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226" autoAdjust="0"/>
  </p:normalViewPr>
  <p:slideViewPr>
    <p:cSldViewPr snapToGrid="0">
      <p:cViewPr varScale="1">
        <p:scale>
          <a:sx n="64" d="100"/>
          <a:sy n="64" d="100"/>
        </p:scale>
        <p:origin x="9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DE190-FDF0-45E0-8885-E9BC9B30AC5F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6FCB4-19C4-4B22-A0B7-55303FA642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8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Figure 2a: McGill Pain score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6FCB4-19C4-4B22-A0B7-55303FA642C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89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Figure 2b: DLQI score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6FCB4-19C4-4B22-A0B7-55303FA642C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37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83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9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81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42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2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82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87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68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62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02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ED67-604C-48AB-86A5-E52326DA986D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455B3-A959-4148-9AAB-64772746A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42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385009" y="354411"/>
            <a:ext cx="11194449" cy="650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5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84850" y="313670"/>
            <a:ext cx="11353984" cy="627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7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13</Words>
  <Application>Microsoft Office PowerPoint</Application>
  <PresentationFormat>Widescreen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UoB IT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Yap (Cancer and Genomic Sciences)</dc:creator>
  <cp:lastModifiedBy>Jason Yap (Cancer and Genomic Sciences)</cp:lastModifiedBy>
  <cp:revision>2</cp:revision>
  <dcterms:created xsi:type="dcterms:W3CDTF">2020-03-01T13:25:56Z</dcterms:created>
  <dcterms:modified xsi:type="dcterms:W3CDTF">2020-03-21T17:58:33Z</dcterms:modified>
</cp:coreProperties>
</file>