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2868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562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142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3768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437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171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69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764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7784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2047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5574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954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418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049867" y="688622"/>
            <a:ext cx="5419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Figure 1. universality of primers (% of amplified species)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393" y="1469600"/>
            <a:ext cx="5393213" cy="62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7492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11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ficetolg@lthe.local</dc:creator>
  <cp:lastModifiedBy>ficetolg@lthe.local</cp:lastModifiedBy>
  <cp:revision>5</cp:revision>
  <dcterms:created xsi:type="dcterms:W3CDTF">2019-12-03T11:03:15Z</dcterms:created>
  <dcterms:modified xsi:type="dcterms:W3CDTF">2020-03-30T15:12:48Z</dcterms:modified>
</cp:coreProperties>
</file>