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9144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85" d="100"/>
          <a:sy n="85" d="100"/>
        </p:scale>
        <p:origin x="2868" y="108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915624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1421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33768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834375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601713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11694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287640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277845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20472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555745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719549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3F021-7ECA-4E9E-9DC8-BB68C9A167DE}" type="datetimeFigureOut">
              <a:rPr lang="fr-FR" smtClean="0"/>
              <a:t>30/03/2020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85C96A-20AF-4F13-81DD-D6ABEE24A93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741813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oneTexte 3"/>
          <p:cNvSpPr txBox="1"/>
          <p:nvPr/>
        </p:nvSpPr>
        <p:spPr>
          <a:xfrm>
            <a:off x="90311" y="203200"/>
            <a:ext cx="1306977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 smtClean="0"/>
              <a:t>Figure 3</a:t>
            </a:r>
          </a:p>
          <a:p>
            <a:endParaRPr lang="it-IT" sz="1200" dirty="0"/>
          </a:p>
          <a:p>
            <a:r>
              <a:rPr lang="it-IT" sz="1200" dirty="0"/>
              <a:t>resolution of primers (% of taxa that are not identified )</a:t>
            </a:r>
            <a:endParaRPr lang="fr-FR" sz="1200" dirty="0"/>
          </a:p>
          <a:p>
            <a:endParaRPr lang="it-IT" sz="1200" dirty="0" smtClean="0"/>
          </a:p>
        </p:txBody>
      </p:sp>
      <p:pic>
        <p:nvPicPr>
          <p:cNvPr id="6" name="Imag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58889" y="0"/>
            <a:ext cx="5382000" cy="3225600"/>
          </a:xfrm>
          <a:prstGeom prst="rect">
            <a:avLst/>
          </a:prstGeom>
        </p:spPr>
      </p:pic>
      <p:pic>
        <p:nvPicPr>
          <p:cNvPr id="7" name="Image 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397288" y="2959200"/>
            <a:ext cx="5382000" cy="3225600"/>
          </a:xfrm>
          <a:prstGeom prst="rect">
            <a:avLst/>
          </a:prstGeom>
        </p:spPr>
      </p:pic>
      <p:pic>
        <p:nvPicPr>
          <p:cNvPr id="9" name="Image 8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397288" y="5918400"/>
            <a:ext cx="5382000" cy="3225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9075158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105</TotalTime>
  <Words>13</Words>
  <Application>Microsoft Office PowerPoint</Application>
  <PresentationFormat>Affichage à l'écran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ficetolg@lthe.local</dc:creator>
  <cp:lastModifiedBy>ficetolg@lthe.local</cp:lastModifiedBy>
  <cp:revision>5</cp:revision>
  <dcterms:created xsi:type="dcterms:W3CDTF">2019-12-03T11:03:15Z</dcterms:created>
  <dcterms:modified xsi:type="dcterms:W3CDTF">2020-03-30T15:13:14Z</dcterms:modified>
</cp:coreProperties>
</file>

<file path=docProps/thumbnail.jpeg>
</file>