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2868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1562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142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3768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437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171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1694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8764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7784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2047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5574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954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3F021-7ECA-4E9E-9DC8-BB68C9A167DE}" type="datetimeFigureOut">
              <a:rPr lang="fr-FR" smtClean="0"/>
              <a:t>30/03/2020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5C96A-20AF-4F13-81DD-D6ABEE24A9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4181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90311" y="203200"/>
            <a:ext cx="13069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Figure 3</a:t>
            </a:r>
          </a:p>
          <a:p>
            <a:endParaRPr lang="it-IT" sz="1200" dirty="0"/>
          </a:p>
          <a:p>
            <a:r>
              <a:rPr lang="it-IT" sz="1200" dirty="0"/>
              <a:t>resolution of primers (% of taxa that are not identified )</a:t>
            </a:r>
            <a:endParaRPr lang="fr-FR" sz="1200" dirty="0"/>
          </a:p>
          <a:p>
            <a:endParaRPr lang="it-IT" sz="1200" dirty="0" smtClean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889" y="0"/>
            <a:ext cx="5382000" cy="32256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288" y="2959200"/>
            <a:ext cx="5382000" cy="32256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7288" y="5918400"/>
            <a:ext cx="5382000" cy="32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7515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</TotalTime>
  <Words>13</Words>
  <Application>Microsoft Office PowerPoint</Application>
  <PresentationFormat>Affichage à l'écran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ficetolg@lthe.local</dc:creator>
  <cp:lastModifiedBy>ficetolg@lthe.local</cp:lastModifiedBy>
  <cp:revision>5</cp:revision>
  <dcterms:created xsi:type="dcterms:W3CDTF">2019-12-03T11:03:15Z</dcterms:created>
  <dcterms:modified xsi:type="dcterms:W3CDTF">2020-03-30T15:13:14Z</dcterms:modified>
</cp:coreProperties>
</file>