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79674" autoAdjust="0"/>
  </p:normalViewPr>
  <p:slideViewPr>
    <p:cSldViewPr snapToGrid="0">
      <p:cViewPr varScale="1">
        <p:scale>
          <a:sx n="68" d="100"/>
          <a:sy n="68" d="100"/>
        </p:scale>
        <p:origin x="177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03819-ACB2-45DE-A058-8C3CDB5158F2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7720F-B347-4899-A1A9-E2C4B2898F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194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12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114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087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53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60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357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30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08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20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2243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53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75AB9-1494-47E9-9F67-AF23B5FF331C}" type="datetimeFigureOut">
              <a:rPr kumimoji="1" lang="ja-JP" altLang="en-US" smtClean="0"/>
              <a:t>2019/7/8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03E8A-D341-4F1B-8AC0-5DB26508F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92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E4CA6FB-A234-4865-9CF0-CFE601EE7CE9}"/>
              </a:ext>
            </a:extLst>
          </p:cNvPr>
          <p:cNvGrpSpPr/>
          <p:nvPr/>
        </p:nvGrpSpPr>
        <p:grpSpPr>
          <a:xfrm>
            <a:off x="403996" y="1380798"/>
            <a:ext cx="8119116" cy="4534580"/>
            <a:chOff x="216771" y="234943"/>
            <a:chExt cx="11241220" cy="6362316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528F79DA-4211-445D-B5F8-B1BB3FF056FF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190928" y="653143"/>
              <a:ext cx="5267063" cy="2593865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CAB61F89-F202-47F0-93BE-2C0F43140043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14006" y="653142"/>
              <a:ext cx="4879911" cy="2593867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216771" y="234943"/>
              <a:ext cx="394472" cy="454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ja-JP" altLang="en-US" sz="13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6028064" y="235993"/>
              <a:ext cx="407981" cy="454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ja-JP" altLang="en-US" sz="13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6023522" y="3337352"/>
              <a:ext cx="330273" cy="454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35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ja-JP" altLang="en-US" sz="13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" name="グループ化 17"/>
            <p:cNvGrpSpPr/>
            <p:nvPr/>
          </p:nvGrpSpPr>
          <p:grpSpPr>
            <a:xfrm>
              <a:off x="6190928" y="3779414"/>
              <a:ext cx="5267063" cy="2817845"/>
              <a:chOff x="6190928" y="3779414"/>
              <a:chExt cx="5267063" cy="2817845"/>
            </a:xfrm>
          </p:grpSpPr>
          <p:grpSp>
            <p:nvGrpSpPr>
              <p:cNvPr id="14" name="グループ化 13"/>
              <p:cNvGrpSpPr/>
              <p:nvPr/>
            </p:nvGrpSpPr>
            <p:grpSpPr>
              <a:xfrm>
                <a:off x="6190928" y="3779414"/>
                <a:ext cx="5267063" cy="2817845"/>
                <a:chOff x="6190928" y="3615400"/>
                <a:chExt cx="5267063" cy="2817845"/>
              </a:xfrm>
            </p:grpSpPr>
            <p:pic>
              <p:nvPicPr>
                <p:cNvPr id="6" name="図 5">
                  <a:extLst>
                    <a:ext uri="{FF2B5EF4-FFF2-40B4-BE49-F238E27FC236}">
                      <a16:creationId xmlns:a16="http://schemas.microsoft.com/office/drawing/2014/main" id="{9E060819-2E50-4182-84FE-72293855DA1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190928" y="3615400"/>
                  <a:ext cx="5267063" cy="2817845"/>
                </a:xfrm>
                <a:prstGeom prst="rect">
                  <a:avLst/>
                </a:prstGeom>
              </p:spPr>
            </p:pic>
            <p:sp>
              <p:nvSpPr>
                <p:cNvPr id="8" name="右矢印 7"/>
                <p:cNvSpPr/>
                <p:nvPr/>
              </p:nvSpPr>
              <p:spPr>
                <a:xfrm rot="20544542">
                  <a:off x="7518855" y="5036091"/>
                  <a:ext cx="288647" cy="140103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  <p:cxnSp>
              <p:nvCxnSpPr>
                <p:cNvPr id="10" name="直線矢印コネクタ 9"/>
                <p:cNvCxnSpPr/>
                <p:nvPr/>
              </p:nvCxnSpPr>
              <p:spPr>
                <a:xfrm flipH="1">
                  <a:off x="8882743" y="4317383"/>
                  <a:ext cx="272142" cy="228600"/>
                </a:xfrm>
                <a:prstGeom prst="straightConnector1">
                  <a:avLst/>
                </a:prstGeom>
                <a:ln w="19050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直線矢印コネクタ 15"/>
              <p:cNvCxnSpPr>
                <a:cxnSpLocks/>
              </p:cNvCxnSpPr>
              <p:nvPr/>
            </p:nvCxnSpPr>
            <p:spPr>
              <a:xfrm flipH="1">
                <a:off x="9176334" y="4782477"/>
                <a:ext cx="281029" cy="195721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矢印コネクタ 16"/>
              <p:cNvCxnSpPr>
                <a:cxnSpLocks/>
              </p:cNvCxnSpPr>
              <p:nvPr/>
            </p:nvCxnSpPr>
            <p:spPr>
              <a:xfrm flipH="1">
                <a:off x="9037199" y="4503302"/>
                <a:ext cx="232438" cy="257270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00F105F-1F2C-4B49-B12B-3600E445104E}"/>
              </a:ext>
            </a:extLst>
          </p:cNvPr>
          <p:cNvSpPr txBox="1"/>
          <p:nvPr/>
        </p:nvSpPr>
        <p:spPr>
          <a:xfrm>
            <a:off x="309923" y="792629"/>
            <a:ext cx="6619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Computed tomography of brain in Case 1 and lung and abdomen in Case 2</a:t>
            </a:r>
            <a:endParaRPr lang="ja-JP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7B77B2C-E061-4069-A8B6-288A74076B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0186" y="2095853"/>
            <a:ext cx="476250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01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340</TotalTime>
  <Words>20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麻生好正</dc:creator>
  <cp:lastModifiedBy>寿江 飯嶋</cp:lastModifiedBy>
  <cp:revision>31</cp:revision>
  <dcterms:created xsi:type="dcterms:W3CDTF">2019-03-25T06:50:08Z</dcterms:created>
  <dcterms:modified xsi:type="dcterms:W3CDTF">2019-07-08T01:41:00Z</dcterms:modified>
</cp:coreProperties>
</file>