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79674" autoAdjust="0"/>
  </p:normalViewPr>
  <p:slideViewPr>
    <p:cSldViewPr snapToGrid="0">
      <p:cViewPr varScale="1">
        <p:scale>
          <a:sx n="68" d="100"/>
          <a:sy n="68" d="100"/>
        </p:scale>
        <p:origin x="177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03819-ACB2-45DE-A058-8C3CDB5158F2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7720F-B347-4899-A1A9-E2C4B2898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194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918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30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916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7671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97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125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988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147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79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0761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75AB9-1494-47E9-9F67-AF23B5FF331C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99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1D893891-FE0E-414C-A13E-54D8561C4256}"/>
              </a:ext>
            </a:extLst>
          </p:cNvPr>
          <p:cNvGrpSpPr/>
          <p:nvPr/>
        </p:nvGrpSpPr>
        <p:grpSpPr>
          <a:xfrm>
            <a:off x="508000" y="1797050"/>
            <a:ext cx="7441342" cy="4312226"/>
            <a:chOff x="42135" y="-464767"/>
            <a:chExt cx="11168431" cy="7416082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1A55AAAA-6609-480A-B727-454F3FE4F8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2" t="1567" r="1362" b="23931"/>
            <a:stretch/>
          </p:blipFill>
          <p:spPr>
            <a:xfrm rot="16200000">
              <a:off x="1062877" y="585685"/>
              <a:ext cx="2351769" cy="1393797"/>
            </a:xfrm>
            <a:prstGeom prst="rect">
              <a:avLst/>
            </a:prstGeom>
          </p:spPr>
        </p:pic>
        <p:pic>
          <p:nvPicPr>
            <p:cNvPr id="5" name="Picture 2" descr="C:\Users\DP\Desktop\黒田\水泡性天疱瘡\x20 H1611591.jpg">
              <a:extLst>
                <a:ext uri="{FF2B5EF4-FFF2-40B4-BE49-F238E27FC236}">
                  <a16:creationId xmlns:a16="http://schemas.microsoft.com/office/drawing/2014/main" id="{2D112A3E-CDA1-41E2-B420-093E30A54E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710" y="2525169"/>
              <a:ext cx="2860348" cy="2145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87E3715-635F-452D-82CF-1028E2513720}"/>
                </a:ext>
              </a:extLst>
            </p:cNvPr>
            <p:cNvGrpSpPr/>
            <p:nvPr/>
          </p:nvGrpSpPr>
          <p:grpSpPr>
            <a:xfrm>
              <a:off x="704710" y="4767634"/>
              <a:ext cx="2860348" cy="2134621"/>
              <a:chOff x="5547510" y="3997660"/>
              <a:chExt cx="3427090" cy="2431978"/>
            </a:xfrm>
          </p:grpSpPr>
          <p:pic>
            <p:nvPicPr>
              <p:cNvPr id="7" name="図 6">
                <a:extLst>
                  <a:ext uri="{FF2B5EF4-FFF2-40B4-BE49-F238E27FC236}">
                    <a16:creationId xmlns:a16="http://schemas.microsoft.com/office/drawing/2014/main" id="{3C36389F-5B7E-467D-BEC3-05725BD3B91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233"/>
              <a:stretch/>
            </p:blipFill>
            <p:spPr>
              <a:xfrm>
                <a:off x="5547510" y="3997660"/>
                <a:ext cx="3427090" cy="2342147"/>
              </a:xfrm>
              <a:prstGeom prst="rect">
                <a:avLst/>
              </a:prstGeom>
            </p:spPr>
          </p:pic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F08D681D-CDF7-499D-95E3-96B7FE67D268}"/>
                  </a:ext>
                </a:extLst>
              </p:cNvPr>
              <p:cNvSpPr txBox="1"/>
              <p:nvPr/>
            </p:nvSpPr>
            <p:spPr>
              <a:xfrm>
                <a:off x="5547510" y="5792633"/>
                <a:ext cx="899013" cy="637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altLang="ja-JP" sz="1350" b="1" kern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HGMaruGothicMPRO" charset="-128"/>
                    <a:cs typeface="Times New Roman" panose="02020603050405020304" pitchFamily="18" charset="0"/>
                  </a:rPr>
                  <a:t>IgG</a:t>
                </a:r>
              </a:p>
            </p:txBody>
          </p:sp>
          <p:sp>
            <p:nvSpPr>
              <p:cNvPr id="9" name="下矢印 24">
                <a:extLst>
                  <a:ext uri="{FF2B5EF4-FFF2-40B4-BE49-F238E27FC236}">
                    <a16:creationId xmlns:a16="http://schemas.microsoft.com/office/drawing/2014/main" id="{9ADF433F-4DA9-4A74-9389-3303EB905491}"/>
                  </a:ext>
                </a:extLst>
              </p:cNvPr>
              <p:cNvSpPr/>
              <p:nvPr/>
            </p:nvSpPr>
            <p:spPr>
              <a:xfrm rot="10800000">
                <a:off x="6485333" y="5072485"/>
                <a:ext cx="79798" cy="232546"/>
              </a:xfrm>
              <a:prstGeom prst="downArrow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350" kern="0" dirty="0">
                  <a:solidFill>
                    <a:prstClr val="white"/>
                  </a:solidFill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下矢印 25">
                <a:extLst>
                  <a:ext uri="{FF2B5EF4-FFF2-40B4-BE49-F238E27FC236}">
                    <a16:creationId xmlns:a16="http://schemas.microsoft.com/office/drawing/2014/main" id="{0E8D3D35-D35E-4AD1-8E71-715B3744C1C7}"/>
                  </a:ext>
                </a:extLst>
              </p:cNvPr>
              <p:cNvSpPr/>
              <p:nvPr/>
            </p:nvSpPr>
            <p:spPr>
              <a:xfrm rot="10800000">
                <a:off x="7601623" y="5168734"/>
                <a:ext cx="79798" cy="232546"/>
              </a:xfrm>
              <a:prstGeom prst="downArrow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350" kern="0" dirty="0">
                  <a:solidFill>
                    <a:prstClr val="white"/>
                  </a:solidFill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下矢印 26">
                <a:extLst>
                  <a:ext uri="{FF2B5EF4-FFF2-40B4-BE49-F238E27FC236}">
                    <a16:creationId xmlns:a16="http://schemas.microsoft.com/office/drawing/2014/main" id="{E5F18C97-04C7-4905-B320-D4CAB15DBCB4}"/>
                  </a:ext>
                </a:extLst>
              </p:cNvPr>
              <p:cNvSpPr/>
              <p:nvPr/>
            </p:nvSpPr>
            <p:spPr>
              <a:xfrm rot="10800000">
                <a:off x="8426250" y="5623324"/>
                <a:ext cx="79798" cy="232546"/>
              </a:xfrm>
              <a:prstGeom prst="downArrow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350" kern="0" dirty="0">
                  <a:solidFill>
                    <a:prstClr val="white"/>
                  </a:solidFill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1976B06F-83A5-4CFD-8D12-AFDAFFBE7DA9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4819627" y="444726"/>
              <a:ext cx="2351768" cy="1665507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80293AAF-93BD-4E2B-9FC8-C89322A3042B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1681" y="2533691"/>
              <a:ext cx="2860348" cy="2116916"/>
            </a:xfrm>
            <a:prstGeom prst="rect">
              <a:avLst/>
            </a:prstGeom>
          </p:spPr>
        </p:pic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F8D790A-9987-4618-B89B-E9BCD3CF488A}"/>
                </a:ext>
              </a:extLst>
            </p:cNvPr>
            <p:cNvGrpSpPr/>
            <p:nvPr/>
          </p:nvGrpSpPr>
          <p:grpSpPr>
            <a:xfrm>
              <a:off x="4445759" y="4734582"/>
              <a:ext cx="2903819" cy="2170350"/>
              <a:chOff x="4735101" y="1978520"/>
              <a:chExt cx="3619743" cy="2955508"/>
            </a:xfrm>
          </p:grpSpPr>
          <p:pic>
            <p:nvPicPr>
              <p:cNvPr id="15" name="図 14">
                <a:extLst>
                  <a:ext uri="{FF2B5EF4-FFF2-40B4-BE49-F238E27FC236}">
                    <a16:creationId xmlns:a16="http://schemas.microsoft.com/office/drawing/2014/main" id="{C24AA188-B6D8-4247-A904-F4C8EBF89711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35101" y="1978520"/>
                <a:ext cx="3513948" cy="2838882"/>
              </a:xfrm>
              <a:prstGeom prst="rect">
                <a:avLst/>
              </a:prstGeom>
            </p:spPr>
          </p:pic>
          <p:sp>
            <p:nvSpPr>
              <p:cNvPr id="16" name="下矢印 22">
                <a:extLst>
                  <a:ext uri="{FF2B5EF4-FFF2-40B4-BE49-F238E27FC236}">
                    <a16:creationId xmlns:a16="http://schemas.microsoft.com/office/drawing/2014/main" id="{0024BC24-0EB6-4075-93BC-786875E2FED1}"/>
                  </a:ext>
                </a:extLst>
              </p:cNvPr>
              <p:cNvSpPr/>
              <p:nvPr/>
            </p:nvSpPr>
            <p:spPr>
              <a:xfrm rot="4163425">
                <a:off x="5939785" y="3554544"/>
                <a:ext cx="79798" cy="232546"/>
              </a:xfrm>
              <a:prstGeom prst="downArrow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350" kern="0" dirty="0">
                  <a:solidFill>
                    <a:prstClr val="white"/>
                  </a:solidFill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下矢印 22">
                <a:extLst>
                  <a:ext uri="{FF2B5EF4-FFF2-40B4-BE49-F238E27FC236}">
                    <a16:creationId xmlns:a16="http://schemas.microsoft.com/office/drawing/2014/main" id="{C7952E75-F6D1-4237-8AD0-C45D05D0DDA9}"/>
                  </a:ext>
                </a:extLst>
              </p:cNvPr>
              <p:cNvSpPr/>
              <p:nvPr/>
            </p:nvSpPr>
            <p:spPr>
              <a:xfrm rot="4431543">
                <a:off x="5740651" y="3056024"/>
                <a:ext cx="79798" cy="232546"/>
              </a:xfrm>
              <a:prstGeom prst="downArrow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350" kern="0" dirty="0">
                  <a:solidFill>
                    <a:prstClr val="white"/>
                  </a:solidFill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89FCD964-54D1-4835-990B-853DC21EC54F}"/>
                  </a:ext>
                </a:extLst>
              </p:cNvPr>
              <p:cNvSpPr txBox="1"/>
              <p:nvPr/>
            </p:nvSpPr>
            <p:spPr>
              <a:xfrm>
                <a:off x="7419508" y="4172639"/>
                <a:ext cx="935336" cy="7613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altLang="ja-JP" sz="1350" b="1" kern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HGMaruGothicMPRO" charset="-128"/>
                    <a:cs typeface="Times New Roman" panose="02020603050405020304" pitchFamily="18" charset="0"/>
                  </a:rPr>
                  <a:t>IgG</a:t>
                </a:r>
              </a:p>
            </p:txBody>
          </p:sp>
        </p:grpSp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5400000">
              <a:off x="8503736" y="478457"/>
              <a:ext cx="2372579" cy="1641183"/>
            </a:xfrm>
            <a:prstGeom prst="rect">
              <a:avLst/>
            </a:prstGeom>
          </p:spPr>
        </p:pic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0800000">
              <a:off x="8221823" y="2523994"/>
              <a:ext cx="2862943" cy="2154959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221824" y="4713386"/>
              <a:ext cx="2936404" cy="2110023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89FCD964-54D1-4835-990B-853DC21EC54F}"/>
                </a:ext>
              </a:extLst>
            </p:cNvPr>
            <p:cNvSpPr txBox="1"/>
            <p:nvPr/>
          </p:nvSpPr>
          <p:spPr>
            <a:xfrm>
              <a:off x="10460223" y="6392196"/>
              <a:ext cx="750343" cy="559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ja-JP" sz="1350" b="1" kern="0" dirty="0">
                  <a:solidFill>
                    <a:srgbClr val="FF0000"/>
                  </a:solidFill>
                  <a:latin typeface="Times New Roman" panose="02020603050405020304" pitchFamily="18" charset="0"/>
                  <a:ea typeface="HGMaruGothicMPRO" charset="-128"/>
                  <a:cs typeface="Times New Roman" panose="02020603050405020304" pitchFamily="18" charset="0"/>
                </a:rPr>
                <a:t>IgG</a:t>
              </a:r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1780943" y="-461555"/>
              <a:ext cx="1032485" cy="559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Case</a:t>
              </a:r>
              <a:r>
                <a:rPr lang="ja-JP" altLang="en-US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ja-JP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514119" y="-456673"/>
              <a:ext cx="1032485" cy="559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Case</a:t>
              </a:r>
              <a:r>
                <a:rPr lang="ja-JP" altLang="en-US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9247297" y="-464767"/>
              <a:ext cx="1032485" cy="559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Case</a:t>
              </a:r>
              <a:r>
                <a:rPr lang="ja-JP" altLang="en-US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ja-JP" altLang="en-US" sz="13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42135" y="120776"/>
              <a:ext cx="430075" cy="559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ja-JP" alt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8922" y="2512327"/>
              <a:ext cx="445325" cy="559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ja-JP" alt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2135" y="4713387"/>
              <a:ext cx="414824" cy="559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ja-JP" alt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095289" y="6077111"/>
              <a:ext cx="103641" cy="219475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653294" y="6037563"/>
              <a:ext cx="103641" cy="219475"/>
            </a:xfrm>
            <a:prstGeom prst="rect">
              <a:avLst/>
            </a:prstGeom>
          </p:spPr>
        </p:pic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485F908-510C-4C18-89F6-F50FE6516E05}"/>
              </a:ext>
            </a:extLst>
          </p:cNvPr>
          <p:cNvSpPr txBox="1"/>
          <p:nvPr/>
        </p:nvSpPr>
        <p:spPr>
          <a:xfrm>
            <a:off x="424145" y="748724"/>
            <a:ext cx="6688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features of skin and histological findings of skin biopsy in Case 1-3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1548205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</TotalTime>
  <Words>15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麻生好正</dc:creator>
  <cp:lastModifiedBy>寿江 飯嶋</cp:lastModifiedBy>
  <cp:revision>32</cp:revision>
  <dcterms:created xsi:type="dcterms:W3CDTF">2019-03-25T06:50:08Z</dcterms:created>
  <dcterms:modified xsi:type="dcterms:W3CDTF">2019-04-25T01:09:56Z</dcterms:modified>
</cp:coreProperties>
</file>