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9144000" cy="6858000" type="screen4x3"/>
  <p:notesSz cx="6797675" cy="9926638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95" userDrawn="1">
          <p15:clr>
            <a:srgbClr val="A4A3A4"/>
          </p15:clr>
        </p15:guide>
        <p15:guide id="3" orient="horz" pos="663" userDrawn="1">
          <p15:clr>
            <a:srgbClr val="A4A3A4"/>
          </p15:clr>
        </p15:guide>
        <p15:guide id="4" pos="272" userDrawn="1">
          <p15:clr>
            <a:srgbClr val="A4A3A4"/>
          </p15:clr>
        </p15:guide>
        <p15:guide id="6" pos="589" userDrawn="1">
          <p15:clr>
            <a:srgbClr val="A4A3A4"/>
          </p15:clr>
        </p15:guide>
        <p15:guide id="7" orient="horz" pos="2183" userDrawn="1">
          <p15:clr>
            <a:srgbClr val="A4A3A4"/>
          </p15:clr>
        </p15:guide>
        <p15:guide id="8" orient="horz" pos="3702" userDrawn="1">
          <p15:clr>
            <a:srgbClr val="A4A3A4"/>
          </p15:clr>
        </p15:guide>
        <p15:guide id="9" pos="2880" userDrawn="1">
          <p15:clr>
            <a:srgbClr val="A4A3A4"/>
          </p15:clr>
        </p15:guide>
        <p15:guide id="10" pos="40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1C98C"/>
    <a:srgbClr val="FF66FF"/>
    <a:srgbClr val="008000"/>
    <a:srgbClr val="FFFFFF"/>
    <a:srgbClr val="CCCCFF"/>
    <a:srgbClr val="000000"/>
    <a:srgbClr val="F1F115"/>
    <a:srgbClr val="FFCC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8152" autoAdjust="0"/>
  </p:normalViewPr>
  <p:slideViewPr>
    <p:cSldViewPr snapToGrid="0" snapToObjects="1" showGuides="1">
      <p:cViewPr varScale="1">
        <p:scale>
          <a:sx n="116" d="100"/>
          <a:sy n="116" d="100"/>
        </p:scale>
        <p:origin x="1362" y="108"/>
      </p:cViewPr>
      <p:guideLst>
        <p:guide orient="horz" pos="2795"/>
        <p:guide orient="horz" pos="663"/>
        <p:guide pos="272"/>
        <p:guide pos="589"/>
        <p:guide orient="horz" pos="2183"/>
        <p:guide orient="horz" pos="3702"/>
        <p:guide pos="2880"/>
        <p:guide pos="40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847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4510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726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5029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8033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5507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8568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4731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8262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3496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1236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C8BD3-008F-6D45-8396-62F0B82BAE1E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313CC-C299-9342-87A2-7963435180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961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" name="Ellipse 836"/>
          <p:cNvSpPr/>
          <p:nvPr/>
        </p:nvSpPr>
        <p:spPr>
          <a:xfrm>
            <a:off x="585628" y="3736255"/>
            <a:ext cx="540000" cy="540000"/>
          </a:xfrm>
          <a:prstGeom prst="ellipse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00B050"/>
              </a:gs>
              <a:gs pos="49000">
                <a:srgbClr val="E6FEF3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>
            <a:outerShdw blurRad="50800" dist="2286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3" name="Gruppieren 72"/>
          <p:cNvGrpSpPr/>
          <p:nvPr/>
        </p:nvGrpSpPr>
        <p:grpSpPr>
          <a:xfrm>
            <a:off x="7291383" y="2009038"/>
            <a:ext cx="231063" cy="166165"/>
            <a:chOff x="4398486" y="410605"/>
            <a:chExt cx="144000" cy="276726"/>
          </a:xfrm>
        </p:grpSpPr>
        <p:cxnSp>
          <p:nvCxnSpPr>
            <p:cNvPr id="74" name="Gerade Verbindung mit Pfeil 73"/>
            <p:cNvCxnSpPr/>
            <p:nvPr/>
          </p:nvCxnSpPr>
          <p:spPr>
            <a:xfrm flipH="1">
              <a:off x="4470485" y="410605"/>
              <a:ext cx="1" cy="270000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Gerade Verbindung mit Pfeil 74"/>
            <p:cNvCxnSpPr/>
            <p:nvPr/>
          </p:nvCxnSpPr>
          <p:spPr>
            <a:xfrm rot="5400000" flipH="1">
              <a:off x="4470485" y="615331"/>
              <a:ext cx="1" cy="144000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47" name="Gerade Verbindung mit Pfeil 1446"/>
          <p:cNvCxnSpPr/>
          <p:nvPr/>
        </p:nvCxnSpPr>
        <p:spPr>
          <a:xfrm flipH="1" flipV="1">
            <a:off x="7409693" y="988997"/>
            <a:ext cx="940" cy="568800"/>
          </a:xfrm>
          <a:prstGeom prst="straightConnector1">
            <a:avLst/>
          </a:prstGeom>
          <a:ln w="25400" cmpd="sng">
            <a:solidFill>
              <a:srgbClr val="00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V="1">
            <a:off x="5499408" y="2647858"/>
            <a:ext cx="1330523" cy="0"/>
          </a:xfrm>
          <a:prstGeom prst="straightConnector1">
            <a:avLst/>
          </a:prstGeom>
          <a:ln w="25400" cmpd="sng">
            <a:solidFill>
              <a:srgbClr val="00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feld 1"/>
          <p:cNvSpPr txBox="1"/>
          <p:nvPr/>
        </p:nvSpPr>
        <p:spPr>
          <a:xfrm>
            <a:off x="512577" y="2009039"/>
            <a:ext cx="90281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Classical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755220" y="2488061"/>
            <a:ext cx="66236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Lectin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86530" y="2953961"/>
            <a:ext cx="103105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Alternative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Gerade Verbindung mit Pfeil 17"/>
          <p:cNvCxnSpPr/>
          <p:nvPr/>
        </p:nvCxnSpPr>
        <p:spPr>
          <a:xfrm flipV="1">
            <a:off x="1415388" y="2640977"/>
            <a:ext cx="1366523" cy="0"/>
          </a:xfrm>
          <a:prstGeom prst="straightConnector1">
            <a:avLst/>
          </a:prstGeom>
          <a:ln w="25400" cmpd="sng">
            <a:solidFill>
              <a:srgbClr val="00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>
          <a:xfrm>
            <a:off x="1415396" y="2168778"/>
            <a:ext cx="1368000" cy="362944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/>
          <p:cNvCxnSpPr/>
          <p:nvPr/>
        </p:nvCxnSpPr>
        <p:spPr>
          <a:xfrm flipV="1">
            <a:off x="3452611" y="2648261"/>
            <a:ext cx="1330523" cy="0"/>
          </a:xfrm>
          <a:prstGeom prst="straightConnector1">
            <a:avLst/>
          </a:prstGeom>
          <a:ln w="25400" cmpd="sng">
            <a:solidFill>
              <a:srgbClr val="00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9" name="Grafik 17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876" y="5319704"/>
            <a:ext cx="952850" cy="108000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317559" y="1742790"/>
            <a:ext cx="652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enin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9" name="Gerade Verbindung mit Pfeil 58"/>
          <p:cNvCxnSpPr/>
          <p:nvPr/>
        </p:nvCxnSpPr>
        <p:spPr>
          <a:xfrm rot="5820000">
            <a:off x="3231926" y="2079221"/>
            <a:ext cx="466728" cy="288000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feld 54"/>
          <p:cNvSpPr txBox="1"/>
          <p:nvPr/>
        </p:nvSpPr>
        <p:spPr>
          <a:xfrm>
            <a:off x="3217429" y="1184459"/>
            <a:ext cx="862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Aliskiren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6" name="Grafik 5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191" y="3021095"/>
            <a:ext cx="1248689" cy="1079998"/>
          </a:xfrm>
          <a:prstGeom prst="rect">
            <a:avLst/>
          </a:prstGeom>
          <a:noFill/>
          <a:effectLst/>
        </p:spPr>
      </p:pic>
      <p:grpSp>
        <p:nvGrpSpPr>
          <p:cNvPr id="15" name="Gruppieren 14"/>
          <p:cNvGrpSpPr/>
          <p:nvPr/>
        </p:nvGrpSpPr>
        <p:grpSpPr>
          <a:xfrm>
            <a:off x="3572075" y="1479073"/>
            <a:ext cx="144000" cy="276726"/>
            <a:chOff x="4398486" y="410605"/>
            <a:chExt cx="144000" cy="276726"/>
          </a:xfrm>
        </p:grpSpPr>
        <p:cxnSp>
          <p:nvCxnSpPr>
            <p:cNvPr id="13" name="Gerade Verbindung mit Pfeil 12"/>
            <p:cNvCxnSpPr/>
            <p:nvPr/>
          </p:nvCxnSpPr>
          <p:spPr>
            <a:xfrm flipH="1">
              <a:off x="4470485" y="410605"/>
              <a:ext cx="1" cy="270000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Gerade Verbindung mit Pfeil 71"/>
            <p:cNvCxnSpPr/>
            <p:nvPr/>
          </p:nvCxnSpPr>
          <p:spPr>
            <a:xfrm rot="5400000" flipH="1">
              <a:off x="4470485" y="615331"/>
              <a:ext cx="1" cy="144000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Text Box 37"/>
          <p:cNvSpPr txBox="1">
            <a:spLocks noChangeArrowheads="1"/>
          </p:cNvSpPr>
          <p:nvPr/>
        </p:nvSpPr>
        <p:spPr bwMode="auto">
          <a:xfrm>
            <a:off x="4948464" y="3432273"/>
            <a:ext cx="12697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C5aR1</a:t>
            </a:r>
          </a:p>
        </p:txBody>
      </p:sp>
      <p:cxnSp>
        <p:nvCxnSpPr>
          <p:cNvPr id="80" name="Gerade Verbindung mit Pfeil 79"/>
          <p:cNvCxnSpPr/>
          <p:nvPr/>
        </p:nvCxnSpPr>
        <p:spPr>
          <a:xfrm>
            <a:off x="5514908" y="4285911"/>
            <a:ext cx="0" cy="971996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5103936" y="4503781"/>
            <a:ext cx="826368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damage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5" name="Gerade Verbindung mit Pfeil 84"/>
          <p:cNvCxnSpPr/>
          <p:nvPr/>
        </p:nvCxnSpPr>
        <p:spPr>
          <a:xfrm rot="18900000">
            <a:off x="5968911" y="4759757"/>
            <a:ext cx="0" cy="539999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mit Pfeil 104"/>
          <p:cNvCxnSpPr/>
          <p:nvPr/>
        </p:nvCxnSpPr>
        <p:spPr>
          <a:xfrm rot="2700000">
            <a:off x="5077393" y="4764140"/>
            <a:ext cx="0" cy="539990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Text Box 37"/>
          <p:cNvSpPr txBox="1">
            <a:spLocks noChangeArrowheads="1"/>
          </p:cNvSpPr>
          <p:nvPr/>
        </p:nvSpPr>
        <p:spPr bwMode="auto">
          <a:xfrm>
            <a:off x="3850742" y="3438802"/>
            <a:ext cx="6020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C3aR</a:t>
            </a:r>
          </a:p>
        </p:txBody>
      </p:sp>
      <p:cxnSp>
        <p:nvCxnSpPr>
          <p:cNvPr id="118" name="Gerade Verbindung mit Pfeil 117"/>
          <p:cNvCxnSpPr/>
          <p:nvPr/>
        </p:nvCxnSpPr>
        <p:spPr>
          <a:xfrm>
            <a:off x="4164773" y="4276255"/>
            <a:ext cx="0" cy="971996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Textfeld 118"/>
          <p:cNvSpPr txBox="1"/>
          <p:nvPr/>
        </p:nvSpPr>
        <p:spPr>
          <a:xfrm>
            <a:off x="3729724" y="4513725"/>
            <a:ext cx="86048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protection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2" name="Gerade Verbindung mit Pfeil 121"/>
          <p:cNvCxnSpPr/>
          <p:nvPr/>
        </p:nvCxnSpPr>
        <p:spPr>
          <a:xfrm>
            <a:off x="3075776" y="2888766"/>
            <a:ext cx="0" cy="720000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Textfeld 122"/>
          <p:cNvSpPr txBox="1"/>
          <p:nvPr/>
        </p:nvSpPr>
        <p:spPr>
          <a:xfrm>
            <a:off x="2625022" y="2992571"/>
            <a:ext cx="120267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lood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pressure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reduction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Gerade Verbindung mit Pfeil 26"/>
          <p:cNvCxnSpPr/>
          <p:nvPr/>
        </p:nvCxnSpPr>
        <p:spPr>
          <a:xfrm flipV="1">
            <a:off x="1437726" y="2764385"/>
            <a:ext cx="1341766" cy="338400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Gerade Verbindung mit Pfeil 125"/>
          <p:cNvCxnSpPr/>
          <p:nvPr/>
        </p:nvCxnSpPr>
        <p:spPr>
          <a:xfrm flipV="1">
            <a:off x="7063699" y="5938146"/>
            <a:ext cx="990000" cy="0"/>
          </a:xfrm>
          <a:prstGeom prst="straightConnector1">
            <a:avLst/>
          </a:prstGeom>
          <a:ln w="25400" cmpd="sng">
            <a:solidFill>
              <a:srgbClr val="000000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feld 33"/>
          <p:cNvSpPr txBox="1"/>
          <p:nvPr/>
        </p:nvSpPr>
        <p:spPr>
          <a:xfrm>
            <a:off x="7085394" y="5589791"/>
            <a:ext cx="99731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ypertrophy</a:t>
            </a:r>
            <a:endParaRPr lang="de-DE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fibrosis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1" name="Gerade Verbindung mit Pfeil 140"/>
          <p:cNvCxnSpPr/>
          <p:nvPr/>
        </p:nvCxnSpPr>
        <p:spPr>
          <a:xfrm rot="-3900000" flipV="1">
            <a:off x="4933787" y="2034348"/>
            <a:ext cx="900000" cy="0"/>
          </a:xfrm>
          <a:prstGeom prst="straightConnector1">
            <a:avLst/>
          </a:prstGeom>
          <a:ln w="25400" cmpd="sng">
            <a:solidFill>
              <a:srgbClr val="00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" name="Gruppieren 22"/>
          <p:cNvGrpSpPr/>
          <p:nvPr/>
        </p:nvGrpSpPr>
        <p:grpSpPr>
          <a:xfrm>
            <a:off x="577189" y="3676221"/>
            <a:ext cx="1629955" cy="630942"/>
            <a:chOff x="890021" y="3587248"/>
            <a:chExt cx="1629955" cy="630942"/>
          </a:xfrm>
        </p:grpSpPr>
        <p:sp>
          <p:nvSpPr>
            <p:cNvPr id="35" name="Textfeld 34"/>
            <p:cNvSpPr txBox="1"/>
            <p:nvPr/>
          </p:nvSpPr>
          <p:spPr>
            <a:xfrm>
              <a:off x="890021" y="3769920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smtClean="0">
                  <a:latin typeface="Arial"/>
                  <a:cs typeface="Arial"/>
                </a:rPr>
                <a:t>sCR1</a:t>
              </a:r>
              <a:endParaRPr lang="de-DE" sz="1200" dirty="0">
                <a:latin typeface="Arial"/>
                <a:cs typeface="Arial"/>
              </a:endParaRPr>
            </a:p>
          </p:txBody>
        </p:sp>
        <p:cxnSp>
          <p:nvCxnSpPr>
            <p:cNvPr id="145" name="Gerade Verbindung mit Pfeil 144"/>
            <p:cNvCxnSpPr/>
            <p:nvPr/>
          </p:nvCxnSpPr>
          <p:spPr>
            <a:xfrm flipV="1">
              <a:off x="1529976" y="3921706"/>
              <a:ext cx="990000" cy="0"/>
            </a:xfrm>
            <a:prstGeom prst="straightConnector1">
              <a:avLst/>
            </a:prstGeom>
            <a:ln w="25400" cmpd="sng">
              <a:solidFill>
                <a:srgbClr val="000000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feld 38"/>
            <p:cNvSpPr txBox="1"/>
            <p:nvPr/>
          </p:nvSpPr>
          <p:spPr>
            <a:xfrm>
              <a:off x="1724285" y="3587248"/>
              <a:ext cx="558266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>
                <a:lnSpc>
                  <a:spcPct val="150000"/>
                </a:lnSpc>
              </a:pP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effect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60" name="Gerade Verbindung mit Pfeil 159"/>
          <p:cNvCxnSpPr/>
          <p:nvPr/>
        </p:nvCxnSpPr>
        <p:spPr>
          <a:xfrm flipH="1">
            <a:off x="2158250" y="1291590"/>
            <a:ext cx="547609" cy="682817"/>
          </a:xfrm>
          <a:prstGeom prst="straightConnector1">
            <a:avLst/>
          </a:prstGeom>
          <a:ln w="25400" cmpd="sng">
            <a:solidFill>
              <a:schemeClr val="tx1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1934582" y="1553411"/>
            <a:ext cx="926656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catenin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1" name="Grafik 17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111" y="492136"/>
            <a:ext cx="952848" cy="1079993"/>
          </a:xfrm>
          <a:prstGeom prst="rect">
            <a:avLst/>
          </a:prstGeom>
        </p:spPr>
      </p:pic>
      <p:cxnSp>
        <p:nvCxnSpPr>
          <p:cNvPr id="212" name="Gerade Verbindung mit Pfeil 211"/>
          <p:cNvCxnSpPr/>
          <p:nvPr/>
        </p:nvCxnSpPr>
        <p:spPr>
          <a:xfrm rot="3900000" flipV="1">
            <a:off x="4478358" y="2043867"/>
            <a:ext cx="900000" cy="0"/>
          </a:xfrm>
          <a:prstGeom prst="straightConnector1">
            <a:avLst/>
          </a:prstGeom>
          <a:ln w="25400" cmpd="sng">
            <a:solidFill>
              <a:srgbClr val="00000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3" name="Textfeld 212"/>
          <p:cNvSpPr txBox="1"/>
          <p:nvPr/>
        </p:nvSpPr>
        <p:spPr>
          <a:xfrm>
            <a:off x="4808185" y="1902757"/>
            <a:ext cx="74078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damage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2" name="Rechteck 4"/>
          <p:cNvSpPr/>
          <p:nvPr/>
        </p:nvSpPr>
        <p:spPr>
          <a:xfrm>
            <a:off x="6903655" y="3845099"/>
            <a:ext cx="52960" cy="265859"/>
          </a:xfrm>
          <a:custGeom>
            <a:avLst/>
            <a:gdLst>
              <a:gd name="connsiteX0" fmla="*/ 0 w 297657"/>
              <a:gd name="connsiteY0" fmla="*/ 0 h 1454943"/>
              <a:gd name="connsiteX1" fmla="*/ 297657 w 297657"/>
              <a:gd name="connsiteY1" fmla="*/ 0 h 1454943"/>
              <a:gd name="connsiteX2" fmla="*/ 297657 w 297657"/>
              <a:gd name="connsiteY2" fmla="*/ 1454943 h 1454943"/>
              <a:gd name="connsiteX3" fmla="*/ 0 w 297657"/>
              <a:gd name="connsiteY3" fmla="*/ 1454943 h 1454943"/>
              <a:gd name="connsiteX4" fmla="*/ 0 w 297657"/>
              <a:gd name="connsiteY4" fmla="*/ 0 h 1454943"/>
              <a:gd name="connsiteX0" fmla="*/ 0 w 297657"/>
              <a:gd name="connsiteY0" fmla="*/ 0 h 1497276"/>
              <a:gd name="connsiteX1" fmla="*/ 297657 w 297657"/>
              <a:gd name="connsiteY1" fmla="*/ 0 h 1497276"/>
              <a:gd name="connsiteX2" fmla="*/ 297657 w 297657"/>
              <a:gd name="connsiteY2" fmla="*/ 1454943 h 1497276"/>
              <a:gd name="connsiteX3" fmla="*/ 0 w 297657"/>
              <a:gd name="connsiteY3" fmla="*/ 1454943 h 1497276"/>
              <a:gd name="connsiteX4" fmla="*/ 0 w 297657"/>
              <a:gd name="connsiteY4" fmla="*/ 0 h 1497276"/>
              <a:gd name="connsiteX0" fmla="*/ 0 w 297657"/>
              <a:gd name="connsiteY0" fmla="*/ 0 h 1508482"/>
              <a:gd name="connsiteX1" fmla="*/ 297657 w 297657"/>
              <a:gd name="connsiteY1" fmla="*/ 0 h 1508482"/>
              <a:gd name="connsiteX2" fmla="*/ 297657 w 297657"/>
              <a:gd name="connsiteY2" fmla="*/ 1454943 h 1508482"/>
              <a:gd name="connsiteX3" fmla="*/ 0 w 297657"/>
              <a:gd name="connsiteY3" fmla="*/ 1454943 h 1508482"/>
              <a:gd name="connsiteX4" fmla="*/ 0 w 297657"/>
              <a:gd name="connsiteY4" fmla="*/ 0 h 1508482"/>
              <a:gd name="connsiteX0" fmla="*/ 0 w 297657"/>
              <a:gd name="connsiteY0" fmla="*/ 0 h 1493591"/>
              <a:gd name="connsiteX1" fmla="*/ 297657 w 297657"/>
              <a:gd name="connsiteY1" fmla="*/ 0 h 1493591"/>
              <a:gd name="connsiteX2" fmla="*/ 297657 w 297657"/>
              <a:gd name="connsiteY2" fmla="*/ 1454943 h 1493591"/>
              <a:gd name="connsiteX3" fmla="*/ 0 w 297657"/>
              <a:gd name="connsiteY3" fmla="*/ 1454943 h 1493591"/>
              <a:gd name="connsiteX4" fmla="*/ 0 w 297657"/>
              <a:gd name="connsiteY4" fmla="*/ 0 h 1493591"/>
              <a:gd name="connsiteX0" fmla="*/ 0 w 297657"/>
              <a:gd name="connsiteY0" fmla="*/ 0 h 1496097"/>
              <a:gd name="connsiteX1" fmla="*/ 297657 w 297657"/>
              <a:gd name="connsiteY1" fmla="*/ 0 h 1496097"/>
              <a:gd name="connsiteX2" fmla="*/ 297657 w 297657"/>
              <a:gd name="connsiteY2" fmla="*/ 1454943 h 1496097"/>
              <a:gd name="connsiteX3" fmla="*/ 0 w 297657"/>
              <a:gd name="connsiteY3" fmla="*/ 1454943 h 1496097"/>
              <a:gd name="connsiteX4" fmla="*/ 0 w 297657"/>
              <a:gd name="connsiteY4" fmla="*/ 0 h 1496097"/>
              <a:gd name="connsiteX0" fmla="*/ 0 w 297657"/>
              <a:gd name="connsiteY0" fmla="*/ 0 h 1494254"/>
              <a:gd name="connsiteX1" fmla="*/ 297657 w 297657"/>
              <a:gd name="connsiteY1" fmla="*/ 0 h 1494254"/>
              <a:gd name="connsiteX2" fmla="*/ 297657 w 297657"/>
              <a:gd name="connsiteY2" fmla="*/ 1454943 h 1494254"/>
              <a:gd name="connsiteX3" fmla="*/ 0 w 297657"/>
              <a:gd name="connsiteY3" fmla="*/ 1454943 h 1494254"/>
              <a:gd name="connsiteX4" fmla="*/ 0 w 297657"/>
              <a:gd name="connsiteY4" fmla="*/ 0 h 1494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657" h="1494254">
                <a:moveTo>
                  <a:pt x="0" y="0"/>
                </a:moveTo>
                <a:lnTo>
                  <a:pt x="297657" y="0"/>
                </a:lnTo>
                <a:lnTo>
                  <a:pt x="297657" y="1454943"/>
                </a:lnTo>
                <a:cubicBezTo>
                  <a:pt x="184152" y="1509712"/>
                  <a:pt x="70644" y="1504950"/>
                  <a:pt x="0" y="1454943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000">
                <a:srgbClr val="FF0000"/>
              </a:gs>
              <a:gs pos="50000">
                <a:schemeClr val="bg1">
                  <a:lumMod val="40000"/>
                  <a:lumOff val="60000"/>
                </a:schemeClr>
              </a:gs>
              <a:gs pos="88000">
                <a:srgbClr val="FF0000">
                  <a:lumMod val="75000"/>
                </a:srgbClr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154" name="Rechteck 4"/>
          <p:cNvSpPr/>
          <p:nvPr/>
        </p:nvSpPr>
        <p:spPr>
          <a:xfrm>
            <a:off x="6649452" y="3847641"/>
            <a:ext cx="52960" cy="265859"/>
          </a:xfrm>
          <a:custGeom>
            <a:avLst/>
            <a:gdLst>
              <a:gd name="connsiteX0" fmla="*/ 0 w 297657"/>
              <a:gd name="connsiteY0" fmla="*/ 0 h 1454943"/>
              <a:gd name="connsiteX1" fmla="*/ 297657 w 297657"/>
              <a:gd name="connsiteY1" fmla="*/ 0 h 1454943"/>
              <a:gd name="connsiteX2" fmla="*/ 297657 w 297657"/>
              <a:gd name="connsiteY2" fmla="*/ 1454943 h 1454943"/>
              <a:gd name="connsiteX3" fmla="*/ 0 w 297657"/>
              <a:gd name="connsiteY3" fmla="*/ 1454943 h 1454943"/>
              <a:gd name="connsiteX4" fmla="*/ 0 w 297657"/>
              <a:gd name="connsiteY4" fmla="*/ 0 h 1454943"/>
              <a:gd name="connsiteX0" fmla="*/ 0 w 297657"/>
              <a:gd name="connsiteY0" fmla="*/ 0 h 1497276"/>
              <a:gd name="connsiteX1" fmla="*/ 297657 w 297657"/>
              <a:gd name="connsiteY1" fmla="*/ 0 h 1497276"/>
              <a:gd name="connsiteX2" fmla="*/ 297657 w 297657"/>
              <a:gd name="connsiteY2" fmla="*/ 1454943 h 1497276"/>
              <a:gd name="connsiteX3" fmla="*/ 0 w 297657"/>
              <a:gd name="connsiteY3" fmla="*/ 1454943 h 1497276"/>
              <a:gd name="connsiteX4" fmla="*/ 0 w 297657"/>
              <a:gd name="connsiteY4" fmla="*/ 0 h 1497276"/>
              <a:gd name="connsiteX0" fmla="*/ 0 w 297657"/>
              <a:gd name="connsiteY0" fmla="*/ 0 h 1508482"/>
              <a:gd name="connsiteX1" fmla="*/ 297657 w 297657"/>
              <a:gd name="connsiteY1" fmla="*/ 0 h 1508482"/>
              <a:gd name="connsiteX2" fmla="*/ 297657 w 297657"/>
              <a:gd name="connsiteY2" fmla="*/ 1454943 h 1508482"/>
              <a:gd name="connsiteX3" fmla="*/ 0 w 297657"/>
              <a:gd name="connsiteY3" fmla="*/ 1454943 h 1508482"/>
              <a:gd name="connsiteX4" fmla="*/ 0 w 297657"/>
              <a:gd name="connsiteY4" fmla="*/ 0 h 1508482"/>
              <a:gd name="connsiteX0" fmla="*/ 0 w 297657"/>
              <a:gd name="connsiteY0" fmla="*/ 0 h 1493591"/>
              <a:gd name="connsiteX1" fmla="*/ 297657 w 297657"/>
              <a:gd name="connsiteY1" fmla="*/ 0 h 1493591"/>
              <a:gd name="connsiteX2" fmla="*/ 297657 w 297657"/>
              <a:gd name="connsiteY2" fmla="*/ 1454943 h 1493591"/>
              <a:gd name="connsiteX3" fmla="*/ 0 w 297657"/>
              <a:gd name="connsiteY3" fmla="*/ 1454943 h 1493591"/>
              <a:gd name="connsiteX4" fmla="*/ 0 w 297657"/>
              <a:gd name="connsiteY4" fmla="*/ 0 h 1493591"/>
              <a:gd name="connsiteX0" fmla="*/ 0 w 297657"/>
              <a:gd name="connsiteY0" fmla="*/ 0 h 1496097"/>
              <a:gd name="connsiteX1" fmla="*/ 297657 w 297657"/>
              <a:gd name="connsiteY1" fmla="*/ 0 h 1496097"/>
              <a:gd name="connsiteX2" fmla="*/ 297657 w 297657"/>
              <a:gd name="connsiteY2" fmla="*/ 1454943 h 1496097"/>
              <a:gd name="connsiteX3" fmla="*/ 0 w 297657"/>
              <a:gd name="connsiteY3" fmla="*/ 1454943 h 1496097"/>
              <a:gd name="connsiteX4" fmla="*/ 0 w 297657"/>
              <a:gd name="connsiteY4" fmla="*/ 0 h 1496097"/>
              <a:gd name="connsiteX0" fmla="*/ 0 w 297657"/>
              <a:gd name="connsiteY0" fmla="*/ 0 h 1494254"/>
              <a:gd name="connsiteX1" fmla="*/ 297657 w 297657"/>
              <a:gd name="connsiteY1" fmla="*/ 0 h 1494254"/>
              <a:gd name="connsiteX2" fmla="*/ 297657 w 297657"/>
              <a:gd name="connsiteY2" fmla="*/ 1454943 h 1494254"/>
              <a:gd name="connsiteX3" fmla="*/ 0 w 297657"/>
              <a:gd name="connsiteY3" fmla="*/ 1454943 h 1494254"/>
              <a:gd name="connsiteX4" fmla="*/ 0 w 297657"/>
              <a:gd name="connsiteY4" fmla="*/ 0 h 1494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657" h="1494254">
                <a:moveTo>
                  <a:pt x="0" y="0"/>
                </a:moveTo>
                <a:lnTo>
                  <a:pt x="297657" y="0"/>
                </a:lnTo>
                <a:lnTo>
                  <a:pt x="297657" y="1454943"/>
                </a:lnTo>
                <a:cubicBezTo>
                  <a:pt x="184152" y="1509712"/>
                  <a:pt x="70644" y="1504950"/>
                  <a:pt x="0" y="1454943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000">
                <a:srgbClr val="FF0000"/>
              </a:gs>
              <a:gs pos="50000">
                <a:schemeClr val="bg1"/>
              </a:gs>
              <a:gs pos="87000">
                <a:srgbClr val="FF0000"/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156" name="Rechteck 4"/>
          <p:cNvSpPr/>
          <p:nvPr/>
        </p:nvSpPr>
        <p:spPr>
          <a:xfrm>
            <a:off x="6479136" y="3848488"/>
            <a:ext cx="52960" cy="265859"/>
          </a:xfrm>
          <a:custGeom>
            <a:avLst/>
            <a:gdLst>
              <a:gd name="connsiteX0" fmla="*/ 0 w 297657"/>
              <a:gd name="connsiteY0" fmla="*/ 0 h 1454943"/>
              <a:gd name="connsiteX1" fmla="*/ 297657 w 297657"/>
              <a:gd name="connsiteY1" fmla="*/ 0 h 1454943"/>
              <a:gd name="connsiteX2" fmla="*/ 297657 w 297657"/>
              <a:gd name="connsiteY2" fmla="*/ 1454943 h 1454943"/>
              <a:gd name="connsiteX3" fmla="*/ 0 w 297657"/>
              <a:gd name="connsiteY3" fmla="*/ 1454943 h 1454943"/>
              <a:gd name="connsiteX4" fmla="*/ 0 w 297657"/>
              <a:gd name="connsiteY4" fmla="*/ 0 h 1454943"/>
              <a:gd name="connsiteX0" fmla="*/ 0 w 297657"/>
              <a:gd name="connsiteY0" fmla="*/ 0 h 1497276"/>
              <a:gd name="connsiteX1" fmla="*/ 297657 w 297657"/>
              <a:gd name="connsiteY1" fmla="*/ 0 h 1497276"/>
              <a:gd name="connsiteX2" fmla="*/ 297657 w 297657"/>
              <a:gd name="connsiteY2" fmla="*/ 1454943 h 1497276"/>
              <a:gd name="connsiteX3" fmla="*/ 0 w 297657"/>
              <a:gd name="connsiteY3" fmla="*/ 1454943 h 1497276"/>
              <a:gd name="connsiteX4" fmla="*/ 0 w 297657"/>
              <a:gd name="connsiteY4" fmla="*/ 0 h 1497276"/>
              <a:gd name="connsiteX0" fmla="*/ 0 w 297657"/>
              <a:gd name="connsiteY0" fmla="*/ 0 h 1508482"/>
              <a:gd name="connsiteX1" fmla="*/ 297657 w 297657"/>
              <a:gd name="connsiteY1" fmla="*/ 0 h 1508482"/>
              <a:gd name="connsiteX2" fmla="*/ 297657 w 297657"/>
              <a:gd name="connsiteY2" fmla="*/ 1454943 h 1508482"/>
              <a:gd name="connsiteX3" fmla="*/ 0 w 297657"/>
              <a:gd name="connsiteY3" fmla="*/ 1454943 h 1508482"/>
              <a:gd name="connsiteX4" fmla="*/ 0 w 297657"/>
              <a:gd name="connsiteY4" fmla="*/ 0 h 1508482"/>
              <a:gd name="connsiteX0" fmla="*/ 0 w 297657"/>
              <a:gd name="connsiteY0" fmla="*/ 0 h 1493591"/>
              <a:gd name="connsiteX1" fmla="*/ 297657 w 297657"/>
              <a:gd name="connsiteY1" fmla="*/ 0 h 1493591"/>
              <a:gd name="connsiteX2" fmla="*/ 297657 w 297657"/>
              <a:gd name="connsiteY2" fmla="*/ 1454943 h 1493591"/>
              <a:gd name="connsiteX3" fmla="*/ 0 w 297657"/>
              <a:gd name="connsiteY3" fmla="*/ 1454943 h 1493591"/>
              <a:gd name="connsiteX4" fmla="*/ 0 w 297657"/>
              <a:gd name="connsiteY4" fmla="*/ 0 h 1493591"/>
              <a:gd name="connsiteX0" fmla="*/ 0 w 297657"/>
              <a:gd name="connsiteY0" fmla="*/ 0 h 1496097"/>
              <a:gd name="connsiteX1" fmla="*/ 297657 w 297657"/>
              <a:gd name="connsiteY1" fmla="*/ 0 h 1496097"/>
              <a:gd name="connsiteX2" fmla="*/ 297657 w 297657"/>
              <a:gd name="connsiteY2" fmla="*/ 1454943 h 1496097"/>
              <a:gd name="connsiteX3" fmla="*/ 0 w 297657"/>
              <a:gd name="connsiteY3" fmla="*/ 1454943 h 1496097"/>
              <a:gd name="connsiteX4" fmla="*/ 0 w 297657"/>
              <a:gd name="connsiteY4" fmla="*/ 0 h 1496097"/>
              <a:gd name="connsiteX0" fmla="*/ 0 w 297657"/>
              <a:gd name="connsiteY0" fmla="*/ 0 h 1494254"/>
              <a:gd name="connsiteX1" fmla="*/ 297657 w 297657"/>
              <a:gd name="connsiteY1" fmla="*/ 0 h 1494254"/>
              <a:gd name="connsiteX2" fmla="*/ 297657 w 297657"/>
              <a:gd name="connsiteY2" fmla="*/ 1454943 h 1494254"/>
              <a:gd name="connsiteX3" fmla="*/ 0 w 297657"/>
              <a:gd name="connsiteY3" fmla="*/ 1454943 h 1494254"/>
              <a:gd name="connsiteX4" fmla="*/ 0 w 297657"/>
              <a:gd name="connsiteY4" fmla="*/ 0 h 1494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657" h="1494254">
                <a:moveTo>
                  <a:pt x="0" y="0"/>
                </a:moveTo>
                <a:lnTo>
                  <a:pt x="297657" y="0"/>
                </a:lnTo>
                <a:lnTo>
                  <a:pt x="297657" y="1454943"/>
                </a:lnTo>
                <a:cubicBezTo>
                  <a:pt x="184152" y="1509712"/>
                  <a:pt x="70644" y="1504950"/>
                  <a:pt x="0" y="1454943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000">
                <a:srgbClr val="FF0000"/>
              </a:gs>
              <a:gs pos="50000">
                <a:schemeClr val="bg1"/>
              </a:gs>
              <a:gs pos="88000">
                <a:srgbClr val="FF0000"/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grpSp>
        <p:nvGrpSpPr>
          <p:cNvPr id="38" name="Gruppierung 37"/>
          <p:cNvGrpSpPr/>
          <p:nvPr/>
        </p:nvGrpSpPr>
        <p:grpSpPr>
          <a:xfrm>
            <a:off x="6257655" y="3898854"/>
            <a:ext cx="794126" cy="184298"/>
            <a:chOff x="6438595" y="2881363"/>
            <a:chExt cx="794126" cy="184298"/>
          </a:xfrm>
        </p:grpSpPr>
        <p:grpSp>
          <p:nvGrpSpPr>
            <p:cNvPr id="490" name="Gruppieren 489"/>
            <p:cNvGrpSpPr/>
            <p:nvPr/>
          </p:nvGrpSpPr>
          <p:grpSpPr>
            <a:xfrm>
              <a:off x="6450087" y="2918222"/>
              <a:ext cx="775460" cy="52111"/>
              <a:chOff x="2376488" y="3819524"/>
              <a:chExt cx="4358470" cy="292893"/>
            </a:xfrm>
          </p:grpSpPr>
          <p:sp>
            <p:nvSpPr>
              <p:cNvPr id="588" name="Freihandform 587"/>
              <p:cNvSpPr/>
              <p:nvPr/>
            </p:nvSpPr>
            <p:spPr>
              <a:xfrm>
                <a:off x="2610777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89" name="Freihandform 588"/>
              <p:cNvSpPr/>
              <p:nvPr/>
            </p:nvSpPr>
            <p:spPr>
              <a:xfrm>
                <a:off x="2845066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90" name="Freihandform 589"/>
              <p:cNvSpPr/>
              <p:nvPr/>
            </p:nvSpPr>
            <p:spPr>
              <a:xfrm>
                <a:off x="3079355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91" name="Freihandform 590"/>
              <p:cNvSpPr/>
              <p:nvPr/>
            </p:nvSpPr>
            <p:spPr>
              <a:xfrm>
                <a:off x="3313644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92" name="Freihandform 591"/>
              <p:cNvSpPr/>
              <p:nvPr/>
            </p:nvSpPr>
            <p:spPr>
              <a:xfrm>
                <a:off x="3547933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93" name="Freihandform 592"/>
              <p:cNvSpPr/>
              <p:nvPr/>
            </p:nvSpPr>
            <p:spPr>
              <a:xfrm>
                <a:off x="3782222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94" name="Freihandform 593"/>
              <p:cNvSpPr/>
              <p:nvPr/>
            </p:nvSpPr>
            <p:spPr>
              <a:xfrm>
                <a:off x="4016511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95" name="Freihandform 594"/>
              <p:cNvSpPr/>
              <p:nvPr/>
            </p:nvSpPr>
            <p:spPr>
              <a:xfrm>
                <a:off x="4250800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96" name="Freihandform 595"/>
              <p:cNvSpPr/>
              <p:nvPr/>
            </p:nvSpPr>
            <p:spPr>
              <a:xfrm>
                <a:off x="4485089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97" name="Freihandform 596"/>
              <p:cNvSpPr/>
              <p:nvPr/>
            </p:nvSpPr>
            <p:spPr>
              <a:xfrm>
                <a:off x="4719378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98" name="Freihandform 597"/>
              <p:cNvSpPr/>
              <p:nvPr/>
            </p:nvSpPr>
            <p:spPr>
              <a:xfrm>
                <a:off x="4953666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99" name="Freihandform 598"/>
              <p:cNvSpPr/>
              <p:nvPr/>
            </p:nvSpPr>
            <p:spPr>
              <a:xfrm>
                <a:off x="5187955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00" name="Freihandform 599"/>
              <p:cNvSpPr/>
              <p:nvPr/>
            </p:nvSpPr>
            <p:spPr>
              <a:xfrm>
                <a:off x="5422243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01" name="Freihandform 600"/>
              <p:cNvSpPr/>
              <p:nvPr/>
            </p:nvSpPr>
            <p:spPr>
              <a:xfrm>
                <a:off x="5656531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02" name="Freihandform 601"/>
              <p:cNvSpPr/>
              <p:nvPr/>
            </p:nvSpPr>
            <p:spPr>
              <a:xfrm>
                <a:off x="5890820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03" name="Freihandform 602"/>
              <p:cNvSpPr/>
              <p:nvPr/>
            </p:nvSpPr>
            <p:spPr>
              <a:xfrm>
                <a:off x="6125109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04" name="Freihandform 603"/>
              <p:cNvSpPr/>
              <p:nvPr/>
            </p:nvSpPr>
            <p:spPr>
              <a:xfrm>
                <a:off x="6359398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05" name="Freihandform 604"/>
              <p:cNvSpPr/>
              <p:nvPr/>
            </p:nvSpPr>
            <p:spPr>
              <a:xfrm>
                <a:off x="6593681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06" name="Freihandform 605"/>
              <p:cNvSpPr/>
              <p:nvPr/>
            </p:nvSpPr>
            <p:spPr>
              <a:xfrm>
                <a:off x="2376488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07" name="Freihandform 606"/>
              <p:cNvSpPr/>
              <p:nvPr/>
            </p:nvSpPr>
            <p:spPr>
              <a:xfrm>
                <a:off x="2449293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08" name="Freihandform 607"/>
              <p:cNvSpPr/>
              <p:nvPr/>
            </p:nvSpPr>
            <p:spPr>
              <a:xfrm>
                <a:off x="2685037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09" name="Freihandform 608"/>
              <p:cNvSpPr/>
              <p:nvPr/>
            </p:nvSpPr>
            <p:spPr>
              <a:xfrm>
                <a:off x="2911256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10" name="Freihandform 609"/>
              <p:cNvSpPr/>
              <p:nvPr/>
            </p:nvSpPr>
            <p:spPr>
              <a:xfrm>
                <a:off x="3137475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11" name="Freihandform 610"/>
              <p:cNvSpPr/>
              <p:nvPr/>
            </p:nvSpPr>
            <p:spPr>
              <a:xfrm>
                <a:off x="3377981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12" name="Freihandform 611"/>
              <p:cNvSpPr/>
              <p:nvPr/>
            </p:nvSpPr>
            <p:spPr>
              <a:xfrm>
                <a:off x="3613725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13" name="Freihandform 612"/>
              <p:cNvSpPr/>
              <p:nvPr/>
            </p:nvSpPr>
            <p:spPr>
              <a:xfrm>
                <a:off x="3849469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14" name="Freihandform 613"/>
              <p:cNvSpPr/>
              <p:nvPr/>
            </p:nvSpPr>
            <p:spPr>
              <a:xfrm>
                <a:off x="4080450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15" name="Freihandform 614"/>
              <p:cNvSpPr/>
              <p:nvPr/>
            </p:nvSpPr>
            <p:spPr>
              <a:xfrm>
                <a:off x="4325719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16" name="Freihandform 615"/>
              <p:cNvSpPr/>
              <p:nvPr/>
            </p:nvSpPr>
            <p:spPr>
              <a:xfrm>
                <a:off x="4572000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17" name="Freihandform 616"/>
              <p:cNvSpPr/>
              <p:nvPr/>
            </p:nvSpPr>
            <p:spPr>
              <a:xfrm>
                <a:off x="5026818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18" name="Freihandform 617"/>
              <p:cNvSpPr/>
              <p:nvPr/>
            </p:nvSpPr>
            <p:spPr>
              <a:xfrm>
                <a:off x="5262561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19" name="Freihandform 618"/>
              <p:cNvSpPr/>
              <p:nvPr/>
            </p:nvSpPr>
            <p:spPr>
              <a:xfrm>
                <a:off x="5493542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20" name="Freihandform 619"/>
              <p:cNvSpPr/>
              <p:nvPr/>
            </p:nvSpPr>
            <p:spPr>
              <a:xfrm>
                <a:off x="5738811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21" name="Freihandform 620"/>
              <p:cNvSpPr/>
              <p:nvPr/>
            </p:nvSpPr>
            <p:spPr>
              <a:xfrm>
                <a:off x="5965029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22" name="Freihandform 621"/>
              <p:cNvSpPr/>
              <p:nvPr/>
            </p:nvSpPr>
            <p:spPr>
              <a:xfrm>
                <a:off x="6203154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23" name="Freihandform 622"/>
              <p:cNvSpPr/>
              <p:nvPr/>
            </p:nvSpPr>
            <p:spPr>
              <a:xfrm>
                <a:off x="6434136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624" name="Freihandform 623"/>
              <p:cNvSpPr/>
              <p:nvPr/>
            </p:nvSpPr>
            <p:spPr>
              <a:xfrm>
                <a:off x="6667498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sp>
          <p:nvSpPr>
            <p:cNvPr id="491" name="Ellipse 490"/>
            <p:cNvSpPr/>
            <p:nvPr/>
          </p:nvSpPr>
          <p:spPr>
            <a:xfrm>
              <a:off x="6439919" y="2881363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92" name="Ellipse 491"/>
            <p:cNvSpPr/>
            <p:nvPr/>
          </p:nvSpPr>
          <p:spPr>
            <a:xfrm>
              <a:off x="6481651" y="2881363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93" name="Ellipse 492"/>
            <p:cNvSpPr/>
            <p:nvPr/>
          </p:nvSpPr>
          <p:spPr>
            <a:xfrm>
              <a:off x="6523383" y="2881363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94" name="Ellipse 493"/>
            <p:cNvSpPr/>
            <p:nvPr/>
          </p:nvSpPr>
          <p:spPr>
            <a:xfrm>
              <a:off x="6565114" y="2881363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95" name="Ellipse 494"/>
            <p:cNvSpPr/>
            <p:nvPr/>
          </p:nvSpPr>
          <p:spPr>
            <a:xfrm>
              <a:off x="6606846" y="2881363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96" name="Ellipse 495"/>
            <p:cNvSpPr/>
            <p:nvPr/>
          </p:nvSpPr>
          <p:spPr>
            <a:xfrm>
              <a:off x="6648578" y="2881363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97" name="Ellipse 496"/>
            <p:cNvSpPr/>
            <p:nvPr/>
          </p:nvSpPr>
          <p:spPr>
            <a:xfrm>
              <a:off x="6690310" y="2881363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98" name="Ellipse 497"/>
            <p:cNvSpPr/>
            <p:nvPr/>
          </p:nvSpPr>
          <p:spPr>
            <a:xfrm>
              <a:off x="6732041" y="2881363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499" name="Ellipse 498"/>
            <p:cNvSpPr/>
            <p:nvPr/>
          </p:nvSpPr>
          <p:spPr>
            <a:xfrm>
              <a:off x="6773773" y="2881363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500" name="Ellipse 499"/>
            <p:cNvSpPr/>
            <p:nvPr/>
          </p:nvSpPr>
          <p:spPr>
            <a:xfrm>
              <a:off x="6815505" y="2881363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501" name="Ellipse 500"/>
            <p:cNvSpPr/>
            <p:nvPr/>
          </p:nvSpPr>
          <p:spPr>
            <a:xfrm>
              <a:off x="6857237" y="2881363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502" name="Ellipse 501"/>
            <p:cNvSpPr/>
            <p:nvPr/>
          </p:nvSpPr>
          <p:spPr>
            <a:xfrm>
              <a:off x="6898968" y="2881363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503" name="Ellipse 502"/>
            <p:cNvSpPr/>
            <p:nvPr/>
          </p:nvSpPr>
          <p:spPr>
            <a:xfrm>
              <a:off x="6940700" y="2881363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504" name="Ellipse 503"/>
            <p:cNvSpPr/>
            <p:nvPr/>
          </p:nvSpPr>
          <p:spPr>
            <a:xfrm>
              <a:off x="6982432" y="2881363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505" name="Ellipse 504"/>
            <p:cNvSpPr/>
            <p:nvPr/>
          </p:nvSpPr>
          <p:spPr>
            <a:xfrm>
              <a:off x="7024164" y="2881363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506" name="Ellipse 505"/>
            <p:cNvSpPr/>
            <p:nvPr/>
          </p:nvSpPr>
          <p:spPr>
            <a:xfrm>
              <a:off x="7065895" y="2881363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507" name="Ellipse 506"/>
            <p:cNvSpPr/>
            <p:nvPr/>
          </p:nvSpPr>
          <p:spPr>
            <a:xfrm>
              <a:off x="7107627" y="2881363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508" name="Ellipse 507"/>
            <p:cNvSpPr/>
            <p:nvPr/>
          </p:nvSpPr>
          <p:spPr>
            <a:xfrm>
              <a:off x="7149359" y="2881363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509" name="Ellipse 508"/>
            <p:cNvSpPr/>
            <p:nvPr/>
          </p:nvSpPr>
          <p:spPr>
            <a:xfrm>
              <a:off x="7191087" y="2881363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grpSp>
          <p:nvGrpSpPr>
            <p:cNvPr id="510" name="Gruppieren 509"/>
            <p:cNvGrpSpPr/>
            <p:nvPr/>
          </p:nvGrpSpPr>
          <p:grpSpPr>
            <a:xfrm>
              <a:off x="6448762" y="2974460"/>
              <a:ext cx="775460" cy="52111"/>
              <a:chOff x="2376488" y="3819524"/>
              <a:chExt cx="4358470" cy="292893"/>
            </a:xfrm>
            <a:scene3d>
              <a:camera prst="orthographicFront">
                <a:rot lat="0" lon="0" rev="10800000"/>
              </a:camera>
              <a:lightRig rig="threePt" dir="t"/>
            </a:scene3d>
          </p:grpSpPr>
          <p:sp>
            <p:nvSpPr>
              <p:cNvPr id="551" name="Freihandform 550"/>
              <p:cNvSpPr/>
              <p:nvPr/>
            </p:nvSpPr>
            <p:spPr>
              <a:xfrm>
                <a:off x="2610777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52" name="Freihandform 551"/>
              <p:cNvSpPr/>
              <p:nvPr/>
            </p:nvSpPr>
            <p:spPr>
              <a:xfrm>
                <a:off x="2845066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53" name="Freihandform 552"/>
              <p:cNvSpPr/>
              <p:nvPr/>
            </p:nvSpPr>
            <p:spPr>
              <a:xfrm>
                <a:off x="3079355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54" name="Freihandform 553"/>
              <p:cNvSpPr/>
              <p:nvPr/>
            </p:nvSpPr>
            <p:spPr>
              <a:xfrm>
                <a:off x="3313644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55" name="Freihandform 554"/>
              <p:cNvSpPr/>
              <p:nvPr/>
            </p:nvSpPr>
            <p:spPr>
              <a:xfrm>
                <a:off x="3547933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56" name="Freihandform 555"/>
              <p:cNvSpPr/>
              <p:nvPr/>
            </p:nvSpPr>
            <p:spPr>
              <a:xfrm>
                <a:off x="3782222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57" name="Freihandform 556"/>
              <p:cNvSpPr/>
              <p:nvPr/>
            </p:nvSpPr>
            <p:spPr>
              <a:xfrm>
                <a:off x="4016511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58" name="Freihandform 557"/>
              <p:cNvSpPr/>
              <p:nvPr/>
            </p:nvSpPr>
            <p:spPr>
              <a:xfrm>
                <a:off x="4250800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59" name="Freihandform 558"/>
              <p:cNvSpPr/>
              <p:nvPr/>
            </p:nvSpPr>
            <p:spPr>
              <a:xfrm>
                <a:off x="4485089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60" name="Freihandform 559"/>
              <p:cNvSpPr/>
              <p:nvPr/>
            </p:nvSpPr>
            <p:spPr>
              <a:xfrm>
                <a:off x="4719378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61" name="Freihandform 560"/>
              <p:cNvSpPr/>
              <p:nvPr/>
            </p:nvSpPr>
            <p:spPr>
              <a:xfrm>
                <a:off x="4953666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62" name="Freihandform 561"/>
              <p:cNvSpPr/>
              <p:nvPr/>
            </p:nvSpPr>
            <p:spPr>
              <a:xfrm>
                <a:off x="5187955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63" name="Freihandform 562"/>
              <p:cNvSpPr/>
              <p:nvPr/>
            </p:nvSpPr>
            <p:spPr>
              <a:xfrm>
                <a:off x="5422243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64" name="Freihandform 563"/>
              <p:cNvSpPr/>
              <p:nvPr/>
            </p:nvSpPr>
            <p:spPr>
              <a:xfrm>
                <a:off x="5656531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65" name="Freihandform 564"/>
              <p:cNvSpPr/>
              <p:nvPr/>
            </p:nvSpPr>
            <p:spPr>
              <a:xfrm>
                <a:off x="5890820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66" name="Freihandform 565"/>
              <p:cNvSpPr/>
              <p:nvPr/>
            </p:nvSpPr>
            <p:spPr>
              <a:xfrm>
                <a:off x="6125109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67" name="Freihandform 566"/>
              <p:cNvSpPr/>
              <p:nvPr/>
            </p:nvSpPr>
            <p:spPr>
              <a:xfrm>
                <a:off x="6359398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68" name="Freihandform 567"/>
              <p:cNvSpPr/>
              <p:nvPr/>
            </p:nvSpPr>
            <p:spPr>
              <a:xfrm>
                <a:off x="6593681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69" name="Freihandform 568"/>
              <p:cNvSpPr/>
              <p:nvPr/>
            </p:nvSpPr>
            <p:spPr>
              <a:xfrm>
                <a:off x="2376488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70" name="Freihandform 569"/>
              <p:cNvSpPr/>
              <p:nvPr/>
            </p:nvSpPr>
            <p:spPr>
              <a:xfrm>
                <a:off x="2449293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71" name="Freihandform 570"/>
              <p:cNvSpPr/>
              <p:nvPr/>
            </p:nvSpPr>
            <p:spPr>
              <a:xfrm>
                <a:off x="2685037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72" name="Freihandform 571"/>
              <p:cNvSpPr/>
              <p:nvPr/>
            </p:nvSpPr>
            <p:spPr>
              <a:xfrm>
                <a:off x="2911256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73" name="Freihandform 572"/>
              <p:cNvSpPr/>
              <p:nvPr/>
            </p:nvSpPr>
            <p:spPr>
              <a:xfrm>
                <a:off x="3137475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74" name="Freihandform 573"/>
              <p:cNvSpPr/>
              <p:nvPr/>
            </p:nvSpPr>
            <p:spPr>
              <a:xfrm>
                <a:off x="3377981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75" name="Freihandform 574"/>
              <p:cNvSpPr/>
              <p:nvPr/>
            </p:nvSpPr>
            <p:spPr>
              <a:xfrm>
                <a:off x="3613725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76" name="Freihandform 575"/>
              <p:cNvSpPr/>
              <p:nvPr/>
            </p:nvSpPr>
            <p:spPr>
              <a:xfrm>
                <a:off x="3849469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77" name="Freihandform 576"/>
              <p:cNvSpPr/>
              <p:nvPr/>
            </p:nvSpPr>
            <p:spPr>
              <a:xfrm>
                <a:off x="4080450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78" name="Freihandform 577"/>
              <p:cNvSpPr/>
              <p:nvPr/>
            </p:nvSpPr>
            <p:spPr>
              <a:xfrm>
                <a:off x="4325719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79" name="Freihandform 578"/>
              <p:cNvSpPr/>
              <p:nvPr/>
            </p:nvSpPr>
            <p:spPr>
              <a:xfrm>
                <a:off x="4572000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80" name="Freihandform 579"/>
              <p:cNvSpPr/>
              <p:nvPr/>
            </p:nvSpPr>
            <p:spPr>
              <a:xfrm>
                <a:off x="5026818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81" name="Freihandform 580"/>
              <p:cNvSpPr/>
              <p:nvPr/>
            </p:nvSpPr>
            <p:spPr>
              <a:xfrm>
                <a:off x="5262561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82" name="Freihandform 581"/>
              <p:cNvSpPr/>
              <p:nvPr/>
            </p:nvSpPr>
            <p:spPr>
              <a:xfrm>
                <a:off x="5493542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83" name="Freihandform 582"/>
              <p:cNvSpPr/>
              <p:nvPr/>
            </p:nvSpPr>
            <p:spPr>
              <a:xfrm>
                <a:off x="5738811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84" name="Freihandform 583"/>
              <p:cNvSpPr/>
              <p:nvPr/>
            </p:nvSpPr>
            <p:spPr>
              <a:xfrm>
                <a:off x="5965029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85" name="Freihandform 584"/>
              <p:cNvSpPr/>
              <p:nvPr/>
            </p:nvSpPr>
            <p:spPr>
              <a:xfrm>
                <a:off x="6203154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86" name="Freihandform 585"/>
              <p:cNvSpPr/>
              <p:nvPr/>
            </p:nvSpPr>
            <p:spPr>
              <a:xfrm>
                <a:off x="6434136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87" name="Freihandform 586"/>
              <p:cNvSpPr/>
              <p:nvPr/>
            </p:nvSpPr>
            <p:spPr>
              <a:xfrm>
                <a:off x="6667498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511" name="Gruppieren 510"/>
            <p:cNvGrpSpPr/>
            <p:nvPr/>
          </p:nvGrpSpPr>
          <p:grpSpPr>
            <a:xfrm>
              <a:off x="6438595" y="3024027"/>
              <a:ext cx="792805" cy="41634"/>
              <a:chOff x="2319338" y="3612355"/>
              <a:chExt cx="4455957" cy="234000"/>
            </a:xfrm>
          </p:grpSpPr>
          <p:sp>
            <p:nvSpPr>
              <p:cNvPr id="532" name="Ellipse 531"/>
              <p:cNvSpPr/>
              <p:nvPr/>
            </p:nvSpPr>
            <p:spPr>
              <a:xfrm>
                <a:off x="2319338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33" name="Ellipse 532"/>
              <p:cNvSpPr/>
              <p:nvPr/>
            </p:nvSpPr>
            <p:spPr>
              <a:xfrm>
                <a:off x="2553891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34" name="Ellipse 533"/>
              <p:cNvSpPr/>
              <p:nvPr/>
            </p:nvSpPr>
            <p:spPr>
              <a:xfrm>
                <a:off x="2788444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35" name="Ellipse 534"/>
              <p:cNvSpPr/>
              <p:nvPr/>
            </p:nvSpPr>
            <p:spPr>
              <a:xfrm>
                <a:off x="3022997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36" name="Ellipse 535"/>
              <p:cNvSpPr/>
              <p:nvPr/>
            </p:nvSpPr>
            <p:spPr>
              <a:xfrm>
                <a:off x="3257550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37" name="Ellipse 536"/>
              <p:cNvSpPr/>
              <p:nvPr/>
            </p:nvSpPr>
            <p:spPr>
              <a:xfrm>
                <a:off x="3492103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38" name="Ellipse 537"/>
              <p:cNvSpPr/>
              <p:nvPr/>
            </p:nvSpPr>
            <p:spPr>
              <a:xfrm>
                <a:off x="3726656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39" name="Ellipse 538"/>
              <p:cNvSpPr/>
              <p:nvPr/>
            </p:nvSpPr>
            <p:spPr>
              <a:xfrm>
                <a:off x="3961209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40" name="Ellipse 539"/>
              <p:cNvSpPr/>
              <p:nvPr/>
            </p:nvSpPr>
            <p:spPr>
              <a:xfrm>
                <a:off x="4195762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41" name="Ellipse 540"/>
              <p:cNvSpPr/>
              <p:nvPr/>
            </p:nvSpPr>
            <p:spPr>
              <a:xfrm>
                <a:off x="4430315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42" name="Ellipse 541"/>
              <p:cNvSpPr/>
              <p:nvPr/>
            </p:nvSpPr>
            <p:spPr>
              <a:xfrm>
                <a:off x="4664868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43" name="Ellipse 542"/>
              <p:cNvSpPr/>
              <p:nvPr/>
            </p:nvSpPr>
            <p:spPr>
              <a:xfrm>
                <a:off x="4899421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44" name="Ellipse 543"/>
              <p:cNvSpPr/>
              <p:nvPr/>
            </p:nvSpPr>
            <p:spPr>
              <a:xfrm>
                <a:off x="5133974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45" name="Ellipse 544"/>
              <p:cNvSpPr/>
              <p:nvPr/>
            </p:nvSpPr>
            <p:spPr>
              <a:xfrm>
                <a:off x="5368527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46" name="Ellipse 545"/>
              <p:cNvSpPr/>
              <p:nvPr/>
            </p:nvSpPr>
            <p:spPr>
              <a:xfrm>
                <a:off x="5603080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47" name="Ellipse 546"/>
              <p:cNvSpPr/>
              <p:nvPr/>
            </p:nvSpPr>
            <p:spPr>
              <a:xfrm>
                <a:off x="5837633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48" name="Ellipse 547"/>
              <p:cNvSpPr/>
              <p:nvPr/>
            </p:nvSpPr>
            <p:spPr>
              <a:xfrm>
                <a:off x="6072186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49" name="Ellipse 548"/>
              <p:cNvSpPr/>
              <p:nvPr/>
            </p:nvSpPr>
            <p:spPr>
              <a:xfrm>
                <a:off x="6306739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550" name="Ellipse 549"/>
              <p:cNvSpPr/>
              <p:nvPr/>
            </p:nvSpPr>
            <p:spPr>
              <a:xfrm>
                <a:off x="6541295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</p:grpSp>
      <p:sp>
        <p:nvSpPr>
          <p:cNvPr id="631" name="Text Box 37"/>
          <p:cNvSpPr txBox="1">
            <a:spLocks noChangeArrowheads="1"/>
          </p:cNvSpPr>
          <p:nvPr/>
        </p:nvSpPr>
        <p:spPr bwMode="auto">
          <a:xfrm>
            <a:off x="6308284" y="3431485"/>
            <a:ext cx="7572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C5aR2</a:t>
            </a:r>
          </a:p>
        </p:txBody>
      </p:sp>
      <p:sp>
        <p:nvSpPr>
          <p:cNvPr id="1157" name="Ellipse 1156"/>
          <p:cNvSpPr/>
          <p:nvPr/>
        </p:nvSpPr>
        <p:spPr>
          <a:xfrm>
            <a:off x="6478289" y="3839591"/>
            <a:ext cx="53383" cy="17794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50000">
                <a:schemeClr val="bg1"/>
              </a:gs>
              <a:gs pos="74000">
                <a:srgbClr val="FF0000"/>
              </a:gs>
            </a:gsLst>
            <a:path path="circle">
              <a:fillToRect l="50000" t="-80000" r="50000" b="180000"/>
            </a:path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155" name="Ellipse 1154"/>
          <p:cNvSpPr/>
          <p:nvPr/>
        </p:nvSpPr>
        <p:spPr>
          <a:xfrm>
            <a:off x="6648605" y="3838744"/>
            <a:ext cx="53383" cy="17794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50000">
                <a:srgbClr val="7D98C6"/>
              </a:gs>
              <a:gs pos="73000">
                <a:srgbClr val="FF0000"/>
              </a:gs>
            </a:gsLst>
            <a:path path="circle">
              <a:fillToRect l="50000" t="-80000" r="50000" b="180000"/>
            </a:path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153" name="Ellipse 1152"/>
          <p:cNvSpPr/>
          <p:nvPr/>
        </p:nvSpPr>
        <p:spPr>
          <a:xfrm>
            <a:off x="6902808" y="3836202"/>
            <a:ext cx="53383" cy="17794"/>
          </a:xfrm>
          <a:prstGeom prst="ellipse">
            <a:avLst/>
          </a:prstGeom>
          <a:gradFill flip="none" rotWithShape="1">
            <a:gsLst>
              <a:gs pos="0">
                <a:srgbClr val="FF0000">
                  <a:lumMod val="40000"/>
                  <a:lumOff val="60000"/>
                </a:srgbClr>
              </a:gs>
              <a:gs pos="50000">
                <a:schemeClr val="bg1"/>
              </a:gs>
              <a:gs pos="74000">
                <a:srgbClr val="FF0000">
                  <a:lumMod val="75000"/>
                </a:srgbClr>
              </a:gs>
            </a:gsLst>
            <a:path path="circle">
              <a:fillToRect l="50000" t="-80000" r="50000" b="180000"/>
            </a:path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039" name="Freihandform 1038"/>
          <p:cNvSpPr/>
          <p:nvPr/>
        </p:nvSpPr>
        <p:spPr>
          <a:xfrm>
            <a:off x="6400756" y="4110742"/>
            <a:ext cx="98292" cy="36932"/>
          </a:xfrm>
          <a:custGeom>
            <a:avLst/>
            <a:gdLst>
              <a:gd name="connsiteX0" fmla="*/ 49518 w 601968"/>
              <a:gd name="connsiteY0" fmla="*/ 0 h 371508"/>
              <a:gd name="connsiteX1" fmla="*/ 54280 w 601968"/>
              <a:gd name="connsiteY1" fmla="*/ 371475 h 371508"/>
              <a:gd name="connsiteX2" fmla="*/ 601968 w 601968"/>
              <a:gd name="connsiteY2" fmla="*/ 23812 h 371508"/>
              <a:gd name="connsiteX3" fmla="*/ 601968 w 601968"/>
              <a:gd name="connsiteY3" fmla="*/ 23812 h 371508"/>
              <a:gd name="connsiteX0" fmla="*/ 4961 w 557411"/>
              <a:gd name="connsiteY0" fmla="*/ 0 h 200101"/>
              <a:gd name="connsiteX1" fmla="*/ 309761 w 557411"/>
              <a:gd name="connsiteY1" fmla="*/ 200025 h 200101"/>
              <a:gd name="connsiteX2" fmla="*/ 557411 w 557411"/>
              <a:gd name="connsiteY2" fmla="*/ 23812 h 200101"/>
              <a:gd name="connsiteX3" fmla="*/ 557411 w 557411"/>
              <a:gd name="connsiteY3" fmla="*/ 23812 h 200101"/>
              <a:gd name="connsiteX0" fmla="*/ 5927 w 558377"/>
              <a:gd name="connsiteY0" fmla="*/ 0 h 204862"/>
              <a:gd name="connsiteX1" fmla="*/ 263102 w 558377"/>
              <a:gd name="connsiteY1" fmla="*/ 204788 h 204862"/>
              <a:gd name="connsiteX2" fmla="*/ 558377 w 558377"/>
              <a:gd name="connsiteY2" fmla="*/ 23812 h 204862"/>
              <a:gd name="connsiteX3" fmla="*/ 558377 w 558377"/>
              <a:gd name="connsiteY3" fmla="*/ 23812 h 204862"/>
              <a:gd name="connsiteX0" fmla="*/ 4828 w 557278"/>
              <a:gd name="connsiteY0" fmla="*/ 0 h 204862"/>
              <a:gd name="connsiteX1" fmla="*/ 262003 w 557278"/>
              <a:gd name="connsiteY1" fmla="*/ 204788 h 204862"/>
              <a:gd name="connsiteX2" fmla="*/ 557278 w 557278"/>
              <a:gd name="connsiteY2" fmla="*/ 23812 h 204862"/>
              <a:gd name="connsiteX3" fmla="*/ 557278 w 557278"/>
              <a:gd name="connsiteY3" fmla="*/ 23812 h 204862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4983 w 557433"/>
              <a:gd name="connsiteY0" fmla="*/ 0 h 204808"/>
              <a:gd name="connsiteX1" fmla="*/ 262158 w 557433"/>
              <a:gd name="connsiteY1" fmla="*/ 204788 h 204808"/>
              <a:gd name="connsiteX2" fmla="*/ 557433 w 557433"/>
              <a:gd name="connsiteY2" fmla="*/ 23812 h 204808"/>
              <a:gd name="connsiteX3" fmla="*/ 557433 w 557433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7191"/>
              <a:gd name="connsiteX1" fmla="*/ 247650 w 552450"/>
              <a:gd name="connsiteY1" fmla="*/ 207169 h 207191"/>
              <a:gd name="connsiteX2" fmla="*/ 552450 w 552450"/>
              <a:gd name="connsiteY2" fmla="*/ 23812 h 207191"/>
              <a:gd name="connsiteX3" fmla="*/ 552450 w 552450"/>
              <a:gd name="connsiteY3" fmla="*/ 23812 h 207191"/>
              <a:gd name="connsiteX0" fmla="*/ 0 w 552450"/>
              <a:gd name="connsiteY0" fmla="*/ 0 h 213661"/>
              <a:gd name="connsiteX1" fmla="*/ 247650 w 552450"/>
              <a:gd name="connsiteY1" fmla="*/ 207169 h 213661"/>
              <a:gd name="connsiteX2" fmla="*/ 552450 w 552450"/>
              <a:gd name="connsiteY2" fmla="*/ 23812 h 213661"/>
              <a:gd name="connsiteX3" fmla="*/ 552450 w 552450"/>
              <a:gd name="connsiteY3" fmla="*/ 23812 h 213661"/>
              <a:gd name="connsiteX0" fmla="*/ 0 w 552450"/>
              <a:gd name="connsiteY0" fmla="*/ 0 h 214540"/>
              <a:gd name="connsiteX1" fmla="*/ 247650 w 552450"/>
              <a:gd name="connsiteY1" fmla="*/ 207169 h 214540"/>
              <a:gd name="connsiteX2" fmla="*/ 552450 w 552450"/>
              <a:gd name="connsiteY2" fmla="*/ 23812 h 214540"/>
              <a:gd name="connsiteX3" fmla="*/ 552450 w 552450"/>
              <a:gd name="connsiteY3" fmla="*/ 23812 h 214540"/>
              <a:gd name="connsiteX0" fmla="*/ 0 w 552450"/>
              <a:gd name="connsiteY0" fmla="*/ 0 h 207579"/>
              <a:gd name="connsiteX1" fmla="*/ 247650 w 552450"/>
              <a:gd name="connsiteY1" fmla="*/ 207169 h 207579"/>
              <a:gd name="connsiteX2" fmla="*/ 552450 w 552450"/>
              <a:gd name="connsiteY2" fmla="*/ 23812 h 207579"/>
              <a:gd name="connsiteX3" fmla="*/ 552450 w 552450"/>
              <a:gd name="connsiteY3" fmla="*/ 23812 h 207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450" h="207579">
                <a:moveTo>
                  <a:pt x="0" y="0"/>
                </a:moveTo>
                <a:cubicBezTo>
                  <a:pt x="18256" y="188516"/>
                  <a:pt x="203200" y="207963"/>
                  <a:pt x="247650" y="207169"/>
                </a:cubicBezTo>
                <a:cubicBezTo>
                  <a:pt x="492125" y="215902"/>
                  <a:pt x="537369" y="82947"/>
                  <a:pt x="552450" y="23812"/>
                </a:cubicBezTo>
                <a:lnTo>
                  <a:pt x="552450" y="23812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040" name="Freihandform 1039"/>
          <p:cNvSpPr/>
          <p:nvPr/>
        </p:nvSpPr>
        <p:spPr>
          <a:xfrm>
            <a:off x="6745626" y="4116250"/>
            <a:ext cx="91937" cy="36859"/>
          </a:xfrm>
          <a:custGeom>
            <a:avLst/>
            <a:gdLst>
              <a:gd name="connsiteX0" fmla="*/ 49518 w 601968"/>
              <a:gd name="connsiteY0" fmla="*/ 0 h 371508"/>
              <a:gd name="connsiteX1" fmla="*/ 54280 w 601968"/>
              <a:gd name="connsiteY1" fmla="*/ 371475 h 371508"/>
              <a:gd name="connsiteX2" fmla="*/ 601968 w 601968"/>
              <a:gd name="connsiteY2" fmla="*/ 23812 h 371508"/>
              <a:gd name="connsiteX3" fmla="*/ 601968 w 601968"/>
              <a:gd name="connsiteY3" fmla="*/ 23812 h 371508"/>
              <a:gd name="connsiteX0" fmla="*/ 4961 w 557411"/>
              <a:gd name="connsiteY0" fmla="*/ 0 h 200101"/>
              <a:gd name="connsiteX1" fmla="*/ 309761 w 557411"/>
              <a:gd name="connsiteY1" fmla="*/ 200025 h 200101"/>
              <a:gd name="connsiteX2" fmla="*/ 557411 w 557411"/>
              <a:gd name="connsiteY2" fmla="*/ 23812 h 200101"/>
              <a:gd name="connsiteX3" fmla="*/ 557411 w 557411"/>
              <a:gd name="connsiteY3" fmla="*/ 23812 h 200101"/>
              <a:gd name="connsiteX0" fmla="*/ 5927 w 558377"/>
              <a:gd name="connsiteY0" fmla="*/ 0 h 204862"/>
              <a:gd name="connsiteX1" fmla="*/ 263102 w 558377"/>
              <a:gd name="connsiteY1" fmla="*/ 204788 h 204862"/>
              <a:gd name="connsiteX2" fmla="*/ 558377 w 558377"/>
              <a:gd name="connsiteY2" fmla="*/ 23812 h 204862"/>
              <a:gd name="connsiteX3" fmla="*/ 558377 w 558377"/>
              <a:gd name="connsiteY3" fmla="*/ 23812 h 204862"/>
              <a:gd name="connsiteX0" fmla="*/ 4828 w 557278"/>
              <a:gd name="connsiteY0" fmla="*/ 0 h 204862"/>
              <a:gd name="connsiteX1" fmla="*/ 262003 w 557278"/>
              <a:gd name="connsiteY1" fmla="*/ 204788 h 204862"/>
              <a:gd name="connsiteX2" fmla="*/ 557278 w 557278"/>
              <a:gd name="connsiteY2" fmla="*/ 23812 h 204862"/>
              <a:gd name="connsiteX3" fmla="*/ 557278 w 557278"/>
              <a:gd name="connsiteY3" fmla="*/ 23812 h 204862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4983 w 557433"/>
              <a:gd name="connsiteY0" fmla="*/ 0 h 204808"/>
              <a:gd name="connsiteX1" fmla="*/ 262158 w 557433"/>
              <a:gd name="connsiteY1" fmla="*/ 204788 h 204808"/>
              <a:gd name="connsiteX2" fmla="*/ 557433 w 557433"/>
              <a:gd name="connsiteY2" fmla="*/ 23812 h 204808"/>
              <a:gd name="connsiteX3" fmla="*/ 557433 w 557433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9266"/>
              <a:gd name="connsiteX1" fmla="*/ 304800 w 552450"/>
              <a:gd name="connsiteY1" fmla="*/ 204788 h 209266"/>
              <a:gd name="connsiteX2" fmla="*/ 504823 w 552450"/>
              <a:gd name="connsiteY2" fmla="*/ 147638 h 209266"/>
              <a:gd name="connsiteX3" fmla="*/ 552450 w 552450"/>
              <a:gd name="connsiteY3" fmla="*/ 23812 h 209266"/>
              <a:gd name="connsiteX4" fmla="*/ 552450 w 552450"/>
              <a:gd name="connsiteY4" fmla="*/ 23812 h 209266"/>
              <a:gd name="connsiteX0" fmla="*/ 0 w 552450"/>
              <a:gd name="connsiteY0" fmla="*/ 0 h 209266"/>
              <a:gd name="connsiteX1" fmla="*/ 304800 w 552450"/>
              <a:gd name="connsiteY1" fmla="*/ 204788 h 209266"/>
              <a:gd name="connsiteX2" fmla="*/ 504823 w 552450"/>
              <a:gd name="connsiteY2" fmla="*/ 147638 h 209266"/>
              <a:gd name="connsiteX3" fmla="*/ 552450 w 552450"/>
              <a:gd name="connsiteY3" fmla="*/ 23812 h 209266"/>
              <a:gd name="connsiteX4" fmla="*/ 552450 w 552450"/>
              <a:gd name="connsiteY4" fmla="*/ 23812 h 209266"/>
              <a:gd name="connsiteX0" fmla="*/ 0 w 552450"/>
              <a:gd name="connsiteY0" fmla="*/ 0 h 204862"/>
              <a:gd name="connsiteX1" fmla="*/ 304800 w 552450"/>
              <a:gd name="connsiteY1" fmla="*/ 204788 h 204862"/>
              <a:gd name="connsiteX2" fmla="*/ 552450 w 552450"/>
              <a:gd name="connsiteY2" fmla="*/ 23812 h 204862"/>
              <a:gd name="connsiteX3" fmla="*/ 552450 w 552450"/>
              <a:gd name="connsiteY3" fmla="*/ 23812 h 204862"/>
              <a:gd name="connsiteX0" fmla="*/ 0 w 552450"/>
              <a:gd name="connsiteY0" fmla="*/ 0 h 205277"/>
              <a:gd name="connsiteX1" fmla="*/ 304800 w 552450"/>
              <a:gd name="connsiteY1" fmla="*/ 204788 h 205277"/>
              <a:gd name="connsiteX2" fmla="*/ 552450 w 552450"/>
              <a:gd name="connsiteY2" fmla="*/ 23812 h 205277"/>
              <a:gd name="connsiteX3" fmla="*/ 552450 w 552450"/>
              <a:gd name="connsiteY3" fmla="*/ 23812 h 205277"/>
              <a:gd name="connsiteX0" fmla="*/ 0 w 552450"/>
              <a:gd name="connsiteY0" fmla="*/ 0 h 207243"/>
              <a:gd name="connsiteX1" fmla="*/ 276796 w 552450"/>
              <a:gd name="connsiteY1" fmla="*/ 207169 h 207243"/>
              <a:gd name="connsiteX2" fmla="*/ 552450 w 552450"/>
              <a:gd name="connsiteY2" fmla="*/ 23812 h 207243"/>
              <a:gd name="connsiteX3" fmla="*/ 552450 w 552450"/>
              <a:gd name="connsiteY3" fmla="*/ 23812 h 207243"/>
              <a:gd name="connsiteX0" fmla="*/ 0 w 552450"/>
              <a:gd name="connsiteY0" fmla="*/ 0 h 207510"/>
              <a:gd name="connsiteX1" fmla="*/ 276796 w 552450"/>
              <a:gd name="connsiteY1" fmla="*/ 207169 h 207510"/>
              <a:gd name="connsiteX2" fmla="*/ 552450 w 552450"/>
              <a:gd name="connsiteY2" fmla="*/ 23812 h 207510"/>
              <a:gd name="connsiteX3" fmla="*/ 552450 w 552450"/>
              <a:gd name="connsiteY3" fmla="*/ 23812 h 207510"/>
              <a:gd name="connsiteX0" fmla="*/ 0 w 552450"/>
              <a:gd name="connsiteY0" fmla="*/ 0 h 211852"/>
              <a:gd name="connsiteX1" fmla="*/ 276796 w 552450"/>
              <a:gd name="connsiteY1" fmla="*/ 207169 h 211852"/>
              <a:gd name="connsiteX2" fmla="*/ 552450 w 552450"/>
              <a:gd name="connsiteY2" fmla="*/ 23812 h 211852"/>
              <a:gd name="connsiteX3" fmla="*/ 552450 w 552450"/>
              <a:gd name="connsiteY3" fmla="*/ 23812 h 211852"/>
              <a:gd name="connsiteX0" fmla="*/ 0 w 552450"/>
              <a:gd name="connsiteY0" fmla="*/ 0 h 207510"/>
              <a:gd name="connsiteX1" fmla="*/ 276796 w 552450"/>
              <a:gd name="connsiteY1" fmla="*/ 207169 h 207510"/>
              <a:gd name="connsiteX2" fmla="*/ 552450 w 552450"/>
              <a:gd name="connsiteY2" fmla="*/ 23812 h 207510"/>
              <a:gd name="connsiteX3" fmla="*/ 552450 w 552450"/>
              <a:gd name="connsiteY3" fmla="*/ 23812 h 207510"/>
              <a:gd name="connsiteX0" fmla="*/ 0 w 552450"/>
              <a:gd name="connsiteY0" fmla="*/ 0 h 207169"/>
              <a:gd name="connsiteX1" fmla="*/ 276796 w 552450"/>
              <a:gd name="connsiteY1" fmla="*/ 207169 h 207169"/>
              <a:gd name="connsiteX2" fmla="*/ 552450 w 552450"/>
              <a:gd name="connsiteY2" fmla="*/ 23812 h 207169"/>
              <a:gd name="connsiteX3" fmla="*/ 552450 w 552450"/>
              <a:gd name="connsiteY3" fmla="*/ 23812 h 207169"/>
              <a:gd name="connsiteX0" fmla="*/ 0 w 552450"/>
              <a:gd name="connsiteY0" fmla="*/ 0 h 207169"/>
              <a:gd name="connsiteX1" fmla="*/ 276796 w 552450"/>
              <a:gd name="connsiteY1" fmla="*/ 207169 h 207169"/>
              <a:gd name="connsiteX2" fmla="*/ 552450 w 552450"/>
              <a:gd name="connsiteY2" fmla="*/ 23812 h 207169"/>
              <a:gd name="connsiteX3" fmla="*/ 552450 w 552450"/>
              <a:gd name="connsiteY3" fmla="*/ 23812 h 207169"/>
              <a:gd name="connsiteX0" fmla="*/ 0 w 552450"/>
              <a:gd name="connsiteY0" fmla="*/ 0 h 207169"/>
              <a:gd name="connsiteX1" fmla="*/ 276796 w 552450"/>
              <a:gd name="connsiteY1" fmla="*/ 207169 h 207169"/>
              <a:gd name="connsiteX2" fmla="*/ 552450 w 552450"/>
              <a:gd name="connsiteY2" fmla="*/ 23812 h 207169"/>
              <a:gd name="connsiteX3" fmla="*/ 552450 w 552450"/>
              <a:gd name="connsiteY3" fmla="*/ 23812 h 207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450" h="207169">
                <a:moveTo>
                  <a:pt x="0" y="0"/>
                </a:moveTo>
                <a:cubicBezTo>
                  <a:pt x="18256" y="188516"/>
                  <a:pt x="161062" y="198438"/>
                  <a:pt x="276796" y="207169"/>
                </a:cubicBezTo>
                <a:cubicBezTo>
                  <a:pt x="544537" y="201614"/>
                  <a:pt x="542151" y="82947"/>
                  <a:pt x="552450" y="23812"/>
                </a:cubicBezTo>
                <a:lnTo>
                  <a:pt x="552450" y="23812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041" name="Freihandform 1040"/>
          <p:cNvSpPr/>
          <p:nvPr/>
        </p:nvSpPr>
        <p:spPr>
          <a:xfrm>
            <a:off x="6700717" y="4111166"/>
            <a:ext cx="268326" cy="141323"/>
          </a:xfrm>
          <a:custGeom>
            <a:avLst/>
            <a:gdLst>
              <a:gd name="connsiteX0" fmla="*/ 1300162 w 1477527"/>
              <a:gd name="connsiteY0" fmla="*/ 0 h 812037"/>
              <a:gd name="connsiteX1" fmla="*/ 1285875 w 1477527"/>
              <a:gd name="connsiteY1" fmla="*/ 76200 h 812037"/>
              <a:gd name="connsiteX2" fmla="*/ 1290637 w 1477527"/>
              <a:gd name="connsiteY2" fmla="*/ 104775 h 812037"/>
              <a:gd name="connsiteX3" fmla="*/ 1414462 w 1477527"/>
              <a:gd name="connsiteY3" fmla="*/ 209550 h 812037"/>
              <a:gd name="connsiteX4" fmla="*/ 1471612 w 1477527"/>
              <a:gd name="connsiteY4" fmla="*/ 352425 h 812037"/>
              <a:gd name="connsiteX5" fmla="*/ 1452562 w 1477527"/>
              <a:gd name="connsiteY5" fmla="*/ 519113 h 812037"/>
              <a:gd name="connsiteX6" fmla="*/ 1266825 w 1477527"/>
              <a:gd name="connsiteY6" fmla="*/ 666750 h 812037"/>
              <a:gd name="connsiteX7" fmla="*/ 571500 w 1477527"/>
              <a:gd name="connsiteY7" fmla="*/ 809625 h 812037"/>
              <a:gd name="connsiteX8" fmla="*/ 0 w 1477527"/>
              <a:gd name="connsiteY8" fmla="*/ 742950 h 812037"/>
              <a:gd name="connsiteX0" fmla="*/ 1300162 w 1477527"/>
              <a:gd name="connsiteY0" fmla="*/ 0 h 794308"/>
              <a:gd name="connsiteX1" fmla="*/ 1285875 w 1477527"/>
              <a:gd name="connsiteY1" fmla="*/ 76200 h 794308"/>
              <a:gd name="connsiteX2" fmla="*/ 1290637 w 1477527"/>
              <a:gd name="connsiteY2" fmla="*/ 104775 h 794308"/>
              <a:gd name="connsiteX3" fmla="*/ 1414462 w 1477527"/>
              <a:gd name="connsiteY3" fmla="*/ 209550 h 794308"/>
              <a:gd name="connsiteX4" fmla="*/ 1471612 w 1477527"/>
              <a:gd name="connsiteY4" fmla="*/ 352425 h 794308"/>
              <a:gd name="connsiteX5" fmla="*/ 1452562 w 1477527"/>
              <a:gd name="connsiteY5" fmla="*/ 519113 h 794308"/>
              <a:gd name="connsiteX6" fmla="*/ 1266825 w 1477527"/>
              <a:gd name="connsiteY6" fmla="*/ 666750 h 794308"/>
              <a:gd name="connsiteX7" fmla="*/ 581025 w 1477527"/>
              <a:gd name="connsiteY7" fmla="*/ 790575 h 794308"/>
              <a:gd name="connsiteX8" fmla="*/ 0 w 1477527"/>
              <a:gd name="connsiteY8" fmla="*/ 742950 h 794308"/>
              <a:gd name="connsiteX0" fmla="*/ 1300162 w 1482734"/>
              <a:gd name="connsiteY0" fmla="*/ 0 h 794308"/>
              <a:gd name="connsiteX1" fmla="*/ 1285875 w 1482734"/>
              <a:gd name="connsiteY1" fmla="*/ 76200 h 794308"/>
              <a:gd name="connsiteX2" fmla="*/ 1290637 w 1482734"/>
              <a:gd name="connsiteY2" fmla="*/ 104775 h 794308"/>
              <a:gd name="connsiteX3" fmla="*/ 1414462 w 1482734"/>
              <a:gd name="connsiteY3" fmla="*/ 209550 h 794308"/>
              <a:gd name="connsiteX4" fmla="*/ 1471612 w 1482734"/>
              <a:gd name="connsiteY4" fmla="*/ 352425 h 794308"/>
              <a:gd name="connsiteX5" fmla="*/ 1462087 w 1482734"/>
              <a:gd name="connsiteY5" fmla="*/ 485775 h 794308"/>
              <a:gd name="connsiteX6" fmla="*/ 1266825 w 1482734"/>
              <a:gd name="connsiteY6" fmla="*/ 666750 h 794308"/>
              <a:gd name="connsiteX7" fmla="*/ 581025 w 1482734"/>
              <a:gd name="connsiteY7" fmla="*/ 790575 h 794308"/>
              <a:gd name="connsiteX8" fmla="*/ 0 w 1482734"/>
              <a:gd name="connsiteY8" fmla="*/ 742950 h 794308"/>
              <a:gd name="connsiteX0" fmla="*/ 1300162 w 1482734"/>
              <a:gd name="connsiteY0" fmla="*/ 0 h 794308"/>
              <a:gd name="connsiteX1" fmla="*/ 1285875 w 1482734"/>
              <a:gd name="connsiteY1" fmla="*/ 76200 h 794308"/>
              <a:gd name="connsiteX2" fmla="*/ 1290637 w 1482734"/>
              <a:gd name="connsiteY2" fmla="*/ 104775 h 794308"/>
              <a:gd name="connsiteX3" fmla="*/ 1414462 w 1482734"/>
              <a:gd name="connsiteY3" fmla="*/ 209550 h 794308"/>
              <a:gd name="connsiteX4" fmla="*/ 1471612 w 1482734"/>
              <a:gd name="connsiteY4" fmla="*/ 352425 h 794308"/>
              <a:gd name="connsiteX5" fmla="*/ 1462087 w 1482734"/>
              <a:gd name="connsiteY5" fmla="*/ 485775 h 794308"/>
              <a:gd name="connsiteX6" fmla="*/ 1266825 w 1482734"/>
              <a:gd name="connsiteY6" fmla="*/ 666750 h 794308"/>
              <a:gd name="connsiteX7" fmla="*/ 581025 w 1482734"/>
              <a:gd name="connsiteY7" fmla="*/ 790575 h 794308"/>
              <a:gd name="connsiteX8" fmla="*/ 0 w 1482734"/>
              <a:gd name="connsiteY8" fmla="*/ 742950 h 794308"/>
              <a:gd name="connsiteX0" fmla="*/ 1300162 w 1482734"/>
              <a:gd name="connsiteY0" fmla="*/ 0 h 794308"/>
              <a:gd name="connsiteX1" fmla="*/ 1285875 w 1482734"/>
              <a:gd name="connsiteY1" fmla="*/ 76200 h 794308"/>
              <a:gd name="connsiteX2" fmla="*/ 1414462 w 1482734"/>
              <a:gd name="connsiteY2" fmla="*/ 209550 h 794308"/>
              <a:gd name="connsiteX3" fmla="*/ 1471612 w 1482734"/>
              <a:gd name="connsiteY3" fmla="*/ 352425 h 794308"/>
              <a:gd name="connsiteX4" fmla="*/ 1462087 w 1482734"/>
              <a:gd name="connsiteY4" fmla="*/ 485775 h 794308"/>
              <a:gd name="connsiteX5" fmla="*/ 1266825 w 1482734"/>
              <a:gd name="connsiteY5" fmla="*/ 666750 h 794308"/>
              <a:gd name="connsiteX6" fmla="*/ 581025 w 1482734"/>
              <a:gd name="connsiteY6" fmla="*/ 790575 h 794308"/>
              <a:gd name="connsiteX7" fmla="*/ 0 w 1482734"/>
              <a:gd name="connsiteY7" fmla="*/ 742950 h 794308"/>
              <a:gd name="connsiteX0" fmla="*/ 1300162 w 1482734"/>
              <a:gd name="connsiteY0" fmla="*/ 0 h 794308"/>
              <a:gd name="connsiteX1" fmla="*/ 1285875 w 1482734"/>
              <a:gd name="connsiteY1" fmla="*/ 76200 h 794308"/>
              <a:gd name="connsiteX2" fmla="*/ 1414462 w 1482734"/>
              <a:gd name="connsiteY2" fmla="*/ 209550 h 794308"/>
              <a:gd name="connsiteX3" fmla="*/ 1471612 w 1482734"/>
              <a:gd name="connsiteY3" fmla="*/ 352425 h 794308"/>
              <a:gd name="connsiteX4" fmla="*/ 1462087 w 1482734"/>
              <a:gd name="connsiteY4" fmla="*/ 485775 h 794308"/>
              <a:gd name="connsiteX5" fmla="*/ 1266825 w 1482734"/>
              <a:gd name="connsiteY5" fmla="*/ 666750 h 794308"/>
              <a:gd name="connsiteX6" fmla="*/ 581025 w 1482734"/>
              <a:gd name="connsiteY6" fmla="*/ 790575 h 794308"/>
              <a:gd name="connsiteX7" fmla="*/ 0 w 1482734"/>
              <a:gd name="connsiteY7" fmla="*/ 742950 h 794308"/>
              <a:gd name="connsiteX0" fmla="*/ 1300162 w 1483285"/>
              <a:gd name="connsiteY0" fmla="*/ 0 h 794308"/>
              <a:gd name="connsiteX1" fmla="*/ 1285875 w 1483285"/>
              <a:gd name="connsiteY1" fmla="*/ 76200 h 794308"/>
              <a:gd name="connsiteX2" fmla="*/ 1404937 w 1483285"/>
              <a:gd name="connsiteY2" fmla="*/ 209550 h 794308"/>
              <a:gd name="connsiteX3" fmla="*/ 1471612 w 1483285"/>
              <a:gd name="connsiteY3" fmla="*/ 352425 h 794308"/>
              <a:gd name="connsiteX4" fmla="*/ 1462087 w 1483285"/>
              <a:gd name="connsiteY4" fmla="*/ 485775 h 794308"/>
              <a:gd name="connsiteX5" fmla="*/ 1266825 w 1483285"/>
              <a:gd name="connsiteY5" fmla="*/ 666750 h 794308"/>
              <a:gd name="connsiteX6" fmla="*/ 581025 w 1483285"/>
              <a:gd name="connsiteY6" fmla="*/ 790575 h 794308"/>
              <a:gd name="connsiteX7" fmla="*/ 0 w 1483285"/>
              <a:gd name="connsiteY7" fmla="*/ 742950 h 794308"/>
              <a:gd name="connsiteX0" fmla="*/ 1300162 w 1483285"/>
              <a:gd name="connsiteY0" fmla="*/ 0 h 794308"/>
              <a:gd name="connsiteX1" fmla="*/ 1285875 w 1483285"/>
              <a:gd name="connsiteY1" fmla="*/ 76200 h 794308"/>
              <a:gd name="connsiteX2" fmla="*/ 1404937 w 1483285"/>
              <a:gd name="connsiteY2" fmla="*/ 209550 h 794308"/>
              <a:gd name="connsiteX3" fmla="*/ 1471612 w 1483285"/>
              <a:gd name="connsiteY3" fmla="*/ 352425 h 794308"/>
              <a:gd name="connsiteX4" fmla="*/ 1462087 w 1483285"/>
              <a:gd name="connsiteY4" fmla="*/ 485775 h 794308"/>
              <a:gd name="connsiteX5" fmla="*/ 1266825 w 1483285"/>
              <a:gd name="connsiteY5" fmla="*/ 666750 h 794308"/>
              <a:gd name="connsiteX6" fmla="*/ 581025 w 1483285"/>
              <a:gd name="connsiteY6" fmla="*/ 790575 h 794308"/>
              <a:gd name="connsiteX7" fmla="*/ 0 w 1483285"/>
              <a:gd name="connsiteY7" fmla="*/ 742950 h 794308"/>
              <a:gd name="connsiteX0" fmla="*/ 1300162 w 1483285"/>
              <a:gd name="connsiteY0" fmla="*/ 0 h 794308"/>
              <a:gd name="connsiteX1" fmla="*/ 1288256 w 1483285"/>
              <a:gd name="connsiteY1" fmla="*/ 102394 h 794308"/>
              <a:gd name="connsiteX2" fmla="*/ 1404937 w 1483285"/>
              <a:gd name="connsiteY2" fmla="*/ 209550 h 794308"/>
              <a:gd name="connsiteX3" fmla="*/ 1471612 w 1483285"/>
              <a:gd name="connsiteY3" fmla="*/ 352425 h 794308"/>
              <a:gd name="connsiteX4" fmla="*/ 1462087 w 1483285"/>
              <a:gd name="connsiteY4" fmla="*/ 485775 h 794308"/>
              <a:gd name="connsiteX5" fmla="*/ 1266825 w 1483285"/>
              <a:gd name="connsiteY5" fmla="*/ 666750 h 794308"/>
              <a:gd name="connsiteX6" fmla="*/ 581025 w 1483285"/>
              <a:gd name="connsiteY6" fmla="*/ 790575 h 794308"/>
              <a:gd name="connsiteX7" fmla="*/ 0 w 1483285"/>
              <a:gd name="connsiteY7" fmla="*/ 742950 h 794308"/>
              <a:gd name="connsiteX0" fmla="*/ 1300162 w 1483285"/>
              <a:gd name="connsiteY0" fmla="*/ 0 h 794308"/>
              <a:gd name="connsiteX1" fmla="*/ 1288256 w 1483285"/>
              <a:gd name="connsiteY1" fmla="*/ 102394 h 794308"/>
              <a:gd name="connsiteX2" fmla="*/ 1404937 w 1483285"/>
              <a:gd name="connsiteY2" fmla="*/ 209550 h 794308"/>
              <a:gd name="connsiteX3" fmla="*/ 1471612 w 1483285"/>
              <a:gd name="connsiteY3" fmla="*/ 352425 h 794308"/>
              <a:gd name="connsiteX4" fmla="*/ 1462087 w 1483285"/>
              <a:gd name="connsiteY4" fmla="*/ 485775 h 794308"/>
              <a:gd name="connsiteX5" fmla="*/ 1266825 w 1483285"/>
              <a:gd name="connsiteY5" fmla="*/ 666750 h 794308"/>
              <a:gd name="connsiteX6" fmla="*/ 581025 w 1483285"/>
              <a:gd name="connsiteY6" fmla="*/ 790575 h 794308"/>
              <a:gd name="connsiteX7" fmla="*/ 0 w 1483285"/>
              <a:gd name="connsiteY7" fmla="*/ 742950 h 794308"/>
              <a:gd name="connsiteX0" fmla="*/ 1300162 w 1490799"/>
              <a:gd name="connsiteY0" fmla="*/ 0 h 794308"/>
              <a:gd name="connsiteX1" fmla="*/ 1288256 w 1490799"/>
              <a:gd name="connsiteY1" fmla="*/ 102394 h 794308"/>
              <a:gd name="connsiteX2" fmla="*/ 1471612 w 1490799"/>
              <a:gd name="connsiteY2" fmla="*/ 352425 h 794308"/>
              <a:gd name="connsiteX3" fmla="*/ 1462087 w 1490799"/>
              <a:gd name="connsiteY3" fmla="*/ 485775 h 794308"/>
              <a:gd name="connsiteX4" fmla="*/ 1266825 w 1490799"/>
              <a:gd name="connsiteY4" fmla="*/ 666750 h 794308"/>
              <a:gd name="connsiteX5" fmla="*/ 581025 w 1490799"/>
              <a:gd name="connsiteY5" fmla="*/ 790575 h 794308"/>
              <a:gd name="connsiteX6" fmla="*/ 0 w 1490799"/>
              <a:gd name="connsiteY6" fmla="*/ 742950 h 794308"/>
              <a:gd name="connsiteX0" fmla="*/ 1300162 w 1474806"/>
              <a:gd name="connsiteY0" fmla="*/ 0 h 794308"/>
              <a:gd name="connsiteX1" fmla="*/ 1288256 w 1474806"/>
              <a:gd name="connsiteY1" fmla="*/ 102394 h 794308"/>
              <a:gd name="connsiteX2" fmla="*/ 1471612 w 1474806"/>
              <a:gd name="connsiteY2" fmla="*/ 352425 h 794308"/>
              <a:gd name="connsiteX3" fmla="*/ 1462087 w 1474806"/>
              <a:gd name="connsiteY3" fmla="*/ 485775 h 794308"/>
              <a:gd name="connsiteX4" fmla="*/ 1266825 w 1474806"/>
              <a:gd name="connsiteY4" fmla="*/ 666750 h 794308"/>
              <a:gd name="connsiteX5" fmla="*/ 581025 w 1474806"/>
              <a:gd name="connsiteY5" fmla="*/ 790575 h 794308"/>
              <a:gd name="connsiteX6" fmla="*/ 0 w 1474806"/>
              <a:gd name="connsiteY6" fmla="*/ 742950 h 794308"/>
              <a:gd name="connsiteX0" fmla="*/ 1300162 w 1474806"/>
              <a:gd name="connsiteY0" fmla="*/ 0 h 794308"/>
              <a:gd name="connsiteX1" fmla="*/ 1288256 w 1474806"/>
              <a:gd name="connsiteY1" fmla="*/ 102394 h 794308"/>
              <a:gd name="connsiteX2" fmla="*/ 1471612 w 1474806"/>
              <a:gd name="connsiteY2" fmla="*/ 352425 h 794308"/>
              <a:gd name="connsiteX3" fmla="*/ 1462087 w 1474806"/>
              <a:gd name="connsiteY3" fmla="*/ 485775 h 794308"/>
              <a:gd name="connsiteX4" fmla="*/ 1266825 w 1474806"/>
              <a:gd name="connsiteY4" fmla="*/ 666750 h 794308"/>
              <a:gd name="connsiteX5" fmla="*/ 581025 w 1474806"/>
              <a:gd name="connsiteY5" fmla="*/ 790575 h 794308"/>
              <a:gd name="connsiteX6" fmla="*/ 0 w 1474806"/>
              <a:gd name="connsiteY6" fmla="*/ 742950 h 794308"/>
              <a:gd name="connsiteX0" fmla="*/ 1300162 w 1483424"/>
              <a:gd name="connsiteY0" fmla="*/ 0 h 794308"/>
              <a:gd name="connsiteX1" fmla="*/ 1288256 w 1483424"/>
              <a:gd name="connsiteY1" fmla="*/ 102394 h 794308"/>
              <a:gd name="connsiteX2" fmla="*/ 1471612 w 1483424"/>
              <a:gd name="connsiteY2" fmla="*/ 352425 h 794308"/>
              <a:gd name="connsiteX3" fmla="*/ 1462087 w 1483424"/>
              <a:gd name="connsiteY3" fmla="*/ 485775 h 794308"/>
              <a:gd name="connsiteX4" fmla="*/ 1266825 w 1483424"/>
              <a:gd name="connsiteY4" fmla="*/ 666750 h 794308"/>
              <a:gd name="connsiteX5" fmla="*/ 581025 w 1483424"/>
              <a:gd name="connsiteY5" fmla="*/ 790575 h 794308"/>
              <a:gd name="connsiteX6" fmla="*/ 0 w 1483424"/>
              <a:gd name="connsiteY6" fmla="*/ 742950 h 794308"/>
              <a:gd name="connsiteX0" fmla="*/ 1300162 w 1483424"/>
              <a:gd name="connsiteY0" fmla="*/ 0 h 794308"/>
              <a:gd name="connsiteX1" fmla="*/ 1288256 w 1483424"/>
              <a:gd name="connsiteY1" fmla="*/ 102394 h 794308"/>
              <a:gd name="connsiteX2" fmla="*/ 1471612 w 1483424"/>
              <a:gd name="connsiteY2" fmla="*/ 352425 h 794308"/>
              <a:gd name="connsiteX3" fmla="*/ 1462087 w 1483424"/>
              <a:gd name="connsiteY3" fmla="*/ 485775 h 794308"/>
              <a:gd name="connsiteX4" fmla="*/ 1266825 w 1483424"/>
              <a:gd name="connsiteY4" fmla="*/ 666750 h 794308"/>
              <a:gd name="connsiteX5" fmla="*/ 581025 w 1483424"/>
              <a:gd name="connsiteY5" fmla="*/ 790575 h 794308"/>
              <a:gd name="connsiteX6" fmla="*/ 0 w 1483424"/>
              <a:gd name="connsiteY6" fmla="*/ 742950 h 794308"/>
              <a:gd name="connsiteX0" fmla="*/ 1300162 w 1508121"/>
              <a:gd name="connsiteY0" fmla="*/ 0 h 794308"/>
              <a:gd name="connsiteX1" fmla="*/ 1288256 w 1508121"/>
              <a:gd name="connsiteY1" fmla="*/ 102394 h 794308"/>
              <a:gd name="connsiteX2" fmla="*/ 1504949 w 1508121"/>
              <a:gd name="connsiteY2" fmla="*/ 300038 h 794308"/>
              <a:gd name="connsiteX3" fmla="*/ 1462087 w 1508121"/>
              <a:gd name="connsiteY3" fmla="*/ 485775 h 794308"/>
              <a:gd name="connsiteX4" fmla="*/ 1266825 w 1508121"/>
              <a:gd name="connsiteY4" fmla="*/ 666750 h 794308"/>
              <a:gd name="connsiteX5" fmla="*/ 581025 w 1508121"/>
              <a:gd name="connsiteY5" fmla="*/ 790575 h 794308"/>
              <a:gd name="connsiteX6" fmla="*/ 0 w 1508121"/>
              <a:gd name="connsiteY6" fmla="*/ 742950 h 794308"/>
              <a:gd name="connsiteX0" fmla="*/ 1300162 w 1508121"/>
              <a:gd name="connsiteY0" fmla="*/ 0 h 794308"/>
              <a:gd name="connsiteX1" fmla="*/ 1288256 w 1508121"/>
              <a:gd name="connsiteY1" fmla="*/ 102394 h 794308"/>
              <a:gd name="connsiteX2" fmla="*/ 1504949 w 1508121"/>
              <a:gd name="connsiteY2" fmla="*/ 300038 h 794308"/>
              <a:gd name="connsiteX3" fmla="*/ 1462087 w 1508121"/>
              <a:gd name="connsiteY3" fmla="*/ 485775 h 794308"/>
              <a:gd name="connsiteX4" fmla="*/ 1266825 w 1508121"/>
              <a:gd name="connsiteY4" fmla="*/ 666750 h 794308"/>
              <a:gd name="connsiteX5" fmla="*/ 581025 w 1508121"/>
              <a:gd name="connsiteY5" fmla="*/ 790575 h 794308"/>
              <a:gd name="connsiteX6" fmla="*/ 0 w 1508121"/>
              <a:gd name="connsiteY6" fmla="*/ 742950 h 79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8121" h="794308">
                <a:moveTo>
                  <a:pt x="1300162" y="0"/>
                </a:moveTo>
                <a:cubicBezTo>
                  <a:pt x="1293812" y="29369"/>
                  <a:pt x="1254125" y="52388"/>
                  <a:pt x="1288256" y="102394"/>
                </a:cubicBezTo>
                <a:cubicBezTo>
                  <a:pt x="1322387" y="152400"/>
                  <a:pt x="1504552" y="131366"/>
                  <a:pt x="1504949" y="300038"/>
                </a:cubicBezTo>
                <a:cubicBezTo>
                  <a:pt x="1514870" y="382985"/>
                  <a:pt x="1501774" y="424656"/>
                  <a:pt x="1462087" y="485775"/>
                </a:cubicBezTo>
                <a:cubicBezTo>
                  <a:pt x="1422400" y="546894"/>
                  <a:pt x="1413669" y="577850"/>
                  <a:pt x="1266825" y="666750"/>
                </a:cubicBezTo>
                <a:cubicBezTo>
                  <a:pt x="1119981" y="755650"/>
                  <a:pt x="792162" y="777875"/>
                  <a:pt x="581025" y="790575"/>
                </a:cubicBezTo>
                <a:cubicBezTo>
                  <a:pt x="369888" y="803275"/>
                  <a:pt x="180181" y="782637"/>
                  <a:pt x="0" y="742950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057" name="Rechteck 4"/>
          <p:cNvSpPr/>
          <p:nvPr/>
        </p:nvSpPr>
        <p:spPr>
          <a:xfrm>
            <a:off x="6371522" y="3849335"/>
            <a:ext cx="52960" cy="265859"/>
          </a:xfrm>
          <a:custGeom>
            <a:avLst/>
            <a:gdLst>
              <a:gd name="connsiteX0" fmla="*/ 0 w 297657"/>
              <a:gd name="connsiteY0" fmla="*/ 0 h 1454943"/>
              <a:gd name="connsiteX1" fmla="*/ 297657 w 297657"/>
              <a:gd name="connsiteY1" fmla="*/ 0 h 1454943"/>
              <a:gd name="connsiteX2" fmla="*/ 297657 w 297657"/>
              <a:gd name="connsiteY2" fmla="*/ 1454943 h 1454943"/>
              <a:gd name="connsiteX3" fmla="*/ 0 w 297657"/>
              <a:gd name="connsiteY3" fmla="*/ 1454943 h 1454943"/>
              <a:gd name="connsiteX4" fmla="*/ 0 w 297657"/>
              <a:gd name="connsiteY4" fmla="*/ 0 h 1454943"/>
              <a:gd name="connsiteX0" fmla="*/ 0 w 297657"/>
              <a:gd name="connsiteY0" fmla="*/ 0 h 1497276"/>
              <a:gd name="connsiteX1" fmla="*/ 297657 w 297657"/>
              <a:gd name="connsiteY1" fmla="*/ 0 h 1497276"/>
              <a:gd name="connsiteX2" fmla="*/ 297657 w 297657"/>
              <a:gd name="connsiteY2" fmla="*/ 1454943 h 1497276"/>
              <a:gd name="connsiteX3" fmla="*/ 0 w 297657"/>
              <a:gd name="connsiteY3" fmla="*/ 1454943 h 1497276"/>
              <a:gd name="connsiteX4" fmla="*/ 0 w 297657"/>
              <a:gd name="connsiteY4" fmla="*/ 0 h 1497276"/>
              <a:gd name="connsiteX0" fmla="*/ 0 w 297657"/>
              <a:gd name="connsiteY0" fmla="*/ 0 h 1508482"/>
              <a:gd name="connsiteX1" fmla="*/ 297657 w 297657"/>
              <a:gd name="connsiteY1" fmla="*/ 0 h 1508482"/>
              <a:gd name="connsiteX2" fmla="*/ 297657 w 297657"/>
              <a:gd name="connsiteY2" fmla="*/ 1454943 h 1508482"/>
              <a:gd name="connsiteX3" fmla="*/ 0 w 297657"/>
              <a:gd name="connsiteY3" fmla="*/ 1454943 h 1508482"/>
              <a:gd name="connsiteX4" fmla="*/ 0 w 297657"/>
              <a:gd name="connsiteY4" fmla="*/ 0 h 1508482"/>
              <a:gd name="connsiteX0" fmla="*/ 0 w 297657"/>
              <a:gd name="connsiteY0" fmla="*/ 0 h 1493591"/>
              <a:gd name="connsiteX1" fmla="*/ 297657 w 297657"/>
              <a:gd name="connsiteY1" fmla="*/ 0 h 1493591"/>
              <a:gd name="connsiteX2" fmla="*/ 297657 w 297657"/>
              <a:gd name="connsiteY2" fmla="*/ 1454943 h 1493591"/>
              <a:gd name="connsiteX3" fmla="*/ 0 w 297657"/>
              <a:gd name="connsiteY3" fmla="*/ 1454943 h 1493591"/>
              <a:gd name="connsiteX4" fmla="*/ 0 w 297657"/>
              <a:gd name="connsiteY4" fmla="*/ 0 h 1493591"/>
              <a:gd name="connsiteX0" fmla="*/ 0 w 297657"/>
              <a:gd name="connsiteY0" fmla="*/ 0 h 1496097"/>
              <a:gd name="connsiteX1" fmla="*/ 297657 w 297657"/>
              <a:gd name="connsiteY1" fmla="*/ 0 h 1496097"/>
              <a:gd name="connsiteX2" fmla="*/ 297657 w 297657"/>
              <a:gd name="connsiteY2" fmla="*/ 1454943 h 1496097"/>
              <a:gd name="connsiteX3" fmla="*/ 0 w 297657"/>
              <a:gd name="connsiteY3" fmla="*/ 1454943 h 1496097"/>
              <a:gd name="connsiteX4" fmla="*/ 0 w 297657"/>
              <a:gd name="connsiteY4" fmla="*/ 0 h 1496097"/>
              <a:gd name="connsiteX0" fmla="*/ 0 w 297657"/>
              <a:gd name="connsiteY0" fmla="*/ 0 h 1494254"/>
              <a:gd name="connsiteX1" fmla="*/ 297657 w 297657"/>
              <a:gd name="connsiteY1" fmla="*/ 0 h 1494254"/>
              <a:gd name="connsiteX2" fmla="*/ 297657 w 297657"/>
              <a:gd name="connsiteY2" fmla="*/ 1454943 h 1494254"/>
              <a:gd name="connsiteX3" fmla="*/ 0 w 297657"/>
              <a:gd name="connsiteY3" fmla="*/ 1454943 h 1494254"/>
              <a:gd name="connsiteX4" fmla="*/ 0 w 297657"/>
              <a:gd name="connsiteY4" fmla="*/ 0 h 1494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657" h="1494254">
                <a:moveTo>
                  <a:pt x="0" y="0"/>
                </a:moveTo>
                <a:lnTo>
                  <a:pt x="297657" y="0"/>
                </a:lnTo>
                <a:lnTo>
                  <a:pt x="297657" y="1454943"/>
                </a:lnTo>
                <a:cubicBezTo>
                  <a:pt x="184152" y="1509712"/>
                  <a:pt x="70644" y="1504950"/>
                  <a:pt x="0" y="1454943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000">
                <a:srgbClr val="FF0000"/>
              </a:gs>
              <a:gs pos="50000">
                <a:schemeClr val="bg1"/>
              </a:gs>
              <a:gs pos="88000">
                <a:srgbClr val="FF0000"/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058" name="Ellipse 1057"/>
          <p:cNvSpPr/>
          <p:nvPr/>
        </p:nvSpPr>
        <p:spPr>
          <a:xfrm>
            <a:off x="6370675" y="3840438"/>
            <a:ext cx="53383" cy="17794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50000">
                <a:schemeClr val="bg1"/>
              </a:gs>
              <a:gs pos="74000">
                <a:srgbClr val="FF0000"/>
              </a:gs>
            </a:gsLst>
            <a:path path="circle">
              <a:fillToRect l="50000" t="-80000" r="50000" b="180000"/>
            </a:path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055" name="Rechteck 4"/>
          <p:cNvSpPr/>
          <p:nvPr/>
        </p:nvSpPr>
        <p:spPr>
          <a:xfrm>
            <a:off x="6566412" y="3850183"/>
            <a:ext cx="52960" cy="265859"/>
          </a:xfrm>
          <a:custGeom>
            <a:avLst/>
            <a:gdLst>
              <a:gd name="connsiteX0" fmla="*/ 0 w 297657"/>
              <a:gd name="connsiteY0" fmla="*/ 0 h 1454943"/>
              <a:gd name="connsiteX1" fmla="*/ 297657 w 297657"/>
              <a:gd name="connsiteY1" fmla="*/ 0 h 1454943"/>
              <a:gd name="connsiteX2" fmla="*/ 297657 w 297657"/>
              <a:gd name="connsiteY2" fmla="*/ 1454943 h 1454943"/>
              <a:gd name="connsiteX3" fmla="*/ 0 w 297657"/>
              <a:gd name="connsiteY3" fmla="*/ 1454943 h 1454943"/>
              <a:gd name="connsiteX4" fmla="*/ 0 w 297657"/>
              <a:gd name="connsiteY4" fmla="*/ 0 h 1454943"/>
              <a:gd name="connsiteX0" fmla="*/ 0 w 297657"/>
              <a:gd name="connsiteY0" fmla="*/ 0 h 1497276"/>
              <a:gd name="connsiteX1" fmla="*/ 297657 w 297657"/>
              <a:gd name="connsiteY1" fmla="*/ 0 h 1497276"/>
              <a:gd name="connsiteX2" fmla="*/ 297657 w 297657"/>
              <a:gd name="connsiteY2" fmla="*/ 1454943 h 1497276"/>
              <a:gd name="connsiteX3" fmla="*/ 0 w 297657"/>
              <a:gd name="connsiteY3" fmla="*/ 1454943 h 1497276"/>
              <a:gd name="connsiteX4" fmla="*/ 0 w 297657"/>
              <a:gd name="connsiteY4" fmla="*/ 0 h 1497276"/>
              <a:gd name="connsiteX0" fmla="*/ 0 w 297657"/>
              <a:gd name="connsiteY0" fmla="*/ 0 h 1508482"/>
              <a:gd name="connsiteX1" fmla="*/ 297657 w 297657"/>
              <a:gd name="connsiteY1" fmla="*/ 0 h 1508482"/>
              <a:gd name="connsiteX2" fmla="*/ 297657 w 297657"/>
              <a:gd name="connsiteY2" fmla="*/ 1454943 h 1508482"/>
              <a:gd name="connsiteX3" fmla="*/ 0 w 297657"/>
              <a:gd name="connsiteY3" fmla="*/ 1454943 h 1508482"/>
              <a:gd name="connsiteX4" fmla="*/ 0 w 297657"/>
              <a:gd name="connsiteY4" fmla="*/ 0 h 1508482"/>
              <a:gd name="connsiteX0" fmla="*/ 0 w 297657"/>
              <a:gd name="connsiteY0" fmla="*/ 0 h 1493591"/>
              <a:gd name="connsiteX1" fmla="*/ 297657 w 297657"/>
              <a:gd name="connsiteY1" fmla="*/ 0 h 1493591"/>
              <a:gd name="connsiteX2" fmla="*/ 297657 w 297657"/>
              <a:gd name="connsiteY2" fmla="*/ 1454943 h 1493591"/>
              <a:gd name="connsiteX3" fmla="*/ 0 w 297657"/>
              <a:gd name="connsiteY3" fmla="*/ 1454943 h 1493591"/>
              <a:gd name="connsiteX4" fmla="*/ 0 w 297657"/>
              <a:gd name="connsiteY4" fmla="*/ 0 h 1493591"/>
              <a:gd name="connsiteX0" fmla="*/ 0 w 297657"/>
              <a:gd name="connsiteY0" fmla="*/ 0 h 1496097"/>
              <a:gd name="connsiteX1" fmla="*/ 297657 w 297657"/>
              <a:gd name="connsiteY1" fmla="*/ 0 h 1496097"/>
              <a:gd name="connsiteX2" fmla="*/ 297657 w 297657"/>
              <a:gd name="connsiteY2" fmla="*/ 1454943 h 1496097"/>
              <a:gd name="connsiteX3" fmla="*/ 0 w 297657"/>
              <a:gd name="connsiteY3" fmla="*/ 1454943 h 1496097"/>
              <a:gd name="connsiteX4" fmla="*/ 0 w 297657"/>
              <a:gd name="connsiteY4" fmla="*/ 0 h 1496097"/>
              <a:gd name="connsiteX0" fmla="*/ 0 w 297657"/>
              <a:gd name="connsiteY0" fmla="*/ 0 h 1494254"/>
              <a:gd name="connsiteX1" fmla="*/ 297657 w 297657"/>
              <a:gd name="connsiteY1" fmla="*/ 0 h 1494254"/>
              <a:gd name="connsiteX2" fmla="*/ 297657 w 297657"/>
              <a:gd name="connsiteY2" fmla="*/ 1454943 h 1494254"/>
              <a:gd name="connsiteX3" fmla="*/ 0 w 297657"/>
              <a:gd name="connsiteY3" fmla="*/ 1454943 h 1494254"/>
              <a:gd name="connsiteX4" fmla="*/ 0 w 297657"/>
              <a:gd name="connsiteY4" fmla="*/ 0 h 1494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657" h="1494254">
                <a:moveTo>
                  <a:pt x="0" y="0"/>
                </a:moveTo>
                <a:lnTo>
                  <a:pt x="297657" y="0"/>
                </a:lnTo>
                <a:lnTo>
                  <a:pt x="297657" y="1454943"/>
                </a:lnTo>
                <a:cubicBezTo>
                  <a:pt x="184152" y="1509712"/>
                  <a:pt x="70644" y="1504950"/>
                  <a:pt x="0" y="1454943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000">
                <a:srgbClr val="FF0000"/>
              </a:gs>
              <a:gs pos="50000">
                <a:schemeClr val="bg1"/>
              </a:gs>
              <a:gs pos="88000">
                <a:srgbClr val="FF0000"/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056" name="Ellipse 1055"/>
          <p:cNvSpPr/>
          <p:nvPr/>
        </p:nvSpPr>
        <p:spPr>
          <a:xfrm>
            <a:off x="6565565" y="3841286"/>
            <a:ext cx="53383" cy="17794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50000">
                <a:schemeClr val="bg1"/>
              </a:gs>
              <a:gs pos="74000">
                <a:srgbClr val="FF0000"/>
              </a:gs>
            </a:gsLst>
            <a:path path="circle">
              <a:fillToRect l="50000" t="-80000" r="50000" b="180000"/>
            </a:path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053" name="Rechteck 4"/>
          <p:cNvSpPr/>
          <p:nvPr/>
        </p:nvSpPr>
        <p:spPr>
          <a:xfrm>
            <a:off x="6721476" y="3855267"/>
            <a:ext cx="52960" cy="265859"/>
          </a:xfrm>
          <a:custGeom>
            <a:avLst/>
            <a:gdLst>
              <a:gd name="connsiteX0" fmla="*/ 0 w 297657"/>
              <a:gd name="connsiteY0" fmla="*/ 0 h 1454943"/>
              <a:gd name="connsiteX1" fmla="*/ 297657 w 297657"/>
              <a:gd name="connsiteY1" fmla="*/ 0 h 1454943"/>
              <a:gd name="connsiteX2" fmla="*/ 297657 w 297657"/>
              <a:gd name="connsiteY2" fmla="*/ 1454943 h 1454943"/>
              <a:gd name="connsiteX3" fmla="*/ 0 w 297657"/>
              <a:gd name="connsiteY3" fmla="*/ 1454943 h 1454943"/>
              <a:gd name="connsiteX4" fmla="*/ 0 w 297657"/>
              <a:gd name="connsiteY4" fmla="*/ 0 h 1454943"/>
              <a:gd name="connsiteX0" fmla="*/ 0 w 297657"/>
              <a:gd name="connsiteY0" fmla="*/ 0 h 1497276"/>
              <a:gd name="connsiteX1" fmla="*/ 297657 w 297657"/>
              <a:gd name="connsiteY1" fmla="*/ 0 h 1497276"/>
              <a:gd name="connsiteX2" fmla="*/ 297657 w 297657"/>
              <a:gd name="connsiteY2" fmla="*/ 1454943 h 1497276"/>
              <a:gd name="connsiteX3" fmla="*/ 0 w 297657"/>
              <a:gd name="connsiteY3" fmla="*/ 1454943 h 1497276"/>
              <a:gd name="connsiteX4" fmla="*/ 0 w 297657"/>
              <a:gd name="connsiteY4" fmla="*/ 0 h 1497276"/>
              <a:gd name="connsiteX0" fmla="*/ 0 w 297657"/>
              <a:gd name="connsiteY0" fmla="*/ 0 h 1508482"/>
              <a:gd name="connsiteX1" fmla="*/ 297657 w 297657"/>
              <a:gd name="connsiteY1" fmla="*/ 0 h 1508482"/>
              <a:gd name="connsiteX2" fmla="*/ 297657 w 297657"/>
              <a:gd name="connsiteY2" fmla="*/ 1454943 h 1508482"/>
              <a:gd name="connsiteX3" fmla="*/ 0 w 297657"/>
              <a:gd name="connsiteY3" fmla="*/ 1454943 h 1508482"/>
              <a:gd name="connsiteX4" fmla="*/ 0 w 297657"/>
              <a:gd name="connsiteY4" fmla="*/ 0 h 1508482"/>
              <a:gd name="connsiteX0" fmla="*/ 0 w 297657"/>
              <a:gd name="connsiteY0" fmla="*/ 0 h 1493591"/>
              <a:gd name="connsiteX1" fmla="*/ 297657 w 297657"/>
              <a:gd name="connsiteY1" fmla="*/ 0 h 1493591"/>
              <a:gd name="connsiteX2" fmla="*/ 297657 w 297657"/>
              <a:gd name="connsiteY2" fmla="*/ 1454943 h 1493591"/>
              <a:gd name="connsiteX3" fmla="*/ 0 w 297657"/>
              <a:gd name="connsiteY3" fmla="*/ 1454943 h 1493591"/>
              <a:gd name="connsiteX4" fmla="*/ 0 w 297657"/>
              <a:gd name="connsiteY4" fmla="*/ 0 h 1493591"/>
              <a:gd name="connsiteX0" fmla="*/ 0 w 297657"/>
              <a:gd name="connsiteY0" fmla="*/ 0 h 1496097"/>
              <a:gd name="connsiteX1" fmla="*/ 297657 w 297657"/>
              <a:gd name="connsiteY1" fmla="*/ 0 h 1496097"/>
              <a:gd name="connsiteX2" fmla="*/ 297657 w 297657"/>
              <a:gd name="connsiteY2" fmla="*/ 1454943 h 1496097"/>
              <a:gd name="connsiteX3" fmla="*/ 0 w 297657"/>
              <a:gd name="connsiteY3" fmla="*/ 1454943 h 1496097"/>
              <a:gd name="connsiteX4" fmla="*/ 0 w 297657"/>
              <a:gd name="connsiteY4" fmla="*/ 0 h 1496097"/>
              <a:gd name="connsiteX0" fmla="*/ 0 w 297657"/>
              <a:gd name="connsiteY0" fmla="*/ 0 h 1494254"/>
              <a:gd name="connsiteX1" fmla="*/ 297657 w 297657"/>
              <a:gd name="connsiteY1" fmla="*/ 0 h 1494254"/>
              <a:gd name="connsiteX2" fmla="*/ 297657 w 297657"/>
              <a:gd name="connsiteY2" fmla="*/ 1454943 h 1494254"/>
              <a:gd name="connsiteX3" fmla="*/ 0 w 297657"/>
              <a:gd name="connsiteY3" fmla="*/ 1454943 h 1494254"/>
              <a:gd name="connsiteX4" fmla="*/ 0 w 297657"/>
              <a:gd name="connsiteY4" fmla="*/ 0 h 1494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657" h="1494254">
                <a:moveTo>
                  <a:pt x="0" y="0"/>
                </a:moveTo>
                <a:lnTo>
                  <a:pt x="297657" y="0"/>
                </a:lnTo>
                <a:lnTo>
                  <a:pt x="297657" y="1454943"/>
                </a:lnTo>
                <a:cubicBezTo>
                  <a:pt x="184152" y="1509712"/>
                  <a:pt x="70644" y="1504950"/>
                  <a:pt x="0" y="1454943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000">
                <a:srgbClr val="FF0000"/>
              </a:gs>
              <a:gs pos="50000">
                <a:schemeClr val="bg1"/>
              </a:gs>
              <a:gs pos="88000">
                <a:srgbClr val="FF0000"/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054" name="Ellipse 1053"/>
          <p:cNvSpPr/>
          <p:nvPr/>
        </p:nvSpPr>
        <p:spPr>
          <a:xfrm>
            <a:off x="6720629" y="3846370"/>
            <a:ext cx="53383" cy="17794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49000">
                <a:schemeClr val="bg1"/>
              </a:gs>
              <a:gs pos="74000">
                <a:srgbClr val="FF0000"/>
              </a:gs>
            </a:gsLst>
            <a:path path="circle">
              <a:fillToRect l="50000" t="-80000" r="50000" b="180000"/>
            </a:path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051" name="Rechteck 4"/>
          <p:cNvSpPr/>
          <p:nvPr/>
        </p:nvSpPr>
        <p:spPr>
          <a:xfrm>
            <a:off x="6808753" y="3855267"/>
            <a:ext cx="52960" cy="265859"/>
          </a:xfrm>
          <a:custGeom>
            <a:avLst/>
            <a:gdLst>
              <a:gd name="connsiteX0" fmla="*/ 0 w 297657"/>
              <a:gd name="connsiteY0" fmla="*/ 0 h 1454943"/>
              <a:gd name="connsiteX1" fmla="*/ 297657 w 297657"/>
              <a:gd name="connsiteY1" fmla="*/ 0 h 1454943"/>
              <a:gd name="connsiteX2" fmla="*/ 297657 w 297657"/>
              <a:gd name="connsiteY2" fmla="*/ 1454943 h 1454943"/>
              <a:gd name="connsiteX3" fmla="*/ 0 w 297657"/>
              <a:gd name="connsiteY3" fmla="*/ 1454943 h 1454943"/>
              <a:gd name="connsiteX4" fmla="*/ 0 w 297657"/>
              <a:gd name="connsiteY4" fmla="*/ 0 h 1454943"/>
              <a:gd name="connsiteX0" fmla="*/ 0 w 297657"/>
              <a:gd name="connsiteY0" fmla="*/ 0 h 1497276"/>
              <a:gd name="connsiteX1" fmla="*/ 297657 w 297657"/>
              <a:gd name="connsiteY1" fmla="*/ 0 h 1497276"/>
              <a:gd name="connsiteX2" fmla="*/ 297657 w 297657"/>
              <a:gd name="connsiteY2" fmla="*/ 1454943 h 1497276"/>
              <a:gd name="connsiteX3" fmla="*/ 0 w 297657"/>
              <a:gd name="connsiteY3" fmla="*/ 1454943 h 1497276"/>
              <a:gd name="connsiteX4" fmla="*/ 0 w 297657"/>
              <a:gd name="connsiteY4" fmla="*/ 0 h 1497276"/>
              <a:gd name="connsiteX0" fmla="*/ 0 w 297657"/>
              <a:gd name="connsiteY0" fmla="*/ 0 h 1508482"/>
              <a:gd name="connsiteX1" fmla="*/ 297657 w 297657"/>
              <a:gd name="connsiteY1" fmla="*/ 0 h 1508482"/>
              <a:gd name="connsiteX2" fmla="*/ 297657 w 297657"/>
              <a:gd name="connsiteY2" fmla="*/ 1454943 h 1508482"/>
              <a:gd name="connsiteX3" fmla="*/ 0 w 297657"/>
              <a:gd name="connsiteY3" fmla="*/ 1454943 h 1508482"/>
              <a:gd name="connsiteX4" fmla="*/ 0 w 297657"/>
              <a:gd name="connsiteY4" fmla="*/ 0 h 1508482"/>
              <a:gd name="connsiteX0" fmla="*/ 0 w 297657"/>
              <a:gd name="connsiteY0" fmla="*/ 0 h 1493591"/>
              <a:gd name="connsiteX1" fmla="*/ 297657 w 297657"/>
              <a:gd name="connsiteY1" fmla="*/ 0 h 1493591"/>
              <a:gd name="connsiteX2" fmla="*/ 297657 w 297657"/>
              <a:gd name="connsiteY2" fmla="*/ 1454943 h 1493591"/>
              <a:gd name="connsiteX3" fmla="*/ 0 w 297657"/>
              <a:gd name="connsiteY3" fmla="*/ 1454943 h 1493591"/>
              <a:gd name="connsiteX4" fmla="*/ 0 w 297657"/>
              <a:gd name="connsiteY4" fmla="*/ 0 h 1493591"/>
              <a:gd name="connsiteX0" fmla="*/ 0 w 297657"/>
              <a:gd name="connsiteY0" fmla="*/ 0 h 1496097"/>
              <a:gd name="connsiteX1" fmla="*/ 297657 w 297657"/>
              <a:gd name="connsiteY1" fmla="*/ 0 h 1496097"/>
              <a:gd name="connsiteX2" fmla="*/ 297657 w 297657"/>
              <a:gd name="connsiteY2" fmla="*/ 1454943 h 1496097"/>
              <a:gd name="connsiteX3" fmla="*/ 0 w 297657"/>
              <a:gd name="connsiteY3" fmla="*/ 1454943 h 1496097"/>
              <a:gd name="connsiteX4" fmla="*/ 0 w 297657"/>
              <a:gd name="connsiteY4" fmla="*/ 0 h 1496097"/>
              <a:gd name="connsiteX0" fmla="*/ 0 w 297657"/>
              <a:gd name="connsiteY0" fmla="*/ 0 h 1494254"/>
              <a:gd name="connsiteX1" fmla="*/ 297657 w 297657"/>
              <a:gd name="connsiteY1" fmla="*/ 0 h 1494254"/>
              <a:gd name="connsiteX2" fmla="*/ 297657 w 297657"/>
              <a:gd name="connsiteY2" fmla="*/ 1454943 h 1494254"/>
              <a:gd name="connsiteX3" fmla="*/ 0 w 297657"/>
              <a:gd name="connsiteY3" fmla="*/ 1454943 h 1494254"/>
              <a:gd name="connsiteX4" fmla="*/ 0 w 297657"/>
              <a:gd name="connsiteY4" fmla="*/ 0 h 1494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657" h="1494254">
                <a:moveTo>
                  <a:pt x="0" y="0"/>
                </a:moveTo>
                <a:lnTo>
                  <a:pt x="297657" y="0"/>
                </a:lnTo>
                <a:lnTo>
                  <a:pt x="297657" y="1454943"/>
                </a:lnTo>
                <a:cubicBezTo>
                  <a:pt x="184152" y="1509712"/>
                  <a:pt x="70644" y="1504950"/>
                  <a:pt x="0" y="1454943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000">
                <a:srgbClr val="FF0000"/>
              </a:gs>
              <a:gs pos="50000">
                <a:schemeClr val="bg1"/>
              </a:gs>
              <a:gs pos="88000">
                <a:srgbClr val="FF0000"/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052" name="Ellipse 1051"/>
          <p:cNvSpPr/>
          <p:nvPr/>
        </p:nvSpPr>
        <p:spPr>
          <a:xfrm>
            <a:off x="6807906" y="3846370"/>
            <a:ext cx="53383" cy="17794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50000">
                <a:schemeClr val="bg1"/>
              </a:gs>
              <a:gs pos="74000">
                <a:srgbClr val="FF0000"/>
              </a:gs>
            </a:gsLst>
            <a:path path="circle">
              <a:fillToRect l="50000" t="-80000" r="50000" b="180000"/>
            </a:path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046" name="Freihandform 1045"/>
          <p:cNvSpPr/>
          <p:nvPr/>
        </p:nvSpPr>
        <p:spPr>
          <a:xfrm>
            <a:off x="6500282" y="3796797"/>
            <a:ext cx="95666" cy="61859"/>
          </a:xfrm>
          <a:custGeom>
            <a:avLst/>
            <a:gdLst>
              <a:gd name="connsiteX0" fmla="*/ 52242 w 650618"/>
              <a:gd name="connsiteY0" fmla="*/ 342910 h 386346"/>
              <a:gd name="connsiteX1" fmla="*/ 52242 w 650618"/>
              <a:gd name="connsiteY1" fmla="*/ 10 h 386346"/>
              <a:gd name="connsiteX2" fmla="*/ 595167 w 650618"/>
              <a:gd name="connsiteY2" fmla="*/ 352435 h 386346"/>
              <a:gd name="connsiteX3" fmla="*/ 604692 w 650618"/>
              <a:gd name="connsiteY3" fmla="*/ 352435 h 386346"/>
              <a:gd name="connsiteX0" fmla="*/ 5425 w 585002"/>
              <a:gd name="connsiteY0" fmla="*/ 338150 h 381251"/>
              <a:gd name="connsiteX1" fmla="*/ 300700 w 585002"/>
              <a:gd name="connsiteY1" fmla="*/ 12 h 381251"/>
              <a:gd name="connsiteX2" fmla="*/ 548350 w 585002"/>
              <a:gd name="connsiteY2" fmla="*/ 347675 h 381251"/>
              <a:gd name="connsiteX3" fmla="*/ 557875 w 585002"/>
              <a:gd name="connsiteY3" fmla="*/ 347675 h 381251"/>
              <a:gd name="connsiteX0" fmla="*/ 5425 w 548350"/>
              <a:gd name="connsiteY0" fmla="*/ 338150 h 347675"/>
              <a:gd name="connsiteX1" fmla="*/ 300700 w 548350"/>
              <a:gd name="connsiteY1" fmla="*/ 12 h 347675"/>
              <a:gd name="connsiteX2" fmla="*/ 548350 w 548350"/>
              <a:gd name="connsiteY2" fmla="*/ 347675 h 347675"/>
              <a:gd name="connsiteX0" fmla="*/ 5425 w 553217"/>
              <a:gd name="connsiteY0" fmla="*/ 338150 h 347675"/>
              <a:gd name="connsiteX1" fmla="*/ 300700 w 553217"/>
              <a:gd name="connsiteY1" fmla="*/ 12 h 347675"/>
              <a:gd name="connsiteX2" fmla="*/ 548350 w 553217"/>
              <a:gd name="connsiteY2" fmla="*/ 347675 h 347675"/>
              <a:gd name="connsiteX0" fmla="*/ 5746 w 534423"/>
              <a:gd name="connsiteY0" fmla="*/ 338150 h 347675"/>
              <a:gd name="connsiteX1" fmla="*/ 281971 w 534423"/>
              <a:gd name="connsiteY1" fmla="*/ 12 h 347675"/>
              <a:gd name="connsiteX2" fmla="*/ 529621 w 534423"/>
              <a:gd name="connsiteY2" fmla="*/ 347675 h 347675"/>
              <a:gd name="connsiteX0" fmla="*/ 5746 w 534423"/>
              <a:gd name="connsiteY0" fmla="*/ 338154 h 347679"/>
              <a:gd name="connsiteX1" fmla="*/ 281971 w 534423"/>
              <a:gd name="connsiteY1" fmla="*/ 16 h 347679"/>
              <a:gd name="connsiteX2" fmla="*/ 529621 w 534423"/>
              <a:gd name="connsiteY2" fmla="*/ 347679 h 347679"/>
              <a:gd name="connsiteX0" fmla="*/ 7356 w 537693"/>
              <a:gd name="connsiteY0" fmla="*/ 338154 h 347679"/>
              <a:gd name="connsiteX1" fmla="*/ 283581 w 537693"/>
              <a:gd name="connsiteY1" fmla="*/ 16 h 347679"/>
              <a:gd name="connsiteX2" fmla="*/ 531231 w 537693"/>
              <a:gd name="connsiteY2" fmla="*/ 347679 h 347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7693" h="347679">
                <a:moveTo>
                  <a:pt x="7356" y="338154"/>
                </a:moveTo>
                <a:cubicBezTo>
                  <a:pt x="-37888" y="108760"/>
                  <a:pt x="134356" y="-1571"/>
                  <a:pt x="283581" y="16"/>
                </a:cubicBezTo>
                <a:cubicBezTo>
                  <a:pt x="432806" y="1603"/>
                  <a:pt x="569331" y="123048"/>
                  <a:pt x="531231" y="347679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047" name="Freihandform 1046"/>
          <p:cNvSpPr/>
          <p:nvPr/>
        </p:nvSpPr>
        <p:spPr>
          <a:xfrm>
            <a:off x="6834597" y="3806886"/>
            <a:ext cx="99140" cy="56007"/>
          </a:xfrm>
          <a:custGeom>
            <a:avLst/>
            <a:gdLst>
              <a:gd name="connsiteX0" fmla="*/ 13257 w 589519"/>
              <a:gd name="connsiteY0" fmla="*/ 234038 h 234038"/>
              <a:gd name="connsiteX1" fmla="*/ 75169 w 589519"/>
              <a:gd name="connsiteY1" fmla="*/ 675 h 234038"/>
              <a:gd name="connsiteX2" fmla="*/ 589519 w 589519"/>
              <a:gd name="connsiteY2" fmla="*/ 176888 h 234038"/>
              <a:gd name="connsiteX0" fmla="*/ 849 w 577111"/>
              <a:gd name="connsiteY0" fmla="*/ 305196 h 305196"/>
              <a:gd name="connsiteX1" fmla="*/ 324699 w 577111"/>
              <a:gd name="connsiteY1" fmla="*/ 396 h 305196"/>
              <a:gd name="connsiteX2" fmla="*/ 577111 w 577111"/>
              <a:gd name="connsiteY2" fmla="*/ 248046 h 305196"/>
              <a:gd name="connsiteX0" fmla="*/ 905 w 558117"/>
              <a:gd name="connsiteY0" fmla="*/ 305196 h 305196"/>
              <a:gd name="connsiteX1" fmla="*/ 305705 w 558117"/>
              <a:gd name="connsiteY1" fmla="*/ 396 h 305196"/>
              <a:gd name="connsiteX2" fmla="*/ 558117 w 558117"/>
              <a:gd name="connsiteY2" fmla="*/ 248046 h 305196"/>
              <a:gd name="connsiteX0" fmla="*/ 0 w 557212"/>
              <a:gd name="connsiteY0" fmla="*/ 305196 h 305196"/>
              <a:gd name="connsiteX1" fmla="*/ 304800 w 557212"/>
              <a:gd name="connsiteY1" fmla="*/ 396 h 305196"/>
              <a:gd name="connsiteX2" fmla="*/ 557212 w 557212"/>
              <a:gd name="connsiteY2" fmla="*/ 248046 h 305196"/>
              <a:gd name="connsiteX0" fmla="*/ 0 w 557212"/>
              <a:gd name="connsiteY0" fmla="*/ 305439 h 305439"/>
              <a:gd name="connsiteX1" fmla="*/ 304800 w 557212"/>
              <a:gd name="connsiteY1" fmla="*/ 639 h 305439"/>
              <a:gd name="connsiteX2" fmla="*/ 557212 w 557212"/>
              <a:gd name="connsiteY2" fmla="*/ 248289 h 305439"/>
              <a:gd name="connsiteX0" fmla="*/ 0 w 557212"/>
              <a:gd name="connsiteY0" fmla="*/ 314912 h 314912"/>
              <a:gd name="connsiteX1" fmla="*/ 285750 w 557212"/>
              <a:gd name="connsiteY1" fmla="*/ 587 h 314912"/>
              <a:gd name="connsiteX2" fmla="*/ 557212 w 557212"/>
              <a:gd name="connsiteY2" fmla="*/ 257762 h 314912"/>
              <a:gd name="connsiteX0" fmla="*/ 0 w 557212"/>
              <a:gd name="connsiteY0" fmla="*/ 314787 h 314787"/>
              <a:gd name="connsiteX1" fmla="*/ 285750 w 557212"/>
              <a:gd name="connsiteY1" fmla="*/ 462 h 314787"/>
              <a:gd name="connsiteX2" fmla="*/ 557212 w 557212"/>
              <a:gd name="connsiteY2" fmla="*/ 257637 h 314787"/>
              <a:gd name="connsiteX0" fmla="*/ 0 w 557212"/>
              <a:gd name="connsiteY0" fmla="*/ 314669 h 314669"/>
              <a:gd name="connsiteX1" fmla="*/ 285750 w 557212"/>
              <a:gd name="connsiteY1" fmla="*/ 344 h 314669"/>
              <a:gd name="connsiteX2" fmla="*/ 557212 w 557212"/>
              <a:gd name="connsiteY2" fmla="*/ 257519 h 314669"/>
              <a:gd name="connsiteX0" fmla="*/ 0 w 557212"/>
              <a:gd name="connsiteY0" fmla="*/ 316058 h 316058"/>
              <a:gd name="connsiteX1" fmla="*/ 285750 w 557212"/>
              <a:gd name="connsiteY1" fmla="*/ 1733 h 316058"/>
              <a:gd name="connsiteX2" fmla="*/ 557212 w 557212"/>
              <a:gd name="connsiteY2" fmla="*/ 258908 h 316058"/>
              <a:gd name="connsiteX0" fmla="*/ 0 w 557212"/>
              <a:gd name="connsiteY0" fmla="*/ 314787 h 314787"/>
              <a:gd name="connsiteX1" fmla="*/ 285750 w 557212"/>
              <a:gd name="connsiteY1" fmla="*/ 462 h 314787"/>
              <a:gd name="connsiteX2" fmla="*/ 557212 w 557212"/>
              <a:gd name="connsiteY2" fmla="*/ 257637 h 314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7212" h="314787">
                <a:moveTo>
                  <a:pt x="0" y="314787"/>
                </a:moveTo>
                <a:cubicBezTo>
                  <a:pt x="25796" y="-6682"/>
                  <a:pt x="192879" y="-1919"/>
                  <a:pt x="285750" y="462"/>
                </a:cubicBezTo>
                <a:cubicBezTo>
                  <a:pt x="378621" y="2843"/>
                  <a:pt x="552846" y="98093"/>
                  <a:pt x="557212" y="257637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048" name="Freihandform 1047"/>
          <p:cNvSpPr/>
          <p:nvPr/>
        </p:nvSpPr>
        <p:spPr>
          <a:xfrm>
            <a:off x="6648948" y="3772145"/>
            <a:ext cx="123209" cy="92443"/>
          </a:xfrm>
          <a:custGeom>
            <a:avLst/>
            <a:gdLst>
              <a:gd name="connsiteX0" fmla="*/ 138825 w 695378"/>
              <a:gd name="connsiteY0" fmla="*/ 479517 h 531905"/>
              <a:gd name="connsiteX1" fmla="*/ 138825 w 695378"/>
              <a:gd name="connsiteY1" fmla="*/ 322355 h 531905"/>
              <a:gd name="connsiteX2" fmla="*/ 712 w 695378"/>
              <a:gd name="connsiteY2" fmla="*/ 189005 h 531905"/>
              <a:gd name="connsiteX3" fmla="*/ 95962 w 695378"/>
              <a:gd name="connsiteY3" fmla="*/ 98517 h 531905"/>
              <a:gd name="connsiteX4" fmla="*/ 329325 w 695378"/>
              <a:gd name="connsiteY4" fmla="*/ 241392 h 531905"/>
              <a:gd name="connsiteX5" fmla="*/ 448387 w 695378"/>
              <a:gd name="connsiteY5" fmla="*/ 98517 h 531905"/>
              <a:gd name="connsiteX6" fmla="*/ 634125 w 695378"/>
              <a:gd name="connsiteY6" fmla="*/ 3267 h 531905"/>
              <a:gd name="connsiteX7" fmla="*/ 691275 w 695378"/>
              <a:gd name="connsiteY7" fmla="*/ 217580 h 531905"/>
              <a:gd name="connsiteX8" fmla="*/ 538875 w 695378"/>
              <a:gd name="connsiteY8" fmla="*/ 531905 h 531905"/>
              <a:gd name="connsiteX0" fmla="*/ 129300 w 695378"/>
              <a:gd name="connsiteY0" fmla="*/ 489042 h 531905"/>
              <a:gd name="connsiteX1" fmla="*/ 138825 w 695378"/>
              <a:gd name="connsiteY1" fmla="*/ 322355 h 531905"/>
              <a:gd name="connsiteX2" fmla="*/ 712 w 695378"/>
              <a:gd name="connsiteY2" fmla="*/ 189005 h 531905"/>
              <a:gd name="connsiteX3" fmla="*/ 95962 w 695378"/>
              <a:gd name="connsiteY3" fmla="*/ 98517 h 531905"/>
              <a:gd name="connsiteX4" fmla="*/ 329325 w 695378"/>
              <a:gd name="connsiteY4" fmla="*/ 241392 h 531905"/>
              <a:gd name="connsiteX5" fmla="*/ 448387 w 695378"/>
              <a:gd name="connsiteY5" fmla="*/ 98517 h 531905"/>
              <a:gd name="connsiteX6" fmla="*/ 634125 w 695378"/>
              <a:gd name="connsiteY6" fmla="*/ 3267 h 531905"/>
              <a:gd name="connsiteX7" fmla="*/ 691275 w 695378"/>
              <a:gd name="connsiteY7" fmla="*/ 217580 h 531905"/>
              <a:gd name="connsiteX8" fmla="*/ 538875 w 695378"/>
              <a:gd name="connsiteY8" fmla="*/ 531905 h 531905"/>
              <a:gd name="connsiteX0" fmla="*/ 128796 w 694874"/>
              <a:gd name="connsiteY0" fmla="*/ 489042 h 531905"/>
              <a:gd name="connsiteX1" fmla="*/ 71646 w 694874"/>
              <a:gd name="connsiteY1" fmla="*/ 327118 h 531905"/>
              <a:gd name="connsiteX2" fmla="*/ 208 w 694874"/>
              <a:gd name="connsiteY2" fmla="*/ 189005 h 531905"/>
              <a:gd name="connsiteX3" fmla="*/ 95458 w 694874"/>
              <a:gd name="connsiteY3" fmla="*/ 98517 h 531905"/>
              <a:gd name="connsiteX4" fmla="*/ 328821 w 694874"/>
              <a:gd name="connsiteY4" fmla="*/ 241392 h 531905"/>
              <a:gd name="connsiteX5" fmla="*/ 447883 w 694874"/>
              <a:gd name="connsiteY5" fmla="*/ 98517 h 531905"/>
              <a:gd name="connsiteX6" fmla="*/ 633621 w 694874"/>
              <a:gd name="connsiteY6" fmla="*/ 3267 h 531905"/>
              <a:gd name="connsiteX7" fmla="*/ 690771 w 694874"/>
              <a:gd name="connsiteY7" fmla="*/ 217580 h 531905"/>
              <a:gd name="connsiteX8" fmla="*/ 538371 w 694874"/>
              <a:gd name="connsiteY8" fmla="*/ 531905 h 531905"/>
              <a:gd name="connsiteX0" fmla="*/ 132453 w 698531"/>
              <a:gd name="connsiteY0" fmla="*/ 489042 h 531905"/>
              <a:gd name="connsiteX1" fmla="*/ 75303 w 698531"/>
              <a:gd name="connsiteY1" fmla="*/ 327118 h 531905"/>
              <a:gd name="connsiteX2" fmla="*/ 3865 w 698531"/>
              <a:gd name="connsiteY2" fmla="*/ 189005 h 531905"/>
              <a:gd name="connsiteX3" fmla="*/ 99115 w 698531"/>
              <a:gd name="connsiteY3" fmla="*/ 98517 h 531905"/>
              <a:gd name="connsiteX4" fmla="*/ 332478 w 698531"/>
              <a:gd name="connsiteY4" fmla="*/ 241392 h 531905"/>
              <a:gd name="connsiteX5" fmla="*/ 451540 w 698531"/>
              <a:gd name="connsiteY5" fmla="*/ 98517 h 531905"/>
              <a:gd name="connsiteX6" fmla="*/ 637278 w 698531"/>
              <a:gd name="connsiteY6" fmla="*/ 3267 h 531905"/>
              <a:gd name="connsiteX7" fmla="*/ 694428 w 698531"/>
              <a:gd name="connsiteY7" fmla="*/ 217580 h 531905"/>
              <a:gd name="connsiteX8" fmla="*/ 542028 w 698531"/>
              <a:gd name="connsiteY8" fmla="*/ 531905 h 531905"/>
              <a:gd name="connsiteX0" fmla="*/ 132453 w 698531"/>
              <a:gd name="connsiteY0" fmla="*/ 489042 h 531905"/>
              <a:gd name="connsiteX1" fmla="*/ 75303 w 698531"/>
              <a:gd name="connsiteY1" fmla="*/ 327118 h 531905"/>
              <a:gd name="connsiteX2" fmla="*/ 3865 w 698531"/>
              <a:gd name="connsiteY2" fmla="*/ 189005 h 531905"/>
              <a:gd name="connsiteX3" fmla="*/ 99115 w 698531"/>
              <a:gd name="connsiteY3" fmla="*/ 98517 h 531905"/>
              <a:gd name="connsiteX4" fmla="*/ 332478 w 698531"/>
              <a:gd name="connsiteY4" fmla="*/ 241392 h 531905"/>
              <a:gd name="connsiteX5" fmla="*/ 451540 w 698531"/>
              <a:gd name="connsiteY5" fmla="*/ 98517 h 531905"/>
              <a:gd name="connsiteX6" fmla="*/ 637278 w 698531"/>
              <a:gd name="connsiteY6" fmla="*/ 3267 h 531905"/>
              <a:gd name="connsiteX7" fmla="*/ 694428 w 698531"/>
              <a:gd name="connsiteY7" fmla="*/ 217580 h 531905"/>
              <a:gd name="connsiteX8" fmla="*/ 542028 w 698531"/>
              <a:gd name="connsiteY8" fmla="*/ 531905 h 531905"/>
              <a:gd name="connsiteX0" fmla="*/ 132453 w 698085"/>
              <a:gd name="connsiteY0" fmla="*/ 490370 h 533233"/>
              <a:gd name="connsiteX1" fmla="*/ 75303 w 698085"/>
              <a:gd name="connsiteY1" fmla="*/ 328446 h 533233"/>
              <a:gd name="connsiteX2" fmla="*/ 3865 w 698085"/>
              <a:gd name="connsiteY2" fmla="*/ 190333 h 533233"/>
              <a:gd name="connsiteX3" fmla="*/ 99115 w 698085"/>
              <a:gd name="connsiteY3" fmla="*/ 99845 h 533233"/>
              <a:gd name="connsiteX4" fmla="*/ 332478 w 698085"/>
              <a:gd name="connsiteY4" fmla="*/ 242720 h 533233"/>
              <a:gd name="connsiteX5" fmla="*/ 489640 w 698085"/>
              <a:gd name="connsiteY5" fmla="*/ 85557 h 533233"/>
              <a:gd name="connsiteX6" fmla="*/ 637278 w 698085"/>
              <a:gd name="connsiteY6" fmla="*/ 4595 h 533233"/>
              <a:gd name="connsiteX7" fmla="*/ 694428 w 698085"/>
              <a:gd name="connsiteY7" fmla="*/ 218908 h 533233"/>
              <a:gd name="connsiteX8" fmla="*/ 542028 w 698085"/>
              <a:gd name="connsiteY8" fmla="*/ 533233 h 533233"/>
              <a:gd name="connsiteX0" fmla="*/ 132453 w 695500"/>
              <a:gd name="connsiteY0" fmla="*/ 468003 h 510866"/>
              <a:gd name="connsiteX1" fmla="*/ 75303 w 695500"/>
              <a:gd name="connsiteY1" fmla="*/ 306079 h 510866"/>
              <a:gd name="connsiteX2" fmla="*/ 3865 w 695500"/>
              <a:gd name="connsiteY2" fmla="*/ 167966 h 510866"/>
              <a:gd name="connsiteX3" fmla="*/ 99115 w 695500"/>
              <a:gd name="connsiteY3" fmla="*/ 77478 h 510866"/>
              <a:gd name="connsiteX4" fmla="*/ 332478 w 695500"/>
              <a:gd name="connsiteY4" fmla="*/ 220353 h 510866"/>
              <a:gd name="connsiteX5" fmla="*/ 489640 w 695500"/>
              <a:gd name="connsiteY5" fmla="*/ 63190 h 510866"/>
              <a:gd name="connsiteX6" fmla="*/ 603940 w 695500"/>
              <a:gd name="connsiteY6" fmla="*/ 6041 h 510866"/>
              <a:gd name="connsiteX7" fmla="*/ 694428 w 695500"/>
              <a:gd name="connsiteY7" fmla="*/ 196541 h 510866"/>
              <a:gd name="connsiteX8" fmla="*/ 542028 w 695500"/>
              <a:gd name="connsiteY8" fmla="*/ 510866 h 510866"/>
              <a:gd name="connsiteX0" fmla="*/ 132453 w 695845"/>
              <a:gd name="connsiteY0" fmla="*/ 477503 h 520366"/>
              <a:gd name="connsiteX1" fmla="*/ 75303 w 695845"/>
              <a:gd name="connsiteY1" fmla="*/ 315579 h 520366"/>
              <a:gd name="connsiteX2" fmla="*/ 3865 w 695845"/>
              <a:gd name="connsiteY2" fmla="*/ 177466 h 520366"/>
              <a:gd name="connsiteX3" fmla="*/ 99115 w 695845"/>
              <a:gd name="connsiteY3" fmla="*/ 86978 h 520366"/>
              <a:gd name="connsiteX4" fmla="*/ 332478 w 695845"/>
              <a:gd name="connsiteY4" fmla="*/ 229853 h 520366"/>
              <a:gd name="connsiteX5" fmla="*/ 489640 w 695845"/>
              <a:gd name="connsiteY5" fmla="*/ 72690 h 520366"/>
              <a:gd name="connsiteX6" fmla="*/ 603940 w 695845"/>
              <a:gd name="connsiteY6" fmla="*/ 15541 h 520366"/>
              <a:gd name="connsiteX7" fmla="*/ 694428 w 695845"/>
              <a:gd name="connsiteY7" fmla="*/ 206041 h 520366"/>
              <a:gd name="connsiteX8" fmla="*/ 542028 w 695845"/>
              <a:gd name="connsiteY8" fmla="*/ 520366 h 520366"/>
              <a:gd name="connsiteX0" fmla="*/ 132453 w 695571"/>
              <a:gd name="connsiteY0" fmla="*/ 469673 h 512536"/>
              <a:gd name="connsiteX1" fmla="*/ 75303 w 695571"/>
              <a:gd name="connsiteY1" fmla="*/ 307749 h 512536"/>
              <a:gd name="connsiteX2" fmla="*/ 3865 w 695571"/>
              <a:gd name="connsiteY2" fmla="*/ 169636 h 512536"/>
              <a:gd name="connsiteX3" fmla="*/ 99115 w 695571"/>
              <a:gd name="connsiteY3" fmla="*/ 79148 h 512536"/>
              <a:gd name="connsiteX4" fmla="*/ 332478 w 695571"/>
              <a:gd name="connsiteY4" fmla="*/ 222023 h 512536"/>
              <a:gd name="connsiteX5" fmla="*/ 461065 w 695571"/>
              <a:gd name="connsiteY5" fmla="*/ 55335 h 512536"/>
              <a:gd name="connsiteX6" fmla="*/ 603940 w 695571"/>
              <a:gd name="connsiteY6" fmla="*/ 7711 h 512536"/>
              <a:gd name="connsiteX7" fmla="*/ 694428 w 695571"/>
              <a:gd name="connsiteY7" fmla="*/ 198211 h 512536"/>
              <a:gd name="connsiteX8" fmla="*/ 542028 w 695571"/>
              <a:gd name="connsiteY8" fmla="*/ 512536 h 512536"/>
              <a:gd name="connsiteX0" fmla="*/ 132453 w 695571"/>
              <a:gd name="connsiteY0" fmla="*/ 469312 h 512175"/>
              <a:gd name="connsiteX1" fmla="*/ 75303 w 695571"/>
              <a:gd name="connsiteY1" fmla="*/ 307388 h 512175"/>
              <a:gd name="connsiteX2" fmla="*/ 3865 w 695571"/>
              <a:gd name="connsiteY2" fmla="*/ 169275 h 512175"/>
              <a:gd name="connsiteX3" fmla="*/ 99115 w 695571"/>
              <a:gd name="connsiteY3" fmla="*/ 78787 h 512175"/>
              <a:gd name="connsiteX4" fmla="*/ 332478 w 695571"/>
              <a:gd name="connsiteY4" fmla="*/ 202612 h 512175"/>
              <a:gd name="connsiteX5" fmla="*/ 461065 w 695571"/>
              <a:gd name="connsiteY5" fmla="*/ 54974 h 512175"/>
              <a:gd name="connsiteX6" fmla="*/ 603940 w 695571"/>
              <a:gd name="connsiteY6" fmla="*/ 7350 h 512175"/>
              <a:gd name="connsiteX7" fmla="*/ 694428 w 695571"/>
              <a:gd name="connsiteY7" fmla="*/ 197850 h 512175"/>
              <a:gd name="connsiteX8" fmla="*/ 542028 w 695571"/>
              <a:gd name="connsiteY8" fmla="*/ 512175 h 512175"/>
              <a:gd name="connsiteX0" fmla="*/ 132453 w 695571"/>
              <a:gd name="connsiteY0" fmla="*/ 461962 h 504825"/>
              <a:gd name="connsiteX1" fmla="*/ 75303 w 695571"/>
              <a:gd name="connsiteY1" fmla="*/ 300038 h 504825"/>
              <a:gd name="connsiteX2" fmla="*/ 3865 w 695571"/>
              <a:gd name="connsiteY2" fmla="*/ 161925 h 504825"/>
              <a:gd name="connsiteX3" fmla="*/ 99115 w 695571"/>
              <a:gd name="connsiteY3" fmla="*/ 71437 h 504825"/>
              <a:gd name="connsiteX4" fmla="*/ 332478 w 695571"/>
              <a:gd name="connsiteY4" fmla="*/ 195262 h 504825"/>
              <a:gd name="connsiteX5" fmla="*/ 603940 w 695571"/>
              <a:gd name="connsiteY5" fmla="*/ 0 h 504825"/>
              <a:gd name="connsiteX6" fmla="*/ 694428 w 695571"/>
              <a:gd name="connsiteY6" fmla="*/ 190500 h 504825"/>
              <a:gd name="connsiteX7" fmla="*/ 542028 w 695571"/>
              <a:gd name="connsiteY7" fmla="*/ 504825 h 504825"/>
              <a:gd name="connsiteX0" fmla="*/ 132453 w 709152"/>
              <a:gd name="connsiteY0" fmla="*/ 468239 h 511102"/>
              <a:gd name="connsiteX1" fmla="*/ 75303 w 709152"/>
              <a:gd name="connsiteY1" fmla="*/ 306315 h 511102"/>
              <a:gd name="connsiteX2" fmla="*/ 3865 w 709152"/>
              <a:gd name="connsiteY2" fmla="*/ 168202 h 511102"/>
              <a:gd name="connsiteX3" fmla="*/ 99115 w 709152"/>
              <a:gd name="connsiteY3" fmla="*/ 77714 h 511102"/>
              <a:gd name="connsiteX4" fmla="*/ 332478 w 709152"/>
              <a:gd name="connsiteY4" fmla="*/ 201539 h 511102"/>
              <a:gd name="connsiteX5" fmla="*/ 603940 w 709152"/>
              <a:gd name="connsiteY5" fmla="*/ 6277 h 511102"/>
              <a:gd name="connsiteX6" fmla="*/ 694428 w 709152"/>
              <a:gd name="connsiteY6" fmla="*/ 196777 h 511102"/>
              <a:gd name="connsiteX7" fmla="*/ 542028 w 709152"/>
              <a:gd name="connsiteY7" fmla="*/ 511102 h 511102"/>
              <a:gd name="connsiteX0" fmla="*/ 132453 w 697979"/>
              <a:gd name="connsiteY0" fmla="*/ 463752 h 506615"/>
              <a:gd name="connsiteX1" fmla="*/ 75303 w 697979"/>
              <a:gd name="connsiteY1" fmla="*/ 301828 h 506615"/>
              <a:gd name="connsiteX2" fmla="*/ 3865 w 697979"/>
              <a:gd name="connsiteY2" fmla="*/ 163715 h 506615"/>
              <a:gd name="connsiteX3" fmla="*/ 99115 w 697979"/>
              <a:gd name="connsiteY3" fmla="*/ 73227 h 506615"/>
              <a:gd name="connsiteX4" fmla="*/ 332478 w 697979"/>
              <a:gd name="connsiteY4" fmla="*/ 197052 h 506615"/>
              <a:gd name="connsiteX5" fmla="*/ 603940 w 697979"/>
              <a:gd name="connsiteY5" fmla="*/ 1790 h 506615"/>
              <a:gd name="connsiteX6" fmla="*/ 694428 w 697979"/>
              <a:gd name="connsiteY6" fmla="*/ 192290 h 506615"/>
              <a:gd name="connsiteX7" fmla="*/ 542028 w 697979"/>
              <a:gd name="connsiteY7" fmla="*/ 506615 h 506615"/>
              <a:gd name="connsiteX0" fmla="*/ 132453 w 697979"/>
              <a:gd name="connsiteY0" fmla="*/ 463752 h 506615"/>
              <a:gd name="connsiteX1" fmla="*/ 75303 w 697979"/>
              <a:gd name="connsiteY1" fmla="*/ 301828 h 506615"/>
              <a:gd name="connsiteX2" fmla="*/ 3865 w 697979"/>
              <a:gd name="connsiteY2" fmla="*/ 163715 h 506615"/>
              <a:gd name="connsiteX3" fmla="*/ 99115 w 697979"/>
              <a:gd name="connsiteY3" fmla="*/ 73227 h 506615"/>
              <a:gd name="connsiteX4" fmla="*/ 332478 w 697979"/>
              <a:gd name="connsiteY4" fmla="*/ 197052 h 506615"/>
              <a:gd name="connsiteX5" fmla="*/ 603940 w 697979"/>
              <a:gd name="connsiteY5" fmla="*/ 1790 h 506615"/>
              <a:gd name="connsiteX6" fmla="*/ 694428 w 697979"/>
              <a:gd name="connsiteY6" fmla="*/ 192290 h 506615"/>
              <a:gd name="connsiteX7" fmla="*/ 542028 w 697979"/>
              <a:gd name="connsiteY7" fmla="*/ 506615 h 506615"/>
              <a:gd name="connsiteX0" fmla="*/ 132453 w 695903"/>
              <a:gd name="connsiteY0" fmla="*/ 463752 h 506615"/>
              <a:gd name="connsiteX1" fmla="*/ 75303 w 695903"/>
              <a:gd name="connsiteY1" fmla="*/ 301828 h 506615"/>
              <a:gd name="connsiteX2" fmla="*/ 3865 w 695903"/>
              <a:gd name="connsiteY2" fmla="*/ 163715 h 506615"/>
              <a:gd name="connsiteX3" fmla="*/ 99115 w 695903"/>
              <a:gd name="connsiteY3" fmla="*/ 73227 h 506615"/>
              <a:gd name="connsiteX4" fmla="*/ 332478 w 695903"/>
              <a:gd name="connsiteY4" fmla="*/ 197052 h 506615"/>
              <a:gd name="connsiteX5" fmla="*/ 603940 w 695903"/>
              <a:gd name="connsiteY5" fmla="*/ 1790 h 506615"/>
              <a:gd name="connsiteX6" fmla="*/ 694428 w 695903"/>
              <a:gd name="connsiteY6" fmla="*/ 192290 h 506615"/>
              <a:gd name="connsiteX7" fmla="*/ 542028 w 695903"/>
              <a:gd name="connsiteY7" fmla="*/ 506615 h 506615"/>
              <a:gd name="connsiteX0" fmla="*/ 132453 w 695903"/>
              <a:gd name="connsiteY0" fmla="*/ 467186 h 510049"/>
              <a:gd name="connsiteX1" fmla="*/ 75303 w 695903"/>
              <a:gd name="connsiteY1" fmla="*/ 305262 h 510049"/>
              <a:gd name="connsiteX2" fmla="*/ 3865 w 695903"/>
              <a:gd name="connsiteY2" fmla="*/ 167149 h 510049"/>
              <a:gd name="connsiteX3" fmla="*/ 99115 w 695903"/>
              <a:gd name="connsiteY3" fmla="*/ 76661 h 510049"/>
              <a:gd name="connsiteX4" fmla="*/ 332478 w 695903"/>
              <a:gd name="connsiteY4" fmla="*/ 200486 h 510049"/>
              <a:gd name="connsiteX5" fmla="*/ 603940 w 695903"/>
              <a:gd name="connsiteY5" fmla="*/ 5224 h 510049"/>
              <a:gd name="connsiteX6" fmla="*/ 694428 w 695903"/>
              <a:gd name="connsiteY6" fmla="*/ 195724 h 510049"/>
              <a:gd name="connsiteX7" fmla="*/ 542028 w 695903"/>
              <a:gd name="connsiteY7" fmla="*/ 510049 h 510049"/>
              <a:gd name="connsiteX0" fmla="*/ 129044 w 692494"/>
              <a:gd name="connsiteY0" fmla="*/ 467186 h 510049"/>
              <a:gd name="connsiteX1" fmla="*/ 456 w 692494"/>
              <a:gd name="connsiteY1" fmla="*/ 167149 h 510049"/>
              <a:gd name="connsiteX2" fmla="*/ 95706 w 692494"/>
              <a:gd name="connsiteY2" fmla="*/ 76661 h 510049"/>
              <a:gd name="connsiteX3" fmla="*/ 329069 w 692494"/>
              <a:gd name="connsiteY3" fmla="*/ 200486 h 510049"/>
              <a:gd name="connsiteX4" fmla="*/ 600531 w 692494"/>
              <a:gd name="connsiteY4" fmla="*/ 5224 h 510049"/>
              <a:gd name="connsiteX5" fmla="*/ 691019 w 692494"/>
              <a:gd name="connsiteY5" fmla="*/ 195724 h 510049"/>
              <a:gd name="connsiteX6" fmla="*/ 538619 w 692494"/>
              <a:gd name="connsiteY6" fmla="*/ 510049 h 510049"/>
              <a:gd name="connsiteX0" fmla="*/ 129044 w 692494"/>
              <a:gd name="connsiteY0" fmla="*/ 467186 h 521956"/>
              <a:gd name="connsiteX1" fmla="*/ 456 w 692494"/>
              <a:gd name="connsiteY1" fmla="*/ 167149 h 521956"/>
              <a:gd name="connsiteX2" fmla="*/ 95706 w 692494"/>
              <a:gd name="connsiteY2" fmla="*/ 76661 h 521956"/>
              <a:gd name="connsiteX3" fmla="*/ 329069 w 692494"/>
              <a:gd name="connsiteY3" fmla="*/ 200486 h 521956"/>
              <a:gd name="connsiteX4" fmla="*/ 600531 w 692494"/>
              <a:gd name="connsiteY4" fmla="*/ 5224 h 521956"/>
              <a:gd name="connsiteX5" fmla="*/ 691019 w 692494"/>
              <a:gd name="connsiteY5" fmla="*/ 195724 h 521956"/>
              <a:gd name="connsiteX6" fmla="*/ 538619 w 692494"/>
              <a:gd name="connsiteY6" fmla="*/ 521956 h 521956"/>
              <a:gd name="connsiteX0" fmla="*/ 129044 w 692401"/>
              <a:gd name="connsiteY0" fmla="*/ 467186 h 512431"/>
              <a:gd name="connsiteX1" fmla="*/ 456 w 692401"/>
              <a:gd name="connsiteY1" fmla="*/ 167149 h 512431"/>
              <a:gd name="connsiteX2" fmla="*/ 95706 w 692401"/>
              <a:gd name="connsiteY2" fmla="*/ 76661 h 512431"/>
              <a:gd name="connsiteX3" fmla="*/ 329069 w 692401"/>
              <a:gd name="connsiteY3" fmla="*/ 200486 h 512431"/>
              <a:gd name="connsiteX4" fmla="*/ 600531 w 692401"/>
              <a:gd name="connsiteY4" fmla="*/ 5224 h 512431"/>
              <a:gd name="connsiteX5" fmla="*/ 691019 w 692401"/>
              <a:gd name="connsiteY5" fmla="*/ 195724 h 512431"/>
              <a:gd name="connsiteX6" fmla="*/ 541001 w 692401"/>
              <a:gd name="connsiteY6" fmla="*/ 512431 h 512431"/>
              <a:gd name="connsiteX0" fmla="*/ 129044 w 692494"/>
              <a:gd name="connsiteY0" fmla="*/ 467186 h 519575"/>
              <a:gd name="connsiteX1" fmla="*/ 456 w 692494"/>
              <a:gd name="connsiteY1" fmla="*/ 167149 h 519575"/>
              <a:gd name="connsiteX2" fmla="*/ 95706 w 692494"/>
              <a:gd name="connsiteY2" fmla="*/ 76661 h 519575"/>
              <a:gd name="connsiteX3" fmla="*/ 329069 w 692494"/>
              <a:gd name="connsiteY3" fmla="*/ 200486 h 519575"/>
              <a:gd name="connsiteX4" fmla="*/ 600531 w 692494"/>
              <a:gd name="connsiteY4" fmla="*/ 5224 h 519575"/>
              <a:gd name="connsiteX5" fmla="*/ 691019 w 692494"/>
              <a:gd name="connsiteY5" fmla="*/ 195724 h 519575"/>
              <a:gd name="connsiteX6" fmla="*/ 538619 w 692494"/>
              <a:gd name="connsiteY6" fmla="*/ 519575 h 51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2494" h="519575">
                <a:moveTo>
                  <a:pt x="129044" y="467186"/>
                </a:moveTo>
                <a:cubicBezTo>
                  <a:pt x="102255" y="404678"/>
                  <a:pt x="6012" y="232237"/>
                  <a:pt x="456" y="167149"/>
                </a:cubicBezTo>
                <a:cubicBezTo>
                  <a:pt x="-5100" y="102062"/>
                  <a:pt x="40937" y="71105"/>
                  <a:pt x="95706" y="76661"/>
                </a:cubicBezTo>
                <a:cubicBezTo>
                  <a:pt x="150475" y="82217"/>
                  <a:pt x="244931" y="212392"/>
                  <a:pt x="329069" y="200486"/>
                </a:cubicBezTo>
                <a:cubicBezTo>
                  <a:pt x="413207" y="188580"/>
                  <a:pt x="464007" y="-36844"/>
                  <a:pt x="600531" y="5224"/>
                </a:cubicBezTo>
                <a:cubicBezTo>
                  <a:pt x="656093" y="13954"/>
                  <a:pt x="701338" y="109999"/>
                  <a:pt x="691019" y="195724"/>
                </a:cubicBezTo>
                <a:cubicBezTo>
                  <a:pt x="680700" y="281449"/>
                  <a:pt x="606881" y="406465"/>
                  <a:pt x="538619" y="519575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049" name="Freihandform 1048"/>
          <p:cNvSpPr/>
          <p:nvPr/>
        </p:nvSpPr>
        <p:spPr>
          <a:xfrm>
            <a:off x="6374861" y="3712489"/>
            <a:ext cx="138593" cy="145743"/>
          </a:xfrm>
          <a:custGeom>
            <a:avLst/>
            <a:gdLst>
              <a:gd name="connsiteX0" fmla="*/ 823657 w 823657"/>
              <a:gd name="connsiteY0" fmla="*/ 0 h 833437"/>
              <a:gd name="connsiteX1" fmla="*/ 252157 w 823657"/>
              <a:gd name="connsiteY1" fmla="*/ 76200 h 833437"/>
              <a:gd name="connsiteX2" fmla="*/ 23557 w 823657"/>
              <a:gd name="connsiteY2" fmla="*/ 200025 h 833437"/>
              <a:gd name="connsiteX3" fmla="*/ 28320 w 823657"/>
              <a:gd name="connsiteY3" fmla="*/ 390525 h 833437"/>
              <a:gd name="connsiteX4" fmla="*/ 209295 w 823657"/>
              <a:gd name="connsiteY4" fmla="*/ 547687 h 833437"/>
              <a:gd name="connsiteX5" fmla="*/ 233107 w 823657"/>
              <a:gd name="connsiteY5" fmla="*/ 647700 h 833437"/>
              <a:gd name="connsiteX6" fmla="*/ 133095 w 823657"/>
              <a:gd name="connsiteY6" fmla="*/ 833437 h 833437"/>
              <a:gd name="connsiteX7" fmla="*/ 133095 w 823657"/>
              <a:gd name="connsiteY7" fmla="*/ 833437 h 833437"/>
              <a:gd name="connsiteX0" fmla="*/ 823657 w 823657"/>
              <a:gd name="connsiteY0" fmla="*/ 0 h 833437"/>
              <a:gd name="connsiteX1" fmla="*/ 252157 w 823657"/>
              <a:gd name="connsiteY1" fmla="*/ 90488 h 833437"/>
              <a:gd name="connsiteX2" fmla="*/ 23557 w 823657"/>
              <a:gd name="connsiteY2" fmla="*/ 200025 h 833437"/>
              <a:gd name="connsiteX3" fmla="*/ 28320 w 823657"/>
              <a:gd name="connsiteY3" fmla="*/ 390525 h 833437"/>
              <a:gd name="connsiteX4" fmla="*/ 209295 w 823657"/>
              <a:gd name="connsiteY4" fmla="*/ 547687 h 833437"/>
              <a:gd name="connsiteX5" fmla="*/ 233107 w 823657"/>
              <a:gd name="connsiteY5" fmla="*/ 647700 h 833437"/>
              <a:gd name="connsiteX6" fmla="*/ 133095 w 823657"/>
              <a:gd name="connsiteY6" fmla="*/ 833437 h 833437"/>
              <a:gd name="connsiteX7" fmla="*/ 133095 w 823657"/>
              <a:gd name="connsiteY7" fmla="*/ 833437 h 833437"/>
              <a:gd name="connsiteX0" fmla="*/ 795082 w 795082"/>
              <a:gd name="connsiteY0" fmla="*/ 0 h 819149"/>
              <a:gd name="connsiteX1" fmla="*/ 252157 w 795082"/>
              <a:gd name="connsiteY1" fmla="*/ 76200 h 819149"/>
              <a:gd name="connsiteX2" fmla="*/ 23557 w 795082"/>
              <a:gd name="connsiteY2" fmla="*/ 185737 h 819149"/>
              <a:gd name="connsiteX3" fmla="*/ 28320 w 795082"/>
              <a:gd name="connsiteY3" fmla="*/ 376237 h 819149"/>
              <a:gd name="connsiteX4" fmla="*/ 209295 w 795082"/>
              <a:gd name="connsiteY4" fmla="*/ 533399 h 819149"/>
              <a:gd name="connsiteX5" fmla="*/ 233107 w 795082"/>
              <a:gd name="connsiteY5" fmla="*/ 633412 h 819149"/>
              <a:gd name="connsiteX6" fmla="*/ 133095 w 795082"/>
              <a:gd name="connsiteY6" fmla="*/ 819149 h 819149"/>
              <a:gd name="connsiteX7" fmla="*/ 133095 w 795082"/>
              <a:gd name="connsiteY7" fmla="*/ 819149 h 819149"/>
              <a:gd name="connsiteX0" fmla="*/ 780597 w 780597"/>
              <a:gd name="connsiteY0" fmla="*/ 0 h 819149"/>
              <a:gd name="connsiteX1" fmla="*/ 237672 w 780597"/>
              <a:gd name="connsiteY1" fmla="*/ 76200 h 819149"/>
              <a:gd name="connsiteX2" fmla="*/ 37647 w 780597"/>
              <a:gd name="connsiteY2" fmla="*/ 195262 h 819149"/>
              <a:gd name="connsiteX3" fmla="*/ 13835 w 780597"/>
              <a:gd name="connsiteY3" fmla="*/ 376237 h 819149"/>
              <a:gd name="connsiteX4" fmla="*/ 194810 w 780597"/>
              <a:gd name="connsiteY4" fmla="*/ 533399 h 819149"/>
              <a:gd name="connsiteX5" fmla="*/ 218622 w 780597"/>
              <a:gd name="connsiteY5" fmla="*/ 633412 h 819149"/>
              <a:gd name="connsiteX6" fmla="*/ 118610 w 780597"/>
              <a:gd name="connsiteY6" fmla="*/ 819149 h 819149"/>
              <a:gd name="connsiteX7" fmla="*/ 118610 w 780597"/>
              <a:gd name="connsiteY7" fmla="*/ 819149 h 819149"/>
              <a:gd name="connsiteX0" fmla="*/ 789449 w 789449"/>
              <a:gd name="connsiteY0" fmla="*/ 0 h 819149"/>
              <a:gd name="connsiteX1" fmla="*/ 246524 w 789449"/>
              <a:gd name="connsiteY1" fmla="*/ 76200 h 819149"/>
              <a:gd name="connsiteX2" fmla="*/ 46499 w 789449"/>
              <a:gd name="connsiteY2" fmla="*/ 195262 h 819149"/>
              <a:gd name="connsiteX3" fmla="*/ 22687 w 789449"/>
              <a:gd name="connsiteY3" fmla="*/ 376237 h 819149"/>
              <a:gd name="connsiteX4" fmla="*/ 203662 w 789449"/>
              <a:gd name="connsiteY4" fmla="*/ 533399 h 819149"/>
              <a:gd name="connsiteX5" fmla="*/ 227474 w 789449"/>
              <a:gd name="connsiteY5" fmla="*/ 633412 h 819149"/>
              <a:gd name="connsiteX6" fmla="*/ 127462 w 789449"/>
              <a:gd name="connsiteY6" fmla="*/ 819149 h 819149"/>
              <a:gd name="connsiteX7" fmla="*/ 127462 w 789449"/>
              <a:gd name="connsiteY7" fmla="*/ 819149 h 819149"/>
              <a:gd name="connsiteX0" fmla="*/ 814231 w 814231"/>
              <a:gd name="connsiteY0" fmla="*/ 0 h 819149"/>
              <a:gd name="connsiteX1" fmla="*/ 71281 w 814231"/>
              <a:gd name="connsiteY1" fmla="*/ 195262 h 819149"/>
              <a:gd name="connsiteX2" fmla="*/ 47469 w 814231"/>
              <a:gd name="connsiteY2" fmla="*/ 376237 h 819149"/>
              <a:gd name="connsiteX3" fmla="*/ 228444 w 814231"/>
              <a:gd name="connsiteY3" fmla="*/ 533399 h 819149"/>
              <a:gd name="connsiteX4" fmla="*/ 252256 w 814231"/>
              <a:gd name="connsiteY4" fmla="*/ 633412 h 819149"/>
              <a:gd name="connsiteX5" fmla="*/ 152244 w 814231"/>
              <a:gd name="connsiteY5" fmla="*/ 819149 h 819149"/>
              <a:gd name="connsiteX6" fmla="*/ 152244 w 814231"/>
              <a:gd name="connsiteY6" fmla="*/ 819149 h 819149"/>
              <a:gd name="connsiteX0" fmla="*/ 822343 w 822343"/>
              <a:gd name="connsiteY0" fmla="*/ 0 h 819149"/>
              <a:gd name="connsiteX1" fmla="*/ 79393 w 822343"/>
              <a:gd name="connsiteY1" fmla="*/ 195262 h 819149"/>
              <a:gd name="connsiteX2" fmla="*/ 55581 w 822343"/>
              <a:gd name="connsiteY2" fmla="*/ 376237 h 819149"/>
              <a:gd name="connsiteX3" fmla="*/ 236556 w 822343"/>
              <a:gd name="connsiteY3" fmla="*/ 533399 h 819149"/>
              <a:gd name="connsiteX4" fmla="*/ 260368 w 822343"/>
              <a:gd name="connsiteY4" fmla="*/ 633412 h 819149"/>
              <a:gd name="connsiteX5" fmla="*/ 160356 w 822343"/>
              <a:gd name="connsiteY5" fmla="*/ 819149 h 819149"/>
              <a:gd name="connsiteX6" fmla="*/ 160356 w 822343"/>
              <a:gd name="connsiteY6" fmla="*/ 819149 h 819149"/>
              <a:gd name="connsiteX0" fmla="*/ 822343 w 822343"/>
              <a:gd name="connsiteY0" fmla="*/ 0 h 819149"/>
              <a:gd name="connsiteX1" fmla="*/ 79393 w 822343"/>
              <a:gd name="connsiteY1" fmla="*/ 195262 h 819149"/>
              <a:gd name="connsiteX2" fmla="*/ 55581 w 822343"/>
              <a:gd name="connsiteY2" fmla="*/ 376237 h 819149"/>
              <a:gd name="connsiteX3" fmla="*/ 236556 w 822343"/>
              <a:gd name="connsiteY3" fmla="*/ 533399 h 819149"/>
              <a:gd name="connsiteX4" fmla="*/ 260368 w 822343"/>
              <a:gd name="connsiteY4" fmla="*/ 633412 h 819149"/>
              <a:gd name="connsiteX5" fmla="*/ 160356 w 822343"/>
              <a:gd name="connsiteY5" fmla="*/ 819149 h 819149"/>
              <a:gd name="connsiteX6" fmla="*/ 160356 w 822343"/>
              <a:gd name="connsiteY6" fmla="*/ 819149 h 819149"/>
              <a:gd name="connsiteX0" fmla="*/ 780017 w 780017"/>
              <a:gd name="connsiteY0" fmla="*/ 0 h 819149"/>
              <a:gd name="connsiteX1" fmla="*/ 37067 w 780017"/>
              <a:gd name="connsiteY1" fmla="*/ 195262 h 819149"/>
              <a:gd name="connsiteX2" fmla="*/ 13255 w 780017"/>
              <a:gd name="connsiteY2" fmla="*/ 376237 h 819149"/>
              <a:gd name="connsiteX3" fmla="*/ 194230 w 780017"/>
              <a:gd name="connsiteY3" fmla="*/ 533399 h 819149"/>
              <a:gd name="connsiteX4" fmla="*/ 218042 w 780017"/>
              <a:gd name="connsiteY4" fmla="*/ 633412 h 819149"/>
              <a:gd name="connsiteX5" fmla="*/ 118030 w 780017"/>
              <a:gd name="connsiteY5" fmla="*/ 819149 h 819149"/>
              <a:gd name="connsiteX6" fmla="*/ 118030 w 780017"/>
              <a:gd name="connsiteY6" fmla="*/ 819149 h 819149"/>
              <a:gd name="connsiteX0" fmla="*/ 778960 w 778960"/>
              <a:gd name="connsiteY0" fmla="*/ 0 h 819149"/>
              <a:gd name="connsiteX1" fmla="*/ 36010 w 778960"/>
              <a:gd name="connsiteY1" fmla="*/ 195262 h 819149"/>
              <a:gd name="connsiteX2" fmla="*/ 12198 w 778960"/>
              <a:gd name="connsiteY2" fmla="*/ 376237 h 819149"/>
              <a:gd name="connsiteX3" fmla="*/ 178885 w 778960"/>
              <a:gd name="connsiteY3" fmla="*/ 509586 h 819149"/>
              <a:gd name="connsiteX4" fmla="*/ 216985 w 778960"/>
              <a:gd name="connsiteY4" fmla="*/ 633412 h 819149"/>
              <a:gd name="connsiteX5" fmla="*/ 116973 w 778960"/>
              <a:gd name="connsiteY5" fmla="*/ 819149 h 819149"/>
              <a:gd name="connsiteX6" fmla="*/ 116973 w 778960"/>
              <a:gd name="connsiteY6" fmla="*/ 819149 h 819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8960" h="819149">
                <a:moveTo>
                  <a:pt x="778960" y="0"/>
                </a:moveTo>
                <a:cubicBezTo>
                  <a:pt x="624179" y="40680"/>
                  <a:pt x="182854" y="-29369"/>
                  <a:pt x="36010" y="195262"/>
                </a:cubicBezTo>
                <a:cubicBezTo>
                  <a:pt x="1084" y="243681"/>
                  <a:pt x="-11614" y="323850"/>
                  <a:pt x="12198" y="376237"/>
                </a:cubicBezTo>
                <a:cubicBezTo>
                  <a:pt x="36010" y="428624"/>
                  <a:pt x="144754" y="466724"/>
                  <a:pt x="178885" y="509586"/>
                </a:cubicBezTo>
                <a:cubicBezTo>
                  <a:pt x="213016" y="552448"/>
                  <a:pt x="227304" y="581818"/>
                  <a:pt x="216985" y="633412"/>
                </a:cubicBezTo>
                <a:cubicBezTo>
                  <a:pt x="206666" y="685006"/>
                  <a:pt x="116973" y="819149"/>
                  <a:pt x="116973" y="819149"/>
                </a:cubicBezTo>
                <a:lnTo>
                  <a:pt x="116973" y="819149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050" name="Freihandform 1049"/>
          <p:cNvSpPr/>
          <p:nvPr/>
        </p:nvSpPr>
        <p:spPr>
          <a:xfrm>
            <a:off x="6590562" y="4113284"/>
            <a:ext cx="85696" cy="38563"/>
          </a:xfrm>
          <a:custGeom>
            <a:avLst/>
            <a:gdLst>
              <a:gd name="connsiteX0" fmla="*/ 49518 w 601968"/>
              <a:gd name="connsiteY0" fmla="*/ 0 h 371508"/>
              <a:gd name="connsiteX1" fmla="*/ 54280 w 601968"/>
              <a:gd name="connsiteY1" fmla="*/ 371475 h 371508"/>
              <a:gd name="connsiteX2" fmla="*/ 601968 w 601968"/>
              <a:gd name="connsiteY2" fmla="*/ 23812 h 371508"/>
              <a:gd name="connsiteX3" fmla="*/ 601968 w 601968"/>
              <a:gd name="connsiteY3" fmla="*/ 23812 h 371508"/>
              <a:gd name="connsiteX0" fmla="*/ 4961 w 557411"/>
              <a:gd name="connsiteY0" fmla="*/ 0 h 200101"/>
              <a:gd name="connsiteX1" fmla="*/ 309761 w 557411"/>
              <a:gd name="connsiteY1" fmla="*/ 200025 h 200101"/>
              <a:gd name="connsiteX2" fmla="*/ 557411 w 557411"/>
              <a:gd name="connsiteY2" fmla="*/ 23812 h 200101"/>
              <a:gd name="connsiteX3" fmla="*/ 557411 w 557411"/>
              <a:gd name="connsiteY3" fmla="*/ 23812 h 200101"/>
              <a:gd name="connsiteX0" fmla="*/ 5927 w 558377"/>
              <a:gd name="connsiteY0" fmla="*/ 0 h 204862"/>
              <a:gd name="connsiteX1" fmla="*/ 263102 w 558377"/>
              <a:gd name="connsiteY1" fmla="*/ 204788 h 204862"/>
              <a:gd name="connsiteX2" fmla="*/ 558377 w 558377"/>
              <a:gd name="connsiteY2" fmla="*/ 23812 h 204862"/>
              <a:gd name="connsiteX3" fmla="*/ 558377 w 558377"/>
              <a:gd name="connsiteY3" fmla="*/ 23812 h 204862"/>
              <a:gd name="connsiteX0" fmla="*/ 4828 w 557278"/>
              <a:gd name="connsiteY0" fmla="*/ 0 h 204862"/>
              <a:gd name="connsiteX1" fmla="*/ 262003 w 557278"/>
              <a:gd name="connsiteY1" fmla="*/ 204788 h 204862"/>
              <a:gd name="connsiteX2" fmla="*/ 557278 w 557278"/>
              <a:gd name="connsiteY2" fmla="*/ 23812 h 204862"/>
              <a:gd name="connsiteX3" fmla="*/ 557278 w 557278"/>
              <a:gd name="connsiteY3" fmla="*/ 23812 h 204862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4983 w 557433"/>
              <a:gd name="connsiteY0" fmla="*/ 0 h 204808"/>
              <a:gd name="connsiteX1" fmla="*/ 262158 w 557433"/>
              <a:gd name="connsiteY1" fmla="*/ 204788 h 204808"/>
              <a:gd name="connsiteX2" fmla="*/ 557433 w 557433"/>
              <a:gd name="connsiteY2" fmla="*/ 23812 h 204808"/>
              <a:gd name="connsiteX3" fmla="*/ 557433 w 557433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7191"/>
              <a:gd name="connsiteX1" fmla="*/ 247650 w 552450"/>
              <a:gd name="connsiteY1" fmla="*/ 207169 h 207191"/>
              <a:gd name="connsiteX2" fmla="*/ 552450 w 552450"/>
              <a:gd name="connsiteY2" fmla="*/ 23812 h 207191"/>
              <a:gd name="connsiteX3" fmla="*/ 552450 w 552450"/>
              <a:gd name="connsiteY3" fmla="*/ 23812 h 207191"/>
              <a:gd name="connsiteX0" fmla="*/ 0 w 552450"/>
              <a:gd name="connsiteY0" fmla="*/ 0 h 213661"/>
              <a:gd name="connsiteX1" fmla="*/ 247650 w 552450"/>
              <a:gd name="connsiteY1" fmla="*/ 207169 h 213661"/>
              <a:gd name="connsiteX2" fmla="*/ 552450 w 552450"/>
              <a:gd name="connsiteY2" fmla="*/ 23812 h 213661"/>
              <a:gd name="connsiteX3" fmla="*/ 552450 w 552450"/>
              <a:gd name="connsiteY3" fmla="*/ 23812 h 213661"/>
              <a:gd name="connsiteX0" fmla="*/ 0 w 552450"/>
              <a:gd name="connsiteY0" fmla="*/ 0 h 214540"/>
              <a:gd name="connsiteX1" fmla="*/ 247650 w 552450"/>
              <a:gd name="connsiteY1" fmla="*/ 207169 h 214540"/>
              <a:gd name="connsiteX2" fmla="*/ 552450 w 552450"/>
              <a:gd name="connsiteY2" fmla="*/ 23812 h 214540"/>
              <a:gd name="connsiteX3" fmla="*/ 552450 w 552450"/>
              <a:gd name="connsiteY3" fmla="*/ 23812 h 214540"/>
              <a:gd name="connsiteX0" fmla="*/ 0 w 552450"/>
              <a:gd name="connsiteY0" fmla="*/ 0 h 207579"/>
              <a:gd name="connsiteX1" fmla="*/ 247650 w 552450"/>
              <a:gd name="connsiteY1" fmla="*/ 207169 h 207579"/>
              <a:gd name="connsiteX2" fmla="*/ 552450 w 552450"/>
              <a:gd name="connsiteY2" fmla="*/ 23812 h 207579"/>
              <a:gd name="connsiteX3" fmla="*/ 552450 w 552450"/>
              <a:gd name="connsiteY3" fmla="*/ 23812 h 207579"/>
              <a:gd name="connsiteX0" fmla="*/ 0 w 562359"/>
              <a:gd name="connsiteY0" fmla="*/ 21432 h 228958"/>
              <a:gd name="connsiteX1" fmla="*/ 247650 w 562359"/>
              <a:gd name="connsiteY1" fmla="*/ 228601 h 228958"/>
              <a:gd name="connsiteX2" fmla="*/ 552450 w 562359"/>
              <a:gd name="connsiteY2" fmla="*/ 45244 h 228958"/>
              <a:gd name="connsiteX3" fmla="*/ 481013 w 562359"/>
              <a:gd name="connsiteY3" fmla="*/ 0 h 228958"/>
              <a:gd name="connsiteX0" fmla="*/ 0 w 481013"/>
              <a:gd name="connsiteY0" fmla="*/ 21432 h 228623"/>
              <a:gd name="connsiteX1" fmla="*/ 247650 w 481013"/>
              <a:gd name="connsiteY1" fmla="*/ 228601 h 228623"/>
              <a:gd name="connsiteX2" fmla="*/ 481013 w 481013"/>
              <a:gd name="connsiteY2" fmla="*/ 0 h 228623"/>
              <a:gd name="connsiteX0" fmla="*/ 0 w 481013"/>
              <a:gd name="connsiteY0" fmla="*/ 21432 h 228623"/>
              <a:gd name="connsiteX1" fmla="*/ 247650 w 481013"/>
              <a:gd name="connsiteY1" fmla="*/ 228601 h 228623"/>
              <a:gd name="connsiteX2" fmla="*/ 481013 w 481013"/>
              <a:gd name="connsiteY2" fmla="*/ 0 h 228623"/>
              <a:gd name="connsiteX0" fmla="*/ 0 w 482336"/>
              <a:gd name="connsiteY0" fmla="*/ 21432 h 228623"/>
              <a:gd name="connsiteX1" fmla="*/ 247650 w 482336"/>
              <a:gd name="connsiteY1" fmla="*/ 228601 h 228623"/>
              <a:gd name="connsiteX2" fmla="*/ 481013 w 482336"/>
              <a:gd name="connsiteY2" fmla="*/ 0 h 228623"/>
              <a:gd name="connsiteX0" fmla="*/ 0 w 481764"/>
              <a:gd name="connsiteY0" fmla="*/ 21432 h 228623"/>
              <a:gd name="connsiteX1" fmla="*/ 247650 w 481764"/>
              <a:gd name="connsiteY1" fmla="*/ 228601 h 228623"/>
              <a:gd name="connsiteX2" fmla="*/ 481013 w 481764"/>
              <a:gd name="connsiteY2" fmla="*/ 0 h 228623"/>
              <a:gd name="connsiteX0" fmla="*/ 0 w 481764"/>
              <a:gd name="connsiteY0" fmla="*/ 21432 h 228623"/>
              <a:gd name="connsiteX1" fmla="*/ 247650 w 481764"/>
              <a:gd name="connsiteY1" fmla="*/ 228601 h 228623"/>
              <a:gd name="connsiteX2" fmla="*/ 481013 w 481764"/>
              <a:gd name="connsiteY2" fmla="*/ 0 h 228623"/>
              <a:gd name="connsiteX0" fmla="*/ 0 w 481700"/>
              <a:gd name="connsiteY0" fmla="*/ 21432 h 228623"/>
              <a:gd name="connsiteX1" fmla="*/ 247650 w 481700"/>
              <a:gd name="connsiteY1" fmla="*/ 228601 h 228623"/>
              <a:gd name="connsiteX2" fmla="*/ 481013 w 481700"/>
              <a:gd name="connsiteY2" fmla="*/ 0 h 228623"/>
              <a:gd name="connsiteX0" fmla="*/ 0 w 481700"/>
              <a:gd name="connsiteY0" fmla="*/ 21432 h 228601"/>
              <a:gd name="connsiteX1" fmla="*/ 247650 w 481700"/>
              <a:gd name="connsiteY1" fmla="*/ 228601 h 228601"/>
              <a:gd name="connsiteX2" fmla="*/ 481013 w 481700"/>
              <a:gd name="connsiteY2" fmla="*/ 0 h 228601"/>
              <a:gd name="connsiteX0" fmla="*/ 0 w 481653"/>
              <a:gd name="connsiteY0" fmla="*/ 21432 h 193176"/>
              <a:gd name="connsiteX1" fmla="*/ 233363 w 481653"/>
              <a:gd name="connsiteY1" fmla="*/ 192883 h 193176"/>
              <a:gd name="connsiteX2" fmla="*/ 481013 w 481653"/>
              <a:gd name="connsiteY2" fmla="*/ 0 h 193176"/>
              <a:gd name="connsiteX0" fmla="*/ 0 w 481653"/>
              <a:gd name="connsiteY0" fmla="*/ 21432 h 193550"/>
              <a:gd name="connsiteX1" fmla="*/ 233363 w 481653"/>
              <a:gd name="connsiteY1" fmla="*/ 192883 h 193550"/>
              <a:gd name="connsiteX2" fmla="*/ 481013 w 481653"/>
              <a:gd name="connsiteY2" fmla="*/ 0 h 193550"/>
              <a:gd name="connsiteX0" fmla="*/ 0 w 481653"/>
              <a:gd name="connsiteY0" fmla="*/ 21432 h 216741"/>
              <a:gd name="connsiteX1" fmla="*/ 233363 w 481653"/>
              <a:gd name="connsiteY1" fmla="*/ 216696 h 216741"/>
              <a:gd name="connsiteX2" fmla="*/ 481013 w 481653"/>
              <a:gd name="connsiteY2" fmla="*/ 0 h 216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1653" h="216741">
                <a:moveTo>
                  <a:pt x="0" y="21432"/>
                </a:moveTo>
                <a:cubicBezTo>
                  <a:pt x="18256" y="209948"/>
                  <a:pt x="186532" y="217490"/>
                  <a:pt x="233363" y="216696"/>
                </a:cubicBezTo>
                <a:cubicBezTo>
                  <a:pt x="296863" y="213124"/>
                  <a:pt x="494308" y="226218"/>
                  <a:pt x="481013" y="0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grpSp>
        <p:nvGrpSpPr>
          <p:cNvPr id="162" name="Gruppieren 161"/>
          <p:cNvGrpSpPr/>
          <p:nvPr/>
        </p:nvGrpSpPr>
        <p:grpSpPr>
          <a:xfrm>
            <a:off x="5347769" y="3841828"/>
            <a:ext cx="53807" cy="274756"/>
            <a:chOff x="2940844" y="3298031"/>
            <a:chExt cx="302419" cy="1544261"/>
          </a:xfrm>
        </p:grpSpPr>
        <p:sp>
          <p:nvSpPr>
            <p:cNvPr id="339" name="Rechteck 4"/>
            <p:cNvSpPr/>
            <p:nvPr/>
          </p:nvSpPr>
          <p:spPr>
            <a:xfrm>
              <a:off x="2945606" y="3348038"/>
              <a:ext cx="297657" cy="1494254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chemeClr val="accent5">
                    <a:lumMod val="75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88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40" name="Ellipse 339"/>
            <p:cNvSpPr/>
            <p:nvPr/>
          </p:nvSpPr>
          <p:spPr>
            <a:xfrm>
              <a:off x="2940844" y="3298031"/>
              <a:ext cx="300037" cy="10001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50000">
                  <a:srgbClr val="7D98C6"/>
                </a:gs>
                <a:gs pos="74000">
                  <a:schemeClr val="accent5">
                    <a:lumMod val="75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</p:grpSp>
      <p:grpSp>
        <p:nvGrpSpPr>
          <p:cNvPr id="163" name="Gruppieren 162"/>
          <p:cNvGrpSpPr/>
          <p:nvPr/>
        </p:nvGrpSpPr>
        <p:grpSpPr>
          <a:xfrm>
            <a:off x="5518085" y="3840981"/>
            <a:ext cx="53807" cy="274756"/>
            <a:chOff x="2940844" y="3298031"/>
            <a:chExt cx="302419" cy="1544261"/>
          </a:xfrm>
        </p:grpSpPr>
        <p:sp>
          <p:nvSpPr>
            <p:cNvPr id="337" name="Rechteck 4"/>
            <p:cNvSpPr/>
            <p:nvPr/>
          </p:nvSpPr>
          <p:spPr>
            <a:xfrm>
              <a:off x="2945606" y="3348038"/>
              <a:ext cx="297657" cy="1494254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chemeClr val="accent5">
                    <a:lumMod val="75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88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38" name="Ellipse 337"/>
            <p:cNvSpPr/>
            <p:nvPr/>
          </p:nvSpPr>
          <p:spPr>
            <a:xfrm>
              <a:off x="2940844" y="3298031"/>
              <a:ext cx="300037" cy="10001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50000">
                  <a:srgbClr val="7D98C6"/>
                </a:gs>
                <a:gs pos="74000">
                  <a:schemeClr val="accent5">
                    <a:lumMod val="75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</p:grpSp>
      <p:grpSp>
        <p:nvGrpSpPr>
          <p:cNvPr id="164" name="Gruppieren 163"/>
          <p:cNvGrpSpPr/>
          <p:nvPr/>
        </p:nvGrpSpPr>
        <p:grpSpPr>
          <a:xfrm>
            <a:off x="5772288" y="3838439"/>
            <a:ext cx="53807" cy="274756"/>
            <a:chOff x="2940844" y="3298031"/>
            <a:chExt cx="302419" cy="1544261"/>
          </a:xfrm>
        </p:grpSpPr>
        <p:sp>
          <p:nvSpPr>
            <p:cNvPr id="335" name="Rechteck 4"/>
            <p:cNvSpPr/>
            <p:nvPr/>
          </p:nvSpPr>
          <p:spPr>
            <a:xfrm>
              <a:off x="2945606" y="3348038"/>
              <a:ext cx="297657" cy="1494254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chemeClr val="accent5">
                    <a:lumMod val="75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88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36" name="Ellipse 335"/>
            <p:cNvSpPr/>
            <p:nvPr/>
          </p:nvSpPr>
          <p:spPr>
            <a:xfrm>
              <a:off x="2940844" y="3298031"/>
              <a:ext cx="300037" cy="10001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50000">
                  <a:srgbClr val="7D98C6"/>
                </a:gs>
                <a:gs pos="74000">
                  <a:schemeClr val="accent5">
                    <a:lumMod val="75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</p:grpSp>
      <p:grpSp>
        <p:nvGrpSpPr>
          <p:cNvPr id="165" name="Gruppieren 164"/>
          <p:cNvGrpSpPr/>
          <p:nvPr/>
        </p:nvGrpSpPr>
        <p:grpSpPr>
          <a:xfrm>
            <a:off x="5141068" y="3935459"/>
            <a:ext cx="775460" cy="52111"/>
            <a:chOff x="2376488" y="3819524"/>
            <a:chExt cx="4358470" cy="292893"/>
          </a:xfrm>
        </p:grpSpPr>
        <p:sp>
          <p:nvSpPr>
            <p:cNvPr id="298" name="Freihandform 297"/>
            <p:cNvSpPr/>
            <p:nvPr/>
          </p:nvSpPr>
          <p:spPr>
            <a:xfrm>
              <a:off x="2610777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99" name="Freihandform 298"/>
            <p:cNvSpPr/>
            <p:nvPr/>
          </p:nvSpPr>
          <p:spPr>
            <a:xfrm>
              <a:off x="2845066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00" name="Freihandform 299"/>
            <p:cNvSpPr/>
            <p:nvPr/>
          </p:nvSpPr>
          <p:spPr>
            <a:xfrm>
              <a:off x="3079355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01" name="Freihandform 300"/>
            <p:cNvSpPr/>
            <p:nvPr/>
          </p:nvSpPr>
          <p:spPr>
            <a:xfrm>
              <a:off x="3313644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02" name="Freihandform 301"/>
            <p:cNvSpPr/>
            <p:nvPr/>
          </p:nvSpPr>
          <p:spPr>
            <a:xfrm>
              <a:off x="3547933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03" name="Freihandform 302"/>
            <p:cNvSpPr/>
            <p:nvPr/>
          </p:nvSpPr>
          <p:spPr>
            <a:xfrm>
              <a:off x="3782222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04" name="Freihandform 303"/>
            <p:cNvSpPr/>
            <p:nvPr/>
          </p:nvSpPr>
          <p:spPr>
            <a:xfrm>
              <a:off x="4016511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05" name="Freihandform 304"/>
            <p:cNvSpPr/>
            <p:nvPr/>
          </p:nvSpPr>
          <p:spPr>
            <a:xfrm>
              <a:off x="4250800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06" name="Freihandform 305"/>
            <p:cNvSpPr/>
            <p:nvPr/>
          </p:nvSpPr>
          <p:spPr>
            <a:xfrm>
              <a:off x="4485089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07" name="Freihandform 306"/>
            <p:cNvSpPr/>
            <p:nvPr/>
          </p:nvSpPr>
          <p:spPr>
            <a:xfrm>
              <a:off x="4719378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08" name="Freihandform 307"/>
            <p:cNvSpPr/>
            <p:nvPr/>
          </p:nvSpPr>
          <p:spPr>
            <a:xfrm>
              <a:off x="4953666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09" name="Freihandform 308"/>
            <p:cNvSpPr/>
            <p:nvPr/>
          </p:nvSpPr>
          <p:spPr>
            <a:xfrm>
              <a:off x="5187955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10" name="Freihandform 309"/>
            <p:cNvSpPr/>
            <p:nvPr/>
          </p:nvSpPr>
          <p:spPr>
            <a:xfrm>
              <a:off x="5422243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11" name="Freihandform 310"/>
            <p:cNvSpPr/>
            <p:nvPr/>
          </p:nvSpPr>
          <p:spPr>
            <a:xfrm>
              <a:off x="5656531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12" name="Freihandform 311"/>
            <p:cNvSpPr/>
            <p:nvPr/>
          </p:nvSpPr>
          <p:spPr>
            <a:xfrm>
              <a:off x="5890820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13" name="Freihandform 312"/>
            <p:cNvSpPr/>
            <p:nvPr/>
          </p:nvSpPr>
          <p:spPr>
            <a:xfrm>
              <a:off x="6125109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14" name="Freihandform 313"/>
            <p:cNvSpPr/>
            <p:nvPr/>
          </p:nvSpPr>
          <p:spPr>
            <a:xfrm>
              <a:off x="6359398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15" name="Freihandform 314"/>
            <p:cNvSpPr/>
            <p:nvPr/>
          </p:nvSpPr>
          <p:spPr>
            <a:xfrm>
              <a:off x="6593681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16" name="Freihandform 315"/>
            <p:cNvSpPr/>
            <p:nvPr/>
          </p:nvSpPr>
          <p:spPr>
            <a:xfrm>
              <a:off x="2376488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17" name="Freihandform 316"/>
            <p:cNvSpPr/>
            <p:nvPr/>
          </p:nvSpPr>
          <p:spPr>
            <a:xfrm>
              <a:off x="2449293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18" name="Freihandform 317"/>
            <p:cNvSpPr/>
            <p:nvPr/>
          </p:nvSpPr>
          <p:spPr>
            <a:xfrm>
              <a:off x="2685037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19" name="Freihandform 318"/>
            <p:cNvSpPr/>
            <p:nvPr/>
          </p:nvSpPr>
          <p:spPr>
            <a:xfrm>
              <a:off x="2911256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20" name="Freihandform 319"/>
            <p:cNvSpPr/>
            <p:nvPr/>
          </p:nvSpPr>
          <p:spPr>
            <a:xfrm>
              <a:off x="3137475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21" name="Freihandform 320"/>
            <p:cNvSpPr/>
            <p:nvPr/>
          </p:nvSpPr>
          <p:spPr>
            <a:xfrm>
              <a:off x="3377981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22" name="Freihandform 321"/>
            <p:cNvSpPr/>
            <p:nvPr/>
          </p:nvSpPr>
          <p:spPr>
            <a:xfrm>
              <a:off x="3613725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23" name="Freihandform 322"/>
            <p:cNvSpPr/>
            <p:nvPr/>
          </p:nvSpPr>
          <p:spPr>
            <a:xfrm>
              <a:off x="3849469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24" name="Freihandform 323"/>
            <p:cNvSpPr/>
            <p:nvPr/>
          </p:nvSpPr>
          <p:spPr>
            <a:xfrm>
              <a:off x="4080450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25" name="Freihandform 324"/>
            <p:cNvSpPr/>
            <p:nvPr/>
          </p:nvSpPr>
          <p:spPr>
            <a:xfrm>
              <a:off x="4325719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26" name="Freihandform 325"/>
            <p:cNvSpPr/>
            <p:nvPr/>
          </p:nvSpPr>
          <p:spPr>
            <a:xfrm>
              <a:off x="4572000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27" name="Freihandform 326"/>
            <p:cNvSpPr/>
            <p:nvPr/>
          </p:nvSpPr>
          <p:spPr>
            <a:xfrm>
              <a:off x="5026818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28" name="Freihandform 327"/>
            <p:cNvSpPr/>
            <p:nvPr/>
          </p:nvSpPr>
          <p:spPr>
            <a:xfrm>
              <a:off x="5262561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29" name="Freihandform 328"/>
            <p:cNvSpPr/>
            <p:nvPr/>
          </p:nvSpPr>
          <p:spPr>
            <a:xfrm>
              <a:off x="5493542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30" name="Freihandform 329"/>
            <p:cNvSpPr/>
            <p:nvPr/>
          </p:nvSpPr>
          <p:spPr>
            <a:xfrm>
              <a:off x="5738811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31" name="Freihandform 330"/>
            <p:cNvSpPr/>
            <p:nvPr/>
          </p:nvSpPr>
          <p:spPr>
            <a:xfrm>
              <a:off x="5965029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32" name="Freihandform 331"/>
            <p:cNvSpPr/>
            <p:nvPr/>
          </p:nvSpPr>
          <p:spPr>
            <a:xfrm>
              <a:off x="6203154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33" name="Freihandform 332"/>
            <p:cNvSpPr/>
            <p:nvPr/>
          </p:nvSpPr>
          <p:spPr>
            <a:xfrm>
              <a:off x="6434136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34" name="Freihandform 333"/>
            <p:cNvSpPr/>
            <p:nvPr/>
          </p:nvSpPr>
          <p:spPr>
            <a:xfrm>
              <a:off x="6667498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</p:grpSp>
      <p:sp>
        <p:nvSpPr>
          <p:cNvPr id="279" name="Ellipse 278"/>
          <p:cNvSpPr/>
          <p:nvPr/>
        </p:nvSpPr>
        <p:spPr>
          <a:xfrm>
            <a:off x="5130900" y="3898600"/>
            <a:ext cx="41634" cy="4163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61000">
                <a:schemeClr val="bg1">
                  <a:lumMod val="75000"/>
                </a:schemeClr>
              </a:gs>
              <a:gs pos="78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80" name="Ellipse 279"/>
          <p:cNvSpPr/>
          <p:nvPr/>
        </p:nvSpPr>
        <p:spPr>
          <a:xfrm>
            <a:off x="5172632" y="3898600"/>
            <a:ext cx="41634" cy="4163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61000">
                <a:schemeClr val="bg1">
                  <a:lumMod val="75000"/>
                </a:schemeClr>
              </a:gs>
              <a:gs pos="78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81" name="Ellipse 280"/>
          <p:cNvSpPr/>
          <p:nvPr/>
        </p:nvSpPr>
        <p:spPr>
          <a:xfrm>
            <a:off x="5214364" y="3898600"/>
            <a:ext cx="41634" cy="4163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61000">
                <a:schemeClr val="bg1">
                  <a:lumMod val="75000"/>
                </a:schemeClr>
              </a:gs>
              <a:gs pos="78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82" name="Ellipse 281"/>
          <p:cNvSpPr/>
          <p:nvPr/>
        </p:nvSpPr>
        <p:spPr>
          <a:xfrm>
            <a:off x="5256095" y="3898600"/>
            <a:ext cx="41634" cy="4163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61000">
                <a:schemeClr val="bg1">
                  <a:lumMod val="75000"/>
                </a:schemeClr>
              </a:gs>
              <a:gs pos="78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83" name="Ellipse 282"/>
          <p:cNvSpPr/>
          <p:nvPr/>
        </p:nvSpPr>
        <p:spPr>
          <a:xfrm>
            <a:off x="5297827" y="3898600"/>
            <a:ext cx="41634" cy="4163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61000">
                <a:schemeClr val="bg1">
                  <a:lumMod val="75000"/>
                </a:schemeClr>
              </a:gs>
              <a:gs pos="78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84" name="Ellipse 283"/>
          <p:cNvSpPr/>
          <p:nvPr/>
        </p:nvSpPr>
        <p:spPr>
          <a:xfrm>
            <a:off x="5339559" y="3898600"/>
            <a:ext cx="41634" cy="4163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61000">
                <a:schemeClr val="bg1">
                  <a:lumMod val="75000"/>
                </a:schemeClr>
              </a:gs>
              <a:gs pos="78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85" name="Ellipse 284"/>
          <p:cNvSpPr/>
          <p:nvPr/>
        </p:nvSpPr>
        <p:spPr>
          <a:xfrm>
            <a:off x="5381291" y="3898600"/>
            <a:ext cx="41634" cy="4163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61000">
                <a:schemeClr val="bg1">
                  <a:lumMod val="75000"/>
                </a:schemeClr>
              </a:gs>
              <a:gs pos="78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86" name="Ellipse 285"/>
          <p:cNvSpPr/>
          <p:nvPr/>
        </p:nvSpPr>
        <p:spPr>
          <a:xfrm>
            <a:off x="5423022" y="3898600"/>
            <a:ext cx="41634" cy="4163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61000">
                <a:schemeClr val="bg1">
                  <a:lumMod val="75000"/>
                </a:schemeClr>
              </a:gs>
              <a:gs pos="78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87" name="Ellipse 286"/>
          <p:cNvSpPr/>
          <p:nvPr/>
        </p:nvSpPr>
        <p:spPr>
          <a:xfrm>
            <a:off x="5464754" y="3898600"/>
            <a:ext cx="41634" cy="4163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61000">
                <a:schemeClr val="bg1">
                  <a:lumMod val="75000"/>
                </a:schemeClr>
              </a:gs>
              <a:gs pos="78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88" name="Ellipse 287"/>
          <p:cNvSpPr/>
          <p:nvPr/>
        </p:nvSpPr>
        <p:spPr>
          <a:xfrm>
            <a:off x="5506486" y="3898600"/>
            <a:ext cx="41634" cy="4163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61000">
                <a:schemeClr val="bg1">
                  <a:lumMod val="75000"/>
                </a:schemeClr>
              </a:gs>
              <a:gs pos="78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89" name="Ellipse 288"/>
          <p:cNvSpPr/>
          <p:nvPr/>
        </p:nvSpPr>
        <p:spPr>
          <a:xfrm>
            <a:off x="5548218" y="3898600"/>
            <a:ext cx="41634" cy="4163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61000">
                <a:schemeClr val="bg1">
                  <a:lumMod val="75000"/>
                </a:schemeClr>
              </a:gs>
              <a:gs pos="78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90" name="Ellipse 289"/>
          <p:cNvSpPr/>
          <p:nvPr/>
        </p:nvSpPr>
        <p:spPr>
          <a:xfrm>
            <a:off x="5589949" y="3898600"/>
            <a:ext cx="41634" cy="4163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61000">
                <a:schemeClr val="bg1">
                  <a:lumMod val="75000"/>
                </a:schemeClr>
              </a:gs>
              <a:gs pos="78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91" name="Ellipse 290"/>
          <p:cNvSpPr/>
          <p:nvPr/>
        </p:nvSpPr>
        <p:spPr>
          <a:xfrm>
            <a:off x="5631681" y="3898600"/>
            <a:ext cx="41634" cy="4163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61000">
                <a:schemeClr val="bg1">
                  <a:lumMod val="75000"/>
                </a:schemeClr>
              </a:gs>
              <a:gs pos="78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92" name="Ellipse 291"/>
          <p:cNvSpPr/>
          <p:nvPr/>
        </p:nvSpPr>
        <p:spPr>
          <a:xfrm>
            <a:off x="5673413" y="3898600"/>
            <a:ext cx="41634" cy="4163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61000">
                <a:schemeClr val="bg1">
                  <a:lumMod val="75000"/>
                </a:schemeClr>
              </a:gs>
              <a:gs pos="78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93" name="Ellipse 292"/>
          <p:cNvSpPr/>
          <p:nvPr/>
        </p:nvSpPr>
        <p:spPr>
          <a:xfrm>
            <a:off x="5715145" y="3898600"/>
            <a:ext cx="41634" cy="4163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61000">
                <a:schemeClr val="bg1">
                  <a:lumMod val="75000"/>
                </a:schemeClr>
              </a:gs>
              <a:gs pos="78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94" name="Ellipse 293"/>
          <p:cNvSpPr/>
          <p:nvPr/>
        </p:nvSpPr>
        <p:spPr>
          <a:xfrm>
            <a:off x="5756876" y="3898600"/>
            <a:ext cx="41634" cy="4163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61000">
                <a:schemeClr val="bg1">
                  <a:lumMod val="75000"/>
                </a:schemeClr>
              </a:gs>
              <a:gs pos="78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95" name="Ellipse 294"/>
          <p:cNvSpPr/>
          <p:nvPr/>
        </p:nvSpPr>
        <p:spPr>
          <a:xfrm>
            <a:off x="5798608" y="3898600"/>
            <a:ext cx="41634" cy="4163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61000">
                <a:schemeClr val="bg1">
                  <a:lumMod val="75000"/>
                </a:schemeClr>
              </a:gs>
              <a:gs pos="78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96" name="Ellipse 295"/>
          <p:cNvSpPr/>
          <p:nvPr/>
        </p:nvSpPr>
        <p:spPr>
          <a:xfrm>
            <a:off x="5840340" y="3898600"/>
            <a:ext cx="41634" cy="4163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61000">
                <a:schemeClr val="bg1">
                  <a:lumMod val="75000"/>
                </a:schemeClr>
              </a:gs>
              <a:gs pos="78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97" name="Ellipse 296"/>
          <p:cNvSpPr/>
          <p:nvPr/>
        </p:nvSpPr>
        <p:spPr>
          <a:xfrm>
            <a:off x="5882071" y="3904534"/>
            <a:ext cx="41634" cy="4163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61000">
                <a:schemeClr val="bg1">
                  <a:lumMod val="75000"/>
                </a:schemeClr>
              </a:gs>
              <a:gs pos="78000">
                <a:schemeClr val="bg1">
                  <a:lumMod val="6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grpSp>
        <p:nvGrpSpPr>
          <p:cNvPr id="167" name="Gruppieren 166"/>
          <p:cNvGrpSpPr/>
          <p:nvPr/>
        </p:nvGrpSpPr>
        <p:grpSpPr>
          <a:xfrm>
            <a:off x="5139745" y="3991697"/>
            <a:ext cx="775460" cy="52111"/>
            <a:chOff x="2376488" y="3819524"/>
            <a:chExt cx="4358470" cy="292893"/>
          </a:xfrm>
          <a:scene3d>
            <a:camera prst="orthographicFront">
              <a:rot lat="0" lon="0" rev="10800000"/>
            </a:camera>
            <a:lightRig rig="threePt" dir="t"/>
          </a:scene3d>
        </p:grpSpPr>
        <p:sp>
          <p:nvSpPr>
            <p:cNvPr id="242" name="Freihandform 241"/>
            <p:cNvSpPr/>
            <p:nvPr/>
          </p:nvSpPr>
          <p:spPr>
            <a:xfrm>
              <a:off x="2610777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43" name="Freihandform 242"/>
            <p:cNvSpPr/>
            <p:nvPr/>
          </p:nvSpPr>
          <p:spPr>
            <a:xfrm>
              <a:off x="2845066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44" name="Freihandform 243"/>
            <p:cNvSpPr/>
            <p:nvPr/>
          </p:nvSpPr>
          <p:spPr>
            <a:xfrm>
              <a:off x="3079355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45" name="Freihandform 244"/>
            <p:cNvSpPr/>
            <p:nvPr/>
          </p:nvSpPr>
          <p:spPr>
            <a:xfrm>
              <a:off x="3313644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46" name="Freihandform 245"/>
            <p:cNvSpPr/>
            <p:nvPr/>
          </p:nvSpPr>
          <p:spPr>
            <a:xfrm>
              <a:off x="3547933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47" name="Freihandform 246"/>
            <p:cNvSpPr/>
            <p:nvPr/>
          </p:nvSpPr>
          <p:spPr>
            <a:xfrm>
              <a:off x="3782222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48" name="Freihandform 247"/>
            <p:cNvSpPr/>
            <p:nvPr/>
          </p:nvSpPr>
          <p:spPr>
            <a:xfrm>
              <a:off x="4016511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49" name="Freihandform 248"/>
            <p:cNvSpPr/>
            <p:nvPr/>
          </p:nvSpPr>
          <p:spPr>
            <a:xfrm>
              <a:off x="4250800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50" name="Freihandform 249"/>
            <p:cNvSpPr/>
            <p:nvPr/>
          </p:nvSpPr>
          <p:spPr>
            <a:xfrm>
              <a:off x="4485089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51" name="Freihandform 250"/>
            <p:cNvSpPr/>
            <p:nvPr/>
          </p:nvSpPr>
          <p:spPr>
            <a:xfrm>
              <a:off x="4719378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52" name="Freihandform 251"/>
            <p:cNvSpPr/>
            <p:nvPr/>
          </p:nvSpPr>
          <p:spPr>
            <a:xfrm>
              <a:off x="4953666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53" name="Freihandform 252"/>
            <p:cNvSpPr/>
            <p:nvPr/>
          </p:nvSpPr>
          <p:spPr>
            <a:xfrm>
              <a:off x="5187955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54" name="Freihandform 253"/>
            <p:cNvSpPr/>
            <p:nvPr/>
          </p:nvSpPr>
          <p:spPr>
            <a:xfrm>
              <a:off x="5422243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55" name="Freihandform 254"/>
            <p:cNvSpPr/>
            <p:nvPr/>
          </p:nvSpPr>
          <p:spPr>
            <a:xfrm>
              <a:off x="5656531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56" name="Freihandform 255"/>
            <p:cNvSpPr/>
            <p:nvPr/>
          </p:nvSpPr>
          <p:spPr>
            <a:xfrm>
              <a:off x="5890820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57" name="Freihandform 256"/>
            <p:cNvSpPr/>
            <p:nvPr/>
          </p:nvSpPr>
          <p:spPr>
            <a:xfrm>
              <a:off x="6125109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58" name="Freihandform 257"/>
            <p:cNvSpPr/>
            <p:nvPr/>
          </p:nvSpPr>
          <p:spPr>
            <a:xfrm>
              <a:off x="6359398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59" name="Freihandform 258"/>
            <p:cNvSpPr/>
            <p:nvPr/>
          </p:nvSpPr>
          <p:spPr>
            <a:xfrm>
              <a:off x="6593681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60" name="Freihandform 259"/>
            <p:cNvSpPr/>
            <p:nvPr/>
          </p:nvSpPr>
          <p:spPr>
            <a:xfrm>
              <a:off x="2376488" y="3824285"/>
              <a:ext cx="52387" cy="288132"/>
            </a:xfrm>
            <a:custGeom>
              <a:avLst/>
              <a:gdLst>
                <a:gd name="connsiteX0" fmla="*/ 52387 w 52387"/>
                <a:gd name="connsiteY0" fmla="*/ 0 h 288132"/>
                <a:gd name="connsiteX1" fmla="*/ 28575 w 52387"/>
                <a:gd name="connsiteY1" fmla="*/ 73819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42862 w 52387"/>
                <a:gd name="connsiteY3" fmla="*/ 228600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14287 w 52387"/>
                <a:gd name="connsiteY1" fmla="*/ 69056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9525 w 52387"/>
                <a:gd name="connsiteY2" fmla="*/ 135732 h 288132"/>
                <a:gd name="connsiteX3" fmla="*/ 30956 w 52387"/>
                <a:gd name="connsiteY3" fmla="*/ 207169 h 288132"/>
                <a:gd name="connsiteX4" fmla="*/ 0 w 52387"/>
                <a:gd name="connsiteY4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  <a:gd name="connsiteX0" fmla="*/ 52387 w 52387"/>
                <a:gd name="connsiteY0" fmla="*/ 0 h 288132"/>
                <a:gd name="connsiteX1" fmla="*/ 21431 w 52387"/>
                <a:gd name="connsiteY1" fmla="*/ 71437 h 288132"/>
                <a:gd name="connsiteX2" fmla="*/ 30956 w 52387"/>
                <a:gd name="connsiteY2" fmla="*/ 207169 h 288132"/>
                <a:gd name="connsiteX3" fmla="*/ 0 w 52387"/>
                <a:gd name="connsiteY3" fmla="*/ 288132 h 28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387" h="288132">
                  <a:moveTo>
                    <a:pt x="52387" y="0"/>
                  </a:moveTo>
                  <a:cubicBezTo>
                    <a:pt x="44053" y="25598"/>
                    <a:pt x="58340" y="25003"/>
                    <a:pt x="21431" y="71437"/>
                  </a:cubicBezTo>
                  <a:cubicBezTo>
                    <a:pt x="-15478" y="117871"/>
                    <a:pt x="34528" y="171053"/>
                    <a:pt x="30956" y="207169"/>
                  </a:cubicBezTo>
                  <a:cubicBezTo>
                    <a:pt x="29368" y="232569"/>
                    <a:pt x="20637" y="271066"/>
                    <a:pt x="0" y="288132"/>
                  </a:cubicBez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61" name="Freihandform 260"/>
            <p:cNvSpPr/>
            <p:nvPr/>
          </p:nvSpPr>
          <p:spPr>
            <a:xfrm>
              <a:off x="2449293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62" name="Freihandform 261"/>
            <p:cNvSpPr/>
            <p:nvPr/>
          </p:nvSpPr>
          <p:spPr>
            <a:xfrm>
              <a:off x="2685037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63" name="Freihandform 262"/>
            <p:cNvSpPr/>
            <p:nvPr/>
          </p:nvSpPr>
          <p:spPr>
            <a:xfrm>
              <a:off x="2911256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64" name="Freihandform 263"/>
            <p:cNvSpPr/>
            <p:nvPr/>
          </p:nvSpPr>
          <p:spPr>
            <a:xfrm>
              <a:off x="3137475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65" name="Freihandform 264"/>
            <p:cNvSpPr/>
            <p:nvPr/>
          </p:nvSpPr>
          <p:spPr>
            <a:xfrm>
              <a:off x="3377981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66" name="Freihandform 265"/>
            <p:cNvSpPr/>
            <p:nvPr/>
          </p:nvSpPr>
          <p:spPr>
            <a:xfrm>
              <a:off x="3613725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67" name="Freihandform 266"/>
            <p:cNvSpPr/>
            <p:nvPr/>
          </p:nvSpPr>
          <p:spPr>
            <a:xfrm>
              <a:off x="3849469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68" name="Freihandform 267"/>
            <p:cNvSpPr/>
            <p:nvPr/>
          </p:nvSpPr>
          <p:spPr>
            <a:xfrm>
              <a:off x="4080450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69" name="Freihandform 268"/>
            <p:cNvSpPr/>
            <p:nvPr/>
          </p:nvSpPr>
          <p:spPr>
            <a:xfrm>
              <a:off x="4325719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70" name="Freihandform 269"/>
            <p:cNvSpPr/>
            <p:nvPr/>
          </p:nvSpPr>
          <p:spPr>
            <a:xfrm>
              <a:off x="4572000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71" name="Freihandform 270"/>
            <p:cNvSpPr/>
            <p:nvPr/>
          </p:nvSpPr>
          <p:spPr>
            <a:xfrm>
              <a:off x="5026818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72" name="Freihandform 271"/>
            <p:cNvSpPr/>
            <p:nvPr/>
          </p:nvSpPr>
          <p:spPr>
            <a:xfrm>
              <a:off x="5262561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73" name="Freihandform 272"/>
            <p:cNvSpPr/>
            <p:nvPr/>
          </p:nvSpPr>
          <p:spPr>
            <a:xfrm>
              <a:off x="5493542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74" name="Freihandform 273"/>
            <p:cNvSpPr/>
            <p:nvPr/>
          </p:nvSpPr>
          <p:spPr>
            <a:xfrm>
              <a:off x="5738811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75" name="Freihandform 274"/>
            <p:cNvSpPr/>
            <p:nvPr/>
          </p:nvSpPr>
          <p:spPr>
            <a:xfrm>
              <a:off x="5965029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76" name="Freihandform 275"/>
            <p:cNvSpPr/>
            <p:nvPr/>
          </p:nvSpPr>
          <p:spPr>
            <a:xfrm>
              <a:off x="6203154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77" name="Freihandform 276"/>
            <p:cNvSpPr/>
            <p:nvPr/>
          </p:nvSpPr>
          <p:spPr>
            <a:xfrm>
              <a:off x="6434136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78" name="Freihandform 277"/>
            <p:cNvSpPr/>
            <p:nvPr/>
          </p:nvSpPr>
          <p:spPr>
            <a:xfrm>
              <a:off x="6667498" y="3819524"/>
              <a:ext cx="67460" cy="292893"/>
            </a:xfrm>
            <a:custGeom>
              <a:avLst/>
              <a:gdLst>
                <a:gd name="connsiteX0" fmla="*/ 31970 w 67460"/>
                <a:gd name="connsiteY0" fmla="*/ 0 h 292893"/>
                <a:gd name="connsiteX1" fmla="*/ 1013 w 67460"/>
                <a:gd name="connsiteY1" fmla="*/ 107156 h 292893"/>
                <a:gd name="connsiteX2" fmla="*/ 65307 w 67460"/>
                <a:gd name="connsiteY2" fmla="*/ 200025 h 292893"/>
                <a:gd name="connsiteX3" fmla="*/ 53401 w 67460"/>
                <a:gd name="connsiteY3" fmla="*/ 292893 h 292893"/>
                <a:gd name="connsiteX4" fmla="*/ 53401 w 67460"/>
                <a:gd name="connsiteY4" fmla="*/ 292893 h 29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60" h="292893">
                  <a:moveTo>
                    <a:pt x="31970" y="0"/>
                  </a:moveTo>
                  <a:cubicBezTo>
                    <a:pt x="13713" y="36909"/>
                    <a:pt x="-4543" y="73819"/>
                    <a:pt x="1013" y="107156"/>
                  </a:cubicBezTo>
                  <a:cubicBezTo>
                    <a:pt x="6569" y="140494"/>
                    <a:pt x="56576" y="169069"/>
                    <a:pt x="65307" y="200025"/>
                  </a:cubicBezTo>
                  <a:cubicBezTo>
                    <a:pt x="74038" y="230981"/>
                    <a:pt x="53401" y="292893"/>
                    <a:pt x="53401" y="292893"/>
                  </a:cubicBezTo>
                  <a:lnTo>
                    <a:pt x="53401" y="292893"/>
                  </a:lnTo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</p:grpSp>
      <p:grpSp>
        <p:nvGrpSpPr>
          <p:cNvPr id="168" name="Gruppieren 167"/>
          <p:cNvGrpSpPr/>
          <p:nvPr/>
        </p:nvGrpSpPr>
        <p:grpSpPr>
          <a:xfrm>
            <a:off x="5129577" y="4041264"/>
            <a:ext cx="792805" cy="41634"/>
            <a:chOff x="2319338" y="3612355"/>
            <a:chExt cx="4455957" cy="234000"/>
          </a:xfrm>
        </p:grpSpPr>
        <p:sp>
          <p:nvSpPr>
            <p:cNvPr id="221" name="Ellipse 220"/>
            <p:cNvSpPr/>
            <p:nvPr/>
          </p:nvSpPr>
          <p:spPr>
            <a:xfrm>
              <a:off x="2319338" y="3612355"/>
              <a:ext cx="234000" cy="23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24" name="Ellipse 223"/>
            <p:cNvSpPr/>
            <p:nvPr/>
          </p:nvSpPr>
          <p:spPr>
            <a:xfrm>
              <a:off x="2553891" y="3612355"/>
              <a:ext cx="234000" cy="23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25" name="Ellipse 224"/>
            <p:cNvSpPr/>
            <p:nvPr/>
          </p:nvSpPr>
          <p:spPr>
            <a:xfrm>
              <a:off x="2788444" y="3612355"/>
              <a:ext cx="234000" cy="23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26" name="Ellipse 225"/>
            <p:cNvSpPr/>
            <p:nvPr/>
          </p:nvSpPr>
          <p:spPr>
            <a:xfrm>
              <a:off x="3022997" y="3612355"/>
              <a:ext cx="234000" cy="23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27" name="Ellipse 226"/>
            <p:cNvSpPr/>
            <p:nvPr/>
          </p:nvSpPr>
          <p:spPr>
            <a:xfrm>
              <a:off x="3257550" y="3612355"/>
              <a:ext cx="234000" cy="23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28" name="Ellipse 227"/>
            <p:cNvSpPr/>
            <p:nvPr/>
          </p:nvSpPr>
          <p:spPr>
            <a:xfrm>
              <a:off x="3492103" y="3612355"/>
              <a:ext cx="234000" cy="23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29" name="Ellipse 228"/>
            <p:cNvSpPr/>
            <p:nvPr/>
          </p:nvSpPr>
          <p:spPr>
            <a:xfrm>
              <a:off x="3726656" y="3612355"/>
              <a:ext cx="234000" cy="23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30" name="Ellipse 229"/>
            <p:cNvSpPr/>
            <p:nvPr/>
          </p:nvSpPr>
          <p:spPr>
            <a:xfrm>
              <a:off x="3961209" y="3612355"/>
              <a:ext cx="234000" cy="23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31" name="Ellipse 230"/>
            <p:cNvSpPr/>
            <p:nvPr/>
          </p:nvSpPr>
          <p:spPr>
            <a:xfrm>
              <a:off x="4195762" y="3612355"/>
              <a:ext cx="234000" cy="23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32" name="Ellipse 231"/>
            <p:cNvSpPr/>
            <p:nvPr/>
          </p:nvSpPr>
          <p:spPr>
            <a:xfrm>
              <a:off x="4430315" y="3612355"/>
              <a:ext cx="234000" cy="23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33" name="Ellipse 232"/>
            <p:cNvSpPr/>
            <p:nvPr/>
          </p:nvSpPr>
          <p:spPr>
            <a:xfrm>
              <a:off x="4664868" y="3612355"/>
              <a:ext cx="234000" cy="23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34" name="Ellipse 233"/>
            <p:cNvSpPr/>
            <p:nvPr/>
          </p:nvSpPr>
          <p:spPr>
            <a:xfrm>
              <a:off x="4899421" y="3612355"/>
              <a:ext cx="234000" cy="23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35" name="Ellipse 234"/>
            <p:cNvSpPr/>
            <p:nvPr/>
          </p:nvSpPr>
          <p:spPr>
            <a:xfrm>
              <a:off x="5133974" y="3612355"/>
              <a:ext cx="234000" cy="23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36" name="Ellipse 235"/>
            <p:cNvSpPr/>
            <p:nvPr/>
          </p:nvSpPr>
          <p:spPr>
            <a:xfrm>
              <a:off x="5368527" y="3612355"/>
              <a:ext cx="234000" cy="23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37" name="Ellipse 236"/>
            <p:cNvSpPr/>
            <p:nvPr/>
          </p:nvSpPr>
          <p:spPr>
            <a:xfrm>
              <a:off x="5603080" y="3612355"/>
              <a:ext cx="234000" cy="23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38" name="Ellipse 237"/>
            <p:cNvSpPr/>
            <p:nvPr/>
          </p:nvSpPr>
          <p:spPr>
            <a:xfrm>
              <a:off x="5837633" y="3612355"/>
              <a:ext cx="234000" cy="23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39" name="Ellipse 238"/>
            <p:cNvSpPr/>
            <p:nvPr/>
          </p:nvSpPr>
          <p:spPr>
            <a:xfrm>
              <a:off x="6072186" y="3612355"/>
              <a:ext cx="234000" cy="23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40" name="Ellipse 239"/>
            <p:cNvSpPr/>
            <p:nvPr/>
          </p:nvSpPr>
          <p:spPr>
            <a:xfrm>
              <a:off x="6306739" y="3612355"/>
              <a:ext cx="234000" cy="23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41" name="Ellipse 240"/>
            <p:cNvSpPr/>
            <p:nvPr/>
          </p:nvSpPr>
          <p:spPr>
            <a:xfrm>
              <a:off x="6541295" y="3612355"/>
              <a:ext cx="234000" cy="23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</p:grpSp>
      <p:sp>
        <p:nvSpPr>
          <p:cNvPr id="169" name="Freihandform 168"/>
          <p:cNvSpPr/>
          <p:nvPr/>
        </p:nvSpPr>
        <p:spPr>
          <a:xfrm>
            <a:off x="5270236" y="4112979"/>
            <a:ext cx="98292" cy="36932"/>
          </a:xfrm>
          <a:custGeom>
            <a:avLst/>
            <a:gdLst>
              <a:gd name="connsiteX0" fmla="*/ 49518 w 601968"/>
              <a:gd name="connsiteY0" fmla="*/ 0 h 371508"/>
              <a:gd name="connsiteX1" fmla="*/ 54280 w 601968"/>
              <a:gd name="connsiteY1" fmla="*/ 371475 h 371508"/>
              <a:gd name="connsiteX2" fmla="*/ 601968 w 601968"/>
              <a:gd name="connsiteY2" fmla="*/ 23812 h 371508"/>
              <a:gd name="connsiteX3" fmla="*/ 601968 w 601968"/>
              <a:gd name="connsiteY3" fmla="*/ 23812 h 371508"/>
              <a:gd name="connsiteX0" fmla="*/ 4961 w 557411"/>
              <a:gd name="connsiteY0" fmla="*/ 0 h 200101"/>
              <a:gd name="connsiteX1" fmla="*/ 309761 w 557411"/>
              <a:gd name="connsiteY1" fmla="*/ 200025 h 200101"/>
              <a:gd name="connsiteX2" fmla="*/ 557411 w 557411"/>
              <a:gd name="connsiteY2" fmla="*/ 23812 h 200101"/>
              <a:gd name="connsiteX3" fmla="*/ 557411 w 557411"/>
              <a:gd name="connsiteY3" fmla="*/ 23812 h 200101"/>
              <a:gd name="connsiteX0" fmla="*/ 5927 w 558377"/>
              <a:gd name="connsiteY0" fmla="*/ 0 h 204862"/>
              <a:gd name="connsiteX1" fmla="*/ 263102 w 558377"/>
              <a:gd name="connsiteY1" fmla="*/ 204788 h 204862"/>
              <a:gd name="connsiteX2" fmla="*/ 558377 w 558377"/>
              <a:gd name="connsiteY2" fmla="*/ 23812 h 204862"/>
              <a:gd name="connsiteX3" fmla="*/ 558377 w 558377"/>
              <a:gd name="connsiteY3" fmla="*/ 23812 h 204862"/>
              <a:gd name="connsiteX0" fmla="*/ 4828 w 557278"/>
              <a:gd name="connsiteY0" fmla="*/ 0 h 204862"/>
              <a:gd name="connsiteX1" fmla="*/ 262003 w 557278"/>
              <a:gd name="connsiteY1" fmla="*/ 204788 h 204862"/>
              <a:gd name="connsiteX2" fmla="*/ 557278 w 557278"/>
              <a:gd name="connsiteY2" fmla="*/ 23812 h 204862"/>
              <a:gd name="connsiteX3" fmla="*/ 557278 w 557278"/>
              <a:gd name="connsiteY3" fmla="*/ 23812 h 204862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4983 w 557433"/>
              <a:gd name="connsiteY0" fmla="*/ 0 h 204808"/>
              <a:gd name="connsiteX1" fmla="*/ 262158 w 557433"/>
              <a:gd name="connsiteY1" fmla="*/ 204788 h 204808"/>
              <a:gd name="connsiteX2" fmla="*/ 557433 w 557433"/>
              <a:gd name="connsiteY2" fmla="*/ 23812 h 204808"/>
              <a:gd name="connsiteX3" fmla="*/ 557433 w 557433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7191"/>
              <a:gd name="connsiteX1" fmla="*/ 247650 w 552450"/>
              <a:gd name="connsiteY1" fmla="*/ 207169 h 207191"/>
              <a:gd name="connsiteX2" fmla="*/ 552450 w 552450"/>
              <a:gd name="connsiteY2" fmla="*/ 23812 h 207191"/>
              <a:gd name="connsiteX3" fmla="*/ 552450 w 552450"/>
              <a:gd name="connsiteY3" fmla="*/ 23812 h 207191"/>
              <a:gd name="connsiteX0" fmla="*/ 0 w 552450"/>
              <a:gd name="connsiteY0" fmla="*/ 0 h 213661"/>
              <a:gd name="connsiteX1" fmla="*/ 247650 w 552450"/>
              <a:gd name="connsiteY1" fmla="*/ 207169 h 213661"/>
              <a:gd name="connsiteX2" fmla="*/ 552450 w 552450"/>
              <a:gd name="connsiteY2" fmla="*/ 23812 h 213661"/>
              <a:gd name="connsiteX3" fmla="*/ 552450 w 552450"/>
              <a:gd name="connsiteY3" fmla="*/ 23812 h 213661"/>
              <a:gd name="connsiteX0" fmla="*/ 0 w 552450"/>
              <a:gd name="connsiteY0" fmla="*/ 0 h 214540"/>
              <a:gd name="connsiteX1" fmla="*/ 247650 w 552450"/>
              <a:gd name="connsiteY1" fmla="*/ 207169 h 214540"/>
              <a:gd name="connsiteX2" fmla="*/ 552450 w 552450"/>
              <a:gd name="connsiteY2" fmla="*/ 23812 h 214540"/>
              <a:gd name="connsiteX3" fmla="*/ 552450 w 552450"/>
              <a:gd name="connsiteY3" fmla="*/ 23812 h 214540"/>
              <a:gd name="connsiteX0" fmla="*/ 0 w 552450"/>
              <a:gd name="connsiteY0" fmla="*/ 0 h 207579"/>
              <a:gd name="connsiteX1" fmla="*/ 247650 w 552450"/>
              <a:gd name="connsiteY1" fmla="*/ 207169 h 207579"/>
              <a:gd name="connsiteX2" fmla="*/ 552450 w 552450"/>
              <a:gd name="connsiteY2" fmla="*/ 23812 h 207579"/>
              <a:gd name="connsiteX3" fmla="*/ 552450 w 552450"/>
              <a:gd name="connsiteY3" fmla="*/ 23812 h 207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450" h="207579">
                <a:moveTo>
                  <a:pt x="0" y="0"/>
                </a:moveTo>
                <a:cubicBezTo>
                  <a:pt x="18256" y="188516"/>
                  <a:pt x="203200" y="207963"/>
                  <a:pt x="247650" y="207169"/>
                </a:cubicBezTo>
                <a:cubicBezTo>
                  <a:pt x="492125" y="215902"/>
                  <a:pt x="537369" y="82947"/>
                  <a:pt x="552450" y="23812"/>
                </a:cubicBezTo>
                <a:lnTo>
                  <a:pt x="552450" y="23812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70" name="Freihandform 169"/>
          <p:cNvSpPr/>
          <p:nvPr/>
        </p:nvSpPr>
        <p:spPr>
          <a:xfrm>
            <a:off x="5615106" y="4118487"/>
            <a:ext cx="91937" cy="36859"/>
          </a:xfrm>
          <a:custGeom>
            <a:avLst/>
            <a:gdLst>
              <a:gd name="connsiteX0" fmla="*/ 49518 w 601968"/>
              <a:gd name="connsiteY0" fmla="*/ 0 h 371508"/>
              <a:gd name="connsiteX1" fmla="*/ 54280 w 601968"/>
              <a:gd name="connsiteY1" fmla="*/ 371475 h 371508"/>
              <a:gd name="connsiteX2" fmla="*/ 601968 w 601968"/>
              <a:gd name="connsiteY2" fmla="*/ 23812 h 371508"/>
              <a:gd name="connsiteX3" fmla="*/ 601968 w 601968"/>
              <a:gd name="connsiteY3" fmla="*/ 23812 h 371508"/>
              <a:gd name="connsiteX0" fmla="*/ 4961 w 557411"/>
              <a:gd name="connsiteY0" fmla="*/ 0 h 200101"/>
              <a:gd name="connsiteX1" fmla="*/ 309761 w 557411"/>
              <a:gd name="connsiteY1" fmla="*/ 200025 h 200101"/>
              <a:gd name="connsiteX2" fmla="*/ 557411 w 557411"/>
              <a:gd name="connsiteY2" fmla="*/ 23812 h 200101"/>
              <a:gd name="connsiteX3" fmla="*/ 557411 w 557411"/>
              <a:gd name="connsiteY3" fmla="*/ 23812 h 200101"/>
              <a:gd name="connsiteX0" fmla="*/ 5927 w 558377"/>
              <a:gd name="connsiteY0" fmla="*/ 0 h 204862"/>
              <a:gd name="connsiteX1" fmla="*/ 263102 w 558377"/>
              <a:gd name="connsiteY1" fmla="*/ 204788 h 204862"/>
              <a:gd name="connsiteX2" fmla="*/ 558377 w 558377"/>
              <a:gd name="connsiteY2" fmla="*/ 23812 h 204862"/>
              <a:gd name="connsiteX3" fmla="*/ 558377 w 558377"/>
              <a:gd name="connsiteY3" fmla="*/ 23812 h 204862"/>
              <a:gd name="connsiteX0" fmla="*/ 4828 w 557278"/>
              <a:gd name="connsiteY0" fmla="*/ 0 h 204862"/>
              <a:gd name="connsiteX1" fmla="*/ 262003 w 557278"/>
              <a:gd name="connsiteY1" fmla="*/ 204788 h 204862"/>
              <a:gd name="connsiteX2" fmla="*/ 557278 w 557278"/>
              <a:gd name="connsiteY2" fmla="*/ 23812 h 204862"/>
              <a:gd name="connsiteX3" fmla="*/ 557278 w 557278"/>
              <a:gd name="connsiteY3" fmla="*/ 23812 h 204862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4983 w 557433"/>
              <a:gd name="connsiteY0" fmla="*/ 0 h 204808"/>
              <a:gd name="connsiteX1" fmla="*/ 262158 w 557433"/>
              <a:gd name="connsiteY1" fmla="*/ 204788 h 204808"/>
              <a:gd name="connsiteX2" fmla="*/ 557433 w 557433"/>
              <a:gd name="connsiteY2" fmla="*/ 23812 h 204808"/>
              <a:gd name="connsiteX3" fmla="*/ 557433 w 557433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9266"/>
              <a:gd name="connsiteX1" fmla="*/ 304800 w 552450"/>
              <a:gd name="connsiteY1" fmla="*/ 204788 h 209266"/>
              <a:gd name="connsiteX2" fmla="*/ 504823 w 552450"/>
              <a:gd name="connsiteY2" fmla="*/ 147638 h 209266"/>
              <a:gd name="connsiteX3" fmla="*/ 552450 w 552450"/>
              <a:gd name="connsiteY3" fmla="*/ 23812 h 209266"/>
              <a:gd name="connsiteX4" fmla="*/ 552450 w 552450"/>
              <a:gd name="connsiteY4" fmla="*/ 23812 h 209266"/>
              <a:gd name="connsiteX0" fmla="*/ 0 w 552450"/>
              <a:gd name="connsiteY0" fmla="*/ 0 h 209266"/>
              <a:gd name="connsiteX1" fmla="*/ 304800 w 552450"/>
              <a:gd name="connsiteY1" fmla="*/ 204788 h 209266"/>
              <a:gd name="connsiteX2" fmla="*/ 504823 w 552450"/>
              <a:gd name="connsiteY2" fmla="*/ 147638 h 209266"/>
              <a:gd name="connsiteX3" fmla="*/ 552450 w 552450"/>
              <a:gd name="connsiteY3" fmla="*/ 23812 h 209266"/>
              <a:gd name="connsiteX4" fmla="*/ 552450 w 552450"/>
              <a:gd name="connsiteY4" fmla="*/ 23812 h 209266"/>
              <a:gd name="connsiteX0" fmla="*/ 0 w 552450"/>
              <a:gd name="connsiteY0" fmla="*/ 0 h 204862"/>
              <a:gd name="connsiteX1" fmla="*/ 304800 w 552450"/>
              <a:gd name="connsiteY1" fmla="*/ 204788 h 204862"/>
              <a:gd name="connsiteX2" fmla="*/ 552450 w 552450"/>
              <a:gd name="connsiteY2" fmla="*/ 23812 h 204862"/>
              <a:gd name="connsiteX3" fmla="*/ 552450 w 552450"/>
              <a:gd name="connsiteY3" fmla="*/ 23812 h 204862"/>
              <a:gd name="connsiteX0" fmla="*/ 0 w 552450"/>
              <a:gd name="connsiteY0" fmla="*/ 0 h 205277"/>
              <a:gd name="connsiteX1" fmla="*/ 304800 w 552450"/>
              <a:gd name="connsiteY1" fmla="*/ 204788 h 205277"/>
              <a:gd name="connsiteX2" fmla="*/ 552450 w 552450"/>
              <a:gd name="connsiteY2" fmla="*/ 23812 h 205277"/>
              <a:gd name="connsiteX3" fmla="*/ 552450 w 552450"/>
              <a:gd name="connsiteY3" fmla="*/ 23812 h 205277"/>
              <a:gd name="connsiteX0" fmla="*/ 0 w 552450"/>
              <a:gd name="connsiteY0" fmla="*/ 0 h 207243"/>
              <a:gd name="connsiteX1" fmla="*/ 276796 w 552450"/>
              <a:gd name="connsiteY1" fmla="*/ 207169 h 207243"/>
              <a:gd name="connsiteX2" fmla="*/ 552450 w 552450"/>
              <a:gd name="connsiteY2" fmla="*/ 23812 h 207243"/>
              <a:gd name="connsiteX3" fmla="*/ 552450 w 552450"/>
              <a:gd name="connsiteY3" fmla="*/ 23812 h 207243"/>
              <a:gd name="connsiteX0" fmla="*/ 0 w 552450"/>
              <a:gd name="connsiteY0" fmla="*/ 0 h 207510"/>
              <a:gd name="connsiteX1" fmla="*/ 276796 w 552450"/>
              <a:gd name="connsiteY1" fmla="*/ 207169 h 207510"/>
              <a:gd name="connsiteX2" fmla="*/ 552450 w 552450"/>
              <a:gd name="connsiteY2" fmla="*/ 23812 h 207510"/>
              <a:gd name="connsiteX3" fmla="*/ 552450 w 552450"/>
              <a:gd name="connsiteY3" fmla="*/ 23812 h 207510"/>
              <a:gd name="connsiteX0" fmla="*/ 0 w 552450"/>
              <a:gd name="connsiteY0" fmla="*/ 0 h 211852"/>
              <a:gd name="connsiteX1" fmla="*/ 276796 w 552450"/>
              <a:gd name="connsiteY1" fmla="*/ 207169 h 211852"/>
              <a:gd name="connsiteX2" fmla="*/ 552450 w 552450"/>
              <a:gd name="connsiteY2" fmla="*/ 23812 h 211852"/>
              <a:gd name="connsiteX3" fmla="*/ 552450 w 552450"/>
              <a:gd name="connsiteY3" fmla="*/ 23812 h 211852"/>
              <a:gd name="connsiteX0" fmla="*/ 0 w 552450"/>
              <a:gd name="connsiteY0" fmla="*/ 0 h 207510"/>
              <a:gd name="connsiteX1" fmla="*/ 276796 w 552450"/>
              <a:gd name="connsiteY1" fmla="*/ 207169 h 207510"/>
              <a:gd name="connsiteX2" fmla="*/ 552450 w 552450"/>
              <a:gd name="connsiteY2" fmla="*/ 23812 h 207510"/>
              <a:gd name="connsiteX3" fmla="*/ 552450 w 552450"/>
              <a:gd name="connsiteY3" fmla="*/ 23812 h 207510"/>
              <a:gd name="connsiteX0" fmla="*/ 0 w 552450"/>
              <a:gd name="connsiteY0" fmla="*/ 0 h 207169"/>
              <a:gd name="connsiteX1" fmla="*/ 276796 w 552450"/>
              <a:gd name="connsiteY1" fmla="*/ 207169 h 207169"/>
              <a:gd name="connsiteX2" fmla="*/ 552450 w 552450"/>
              <a:gd name="connsiteY2" fmla="*/ 23812 h 207169"/>
              <a:gd name="connsiteX3" fmla="*/ 552450 w 552450"/>
              <a:gd name="connsiteY3" fmla="*/ 23812 h 207169"/>
              <a:gd name="connsiteX0" fmla="*/ 0 w 552450"/>
              <a:gd name="connsiteY0" fmla="*/ 0 h 207169"/>
              <a:gd name="connsiteX1" fmla="*/ 276796 w 552450"/>
              <a:gd name="connsiteY1" fmla="*/ 207169 h 207169"/>
              <a:gd name="connsiteX2" fmla="*/ 552450 w 552450"/>
              <a:gd name="connsiteY2" fmla="*/ 23812 h 207169"/>
              <a:gd name="connsiteX3" fmla="*/ 552450 w 552450"/>
              <a:gd name="connsiteY3" fmla="*/ 23812 h 207169"/>
              <a:gd name="connsiteX0" fmla="*/ 0 w 552450"/>
              <a:gd name="connsiteY0" fmla="*/ 0 h 207169"/>
              <a:gd name="connsiteX1" fmla="*/ 276796 w 552450"/>
              <a:gd name="connsiteY1" fmla="*/ 207169 h 207169"/>
              <a:gd name="connsiteX2" fmla="*/ 552450 w 552450"/>
              <a:gd name="connsiteY2" fmla="*/ 23812 h 207169"/>
              <a:gd name="connsiteX3" fmla="*/ 552450 w 552450"/>
              <a:gd name="connsiteY3" fmla="*/ 23812 h 207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450" h="207169">
                <a:moveTo>
                  <a:pt x="0" y="0"/>
                </a:moveTo>
                <a:cubicBezTo>
                  <a:pt x="18256" y="188516"/>
                  <a:pt x="161062" y="198438"/>
                  <a:pt x="276796" y="207169"/>
                </a:cubicBezTo>
                <a:cubicBezTo>
                  <a:pt x="544537" y="201614"/>
                  <a:pt x="542151" y="82947"/>
                  <a:pt x="552450" y="23812"/>
                </a:cubicBezTo>
                <a:lnTo>
                  <a:pt x="552450" y="23812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71" name="Freihandform 170"/>
          <p:cNvSpPr/>
          <p:nvPr/>
        </p:nvSpPr>
        <p:spPr>
          <a:xfrm>
            <a:off x="5570197" y="4113403"/>
            <a:ext cx="268326" cy="141323"/>
          </a:xfrm>
          <a:custGeom>
            <a:avLst/>
            <a:gdLst>
              <a:gd name="connsiteX0" fmla="*/ 1300162 w 1477527"/>
              <a:gd name="connsiteY0" fmla="*/ 0 h 812037"/>
              <a:gd name="connsiteX1" fmla="*/ 1285875 w 1477527"/>
              <a:gd name="connsiteY1" fmla="*/ 76200 h 812037"/>
              <a:gd name="connsiteX2" fmla="*/ 1290637 w 1477527"/>
              <a:gd name="connsiteY2" fmla="*/ 104775 h 812037"/>
              <a:gd name="connsiteX3" fmla="*/ 1414462 w 1477527"/>
              <a:gd name="connsiteY3" fmla="*/ 209550 h 812037"/>
              <a:gd name="connsiteX4" fmla="*/ 1471612 w 1477527"/>
              <a:gd name="connsiteY4" fmla="*/ 352425 h 812037"/>
              <a:gd name="connsiteX5" fmla="*/ 1452562 w 1477527"/>
              <a:gd name="connsiteY5" fmla="*/ 519113 h 812037"/>
              <a:gd name="connsiteX6" fmla="*/ 1266825 w 1477527"/>
              <a:gd name="connsiteY6" fmla="*/ 666750 h 812037"/>
              <a:gd name="connsiteX7" fmla="*/ 571500 w 1477527"/>
              <a:gd name="connsiteY7" fmla="*/ 809625 h 812037"/>
              <a:gd name="connsiteX8" fmla="*/ 0 w 1477527"/>
              <a:gd name="connsiteY8" fmla="*/ 742950 h 812037"/>
              <a:gd name="connsiteX0" fmla="*/ 1300162 w 1477527"/>
              <a:gd name="connsiteY0" fmla="*/ 0 h 794308"/>
              <a:gd name="connsiteX1" fmla="*/ 1285875 w 1477527"/>
              <a:gd name="connsiteY1" fmla="*/ 76200 h 794308"/>
              <a:gd name="connsiteX2" fmla="*/ 1290637 w 1477527"/>
              <a:gd name="connsiteY2" fmla="*/ 104775 h 794308"/>
              <a:gd name="connsiteX3" fmla="*/ 1414462 w 1477527"/>
              <a:gd name="connsiteY3" fmla="*/ 209550 h 794308"/>
              <a:gd name="connsiteX4" fmla="*/ 1471612 w 1477527"/>
              <a:gd name="connsiteY4" fmla="*/ 352425 h 794308"/>
              <a:gd name="connsiteX5" fmla="*/ 1452562 w 1477527"/>
              <a:gd name="connsiteY5" fmla="*/ 519113 h 794308"/>
              <a:gd name="connsiteX6" fmla="*/ 1266825 w 1477527"/>
              <a:gd name="connsiteY6" fmla="*/ 666750 h 794308"/>
              <a:gd name="connsiteX7" fmla="*/ 581025 w 1477527"/>
              <a:gd name="connsiteY7" fmla="*/ 790575 h 794308"/>
              <a:gd name="connsiteX8" fmla="*/ 0 w 1477527"/>
              <a:gd name="connsiteY8" fmla="*/ 742950 h 794308"/>
              <a:gd name="connsiteX0" fmla="*/ 1300162 w 1482734"/>
              <a:gd name="connsiteY0" fmla="*/ 0 h 794308"/>
              <a:gd name="connsiteX1" fmla="*/ 1285875 w 1482734"/>
              <a:gd name="connsiteY1" fmla="*/ 76200 h 794308"/>
              <a:gd name="connsiteX2" fmla="*/ 1290637 w 1482734"/>
              <a:gd name="connsiteY2" fmla="*/ 104775 h 794308"/>
              <a:gd name="connsiteX3" fmla="*/ 1414462 w 1482734"/>
              <a:gd name="connsiteY3" fmla="*/ 209550 h 794308"/>
              <a:gd name="connsiteX4" fmla="*/ 1471612 w 1482734"/>
              <a:gd name="connsiteY4" fmla="*/ 352425 h 794308"/>
              <a:gd name="connsiteX5" fmla="*/ 1462087 w 1482734"/>
              <a:gd name="connsiteY5" fmla="*/ 485775 h 794308"/>
              <a:gd name="connsiteX6" fmla="*/ 1266825 w 1482734"/>
              <a:gd name="connsiteY6" fmla="*/ 666750 h 794308"/>
              <a:gd name="connsiteX7" fmla="*/ 581025 w 1482734"/>
              <a:gd name="connsiteY7" fmla="*/ 790575 h 794308"/>
              <a:gd name="connsiteX8" fmla="*/ 0 w 1482734"/>
              <a:gd name="connsiteY8" fmla="*/ 742950 h 794308"/>
              <a:gd name="connsiteX0" fmla="*/ 1300162 w 1482734"/>
              <a:gd name="connsiteY0" fmla="*/ 0 h 794308"/>
              <a:gd name="connsiteX1" fmla="*/ 1285875 w 1482734"/>
              <a:gd name="connsiteY1" fmla="*/ 76200 h 794308"/>
              <a:gd name="connsiteX2" fmla="*/ 1290637 w 1482734"/>
              <a:gd name="connsiteY2" fmla="*/ 104775 h 794308"/>
              <a:gd name="connsiteX3" fmla="*/ 1414462 w 1482734"/>
              <a:gd name="connsiteY3" fmla="*/ 209550 h 794308"/>
              <a:gd name="connsiteX4" fmla="*/ 1471612 w 1482734"/>
              <a:gd name="connsiteY4" fmla="*/ 352425 h 794308"/>
              <a:gd name="connsiteX5" fmla="*/ 1462087 w 1482734"/>
              <a:gd name="connsiteY5" fmla="*/ 485775 h 794308"/>
              <a:gd name="connsiteX6" fmla="*/ 1266825 w 1482734"/>
              <a:gd name="connsiteY6" fmla="*/ 666750 h 794308"/>
              <a:gd name="connsiteX7" fmla="*/ 581025 w 1482734"/>
              <a:gd name="connsiteY7" fmla="*/ 790575 h 794308"/>
              <a:gd name="connsiteX8" fmla="*/ 0 w 1482734"/>
              <a:gd name="connsiteY8" fmla="*/ 742950 h 794308"/>
              <a:gd name="connsiteX0" fmla="*/ 1300162 w 1482734"/>
              <a:gd name="connsiteY0" fmla="*/ 0 h 794308"/>
              <a:gd name="connsiteX1" fmla="*/ 1285875 w 1482734"/>
              <a:gd name="connsiteY1" fmla="*/ 76200 h 794308"/>
              <a:gd name="connsiteX2" fmla="*/ 1414462 w 1482734"/>
              <a:gd name="connsiteY2" fmla="*/ 209550 h 794308"/>
              <a:gd name="connsiteX3" fmla="*/ 1471612 w 1482734"/>
              <a:gd name="connsiteY3" fmla="*/ 352425 h 794308"/>
              <a:gd name="connsiteX4" fmla="*/ 1462087 w 1482734"/>
              <a:gd name="connsiteY4" fmla="*/ 485775 h 794308"/>
              <a:gd name="connsiteX5" fmla="*/ 1266825 w 1482734"/>
              <a:gd name="connsiteY5" fmla="*/ 666750 h 794308"/>
              <a:gd name="connsiteX6" fmla="*/ 581025 w 1482734"/>
              <a:gd name="connsiteY6" fmla="*/ 790575 h 794308"/>
              <a:gd name="connsiteX7" fmla="*/ 0 w 1482734"/>
              <a:gd name="connsiteY7" fmla="*/ 742950 h 794308"/>
              <a:gd name="connsiteX0" fmla="*/ 1300162 w 1482734"/>
              <a:gd name="connsiteY0" fmla="*/ 0 h 794308"/>
              <a:gd name="connsiteX1" fmla="*/ 1285875 w 1482734"/>
              <a:gd name="connsiteY1" fmla="*/ 76200 h 794308"/>
              <a:gd name="connsiteX2" fmla="*/ 1414462 w 1482734"/>
              <a:gd name="connsiteY2" fmla="*/ 209550 h 794308"/>
              <a:gd name="connsiteX3" fmla="*/ 1471612 w 1482734"/>
              <a:gd name="connsiteY3" fmla="*/ 352425 h 794308"/>
              <a:gd name="connsiteX4" fmla="*/ 1462087 w 1482734"/>
              <a:gd name="connsiteY4" fmla="*/ 485775 h 794308"/>
              <a:gd name="connsiteX5" fmla="*/ 1266825 w 1482734"/>
              <a:gd name="connsiteY5" fmla="*/ 666750 h 794308"/>
              <a:gd name="connsiteX6" fmla="*/ 581025 w 1482734"/>
              <a:gd name="connsiteY6" fmla="*/ 790575 h 794308"/>
              <a:gd name="connsiteX7" fmla="*/ 0 w 1482734"/>
              <a:gd name="connsiteY7" fmla="*/ 742950 h 794308"/>
              <a:gd name="connsiteX0" fmla="*/ 1300162 w 1483285"/>
              <a:gd name="connsiteY0" fmla="*/ 0 h 794308"/>
              <a:gd name="connsiteX1" fmla="*/ 1285875 w 1483285"/>
              <a:gd name="connsiteY1" fmla="*/ 76200 h 794308"/>
              <a:gd name="connsiteX2" fmla="*/ 1404937 w 1483285"/>
              <a:gd name="connsiteY2" fmla="*/ 209550 h 794308"/>
              <a:gd name="connsiteX3" fmla="*/ 1471612 w 1483285"/>
              <a:gd name="connsiteY3" fmla="*/ 352425 h 794308"/>
              <a:gd name="connsiteX4" fmla="*/ 1462087 w 1483285"/>
              <a:gd name="connsiteY4" fmla="*/ 485775 h 794308"/>
              <a:gd name="connsiteX5" fmla="*/ 1266825 w 1483285"/>
              <a:gd name="connsiteY5" fmla="*/ 666750 h 794308"/>
              <a:gd name="connsiteX6" fmla="*/ 581025 w 1483285"/>
              <a:gd name="connsiteY6" fmla="*/ 790575 h 794308"/>
              <a:gd name="connsiteX7" fmla="*/ 0 w 1483285"/>
              <a:gd name="connsiteY7" fmla="*/ 742950 h 794308"/>
              <a:gd name="connsiteX0" fmla="*/ 1300162 w 1483285"/>
              <a:gd name="connsiteY0" fmla="*/ 0 h 794308"/>
              <a:gd name="connsiteX1" fmla="*/ 1285875 w 1483285"/>
              <a:gd name="connsiteY1" fmla="*/ 76200 h 794308"/>
              <a:gd name="connsiteX2" fmla="*/ 1404937 w 1483285"/>
              <a:gd name="connsiteY2" fmla="*/ 209550 h 794308"/>
              <a:gd name="connsiteX3" fmla="*/ 1471612 w 1483285"/>
              <a:gd name="connsiteY3" fmla="*/ 352425 h 794308"/>
              <a:gd name="connsiteX4" fmla="*/ 1462087 w 1483285"/>
              <a:gd name="connsiteY4" fmla="*/ 485775 h 794308"/>
              <a:gd name="connsiteX5" fmla="*/ 1266825 w 1483285"/>
              <a:gd name="connsiteY5" fmla="*/ 666750 h 794308"/>
              <a:gd name="connsiteX6" fmla="*/ 581025 w 1483285"/>
              <a:gd name="connsiteY6" fmla="*/ 790575 h 794308"/>
              <a:gd name="connsiteX7" fmla="*/ 0 w 1483285"/>
              <a:gd name="connsiteY7" fmla="*/ 742950 h 794308"/>
              <a:gd name="connsiteX0" fmla="*/ 1300162 w 1483285"/>
              <a:gd name="connsiteY0" fmla="*/ 0 h 794308"/>
              <a:gd name="connsiteX1" fmla="*/ 1288256 w 1483285"/>
              <a:gd name="connsiteY1" fmla="*/ 102394 h 794308"/>
              <a:gd name="connsiteX2" fmla="*/ 1404937 w 1483285"/>
              <a:gd name="connsiteY2" fmla="*/ 209550 h 794308"/>
              <a:gd name="connsiteX3" fmla="*/ 1471612 w 1483285"/>
              <a:gd name="connsiteY3" fmla="*/ 352425 h 794308"/>
              <a:gd name="connsiteX4" fmla="*/ 1462087 w 1483285"/>
              <a:gd name="connsiteY4" fmla="*/ 485775 h 794308"/>
              <a:gd name="connsiteX5" fmla="*/ 1266825 w 1483285"/>
              <a:gd name="connsiteY5" fmla="*/ 666750 h 794308"/>
              <a:gd name="connsiteX6" fmla="*/ 581025 w 1483285"/>
              <a:gd name="connsiteY6" fmla="*/ 790575 h 794308"/>
              <a:gd name="connsiteX7" fmla="*/ 0 w 1483285"/>
              <a:gd name="connsiteY7" fmla="*/ 742950 h 794308"/>
              <a:gd name="connsiteX0" fmla="*/ 1300162 w 1483285"/>
              <a:gd name="connsiteY0" fmla="*/ 0 h 794308"/>
              <a:gd name="connsiteX1" fmla="*/ 1288256 w 1483285"/>
              <a:gd name="connsiteY1" fmla="*/ 102394 h 794308"/>
              <a:gd name="connsiteX2" fmla="*/ 1404937 w 1483285"/>
              <a:gd name="connsiteY2" fmla="*/ 209550 h 794308"/>
              <a:gd name="connsiteX3" fmla="*/ 1471612 w 1483285"/>
              <a:gd name="connsiteY3" fmla="*/ 352425 h 794308"/>
              <a:gd name="connsiteX4" fmla="*/ 1462087 w 1483285"/>
              <a:gd name="connsiteY4" fmla="*/ 485775 h 794308"/>
              <a:gd name="connsiteX5" fmla="*/ 1266825 w 1483285"/>
              <a:gd name="connsiteY5" fmla="*/ 666750 h 794308"/>
              <a:gd name="connsiteX6" fmla="*/ 581025 w 1483285"/>
              <a:gd name="connsiteY6" fmla="*/ 790575 h 794308"/>
              <a:gd name="connsiteX7" fmla="*/ 0 w 1483285"/>
              <a:gd name="connsiteY7" fmla="*/ 742950 h 794308"/>
              <a:gd name="connsiteX0" fmla="*/ 1300162 w 1490799"/>
              <a:gd name="connsiteY0" fmla="*/ 0 h 794308"/>
              <a:gd name="connsiteX1" fmla="*/ 1288256 w 1490799"/>
              <a:gd name="connsiteY1" fmla="*/ 102394 h 794308"/>
              <a:gd name="connsiteX2" fmla="*/ 1471612 w 1490799"/>
              <a:gd name="connsiteY2" fmla="*/ 352425 h 794308"/>
              <a:gd name="connsiteX3" fmla="*/ 1462087 w 1490799"/>
              <a:gd name="connsiteY3" fmla="*/ 485775 h 794308"/>
              <a:gd name="connsiteX4" fmla="*/ 1266825 w 1490799"/>
              <a:gd name="connsiteY4" fmla="*/ 666750 h 794308"/>
              <a:gd name="connsiteX5" fmla="*/ 581025 w 1490799"/>
              <a:gd name="connsiteY5" fmla="*/ 790575 h 794308"/>
              <a:gd name="connsiteX6" fmla="*/ 0 w 1490799"/>
              <a:gd name="connsiteY6" fmla="*/ 742950 h 794308"/>
              <a:gd name="connsiteX0" fmla="*/ 1300162 w 1474806"/>
              <a:gd name="connsiteY0" fmla="*/ 0 h 794308"/>
              <a:gd name="connsiteX1" fmla="*/ 1288256 w 1474806"/>
              <a:gd name="connsiteY1" fmla="*/ 102394 h 794308"/>
              <a:gd name="connsiteX2" fmla="*/ 1471612 w 1474806"/>
              <a:gd name="connsiteY2" fmla="*/ 352425 h 794308"/>
              <a:gd name="connsiteX3" fmla="*/ 1462087 w 1474806"/>
              <a:gd name="connsiteY3" fmla="*/ 485775 h 794308"/>
              <a:gd name="connsiteX4" fmla="*/ 1266825 w 1474806"/>
              <a:gd name="connsiteY4" fmla="*/ 666750 h 794308"/>
              <a:gd name="connsiteX5" fmla="*/ 581025 w 1474806"/>
              <a:gd name="connsiteY5" fmla="*/ 790575 h 794308"/>
              <a:gd name="connsiteX6" fmla="*/ 0 w 1474806"/>
              <a:gd name="connsiteY6" fmla="*/ 742950 h 794308"/>
              <a:gd name="connsiteX0" fmla="*/ 1300162 w 1474806"/>
              <a:gd name="connsiteY0" fmla="*/ 0 h 794308"/>
              <a:gd name="connsiteX1" fmla="*/ 1288256 w 1474806"/>
              <a:gd name="connsiteY1" fmla="*/ 102394 h 794308"/>
              <a:gd name="connsiteX2" fmla="*/ 1471612 w 1474806"/>
              <a:gd name="connsiteY2" fmla="*/ 352425 h 794308"/>
              <a:gd name="connsiteX3" fmla="*/ 1462087 w 1474806"/>
              <a:gd name="connsiteY3" fmla="*/ 485775 h 794308"/>
              <a:gd name="connsiteX4" fmla="*/ 1266825 w 1474806"/>
              <a:gd name="connsiteY4" fmla="*/ 666750 h 794308"/>
              <a:gd name="connsiteX5" fmla="*/ 581025 w 1474806"/>
              <a:gd name="connsiteY5" fmla="*/ 790575 h 794308"/>
              <a:gd name="connsiteX6" fmla="*/ 0 w 1474806"/>
              <a:gd name="connsiteY6" fmla="*/ 742950 h 794308"/>
              <a:gd name="connsiteX0" fmla="*/ 1300162 w 1483424"/>
              <a:gd name="connsiteY0" fmla="*/ 0 h 794308"/>
              <a:gd name="connsiteX1" fmla="*/ 1288256 w 1483424"/>
              <a:gd name="connsiteY1" fmla="*/ 102394 h 794308"/>
              <a:gd name="connsiteX2" fmla="*/ 1471612 w 1483424"/>
              <a:gd name="connsiteY2" fmla="*/ 352425 h 794308"/>
              <a:gd name="connsiteX3" fmla="*/ 1462087 w 1483424"/>
              <a:gd name="connsiteY3" fmla="*/ 485775 h 794308"/>
              <a:gd name="connsiteX4" fmla="*/ 1266825 w 1483424"/>
              <a:gd name="connsiteY4" fmla="*/ 666750 h 794308"/>
              <a:gd name="connsiteX5" fmla="*/ 581025 w 1483424"/>
              <a:gd name="connsiteY5" fmla="*/ 790575 h 794308"/>
              <a:gd name="connsiteX6" fmla="*/ 0 w 1483424"/>
              <a:gd name="connsiteY6" fmla="*/ 742950 h 794308"/>
              <a:gd name="connsiteX0" fmla="*/ 1300162 w 1483424"/>
              <a:gd name="connsiteY0" fmla="*/ 0 h 794308"/>
              <a:gd name="connsiteX1" fmla="*/ 1288256 w 1483424"/>
              <a:gd name="connsiteY1" fmla="*/ 102394 h 794308"/>
              <a:gd name="connsiteX2" fmla="*/ 1471612 w 1483424"/>
              <a:gd name="connsiteY2" fmla="*/ 352425 h 794308"/>
              <a:gd name="connsiteX3" fmla="*/ 1462087 w 1483424"/>
              <a:gd name="connsiteY3" fmla="*/ 485775 h 794308"/>
              <a:gd name="connsiteX4" fmla="*/ 1266825 w 1483424"/>
              <a:gd name="connsiteY4" fmla="*/ 666750 h 794308"/>
              <a:gd name="connsiteX5" fmla="*/ 581025 w 1483424"/>
              <a:gd name="connsiteY5" fmla="*/ 790575 h 794308"/>
              <a:gd name="connsiteX6" fmla="*/ 0 w 1483424"/>
              <a:gd name="connsiteY6" fmla="*/ 742950 h 794308"/>
              <a:gd name="connsiteX0" fmla="*/ 1300162 w 1508121"/>
              <a:gd name="connsiteY0" fmla="*/ 0 h 794308"/>
              <a:gd name="connsiteX1" fmla="*/ 1288256 w 1508121"/>
              <a:gd name="connsiteY1" fmla="*/ 102394 h 794308"/>
              <a:gd name="connsiteX2" fmla="*/ 1504949 w 1508121"/>
              <a:gd name="connsiteY2" fmla="*/ 300038 h 794308"/>
              <a:gd name="connsiteX3" fmla="*/ 1462087 w 1508121"/>
              <a:gd name="connsiteY3" fmla="*/ 485775 h 794308"/>
              <a:gd name="connsiteX4" fmla="*/ 1266825 w 1508121"/>
              <a:gd name="connsiteY4" fmla="*/ 666750 h 794308"/>
              <a:gd name="connsiteX5" fmla="*/ 581025 w 1508121"/>
              <a:gd name="connsiteY5" fmla="*/ 790575 h 794308"/>
              <a:gd name="connsiteX6" fmla="*/ 0 w 1508121"/>
              <a:gd name="connsiteY6" fmla="*/ 742950 h 794308"/>
              <a:gd name="connsiteX0" fmla="*/ 1300162 w 1508121"/>
              <a:gd name="connsiteY0" fmla="*/ 0 h 794308"/>
              <a:gd name="connsiteX1" fmla="*/ 1288256 w 1508121"/>
              <a:gd name="connsiteY1" fmla="*/ 102394 h 794308"/>
              <a:gd name="connsiteX2" fmla="*/ 1504949 w 1508121"/>
              <a:gd name="connsiteY2" fmla="*/ 300038 h 794308"/>
              <a:gd name="connsiteX3" fmla="*/ 1462087 w 1508121"/>
              <a:gd name="connsiteY3" fmla="*/ 485775 h 794308"/>
              <a:gd name="connsiteX4" fmla="*/ 1266825 w 1508121"/>
              <a:gd name="connsiteY4" fmla="*/ 666750 h 794308"/>
              <a:gd name="connsiteX5" fmla="*/ 581025 w 1508121"/>
              <a:gd name="connsiteY5" fmla="*/ 790575 h 794308"/>
              <a:gd name="connsiteX6" fmla="*/ 0 w 1508121"/>
              <a:gd name="connsiteY6" fmla="*/ 742950 h 79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8121" h="794308">
                <a:moveTo>
                  <a:pt x="1300162" y="0"/>
                </a:moveTo>
                <a:cubicBezTo>
                  <a:pt x="1293812" y="29369"/>
                  <a:pt x="1254125" y="52388"/>
                  <a:pt x="1288256" y="102394"/>
                </a:cubicBezTo>
                <a:cubicBezTo>
                  <a:pt x="1322387" y="152400"/>
                  <a:pt x="1504552" y="131366"/>
                  <a:pt x="1504949" y="300038"/>
                </a:cubicBezTo>
                <a:cubicBezTo>
                  <a:pt x="1514870" y="382985"/>
                  <a:pt x="1501774" y="424656"/>
                  <a:pt x="1462087" y="485775"/>
                </a:cubicBezTo>
                <a:cubicBezTo>
                  <a:pt x="1422400" y="546894"/>
                  <a:pt x="1413669" y="577850"/>
                  <a:pt x="1266825" y="666750"/>
                </a:cubicBezTo>
                <a:cubicBezTo>
                  <a:pt x="1119981" y="755650"/>
                  <a:pt x="792162" y="777875"/>
                  <a:pt x="581025" y="790575"/>
                </a:cubicBezTo>
                <a:cubicBezTo>
                  <a:pt x="369888" y="803275"/>
                  <a:pt x="180181" y="782637"/>
                  <a:pt x="0" y="742950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grpSp>
        <p:nvGrpSpPr>
          <p:cNvPr id="172" name="Gruppieren 171"/>
          <p:cNvGrpSpPr/>
          <p:nvPr/>
        </p:nvGrpSpPr>
        <p:grpSpPr>
          <a:xfrm>
            <a:off x="5240155" y="3842675"/>
            <a:ext cx="53807" cy="274756"/>
            <a:chOff x="2940844" y="3298031"/>
            <a:chExt cx="302419" cy="1544261"/>
          </a:xfrm>
        </p:grpSpPr>
        <p:sp>
          <p:nvSpPr>
            <p:cNvPr id="214" name="Rechteck 4"/>
            <p:cNvSpPr/>
            <p:nvPr/>
          </p:nvSpPr>
          <p:spPr>
            <a:xfrm>
              <a:off x="2945606" y="3348038"/>
              <a:ext cx="297657" cy="1494254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chemeClr val="accent5">
                    <a:lumMod val="75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88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15" name="Ellipse 214"/>
            <p:cNvSpPr/>
            <p:nvPr/>
          </p:nvSpPr>
          <p:spPr>
            <a:xfrm>
              <a:off x="2940844" y="3298031"/>
              <a:ext cx="300037" cy="10001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50000">
                  <a:srgbClr val="7D98C6"/>
                </a:gs>
                <a:gs pos="74000">
                  <a:schemeClr val="accent5">
                    <a:lumMod val="75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</p:grpSp>
      <p:grpSp>
        <p:nvGrpSpPr>
          <p:cNvPr id="173" name="Gruppieren 172"/>
          <p:cNvGrpSpPr/>
          <p:nvPr/>
        </p:nvGrpSpPr>
        <p:grpSpPr>
          <a:xfrm>
            <a:off x="5435045" y="3843523"/>
            <a:ext cx="53807" cy="274756"/>
            <a:chOff x="2940844" y="3298031"/>
            <a:chExt cx="302419" cy="1544261"/>
          </a:xfrm>
        </p:grpSpPr>
        <p:sp>
          <p:nvSpPr>
            <p:cNvPr id="186" name="Rechteck 4"/>
            <p:cNvSpPr/>
            <p:nvPr/>
          </p:nvSpPr>
          <p:spPr>
            <a:xfrm>
              <a:off x="2945606" y="3348038"/>
              <a:ext cx="297657" cy="1494254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chemeClr val="accent5">
                    <a:lumMod val="75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88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210" name="Ellipse 209"/>
            <p:cNvSpPr/>
            <p:nvPr/>
          </p:nvSpPr>
          <p:spPr>
            <a:xfrm>
              <a:off x="2940844" y="3298031"/>
              <a:ext cx="300037" cy="10001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50000">
                  <a:srgbClr val="7D98C6"/>
                </a:gs>
                <a:gs pos="74000">
                  <a:schemeClr val="accent5">
                    <a:lumMod val="75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</p:grpSp>
      <p:grpSp>
        <p:nvGrpSpPr>
          <p:cNvPr id="174" name="Gruppieren 173"/>
          <p:cNvGrpSpPr/>
          <p:nvPr/>
        </p:nvGrpSpPr>
        <p:grpSpPr>
          <a:xfrm>
            <a:off x="5590109" y="3848607"/>
            <a:ext cx="53807" cy="274756"/>
            <a:chOff x="2940844" y="3298031"/>
            <a:chExt cx="302419" cy="1544261"/>
          </a:xfrm>
        </p:grpSpPr>
        <p:sp>
          <p:nvSpPr>
            <p:cNvPr id="184" name="Rechteck 4"/>
            <p:cNvSpPr/>
            <p:nvPr/>
          </p:nvSpPr>
          <p:spPr>
            <a:xfrm>
              <a:off x="2945606" y="3348038"/>
              <a:ext cx="297657" cy="1494254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chemeClr val="accent5">
                    <a:lumMod val="75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88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85" name="Ellipse 184"/>
            <p:cNvSpPr/>
            <p:nvPr/>
          </p:nvSpPr>
          <p:spPr>
            <a:xfrm>
              <a:off x="2940844" y="3298031"/>
              <a:ext cx="300037" cy="10001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50000">
                  <a:srgbClr val="7D98C6"/>
                </a:gs>
                <a:gs pos="74000">
                  <a:schemeClr val="accent5">
                    <a:lumMod val="75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</p:grpSp>
      <p:grpSp>
        <p:nvGrpSpPr>
          <p:cNvPr id="175" name="Gruppieren 174"/>
          <p:cNvGrpSpPr/>
          <p:nvPr/>
        </p:nvGrpSpPr>
        <p:grpSpPr>
          <a:xfrm>
            <a:off x="5677386" y="3848607"/>
            <a:ext cx="53807" cy="274756"/>
            <a:chOff x="2940844" y="3298031"/>
            <a:chExt cx="302419" cy="1544261"/>
          </a:xfrm>
        </p:grpSpPr>
        <p:sp>
          <p:nvSpPr>
            <p:cNvPr id="182" name="Rechteck 4"/>
            <p:cNvSpPr/>
            <p:nvPr/>
          </p:nvSpPr>
          <p:spPr>
            <a:xfrm>
              <a:off x="2945606" y="3348038"/>
              <a:ext cx="297657" cy="1494254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chemeClr val="accent5">
                    <a:lumMod val="75000"/>
                  </a:schemeClr>
                </a:gs>
                <a:gs pos="50000">
                  <a:schemeClr val="accent5">
                    <a:lumMod val="40000"/>
                    <a:lumOff val="60000"/>
                  </a:schemeClr>
                </a:gs>
                <a:gs pos="88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83" name="Ellipse 182"/>
            <p:cNvSpPr/>
            <p:nvPr/>
          </p:nvSpPr>
          <p:spPr>
            <a:xfrm>
              <a:off x="2940844" y="3298031"/>
              <a:ext cx="300037" cy="10001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50000">
                  <a:srgbClr val="7D98C6"/>
                </a:gs>
                <a:gs pos="74000">
                  <a:schemeClr val="accent5">
                    <a:lumMod val="75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</p:grpSp>
      <p:sp>
        <p:nvSpPr>
          <p:cNvPr id="176" name="Freihandform 175"/>
          <p:cNvSpPr/>
          <p:nvPr/>
        </p:nvSpPr>
        <p:spPr>
          <a:xfrm>
            <a:off x="5369762" y="3799034"/>
            <a:ext cx="95666" cy="61859"/>
          </a:xfrm>
          <a:custGeom>
            <a:avLst/>
            <a:gdLst>
              <a:gd name="connsiteX0" fmla="*/ 52242 w 650618"/>
              <a:gd name="connsiteY0" fmla="*/ 342910 h 386346"/>
              <a:gd name="connsiteX1" fmla="*/ 52242 w 650618"/>
              <a:gd name="connsiteY1" fmla="*/ 10 h 386346"/>
              <a:gd name="connsiteX2" fmla="*/ 595167 w 650618"/>
              <a:gd name="connsiteY2" fmla="*/ 352435 h 386346"/>
              <a:gd name="connsiteX3" fmla="*/ 604692 w 650618"/>
              <a:gd name="connsiteY3" fmla="*/ 352435 h 386346"/>
              <a:gd name="connsiteX0" fmla="*/ 5425 w 585002"/>
              <a:gd name="connsiteY0" fmla="*/ 338150 h 381251"/>
              <a:gd name="connsiteX1" fmla="*/ 300700 w 585002"/>
              <a:gd name="connsiteY1" fmla="*/ 12 h 381251"/>
              <a:gd name="connsiteX2" fmla="*/ 548350 w 585002"/>
              <a:gd name="connsiteY2" fmla="*/ 347675 h 381251"/>
              <a:gd name="connsiteX3" fmla="*/ 557875 w 585002"/>
              <a:gd name="connsiteY3" fmla="*/ 347675 h 381251"/>
              <a:gd name="connsiteX0" fmla="*/ 5425 w 548350"/>
              <a:gd name="connsiteY0" fmla="*/ 338150 h 347675"/>
              <a:gd name="connsiteX1" fmla="*/ 300700 w 548350"/>
              <a:gd name="connsiteY1" fmla="*/ 12 h 347675"/>
              <a:gd name="connsiteX2" fmla="*/ 548350 w 548350"/>
              <a:gd name="connsiteY2" fmla="*/ 347675 h 347675"/>
              <a:gd name="connsiteX0" fmla="*/ 5425 w 553217"/>
              <a:gd name="connsiteY0" fmla="*/ 338150 h 347675"/>
              <a:gd name="connsiteX1" fmla="*/ 300700 w 553217"/>
              <a:gd name="connsiteY1" fmla="*/ 12 h 347675"/>
              <a:gd name="connsiteX2" fmla="*/ 548350 w 553217"/>
              <a:gd name="connsiteY2" fmla="*/ 347675 h 347675"/>
              <a:gd name="connsiteX0" fmla="*/ 5746 w 534423"/>
              <a:gd name="connsiteY0" fmla="*/ 338150 h 347675"/>
              <a:gd name="connsiteX1" fmla="*/ 281971 w 534423"/>
              <a:gd name="connsiteY1" fmla="*/ 12 h 347675"/>
              <a:gd name="connsiteX2" fmla="*/ 529621 w 534423"/>
              <a:gd name="connsiteY2" fmla="*/ 347675 h 347675"/>
              <a:gd name="connsiteX0" fmla="*/ 5746 w 534423"/>
              <a:gd name="connsiteY0" fmla="*/ 338154 h 347679"/>
              <a:gd name="connsiteX1" fmla="*/ 281971 w 534423"/>
              <a:gd name="connsiteY1" fmla="*/ 16 h 347679"/>
              <a:gd name="connsiteX2" fmla="*/ 529621 w 534423"/>
              <a:gd name="connsiteY2" fmla="*/ 347679 h 347679"/>
              <a:gd name="connsiteX0" fmla="*/ 7356 w 537693"/>
              <a:gd name="connsiteY0" fmla="*/ 338154 h 347679"/>
              <a:gd name="connsiteX1" fmla="*/ 283581 w 537693"/>
              <a:gd name="connsiteY1" fmla="*/ 16 h 347679"/>
              <a:gd name="connsiteX2" fmla="*/ 531231 w 537693"/>
              <a:gd name="connsiteY2" fmla="*/ 347679 h 347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7693" h="347679">
                <a:moveTo>
                  <a:pt x="7356" y="338154"/>
                </a:moveTo>
                <a:cubicBezTo>
                  <a:pt x="-37888" y="108760"/>
                  <a:pt x="134356" y="-1571"/>
                  <a:pt x="283581" y="16"/>
                </a:cubicBezTo>
                <a:cubicBezTo>
                  <a:pt x="432806" y="1603"/>
                  <a:pt x="569331" y="123048"/>
                  <a:pt x="531231" y="347679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77" name="Freihandform 176"/>
          <p:cNvSpPr/>
          <p:nvPr/>
        </p:nvSpPr>
        <p:spPr>
          <a:xfrm>
            <a:off x="5704077" y="3809123"/>
            <a:ext cx="99140" cy="56007"/>
          </a:xfrm>
          <a:custGeom>
            <a:avLst/>
            <a:gdLst>
              <a:gd name="connsiteX0" fmla="*/ 13257 w 589519"/>
              <a:gd name="connsiteY0" fmla="*/ 234038 h 234038"/>
              <a:gd name="connsiteX1" fmla="*/ 75169 w 589519"/>
              <a:gd name="connsiteY1" fmla="*/ 675 h 234038"/>
              <a:gd name="connsiteX2" fmla="*/ 589519 w 589519"/>
              <a:gd name="connsiteY2" fmla="*/ 176888 h 234038"/>
              <a:gd name="connsiteX0" fmla="*/ 849 w 577111"/>
              <a:gd name="connsiteY0" fmla="*/ 305196 h 305196"/>
              <a:gd name="connsiteX1" fmla="*/ 324699 w 577111"/>
              <a:gd name="connsiteY1" fmla="*/ 396 h 305196"/>
              <a:gd name="connsiteX2" fmla="*/ 577111 w 577111"/>
              <a:gd name="connsiteY2" fmla="*/ 248046 h 305196"/>
              <a:gd name="connsiteX0" fmla="*/ 905 w 558117"/>
              <a:gd name="connsiteY0" fmla="*/ 305196 h 305196"/>
              <a:gd name="connsiteX1" fmla="*/ 305705 w 558117"/>
              <a:gd name="connsiteY1" fmla="*/ 396 h 305196"/>
              <a:gd name="connsiteX2" fmla="*/ 558117 w 558117"/>
              <a:gd name="connsiteY2" fmla="*/ 248046 h 305196"/>
              <a:gd name="connsiteX0" fmla="*/ 0 w 557212"/>
              <a:gd name="connsiteY0" fmla="*/ 305196 h 305196"/>
              <a:gd name="connsiteX1" fmla="*/ 304800 w 557212"/>
              <a:gd name="connsiteY1" fmla="*/ 396 h 305196"/>
              <a:gd name="connsiteX2" fmla="*/ 557212 w 557212"/>
              <a:gd name="connsiteY2" fmla="*/ 248046 h 305196"/>
              <a:gd name="connsiteX0" fmla="*/ 0 w 557212"/>
              <a:gd name="connsiteY0" fmla="*/ 305439 h 305439"/>
              <a:gd name="connsiteX1" fmla="*/ 304800 w 557212"/>
              <a:gd name="connsiteY1" fmla="*/ 639 h 305439"/>
              <a:gd name="connsiteX2" fmla="*/ 557212 w 557212"/>
              <a:gd name="connsiteY2" fmla="*/ 248289 h 305439"/>
              <a:gd name="connsiteX0" fmla="*/ 0 w 557212"/>
              <a:gd name="connsiteY0" fmla="*/ 314912 h 314912"/>
              <a:gd name="connsiteX1" fmla="*/ 285750 w 557212"/>
              <a:gd name="connsiteY1" fmla="*/ 587 h 314912"/>
              <a:gd name="connsiteX2" fmla="*/ 557212 w 557212"/>
              <a:gd name="connsiteY2" fmla="*/ 257762 h 314912"/>
              <a:gd name="connsiteX0" fmla="*/ 0 w 557212"/>
              <a:gd name="connsiteY0" fmla="*/ 314787 h 314787"/>
              <a:gd name="connsiteX1" fmla="*/ 285750 w 557212"/>
              <a:gd name="connsiteY1" fmla="*/ 462 h 314787"/>
              <a:gd name="connsiteX2" fmla="*/ 557212 w 557212"/>
              <a:gd name="connsiteY2" fmla="*/ 257637 h 314787"/>
              <a:gd name="connsiteX0" fmla="*/ 0 w 557212"/>
              <a:gd name="connsiteY0" fmla="*/ 314669 h 314669"/>
              <a:gd name="connsiteX1" fmla="*/ 285750 w 557212"/>
              <a:gd name="connsiteY1" fmla="*/ 344 h 314669"/>
              <a:gd name="connsiteX2" fmla="*/ 557212 w 557212"/>
              <a:gd name="connsiteY2" fmla="*/ 257519 h 314669"/>
              <a:gd name="connsiteX0" fmla="*/ 0 w 557212"/>
              <a:gd name="connsiteY0" fmla="*/ 316058 h 316058"/>
              <a:gd name="connsiteX1" fmla="*/ 285750 w 557212"/>
              <a:gd name="connsiteY1" fmla="*/ 1733 h 316058"/>
              <a:gd name="connsiteX2" fmla="*/ 557212 w 557212"/>
              <a:gd name="connsiteY2" fmla="*/ 258908 h 316058"/>
              <a:gd name="connsiteX0" fmla="*/ 0 w 557212"/>
              <a:gd name="connsiteY0" fmla="*/ 314787 h 314787"/>
              <a:gd name="connsiteX1" fmla="*/ 285750 w 557212"/>
              <a:gd name="connsiteY1" fmla="*/ 462 h 314787"/>
              <a:gd name="connsiteX2" fmla="*/ 557212 w 557212"/>
              <a:gd name="connsiteY2" fmla="*/ 257637 h 314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7212" h="314787">
                <a:moveTo>
                  <a:pt x="0" y="314787"/>
                </a:moveTo>
                <a:cubicBezTo>
                  <a:pt x="25796" y="-6682"/>
                  <a:pt x="192879" y="-1919"/>
                  <a:pt x="285750" y="462"/>
                </a:cubicBezTo>
                <a:cubicBezTo>
                  <a:pt x="378621" y="2843"/>
                  <a:pt x="552846" y="98093"/>
                  <a:pt x="557212" y="257637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78" name="Freihandform 177"/>
          <p:cNvSpPr/>
          <p:nvPr/>
        </p:nvSpPr>
        <p:spPr>
          <a:xfrm>
            <a:off x="5518428" y="3774382"/>
            <a:ext cx="123209" cy="92443"/>
          </a:xfrm>
          <a:custGeom>
            <a:avLst/>
            <a:gdLst>
              <a:gd name="connsiteX0" fmla="*/ 138825 w 695378"/>
              <a:gd name="connsiteY0" fmla="*/ 479517 h 531905"/>
              <a:gd name="connsiteX1" fmla="*/ 138825 w 695378"/>
              <a:gd name="connsiteY1" fmla="*/ 322355 h 531905"/>
              <a:gd name="connsiteX2" fmla="*/ 712 w 695378"/>
              <a:gd name="connsiteY2" fmla="*/ 189005 h 531905"/>
              <a:gd name="connsiteX3" fmla="*/ 95962 w 695378"/>
              <a:gd name="connsiteY3" fmla="*/ 98517 h 531905"/>
              <a:gd name="connsiteX4" fmla="*/ 329325 w 695378"/>
              <a:gd name="connsiteY4" fmla="*/ 241392 h 531905"/>
              <a:gd name="connsiteX5" fmla="*/ 448387 w 695378"/>
              <a:gd name="connsiteY5" fmla="*/ 98517 h 531905"/>
              <a:gd name="connsiteX6" fmla="*/ 634125 w 695378"/>
              <a:gd name="connsiteY6" fmla="*/ 3267 h 531905"/>
              <a:gd name="connsiteX7" fmla="*/ 691275 w 695378"/>
              <a:gd name="connsiteY7" fmla="*/ 217580 h 531905"/>
              <a:gd name="connsiteX8" fmla="*/ 538875 w 695378"/>
              <a:gd name="connsiteY8" fmla="*/ 531905 h 531905"/>
              <a:gd name="connsiteX0" fmla="*/ 129300 w 695378"/>
              <a:gd name="connsiteY0" fmla="*/ 489042 h 531905"/>
              <a:gd name="connsiteX1" fmla="*/ 138825 w 695378"/>
              <a:gd name="connsiteY1" fmla="*/ 322355 h 531905"/>
              <a:gd name="connsiteX2" fmla="*/ 712 w 695378"/>
              <a:gd name="connsiteY2" fmla="*/ 189005 h 531905"/>
              <a:gd name="connsiteX3" fmla="*/ 95962 w 695378"/>
              <a:gd name="connsiteY3" fmla="*/ 98517 h 531905"/>
              <a:gd name="connsiteX4" fmla="*/ 329325 w 695378"/>
              <a:gd name="connsiteY4" fmla="*/ 241392 h 531905"/>
              <a:gd name="connsiteX5" fmla="*/ 448387 w 695378"/>
              <a:gd name="connsiteY5" fmla="*/ 98517 h 531905"/>
              <a:gd name="connsiteX6" fmla="*/ 634125 w 695378"/>
              <a:gd name="connsiteY6" fmla="*/ 3267 h 531905"/>
              <a:gd name="connsiteX7" fmla="*/ 691275 w 695378"/>
              <a:gd name="connsiteY7" fmla="*/ 217580 h 531905"/>
              <a:gd name="connsiteX8" fmla="*/ 538875 w 695378"/>
              <a:gd name="connsiteY8" fmla="*/ 531905 h 531905"/>
              <a:gd name="connsiteX0" fmla="*/ 128796 w 694874"/>
              <a:gd name="connsiteY0" fmla="*/ 489042 h 531905"/>
              <a:gd name="connsiteX1" fmla="*/ 71646 w 694874"/>
              <a:gd name="connsiteY1" fmla="*/ 327118 h 531905"/>
              <a:gd name="connsiteX2" fmla="*/ 208 w 694874"/>
              <a:gd name="connsiteY2" fmla="*/ 189005 h 531905"/>
              <a:gd name="connsiteX3" fmla="*/ 95458 w 694874"/>
              <a:gd name="connsiteY3" fmla="*/ 98517 h 531905"/>
              <a:gd name="connsiteX4" fmla="*/ 328821 w 694874"/>
              <a:gd name="connsiteY4" fmla="*/ 241392 h 531905"/>
              <a:gd name="connsiteX5" fmla="*/ 447883 w 694874"/>
              <a:gd name="connsiteY5" fmla="*/ 98517 h 531905"/>
              <a:gd name="connsiteX6" fmla="*/ 633621 w 694874"/>
              <a:gd name="connsiteY6" fmla="*/ 3267 h 531905"/>
              <a:gd name="connsiteX7" fmla="*/ 690771 w 694874"/>
              <a:gd name="connsiteY7" fmla="*/ 217580 h 531905"/>
              <a:gd name="connsiteX8" fmla="*/ 538371 w 694874"/>
              <a:gd name="connsiteY8" fmla="*/ 531905 h 531905"/>
              <a:gd name="connsiteX0" fmla="*/ 132453 w 698531"/>
              <a:gd name="connsiteY0" fmla="*/ 489042 h 531905"/>
              <a:gd name="connsiteX1" fmla="*/ 75303 w 698531"/>
              <a:gd name="connsiteY1" fmla="*/ 327118 h 531905"/>
              <a:gd name="connsiteX2" fmla="*/ 3865 w 698531"/>
              <a:gd name="connsiteY2" fmla="*/ 189005 h 531905"/>
              <a:gd name="connsiteX3" fmla="*/ 99115 w 698531"/>
              <a:gd name="connsiteY3" fmla="*/ 98517 h 531905"/>
              <a:gd name="connsiteX4" fmla="*/ 332478 w 698531"/>
              <a:gd name="connsiteY4" fmla="*/ 241392 h 531905"/>
              <a:gd name="connsiteX5" fmla="*/ 451540 w 698531"/>
              <a:gd name="connsiteY5" fmla="*/ 98517 h 531905"/>
              <a:gd name="connsiteX6" fmla="*/ 637278 w 698531"/>
              <a:gd name="connsiteY6" fmla="*/ 3267 h 531905"/>
              <a:gd name="connsiteX7" fmla="*/ 694428 w 698531"/>
              <a:gd name="connsiteY7" fmla="*/ 217580 h 531905"/>
              <a:gd name="connsiteX8" fmla="*/ 542028 w 698531"/>
              <a:gd name="connsiteY8" fmla="*/ 531905 h 531905"/>
              <a:gd name="connsiteX0" fmla="*/ 132453 w 698531"/>
              <a:gd name="connsiteY0" fmla="*/ 489042 h 531905"/>
              <a:gd name="connsiteX1" fmla="*/ 75303 w 698531"/>
              <a:gd name="connsiteY1" fmla="*/ 327118 h 531905"/>
              <a:gd name="connsiteX2" fmla="*/ 3865 w 698531"/>
              <a:gd name="connsiteY2" fmla="*/ 189005 h 531905"/>
              <a:gd name="connsiteX3" fmla="*/ 99115 w 698531"/>
              <a:gd name="connsiteY3" fmla="*/ 98517 h 531905"/>
              <a:gd name="connsiteX4" fmla="*/ 332478 w 698531"/>
              <a:gd name="connsiteY4" fmla="*/ 241392 h 531905"/>
              <a:gd name="connsiteX5" fmla="*/ 451540 w 698531"/>
              <a:gd name="connsiteY5" fmla="*/ 98517 h 531905"/>
              <a:gd name="connsiteX6" fmla="*/ 637278 w 698531"/>
              <a:gd name="connsiteY6" fmla="*/ 3267 h 531905"/>
              <a:gd name="connsiteX7" fmla="*/ 694428 w 698531"/>
              <a:gd name="connsiteY7" fmla="*/ 217580 h 531905"/>
              <a:gd name="connsiteX8" fmla="*/ 542028 w 698531"/>
              <a:gd name="connsiteY8" fmla="*/ 531905 h 531905"/>
              <a:gd name="connsiteX0" fmla="*/ 132453 w 698085"/>
              <a:gd name="connsiteY0" fmla="*/ 490370 h 533233"/>
              <a:gd name="connsiteX1" fmla="*/ 75303 w 698085"/>
              <a:gd name="connsiteY1" fmla="*/ 328446 h 533233"/>
              <a:gd name="connsiteX2" fmla="*/ 3865 w 698085"/>
              <a:gd name="connsiteY2" fmla="*/ 190333 h 533233"/>
              <a:gd name="connsiteX3" fmla="*/ 99115 w 698085"/>
              <a:gd name="connsiteY3" fmla="*/ 99845 h 533233"/>
              <a:gd name="connsiteX4" fmla="*/ 332478 w 698085"/>
              <a:gd name="connsiteY4" fmla="*/ 242720 h 533233"/>
              <a:gd name="connsiteX5" fmla="*/ 489640 w 698085"/>
              <a:gd name="connsiteY5" fmla="*/ 85557 h 533233"/>
              <a:gd name="connsiteX6" fmla="*/ 637278 w 698085"/>
              <a:gd name="connsiteY6" fmla="*/ 4595 h 533233"/>
              <a:gd name="connsiteX7" fmla="*/ 694428 w 698085"/>
              <a:gd name="connsiteY7" fmla="*/ 218908 h 533233"/>
              <a:gd name="connsiteX8" fmla="*/ 542028 w 698085"/>
              <a:gd name="connsiteY8" fmla="*/ 533233 h 533233"/>
              <a:gd name="connsiteX0" fmla="*/ 132453 w 695500"/>
              <a:gd name="connsiteY0" fmla="*/ 468003 h 510866"/>
              <a:gd name="connsiteX1" fmla="*/ 75303 w 695500"/>
              <a:gd name="connsiteY1" fmla="*/ 306079 h 510866"/>
              <a:gd name="connsiteX2" fmla="*/ 3865 w 695500"/>
              <a:gd name="connsiteY2" fmla="*/ 167966 h 510866"/>
              <a:gd name="connsiteX3" fmla="*/ 99115 w 695500"/>
              <a:gd name="connsiteY3" fmla="*/ 77478 h 510866"/>
              <a:gd name="connsiteX4" fmla="*/ 332478 w 695500"/>
              <a:gd name="connsiteY4" fmla="*/ 220353 h 510866"/>
              <a:gd name="connsiteX5" fmla="*/ 489640 w 695500"/>
              <a:gd name="connsiteY5" fmla="*/ 63190 h 510866"/>
              <a:gd name="connsiteX6" fmla="*/ 603940 w 695500"/>
              <a:gd name="connsiteY6" fmla="*/ 6041 h 510866"/>
              <a:gd name="connsiteX7" fmla="*/ 694428 w 695500"/>
              <a:gd name="connsiteY7" fmla="*/ 196541 h 510866"/>
              <a:gd name="connsiteX8" fmla="*/ 542028 w 695500"/>
              <a:gd name="connsiteY8" fmla="*/ 510866 h 510866"/>
              <a:gd name="connsiteX0" fmla="*/ 132453 w 695845"/>
              <a:gd name="connsiteY0" fmla="*/ 477503 h 520366"/>
              <a:gd name="connsiteX1" fmla="*/ 75303 w 695845"/>
              <a:gd name="connsiteY1" fmla="*/ 315579 h 520366"/>
              <a:gd name="connsiteX2" fmla="*/ 3865 w 695845"/>
              <a:gd name="connsiteY2" fmla="*/ 177466 h 520366"/>
              <a:gd name="connsiteX3" fmla="*/ 99115 w 695845"/>
              <a:gd name="connsiteY3" fmla="*/ 86978 h 520366"/>
              <a:gd name="connsiteX4" fmla="*/ 332478 w 695845"/>
              <a:gd name="connsiteY4" fmla="*/ 229853 h 520366"/>
              <a:gd name="connsiteX5" fmla="*/ 489640 w 695845"/>
              <a:gd name="connsiteY5" fmla="*/ 72690 h 520366"/>
              <a:gd name="connsiteX6" fmla="*/ 603940 w 695845"/>
              <a:gd name="connsiteY6" fmla="*/ 15541 h 520366"/>
              <a:gd name="connsiteX7" fmla="*/ 694428 w 695845"/>
              <a:gd name="connsiteY7" fmla="*/ 206041 h 520366"/>
              <a:gd name="connsiteX8" fmla="*/ 542028 w 695845"/>
              <a:gd name="connsiteY8" fmla="*/ 520366 h 520366"/>
              <a:gd name="connsiteX0" fmla="*/ 132453 w 695571"/>
              <a:gd name="connsiteY0" fmla="*/ 469673 h 512536"/>
              <a:gd name="connsiteX1" fmla="*/ 75303 w 695571"/>
              <a:gd name="connsiteY1" fmla="*/ 307749 h 512536"/>
              <a:gd name="connsiteX2" fmla="*/ 3865 w 695571"/>
              <a:gd name="connsiteY2" fmla="*/ 169636 h 512536"/>
              <a:gd name="connsiteX3" fmla="*/ 99115 w 695571"/>
              <a:gd name="connsiteY3" fmla="*/ 79148 h 512536"/>
              <a:gd name="connsiteX4" fmla="*/ 332478 w 695571"/>
              <a:gd name="connsiteY4" fmla="*/ 222023 h 512536"/>
              <a:gd name="connsiteX5" fmla="*/ 461065 w 695571"/>
              <a:gd name="connsiteY5" fmla="*/ 55335 h 512536"/>
              <a:gd name="connsiteX6" fmla="*/ 603940 w 695571"/>
              <a:gd name="connsiteY6" fmla="*/ 7711 h 512536"/>
              <a:gd name="connsiteX7" fmla="*/ 694428 w 695571"/>
              <a:gd name="connsiteY7" fmla="*/ 198211 h 512536"/>
              <a:gd name="connsiteX8" fmla="*/ 542028 w 695571"/>
              <a:gd name="connsiteY8" fmla="*/ 512536 h 512536"/>
              <a:gd name="connsiteX0" fmla="*/ 132453 w 695571"/>
              <a:gd name="connsiteY0" fmla="*/ 469312 h 512175"/>
              <a:gd name="connsiteX1" fmla="*/ 75303 w 695571"/>
              <a:gd name="connsiteY1" fmla="*/ 307388 h 512175"/>
              <a:gd name="connsiteX2" fmla="*/ 3865 w 695571"/>
              <a:gd name="connsiteY2" fmla="*/ 169275 h 512175"/>
              <a:gd name="connsiteX3" fmla="*/ 99115 w 695571"/>
              <a:gd name="connsiteY3" fmla="*/ 78787 h 512175"/>
              <a:gd name="connsiteX4" fmla="*/ 332478 w 695571"/>
              <a:gd name="connsiteY4" fmla="*/ 202612 h 512175"/>
              <a:gd name="connsiteX5" fmla="*/ 461065 w 695571"/>
              <a:gd name="connsiteY5" fmla="*/ 54974 h 512175"/>
              <a:gd name="connsiteX6" fmla="*/ 603940 w 695571"/>
              <a:gd name="connsiteY6" fmla="*/ 7350 h 512175"/>
              <a:gd name="connsiteX7" fmla="*/ 694428 w 695571"/>
              <a:gd name="connsiteY7" fmla="*/ 197850 h 512175"/>
              <a:gd name="connsiteX8" fmla="*/ 542028 w 695571"/>
              <a:gd name="connsiteY8" fmla="*/ 512175 h 512175"/>
              <a:gd name="connsiteX0" fmla="*/ 132453 w 695571"/>
              <a:gd name="connsiteY0" fmla="*/ 461962 h 504825"/>
              <a:gd name="connsiteX1" fmla="*/ 75303 w 695571"/>
              <a:gd name="connsiteY1" fmla="*/ 300038 h 504825"/>
              <a:gd name="connsiteX2" fmla="*/ 3865 w 695571"/>
              <a:gd name="connsiteY2" fmla="*/ 161925 h 504825"/>
              <a:gd name="connsiteX3" fmla="*/ 99115 w 695571"/>
              <a:gd name="connsiteY3" fmla="*/ 71437 h 504825"/>
              <a:gd name="connsiteX4" fmla="*/ 332478 w 695571"/>
              <a:gd name="connsiteY4" fmla="*/ 195262 h 504825"/>
              <a:gd name="connsiteX5" fmla="*/ 603940 w 695571"/>
              <a:gd name="connsiteY5" fmla="*/ 0 h 504825"/>
              <a:gd name="connsiteX6" fmla="*/ 694428 w 695571"/>
              <a:gd name="connsiteY6" fmla="*/ 190500 h 504825"/>
              <a:gd name="connsiteX7" fmla="*/ 542028 w 695571"/>
              <a:gd name="connsiteY7" fmla="*/ 504825 h 504825"/>
              <a:gd name="connsiteX0" fmla="*/ 132453 w 709152"/>
              <a:gd name="connsiteY0" fmla="*/ 468239 h 511102"/>
              <a:gd name="connsiteX1" fmla="*/ 75303 w 709152"/>
              <a:gd name="connsiteY1" fmla="*/ 306315 h 511102"/>
              <a:gd name="connsiteX2" fmla="*/ 3865 w 709152"/>
              <a:gd name="connsiteY2" fmla="*/ 168202 h 511102"/>
              <a:gd name="connsiteX3" fmla="*/ 99115 w 709152"/>
              <a:gd name="connsiteY3" fmla="*/ 77714 h 511102"/>
              <a:gd name="connsiteX4" fmla="*/ 332478 w 709152"/>
              <a:gd name="connsiteY4" fmla="*/ 201539 h 511102"/>
              <a:gd name="connsiteX5" fmla="*/ 603940 w 709152"/>
              <a:gd name="connsiteY5" fmla="*/ 6277 h 511102"/>
              <a:gd name="connsiteX6" fmla="*/ 694428 w 709152"/>
              <a:gd name="connsiteY6" fmla="*/ 196777 h 511102"/>
              <a:gd name="connsiteX7" fmla="*/ 542028 w 709152"/>
              <a:gd name="connsiteY7" fmla="*/ 511102 h 511102"/>
              <a:gd name="connsiteX0" fmla="*/ 132453 w 697979"/>
              <a:gd name="connsiteY0" fmla="*/ 463752 h 506615"/>
              <a:gd name="connsiteX1" fmla="*/ 75303 w 697979"/>
              <a:gd name="connsiteY1" fmla="*/ 301828 h 506615"/>
              <a:gd name="connsiteX2" fmla="*/ 3865 w 697979"/>
              <a:gd name="connsiteY2" fmla="*/ 163715 h 506615"/>
              <a:gd name="connsiteX3" fmla="*/ 99115 w 697979"/>
              <a:gd name="connsiteY3" fmla="*/ 73227 h 506615"/>
              <a:gd name="connsiteX4" fmla="*/ 332478 w 697979"/>
              <a:gd name="connsiteY4" fmla="*/ 197052 h 506615"/>
              <a:gd name="connsiteX5" fmla="*/ 603940 w 697979"/>
              <a:gd name="connsiteY5" fmla="*/ 1790 h 506615"/>
              <a:gd name="connsiteX6" fmla="*/ 694428 w 697979"/>
              <a:gd name="connsiteY6" fmla="*/ 192290 h 506615"/>
              <a:gd name="connsiteX7" fmla="*/ 542028 w 697979"/>
              <a:gd name="connsiteY7" fmla="*/ 506615 h 506615"/>
              <a:gd name="connsiteX0" fmla="*/ 132453 w 697979"/>
              <a:gd name="connsiteY0" fmla="*/ 463752 h 506615"/>
              <a:gd name="connsiteX1" fmla="*/ 75303 w 697979"/>
              <a:gd name="connsiteY1" fmla="*/ 301828 h 506615"/>
              <a:gd name="connsiteX2" fmla="*/ 3865 w 697979"/>
              <a:gd name="connsiteY2" fmla="*/ 163715 h 506615"/>
              <a:gd name="connsiteX3" fmla="*/ 99115 w 697979"/>
              <a:gd name="connsiteY3" fmla="*/ 73227 h 506615"/>
              <a:gd name="connsiteX4" fmla="*/ 332478 w 697979"/>
              <a:gd name="connsiteY4" fmla="*/ 197052 h 506615"/>
              <a:gd name="connsiteX5" fmla="*/ 603940 w 697979"/>
              <a:gd name="connsiteY5" fmla="*/ 1790 h 506615"/>
              <a:gd name="connsiteX6" fmla="*/ 694428 w 697979"/>
              <a:gd name="connsiteY6" fmla="*/ 192290 h 506615"/>
              <a:gd name="connsiteX7" fmla="*/ 542028 w 697979"/>
              <a:gd name="connsiteY7" fmla="*/ 506615 h 506615"/>
              <a:gd name="connsiteX0" fmla="*/ 132453 w 695903"/>
              <a:gd name="connsiteY0" fmla="*/ 463752 h 506615"/>
              <a:gd name="connsiteX1" fmla="*/ 75303 w 695903"/>
              <a:gd name="connsiteY1" fmla="*/ 301828 h 506615"/>
              <a:gd name="connsiteX2" fmla="*/ 3865 w 695903"/>
              <a:gd name="connsiteY2" fmla="*/ 163715 h 506615"/>
              <a:gd name="connsiteX3" fmla="*/ 99115 w 695903"/>
              <a:gd name="connsiteY3" fmla="*/ 73227 h 506615"/>
              <a:gd name="connsiteX4" fmla="*/ 332478 w 695903"/>
              <a:gd name="connsiteY4" fmla="*/ 197052 h 506615"/>
              <a:gd name="connsiteX5" fmla="*/ 603940 w 695903"/>
              <a:gd name="connsiteY5" fmla="*/ 1790 h 506615"/>
              <a:gd name="connsiteX6" fmla="*/ 694428 w 695903"/>
              <a:gd name="connsiteY6" fmla="*/ 192290 h 506615"/>
              <a:gd name="connsiteX7" fmla="*/ 542028 w 695903"/>
              <a:gd name="connsiteY7" fmla="*/ 506615 h 506615"/>
              <a:gd name="connsiteX0" fmla="*/ 132453 w 695903"/>
              <a:gd name="connsiteY0" fmla="*/ 467186 h 510049"/>
              <a:gd name="connsiteX1" fmla="*/ 75303 w 695903"/>
              <a:gd name="connsiteY1" fmla="*/ 305262 h 510049"/>
              <a:gd name="connsiteX2" fmla="*/ 3865 w 695903"/>
              <a:gd name="connsiteY2" fmla="*/ 167149 h 510049"/>
              <a:gd name="connsiteX3" fmla="*/ 99115 w 695903"/>
              <a:gd name="connsiteY3" fmla="*/ 76661 h 510049"/>
              <a:gd name="connsiteX4" fmla="*/ 332478 w 695903"/>
              <a:gd name="connsiteY4" fmla="*/ 200486 h 510049"/>
              <a:gd name="connsiteX5" fmla="*/ 603940 w 695903"/>
              <a:gd name="connsiteY5" fmla="*/ 5224 h 510049"/>
              <a:gd name="connsiteX6" fmla="*/ 694428 w 695903"/>
              <a:gd name="connsiteY6" fmla="*/ 195724 h 510049"/>
              <a:gd name="connsiteX7" fmla="*/ 542028 w 695903"/>
              <a:gd name="connsiteY7" fmla="*/ 510049 h 510049"/>
              <a:gd name="connsiteX0" fmla="*/ 129044 w 692494"/>
              <a:gd name="connsiteY0" fmla="*/ 467186 h 510049"/>
              <a:gd name="connsiteX1" fmla="*/ 456 w 692494"/>
              <a:gd name="connsiteY1" fmla="*/ 167149 h 510049"/>
              <a:gd name="connsiteX2" fmla="*/ 95706 w 692494"/>
              <a:gd name="connsiteY2" fmla="*/ 76661 h 510049"/>
              <a:gd name="connsiteX3" fmla="*/ 329069 w 692494"/>
              <a:gd name="connsiteY3" fmla="*/ 200486 h 510049"/>
              <a:gd name="connsiteX4" fmla="*/ 600531 w 692494"/>
              <a:gd name="connsiteY4" fmla="*/ 5224 h 510049"/>
              <a:gd name="connsiteX5" fmla="*/ 691019 w 692494"/>
              <a:gd name="connsiteY5" fmla="*/ 195724 h 510049"/>
              <a:gd name="connsiteX6" fmla="*/ 538619 w 692494"/>
              <a:gd name="connsiteY6" fmla="*/ 510049 h 510049"/>
              <a:gd name="connsiteX0" fmla="*/ 129044 w 692494"/>
              <a:gd name="connsiteY0" fmla="*/ 467186 h 521956"/>
              <a:gd name="connsiteX1" fmla="*/ 456 w 692494"/>
              <a:gd name="connsiteY1" fmla="*/ 167149 h 521956"/>
              <a:gd name="connsiteX2" fmla="*/ 95706 w 692494"/>
              <a:gd name="connsiteY2" fmla="*/ 76661 h 521956"/>
              <a:gd name="connsiteX3" fmla="*/ 329069 w 692494"/>
              <a:gd name="connsiteY3" fmla="*/ 200486 h 521956"/>
              <a:gd name="connsiteX4" fmla="*/ 600531 w 692494"/>
              <a:gd name="connsiteY4" fmla="*/ 5224 h 521956"/>
              <a:gd name="connsiteX5" fmla="*/ 691019 w 692494"/>
              <a:gd name="connsiteY5" fmla="*/ 195724 h 521956"/>
              <a:gd name="connsiteX6" fmla="*/ 538619 w 692494"/>
              <a:gd name="connsiteY6" fmla="*/ 521956 h 521956"/>
              <a:gd name="connsiteX0" fmla="*/ 129044 w 692401"/>
              <a:gd name="connsiteY0" fmla="*/ 467186 h 512431"/>
              <a:gd name="connsiteX1" fmla="*/ 456 w 692401"/>
              <a:gd name="connsiteY1" fmla="*/ 167149 h 512431"/>
              <a:gd name="connsiteX2" fmla="*/ 95706 w 692401"/>
              <a:gd name="connsiteY2" fmla="*/ 76661 h 512431"/>
              <a:gd name="connsiteX3" fmla="*/ 329069 w 692401"/>
              <a:gd name="connsiteY3" fmla="*/ 200486 h 512431"/>
              <a:gd name="connsiteX4" fmla="*/ 600531 w 692401"/>
              <a:gd name="connsiteY4" fmla="*/ 5224 h 512431"/>
              <a:gd name="connsiteX5" fmla="*/ 691019 w 692401"/>
              <a:gd name="connsiteY5" fmla="*/ 195724 h 512431"/>
              <a:gd name="connsiteX6" fmla="*/ 541001 w 692401"/>
              <a:gd name="connsiteY6" fmla="*/ 512431 h 512431"/>
              <a:gd name="connsiteX0" fmla="*/ 129044 w 692494"/>
              <a:gd name="connsiteY0" fmla="*/ 467186 h 519575"/>
              <a:gd name="connsiteX1" fmla="*/ 456 w 692494"/>
              <a:gd name="connsiteY1" fmla="*/ 167149 h 519575"/>
              <a:gd name="connsiteX2" fmla="*/ 95706 w 692494"/>
              <a:gd name="connsiteY2" fmla="*/ 76661 h 519575"/>
              <a:gd name="connsiteX3" fmla="*/ 329069 w 692494"/>
              <a:gd name="connsiteY3" fmla="*/ 200486 h 519575"/>
              <a:gd name="connsiteX4" fmla="*/ 600531 w 692494"/>
              <a:gd name="connsiteY4" fmla="*/ 5224 h 519575"/>
              <a:gd name="connsiteX5" fmla="*/ 691019 w 692494"/>
              <a:gd name="connsiteY5" fmla="*/ 195724 h 519575"/>
              <a:gd name="connsiteX6" fmla="*/ 538619 w 692494"/>
              <a:gd name="connsiteY6" fmla="*/ 519575 h 51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2494" h="519575">
                <a:moveTo>
                  <a:pt x="129044" y="467186"/>
                </a:moveTo>
                <a:cubicBezTo>
                  <a:pt x="102255" y="404678"/>
                  <a:pt x="6012" y="232237"/>
                  <a:pt x="456" y="167149"/>
                </a:cubicBezTo>
                <a:cubicBezTo>
                  <a:pt x="-5100" y="102062"/>
                  <a:pt x="40937" y="71105"/>
                  <a:pt x="95706" y="76661"/>
                </a:cubicBezTo>
                <a:cubicBezTo>
                  <a:pt x="150475" y="82217"/>
                  <a:pt x="244931" y="212392"/>
                  <a:pt x="329069" y="200486"/>
                </a:cubicBezTo>
                <a:cubicBezTo>
                  <a:pt x="413207" y="188580"/>
                  <a:pt x="464007" y="-36844"/>
                  <a:pt x="600531" y="5224"/>
                </a:cubicBezTo>
                <a:cubicBezTo>
                  <a:pt x="656093" y="13954"/>
                  <a:pt x="701338" y="109999"/>
                  <a:pt x="691019" y="195724"/>
                </a:cubicBezTo>
                <a:cubicBezTo>
                  <a:pt x="680700" y="281449"/>
                  <a:pt x="606881" y="406465"/>
                  <a:pt x="538619" y="519575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79" name="Freihandform 178"/>
          <p:cNvSpPr/>
          <p:nvPr/>
        </p:nvSpPr>
        <p:spPr>
          <a:xfrm>
            <a:off x="5244341" y="3714726"/>
            <a:ext cx="138593" cy="145743"/>
          </a:xfrm>
          <a:custGeom>
            <a:avLst/>
            <a:gdLst>
              <a:gd name="connsiteX0" fmla="*/ 823657 w 823657"/>
              <a:gd name="connsiteY0" fmla="*/ 0 h 833437"/>
              <a:gd name="connsiteX1" fmla="*/ 252157 w 823657"/>
              <a:gd name="connsiteY1" fmla="*/ 76200 h 833437"/>
              <a:gd name="connsiteX2" fmla="*/ 23557 w 823657"/>
              <a:gd name="connsiteY2" fmla="*/ 200025 h 833437"/>
              <a:gd name="connsiteX3" fmla="*/ 28320 w 823657"/>
              <a:gd name="connsiteY3" fmla="*/ 390525 h 833437"/>
              <a:gd name="connsiteX4" fmla="*/ 209295 w 823657"/>
              <a:gd name="connsiteY4" fmla="*/ 547687 h 833437"/>
              <a:gd name="connsiteX5" fmla="*/ 233107 w 823657"/>
              <a:gd name="connsiteY5" fmla="*/ 647700 h 833437"/>
              <a:gd name="connsiteX6" fmla="*/ 133095 w 823657"/>
              <a:gd name="connsiteY6" fmla="*/ 833437 h 833437"/>
              <a:gd name="connsiteX7" fmla="*/ 133095 w 823657"/>
              <a:gd name="connsiteY7" fmla="*/ 833437 h 833437"/>
              <a:gd name="connsiteX0" fmla="*/ 823657 w 823657"/>
              <a:gd name="connsiteY0" fmla="*/ 0 h 833437"/>
              <a:gd name="connsiteX1" fmla="*/ 252157 w 823657"/>
              <a:gd name="connsiteY1" fmla="*/ 90488 h 833437"/>
              <a:gd name="connsiteX2" fmla="*/ 23557 w 823657"/>
              <a:gd name="connsiteY2" fmla="*/ 200025 h 833437"/>
              <a:gd name="connsiteX3" fmla="*/ 28320 w 823657"/>
              <a:gd name="connsiteY3" fmla="*/ 390525 h 833437"/>
              <a:gd name="connsiteX4" fmla="*/ 209295 w 823657"/>
              <a:gd name="connsiteY4" fmla="*/ 547687 h 833437"/>
              <a:gd name="connsiteX5" fmla="*/ 233107 w 823657"/>
              <a:gd name="connsiteY5" fmla="*/ 647700 h 833437"/>
              <a:gd name="connsiteX6" fmla="*/ 133095 w 823657"/>
              <a:gd name="connsiteY6" fmla="*/ 833437 h 833437"/>
              <a:gd name="connsiteX7" fmla="*/ 133095 w 823657"/>
              <a:gd name="connsiteY7" fmla="*/ 833437 h 833437"/>
              <a:gd name="connsiteX0" fmla="*/ 795082 w 795082"/>
              <a:gd name="connsiteY0" fmla="*/ 0 h 819149"/>
              <a:gd name="connsiteX1" fmla="*/ 252157 w 795082"/>
              <a:gd name="connsiteY1" fmla="*/ 76200 h 819149"/>
              <a:gd name="connsiteX2" fmla="*/ 23557 w 795082"/>
              <a:gd name="connsiteY2" fmla="*/ 185737 h 819149"/>
              <a:gd name="connsiteX3" fmla="*/ 28320 w 795082"/>
              <a:gd name="connsiteY3" fmla="*/ 376237 h 819149"/>
              <a:gd name="connsiteX4" fmla="*/ 209295 w 795082"/>
              <a:gd name="connsiteY4" fmla="*/ 533399 h 819149"/>
              <a:gd name="connsiteX5" fmla="*/ 233107 w 795082"/>
              <a:gd name="connsiteY5" fmla="*/ 633412 h 819149"/>
              <a:gd name="connsiteX6" fmla="*/ 133095 w 795082"/>
              <a:gd name="connsiteY6" fmla="*/ 819149 h 819149"/>
              <a:gd name="connsiteX7" fmla="*/ 133095 w 795082"/>
              <a:gd name="connsiteY7" fmla="*/ 819149 h 819149"/>
              <a:gd name="connsiteX0" fmla="*/ 780597 w 780597"/>
              <a:gd name="connsiteY0" fmla="*/ 0 h 819149"/>
              <a:gd name="connsiteX1" fmla="*/ 237672 w 780597"/>
              <a:gd name="connsiteY1" fmla="*/ 76200 h 819149"/>
              <a:gd name="connsiteX2" fmla="*/ 37647 w 780597"/>
              <a:gd name="connsiteY2" fmla="*/ 195262 h 819149"/>
              <a:gd name="connsiteX3" fmla="*/ 13835 w 780597"/>
              <a:gd name="connsiteY3" fmla="*/ 376237 h 819149"/>
              <a:gd name="connsiteX4" fmla="*/ 194810 w 780597"/>
              <a:gd name="connsiteY4" fmla="*/ 533399 h 819149"/>
              <a:gd name="connsiteX5" fmla="*/ 218622 w 780597"/>
              <a:gd name="connsiteY5" fmla="*/ 633412 h 819149"/>
              <a:gd name="connsiteX6" fmla="*/ 118610 w 780597"/>
              <a:gd name="connsiteY6" fmla="*/ 819149 h 819149"/>
              <a:gd name="connsiteX7" fmla="*/ 118610 w 780597"/>
              <a:gd name="connsiteY7" fmla="*/ 819149 h 819149"/>
              <a:gd name="connsiteX0" fmla="*/ 789449 w 789449"/>
              <a:gd name="connsiteY0" fmla="*/ 0 h 819149"/>
              <a:gd name="connsiteX1" fmla="*/ 246524 w 789449"/>
              <a:gd name="connsiteY1" fmla="*/ 76200 h 819149"/>
              <a:gd name="connsiteX2" fmla="*/ 46499 w 789449"/>
              <a:gd name="connsiteY2" fmla="*/ 195262 h 819149"/>
              <a:gd name="connsiteX3" fmla="*/ 22687 w 789449"/>
              <a:gd name="connsiteY3" fmla="*/ 376237 h 819149"/>
              <a:gd name="connsiteX4" fmla="*/ 203662 w 789449"/>
              <a:gd name="connsiteY4" fmla="*/ 533399 h 819149"/>
              <a:gd name="connsiteX5" fmla="*/ 227474 w 789449"/>
              <a:gd name="connsiteY5" fmla="*/ 633412 h 819149"/>
              <a:gd name="connsiteX6" fmla="*/ 127462 w 789449"/>
              <a:gd name="connsiteY6" fmla="*/ 819149 h 819149"/>
              <a:gd name="connsiteX7" fmla="*/ 127462 w 789449"/>
              <a:gd name="connsiteY7" fmla="*/ 819149 h 819149"/>
              <a:gd name="connsiteX0" fmla="*/ 814231 w 814231"/>
              <a:gd name="connsiteY0" fmla="*/ 0 h 819149"/>
              <a:gd name="connsiteX1" fmla="*/ 71281 w 814231"/>
              <a:gd name="connsiteY1" fmla="*/ 195262 h 819149"/>
              <a:gd name="connsiteX2" fmla="*/ 47469 w 814231"/>
              <a:gd name="connsiteY2" fmla="*/ 376237 h 819149"/>
              <a:gd name="connsiteX3" fmla="*/ 228444 w 814231"/>
              <a:gd name="connsiteY3" fmla="*/ 533399 h 819149"/>
              <a:gd name="connsiteX4" fmla="*/ 252256 w 814231"/>
              <a:gd name="connsiteY4" fmla="*/ 633412 h 819149"/>
              <a:gd name="connsiteX5" fmla="*/ 152244 w 814231"/>
              <a:gd name="connsiteY5" fmla="*/ 819149 h 819149"/>
              <a:gd name="connsiteX6" fmla="*/ 152244 w 814231"/>
              <a:gd name="connsiteY6" fmla="*/ 819149 h 819149"/>
              <a:gd name="connsiteX0" fmla="*/ 822343 w 822343"/>
              <a:gd name="connsiteY0" fmla="*/ 0 h 819149"/>
              <a:gd name="connsiteX1" fmla="*/ 79393 w 822343"/>
              <a:gd name="connsiteY1" fmla="*/ 195262 h 819149"/>
              <a:gd name="connsiteX2" fmla="*/ 55581 w 822343"/>
              <a:gd name="connsiteY2" fmla="*/ 376237 h 819149"/>
              <a:gd name="connsiteX3" fmla="*/ 236556 w 822343"/>
              <a:gd name="connsiteY3" fmla="*/ 533399 h 819149"/>
              <a:gd name="connsiteX4" fmla="*/ 260368 w 822343"/>
              <a:gd name="connsiteY4" fmla="*/ 633412 h 819149"/>
              <a:gd name="connsiteX5" fmla="*/ 160356 w 822343"/>
              <a:gd name="connsiteY5" fmla="*/ 819149 h 819149"/>
              <a:gd name="connsiteX6" fmla="*/ 160356 w 822343"/>
              <a:gd name="connsiteY6" fmla="*/ 819149 h 819149"/>
              <a:gd name="connsiteX0" fmla="*/ 822343 w 822343"/>
              <a:gd name="connsiteY0" fmla="*/ 0 h 819149"/>
              <a:gd name="connsiteX1" fmla="*/ 79393 w 822343"/>
              <a:gd name="connsiteY1" fmla="*/ 195262 h 819149"/>
              <a:gd name="connsiteX2" fmla="*/ 55581 w 822343"/>
              <a:gd name="connsiteY2" fmla="*/ 376237 h 819149"/>
              <a:gd name="connsiteX3" fmla="*/ 236556 w 822343"/>
              <a:gd name="connsiteY3" fmla="*/ 533399 h 819149"/>
              <a:gd name="connsiteX4" fmla="*/ 260368 w 822343"/>
              <a:gd name="connsiteY4" fmla="*/ 633412 h 819149"/>
              <a:gd name="connsiteX5" fmla="*/ 160356 w 822343"/>
              <a:gd name="connsiteY5" fmla="*/ 819149 h 819149"/>
              <a:gd name="connsiteX6" fmla="*/ 160356 w 822343"/>
              <a:gd name="connsiteY6" fmla="*/ 819149 h 819149"/>
              <a:gd name="connsiteX0" fmla="*/ 780017 w 780017"/>
              <a:gd name="connsiteY0" fmla="*/ 0 h 819149"/>
              <a:gd name="connsiteX1" fmla="*/ 37067 w 780017"/>
              <a:gd name="connsiteY1" fmla="*/ 195262 h 819149"/>
              <a:gd name="connsiteX2" fmla="*/ 13255 w 780017"/>
              <a:gd name="connsiteY2" fmla="*/ 376237 h 819149"/>
              <a:gd name="connsiteX3" fmla="*/ 194230 w 780017"/>
              <a:gd name="connsiteY3" fmla="*/ 533399 h 819149"/>
              <a:gd name="connsiteX4" fmla="*/ 218042 w 780017"/>
              <a:gd name="connsiteY4" fmla="*/ 633412 h 819149"/>
              <a:gd name="connsiteX5" fmla="*/ 118030 w 780017"/>
              <a:gd name="connsiteY5" fmla="*/ 819149 h 819149"/>
              <a:gd name="connsiteX6" fmla="*/ 118030 w 780017"/>
              <a:gd name="connsiteY6" fmla="*/ 819149 h 819149"/>
              <a:gd name="connsiteX0" fmla="*/ 778960 w 778960"/>
              <a:gd name="connsiteY0" fmla="*/ 0 h 819149"/>
              <a:gd name="connsiteX1" fmla="*/ 36010 w 778960"/>
              <a:gd name="connsiteY1" fmla="*/ 195262 h 819149"/>
              <a:gd name="connsiteX2" fmla="*/ 12198 w 778960"/>
              <a:gd name="connsiteY2" fmla="*/ 376237 h 819149"/>
              <a:gd name="connsiteX3" fmla="*/ 178885 w 778960"/>
              <a:gd name="connsiteY3" fmla="*/ 509586 h 819149"/>
              <a:gd name="connsiteX4" fmla="*/ 216985 w 778960"/>
              <a:gd name="connsiteY4" fmla="*/ 633412 h 819149"/>
              <a:gd name="connsiteX5" fmla="*/ 116973 w 778960"/>
              <a:gd name="connsiteY5" fmla="*/ 819149 h 819149"/>
              <a:gd name="connsiteX6" fmla="*/ 116973 w 778960"/>
              <a:gd name="connsiteY6" fmla="*/ 819149 h 819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8960" h="819149">
                <a:moveTo>
                  <a:pt x="778960" y="0"/>
                </a:moveTo>
                <a:cubicBezTo>
                  <a:pt x="624179" y="40680"/>
                  <a:pt x="182854" y="-29369"/>
                  <a:pt x="36010" y="195262"/>
                </a:cubicBezTo>
                <a:cubicBezTo>
                  <a:pt x="1084" y="243681"/>
                  <a:pt x="-11614" y="323850"/>
                  <a:pt x="12198" y="376237"/>
                </a:cubicBezTo>
                <a:cubicBezTo>
                  <a:pt x="36010" y="428624"/>
                  <a:pt x="144754" y="466724"/>
                  <a:pt x="178885" y="509586"/>
                </a:cubicBezTo>
                <a:cubicBezTo>
                  <a:pt x="213016" y="552448"/>
                  <a:pt x="227304" y="581818"/>
                  <a:pt x="216985" y="633412"/>
                </a:cubicBezTo>
                <a:cubicBezTo>
                  <a:pt x="206666" y="685006"/>
                  <a:pt x="116973" y="819149"/>
                  <a:pt x="116973" y="819149"/>
                </a:cubicBezTo>
                <a:lnTo>
                  <a:pt x="116973" y="819149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80" name="Freihandform 179"/>
          <p:cNvSpPr/>
          <p:nvPr/>
        </p:nvSpPr>
        <p:spPr>
          <a:xfrm>
            <a:off x="5460042" y="4115521"/>
            <a:ext cx="85696" cy="38563"/>
          </a:xfrm>
          <a:custGeom>
            <a:avLst/>
            <a:gdLst>
              <a:gd name="connsiteX0" fmla="*/ 49518 w 601968"/>
              <a:gd name="connsiteY0" fmla="*/ 0 h 371508"/>
              <a:gd name="connsiteX1" fmla="*/ 54280 w 601968"/>
              <a:gd name="connsiteY1" fmla="*/ 371475 h 371508"/>
              <a:gd name="connsiteX2" fmla="*/ 601968 w 601968"/>
              <a:gd name="connsiteY2" fmla="*/ 23812 h 371508"/>
              <a:gd name="connsiteX3" fmla="*/ 601968 w 601968"/>
              <a:gd name="connsiteY3" fmla="*/ 23812 h 371508"/>
              <a:gd name="connsiteX0" fmla="*/ 4961 w 557411"/>
              <a:gd name="connsiteY0" fmla="*/ 0 h 200101"/>
              <a:gd name="connsiteX1" fmla="*/ 309761 w 557411"/>
              <a:gd name="connsiteY1" fmla="*/ 200025 h 200101"/>
              <a:gd name="connsiteX2" fmla="*/ 557411 w 557411"/>
              <a:gd name="connsiteY2" fmla="*/ 23812 h 200101"/>
              <a:gd name="connsiteX3" fmla="*/ 557411 w 557411"/>
              <a:gd name="connsiteY3" fmla="*/ 23812 h 200101"/>
              <a:gd name="connsiteX0" fmla="*/ 5927 w 558377"/>
              <a:gd name="connsiteY0" fmla="*/ 0 h 204862"/>
              <a:gd name="connsiteX1" fmla="*/ 263102 w 558377"/>
              <a:gd name="connsiteY1" fmla="*/ 204788 h 204862"/>
              <a:gd name="connsiteX2" fmla="*/ 558377 w 558377"/>
              <a:gd name="connsiteY2" fmla="*/ 23812 h 204862"/>
              <a:gd name="connsiteX3" fmla="*/ 558377 w 558377"/>
              <a:gd name="connsiteY3" fmla="*/ 23812 h 204862"/>
              <a:gd name="connsiteX0" fmla="*/ 4828 w 557278"/>
              <a:gd name="connsiteY0" fmla="*/ 0 h 204862"/>
              <a:gd name="connsiteX1" fmla="*/ 262003 w 557278"/>
              <a:gd name="connsiteY1" fmla="*/ 204788 h 204862"/>
              <a:gd name="connsiteX2" fmla="*/ 557278 w 557278"/>
              <a:gd name="connsiteY2" fmla="*/ 23812 h 204862"/>
              <a:gd name="connsiteX3" fmla="*/ 557278 w 557278"/>
              <a:gd name="connsiteY3" fmla="*/ 23812 h 204862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4983 w 557433"/>
              <a:gd name="connsiteY0" fmla="*/ 0 h 204808"/>
              <a:gd name="connsiteX1" fmla="*/ 262158 w 557433"/>
              <a:gd name="connsiteY1" fmla="*/ 204788 h 204808"/>
              <a:gd name="connsiteX2" fmla="*/ 557433 w 557433"/>
              <a:gd name="connsiteY2" fmla="*/ 23812 h 204808"/>
              <a:gd name="connsiteX3" fmla="*/ 557433 w 557433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7191"/>
              <a:gd name="connsiteX1" fmla="*/ 247650 w 552450"/>
              <a:gd name="connsiteY1" fmla="*/ 207169 h 207191"/>
              <a:gd name="connsiteX2" fmla="*/ 552450 w 552450"/>
              <a:gd name="connsiteY2" fmla="*/ 23812 h 207191"/>
              <a:gd name="connsiteX3" fmla="*/ 552450 w 552450"/>
              <a:gd name="connsiteY3" fmla="*/ 23812 h 207191"/>
              <a:gd name="connsiteX0" fmla="*/ 0 w 552450"/>
              <a:gd name="connsiteY0" fmla="*/ 0 h 213661"/>
              <a:gd name="connsiteX1" fmla="*/ 247650 w 552450"/>
              <a:gd name="connsiteY1" fmla="*/ 207169 h 213661"/>
              <a:gd name="connsiteX2" fmla="*/ 552450 w 552450"/>
              <a:gd name="connsiteY2" fmla="*/ 23812 h 213661"/>
              <a:gd name="connsiteX3" fmla="*/ 552450 w 552450"/>
              <a:gd name="connsiteY3" fmla="*/ 23812 h 213661"/>
              <a:gd name="connsiteX0" fmla="*/ 0 w 552450"/>
              <a:gd name="connsiteY0" fmla="*/ 0 h 214540"/>
              <a:gd name="connsiteX1" fmla="*/ 247650 w 552450"/>
              <a:gd name="connsiteY1" fmla="*/ 207169 h 214540"/>
              <a:gd name="connsiteX2" fmla="*/ 552450 w 552450"/>
              <a:gd name="connsiteY2" fmla="*/ 23812 h 214540"/>
              <a:gd name="connsiteX3" fmla="*/ 552450 w 552450"/>
              <a:gd name="connsiteY3" fmla="*/ 23812 h 214540"/>
              <a:gd name="connsiteX0" fmla="*/ 0 w 552450"/>
              <a:gd name="connsiteY0" fmla="*/ 0 h 207579"/>
              <a:gd name="connsiteX1" fmla="*/ 247650 w 552450"/>
              <a:gd name="connsiteY1" fmla="*/ 207169 h 207579"/>
              <a:gd name="connsiteX2" fmla="*/ 552450 w 552450"/>
              <a:gd name="connsiteY2" fmla="*/ 23812 h 207579"/>
              <a:gd name="connsiteX3" fmla="*/ 552450 w 552450"/>
              <a:gd name="connsiteY3" fmla="*/ 23812 h 207579"/>
              <a:gd name="connsiteX0" fmla="*/ 0 w 562359"/>
              <a:gd name="connsiteY0" fmla="*/ 21432 h 228958"/>
              <a:gd name="connsiteX1" fmla="*/ 247650 w 562359"/>
              <a:gd name="connsiteY1" fmla="*/ 228601 h 228958"/>
              <a:gd name="connsiteX2" fmla="*/ 552450 w 562359"/>
              <a:gd name="connsiteY2" fmla="*/ 45244 h 228958"/>
              <a:gd name="connsiteX3" fmla="*/ 481013 w 562359"/>
              <a:gd name="connsiteY3" fmla="*/ 0 h 228958"/>
              <a:gd name="connsiteX0" fmla="*/ 0 w 481013"/>
              <a:gd name="connsiteY0" fmla="*/ 21432 h 228623"/>
              <a:gd name="connsiteX1" fmla="*/ 247650 w 481013"/>
              <a:gd name="connsiteY1" fmla="*/ 228601 h 228623"/>
              <a:gd name="connsiteX2" fmla="*/ 481013 w 481013"/>
              <a:gd name="connsiteY2" fmla="*/ 0 h 228623"/>
              <a:gd name="connsiteX0" fmla="*/ 0 w 481013"/>
              <a:gd name="connsiteY0" fmla="*/ 21432 h 228623"/>
              <a:gd name="connsiteX1" fmla="*/ 247650 w 481013"/>
              <a:gd name="connsiteY1" fmla="*/ 228601 h 228623"/>
              <a:gd name="connsiteX2" fmla="*/ 481013 w 481013"/>
              <a:gd name="connsiteY2" fmla="*/ 0 h 228623"/>
              <a:gd name="connsiteX0" fmla="*/ 0 w 482336"/>
              <a:gd name="connsiteY0" fmla="*/ 21432 h 228623"/>
              <a:gd name="connsiteX1" fmla="*/ 247650 w 482336"/>
              <a:gd name="connsiteY1" fmla="*/ 228601 h 228623"/>
              <a:gd name="connsiteX2" fmla="*/ 481013 w 482336"/>
              <a:gd name="connsiteY2" fmla="*/ 0 h 228623"/>
              <a:gd name="connsiteX0" fmla="*/ 0 w 481764"/>
              <a:gd name="connsiteY0" fmla="*/ 21432 h 228623"/>
              <a:gd name="connsiteX1" fmla="*/ 247650 w 481764"/>
              <a:gd name="connsiteY1" fmla="*/ 228601 h 228623"/>
              <a:gd name="connsiteX2" fmla="*/ 481013 w 481764"/>
              <a:gd name="connsiteY2" fmla="*/ 0 h 228623"/>
              <a:gd name="connsiteX0" fmla="*/ 0 w 481764"/>
              <a:gd name="connsiteY0" fmla="*/ 21432 h 228623"/>
              <a:gd name="connsiteX1" fmla="*/ 247650 w 481764"/>
              <a:gd name="connsiteY1" fmla="*/ 228601 h 228623"/>
              <a:gd name="connsiteX2" fmla="*/ 481013 w 481764"/>
              <a:gd name="connsiteY2" fmla="*/ 0 h 228623"/>
              <a:gd name="connsiteX0" fmla="*/ 0 w 481700"/>
              <a:gd name="connsiteY0" fmla="*/ 21432 h 228623"/>
              <a:gd name="connsiteX1" fmla="*/ 247650 w 481700"/>
              <a:gd name="connsiteY1" fmla="*/ 228601 h 228623"/>
              <a:gd name="connsiteX2" fmla="*/ 481013 w 481700"/>
              <a:gd name="connsiteY2" fmla="*/ 0 h 228623"/>
              <a:gd name="connsiteX0" fmla="*/ 0 w 481700"/>
              <a:gd name="connsiteY0" fmla="*/ 21432 h 228601"/>
              <a:gd name="connsiteX1" fmla="*/ 247650 w 481700"/>
              <a:gd name="connsiteY1" fmla="*/ 228601 h 228601"/>
              <a:gd name="connsiteX2" fmla="*/ 481013 w 481700"/>
              <a:gd name="connsiteY2" fmla="*/ 0 h 228601"/>
              <a:gd name="connsiteX0" fmla="*/ 0 w 481653"/>
              <a:gd name="connsiteY0" fmla="*/ 21432 h 193176"/>
              <a:gd name="connsiteX1" fmla="*/ 233363 w 481653"/>
              <a:gd name="connsiteY1" fmla="*/ 192883 h 193176"/>
              <a:gd name="connsiteX2" fmla="*/ 481013 w 481653"/>
              <a:gd name="connsiteY2" fmla="*/ 0 h 193176"/>
              <a:gd name="connsiteX0" fmla="*/ 0 w 481653"/>
              <a:gd name="connsiteY0" fmla="*/ 21432 h 193550"/>
              <a:gd name="connsiteX1" fmla="*/ 233363 w 481653"/>
              <a:gd name="connsiteY1" fmla="*/ 192883 h 193550"/>
              <a:gd name="connsiteX2" fmla="*/ 481013 w 481653"/>
              <a:gd name="connsiteY2" fmla="*/ 0 h 193550"/>
              <a:gd name="connsiteX0" fmla="*/ 0 w 481653"/>
              <a:gd name="connsiteY0" fmla="*/ 21432 h 216741"/>
              <a:gd name="connsiteX1" fmla="*/ 233363 w 481653"/>
              <a:gd name="connsiteY1" fmla="*/ 216696 h 216741"/>
              <a:gd name="connsiteX2" fmla="*/ 481013 w 481653"/>
              <a:gd name="connsiteY2" fmla="*/ 0 h 216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1653" h="216741">
                <a:moveTo>
                  <a:pt x="0" y="21432"/>
                </a:moveTo>
                <a:cubicBezTo>
                  <a:pt x="18256" y="209948"/>
                  <a:pt x="186532" y="217490"/>
                  <a:pt x="233363" y="216696"/>
                </a:cubicBezTo>
                <a:cubicBezTo>
                  <a:pt x="296863" y="213124"/>
                  <a:pt x="494308" y="226218"/>
                  <a:pt x="481013" y="0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638" name="Abgerundetes Rechteck 637"/>
          <p:cNvSpPr/>
          <p:nvPr/>
        </p:nvSpPr>
        <p:spPr>
          <a:xfrm>
            <a:off x="5610669" y="4190966"/>
            <a:ext cx="72000" cy="540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9" name="Abgerundetes Rechteck 638"/>
          <p:cNvSpPr/>
          <p:nvPr/>
        </p:nvSpPr>
        <p:spPr>
          <a:xfrm rot="20690909">
            <a:off x="5712832" y="4183449"/>
            <a:ext cx="72000" cy="54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0" name="Abgerundetes Rechteck 639"/>
          <p:cNvSpPr/>
          <p:nvPr/>
        </p:nvSpPr>
        <p:spPr>
          <a:xfrm rot="21359358">
            <a:off x="5680858" y="4257644"/>
            <a:ext cx="72000" cy="54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59" name="Abgerundetes Rechteck 1158"/>
          <p:cNvSpPr/>
          <p:nvPr/>
        </p:nvSpPr>
        <p:spPr>
          <a:xfrm rot="21359358">
            <a:off x="4297930" y="4257636"/>
            <a:ext cx="72000" cy="54000"/>
          </a:xfrm>
          <a:prstGeom prst="roundRect">
            <a:avLst/>
          </a:prstGeom>
          <a:solidFill>
            <a:srgbClr val="FFCC66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4" name="Rechteck 4"/>
          <p:cNvSpPr/>
          <p:nvPr/>
        </p:nvSpPr>
        <p:spPr>
          <a:xfrm>
            <a:off x="3964231" y="3851567"/>
            <a:ext cx="52960" cy="265859"/>
          </a:xfrm>
          <a:custGeom>
            <a:avLst/>
            <a:gdLst>
              <a:gd name="connsiteX0" fmla="*/ 0 w 297657"/>
              <a:gd name="connsiteY0" fmla="*/ 0 h 1454943"/>
              <a:gd name="connsiteX1" fmla="*/ 297657 w 297657"/>
              <a:gd name="connsiteY1" fmla="*/ 0 h 1454943"/>
              <a:gd name="connsiteX2" fmla="*/ 297657 w 297657"/>
              <a:gd name="connsiteY2" fmla="*/ 1454943 h 1454943"/>
              <a:gd name="connsiteX3" fmla="*/ 0 w 297657"/>
              <a:gd name="connsiteY3" fmla="*/ 1454943 h 1454943"/>
              <a:gd name="connsiteX4" fmla="*/ 0 w 297657"/>
              <a:gd name="connsiteY4" fmla="*/ 0 h 1454943"/>
              <a:gd name="connsiteX0" fmla="*/ 0 w 297657"/>
              <a:gd name="connsiteY0" fmla="*/ 0 h 1497276"/>
              <a:gd name="connsiteX1" fmla="*/ 297657 w 297657"/>
              <a:gd name="connsiteY1" fmla="*/ 0 h 1497276"/>
              <a:gd name="connsiteX2" fmla="*/ 297657 w 297657"/>
              <a:gd name="connsiteY2" fmla="*/ 1454943 h 1497276"/>
              <a:gd name="connsiteX3" fmla="*/ 0 w 297657"/>
              <a:gd name="connsiteY3" fmla="*/ 1454943 h 1497276"/>
              <a:gd name="connsiteX4" fmla="*/ 0 w 297657"/>
              <a:gd name="connsiteY4" fmla="*/ 0 h 1497276"/>
              <a:gd name="connsiteX0" fmla="*/ 0 w 297657"/>
              <a:gd name="connsiteY0" fmla="*/ 0 h 1508482"/>
              <a:gd name="connsiteX1" fmla="*/ 297657 w 297657"/>
              <a:gd name="connsiteY1" fmla="*/ 0 h 1508482"/>
              <a:gd name="connsiteX2" fmla="*/ 297657 w 297657"/>
              <a:gd name="connsiteY2" fmla="*/ 1454943 h 1508482"/>
              <a:gd name="connsiteX3" fmla="*/ 0 w 297657"/>
              <a:gd name="connsiteY3" fmla="*/ 1454943 h 1508482"/>
              <a:gd name="connsiteX4" fmla="*/ 0 w 297657"/>
              <a:gd name="connsiteY4" fmla="*/ 0 h 1508482"/>
              <a:gd name="connsiteX0" fmla="*/ 0 w 297657"/>
              <a:gd name="connsiteY0" fmla="*/ 0 h 1493591"/>
              <a:gd name="connsiteX1" fmla="*/ 297657 w 297657"/>
              <a:gd name="connsiteY1" fmla="*/ 0 h 1493591"/>
              <a:gd name="connsiteX2" fmla="*/ 297657 w 297657"/>
              <a:gd name="connsiteY2" fmla="*/ 1454943 h 1493591"/>
              <a:gd name="connsiteX3" fmla="*/ 0 w 297657"/>
              <a:gd name="connsiteY3" fmla="*/ 1454943 h 1493591"/>
              <a:gd name="connsiteX4" fmla="*/ 0 w 297657"/>
              <a:gd name="connsiteY4" fmla="*/ 0 h 1493591"/>
              <a:gd name="connsiteX0" fmla="*/ 0 w 297657"/>
              <a:gd name="connsiteY0" fmla="*/ 0 h 1496097"/>
              <a:gd name="connsiteX1" fmla="*/ 297657 w 297657"/>
              <a:gd name="connsiteY1" fmla="*/ 0 h 1496097"/>
              <a:gd name="connsiteX2" fmla="*/ 297657 w 297657"/>
              <a:gd name="connsiteY2" fmla="*/ 1454943 h 1496097"/>
              <a:gd name="connsiteX3" fmla="*/ 0 w 297657"/>
              <a:gd name="connsiteY3" fmla="*/ 1454943 h 1496097"/>
              <a:gd name="connsiteX4" fmla="*/ 0 w 297657"/>
              <a:gd name="connsiteY4" fmla="*/ 0 h 1496097"/>
              <a:gd name="connsiteX0" fmla="*/ 0 w 297657"/>
              <a:gd name="connsiteY0" fmla="*/ 0 h 1494254"/>
              <a:gd name="connsiteX1" fmla="*/ 297657 w 297657"/>
              <a:gd name="connsiteY1" fmla="*/ 0 h 1494254"/>
              <a:gd name="connsiteX2" fmla="*/ 297657 w 297657"/>
              <a:gd name="connsiteY2" fmla="*/ 1454943 h 1494254"/>
              <a:gd name="connsiteX3" fmla="*/ 0 w 297657"/>
              <a:gd name="connsiteY3" fmla="*/ 1454943 h 1494254"/>
              <a:gd name="connsiteX4" fmla="*/ 0 w 297657"/>
              <a:gd name="connsiteY4" fmla="*/ 0 h 1494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657" h="1494254">
                <a:moveTo>
                  <a:pt x="0" y="0"/>
                </a:moveTo>
                <a:lnTo>
                  <a:pt x="297657" y="0"/>
                </a:lnTo>
                <a:lnTo>
                  <a:pt x="297657" y="1454943"/>
                </a:lnTo>
                <a:cubicBezTo>
                  <a:pt x="184152" y="1509712"/>
                  <a:pt x="70644" y="1504950"/>
                  <a:pt x="0" y="1454943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000">
                <a:srgbClr val="FFFF00"/>
              </a:gs>
              <a:gs pos="50000">
                <a:schemeClr val="bg1"/>
              </a:gs>
              <a:gs pos="88000">
                <a:srgbClr val="FFFF00"/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485" name="Ellipse 484"/>
          <p:cNvSpPr/>
          <p:nvPr/>
        </p:nvSpPr>
        <p:spPr>
          <a:xfrm>
            <a:off x="3963384" y="3842670"/>
            <a:ext cx="53383" cy="1779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482" name="Rechteck 4"/>
          <p:cNvSpPr/>
          <p:nvPr/>
        </p:nvSpPr>
        <p:spPr>
          <a:xfrm>
            <a:off x="4134547" y="3850720"/>
            <a:ext cx="52960" cy="265859"/>
          </a:xfrm>
          <a:custGeom>
            <a:avLst/>
            <a:gdLst>
              <a:gd name="connsiteX0" fmla="*/ 0 w 297657"/>
              <a:gd name="connsiteY0" fmla="*/ 0 h 1454943"/>
              <a:gd name="connsiteX1" fmla="*/ 297657 w 297657"/>
              <a:gd name="connsiteY1" fmla="*/ 0 h 1454943"/>
              <a:gd name="connsiteX2" fmla="*/ 297657 w 297657"/>
              <a:gd name="connsiteY2" fmla="*/ 1454943 h 1454943"/>
              <a:gd name="connsiteX3" fmla="*/ 0 w 297657"/>
              <a:gd name="connsiteY3" fmla="*/ 1454943 h 1454943"/>
              <a:gd name="connsiteX4" fmla="*/ 0 w 297657"/>
              <a:gd name="connsiteY4" fmla="*/ 0 h 1454943"/>
              <a:gd name="connsiteX0" fmla="*/ 0 w 297657"/>
              <a:gd name="connsiteY0" fmla="*/ 0 h 1497276"/>
              <a:gd name="connsiteX1" fmla="*/ 297657 w 297657"/>
              <a:gd name="connsiteY1" fmla="*/ 0 h 1497276"/>
              <a:gd name="connsiteX2" fmla="*/ 297657 w 297657"/>
              <a:gd name="connsiteY2" fmla="*/ 1454943 h 1497276"/>
              <a:gd name="connsiteX3" fmla="*/ 0 w 297657"/>
              <a:gd name="connsiteY3" fmla="*/ 1454943 h 1497276"/>
              <a:gd name="connsiteX4" fmla="*/ 0 w 297657"/>
              <a:gd name="connsiteY4" fmla="*/ 0 h 1497276"/>
              <a:gd name="connsiteX0" fmla="*/ 0 w 297657"/>
              <a:gd name="connsiteY0" fmla="*/ 0 h 1508482"/>
              <a:gd name="connsiteX1" fmla="*/ 297657 w 297657"/>
              <a:gd name="connsiteY1" fmla="*/ 0 h 1508482"/>
              <a:gd name="connsiteX2" fmla="*/ 297657 w 297657"/>
              <a:gd name="connsiteY2" fmla="*/ 1454943 h 1508482"/>
              <a:gd name="connsiteX3" fmla="*/ 0 w 297657"/>
              <a:gd name="connsiteY3" fmla="*/ 1454943 h 1508482"/>
              <a:gd name="connsiteX4" fmla="*/ 0 w 297657"/>
              <a:gd name="connsiteY4" fmla="*/ 0 h 1508482"/>
              <a:gd name="connsiteX0" fmla="*/ 0 w 297657"/>
              <a:gd name="connsiteY0" fmla="*/ 0 h 1493591"/>
              <a:gd name="connsiteX1" fmla="*/ 297657 w 297657"/>
              <a:gd name="connsiteY1" fmla="*/ 0 h 1493591"/>
              <a:gd name="connsiteX2" fmla="*/ 297657 w 297657"/>
              <a:gd name="connsiteY2" fmla="*/ 1454943 h 1493591"/>
              <a:gd name="connsiteX3" fmla="*/ 0 w 297657"/>
              <a:gd name="connsiteY3" fmla="*/ 1454943 h 1493591"/>
              <a:gd name="connsiteX4" fmla="*/ 0 w 297657"/>
              <a:gd name="connsiteY4" fmla="*/ 0 h 1493591"/>
              <a:gd name="connsiteX0" fmla="*/ 0 w 297657"/>
              <a:gd name="connsiteY0" fmla="*/ 0 h 1496097"/>
              <a:gd name="connsiteX1" fmla="*/ 297657 w 297657"/>
              <a:gd name="connsiteY1" fmla="*/ 0 h 1496097"/>
              <a:gd name="connsiteX2" fmla="*/ 297657 w 297657"/>
              <a:gd name="connsiteY2" fmla="*/ 1454943 h 1496097"/>
              <a:gd name="connsiteX3" fmla="*/ 0 w 297657"/>
              <a:gd name="connsiteY3" fmla="*/ 1454943 h 1496097"/>
              <a:gd name="connsiteX4" fmla="*/ 0 w 297657"/>
              <a:gd name="connsiteY4" fmla="*/ 0 h 1496097"/>
              <a:gd name="connsiteX0" fmla="*/ 0 w 297657"/>
              <a:gd name="connsiteY0" fmla="*/ 0 h 1494254"/>
              <a:gd name="connsiteX1" fmla="*/ 297657 w 297657"/>
              <a:gd name="connsiteY1" fmla="*/ 0 h 1494254"/>
              <a:gd name="connsiteX2" fmla="*/ 297657 w 297657"/>
              <a:gd name="connsiteY2" fmla="*/ 1454943 h 1494254"/>
              <a:gd name="connsiteX3" fmla="*/ 0 w 297657"/>
              <a:gd name="connsiteY3" fmla="*/ 1454943 h 1494254"/>
              <a:gd name="connsiteX4" fmla="*/ 0 w 297657"/>
              <a:gd name="connsiteY4" fmla="*/ 0 h 1494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657" h="1494254">
                <a:moveTo>
                  <a:pt x="0" y="0"/>
                </a:moveTo>
                <a:lnTo>
                  <a:pt x="297657" y="0"/>
                </a:lnTo>
                <a:lnTo>
                  <a:pt x="297657" y="1454943"/>
                </a:lnTo>
                <a:cubicBezTo>
                  <a:pt x="184152" y="1509712"/>
                  <a:pt x="70644" y="1504950"/>
                  <a:pt x="0" y="1454943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000">
                <a:srgbClr val="FFFF00"/>
              </a:gs>
              <a:gs pos="50000">
                <a:schemeClr val="bg1"/>
              </a:gs>
              <a:gs pos="88000">
                <a:srgbClr val="FFFF00"/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483" name="Ellipse 482"/>
          <p:cNvSpPr/>
          <p:nvPr/>
        </p:nvSpPr>
        <p:spPr>
          <a:xfrm>
            <a:off x="4133700" y="3841823"/>
            <a:ext cx="53383" cy="1779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480" name="Rechteck 4"/>
          <p:cNvSpPr/>
          <p:nvPr/>
        </p:nvSpPr>
        <p:spPr>
          <a:xfrm>
            <a:off x="4388750" y="3848178"/>
            <a:ext cx="52960" cy="265859"/>
          </a:xfrm>
          <a:custGeom>
            <a:avLst/>
            <a:gdLst>
              <a:gd name="connsiteX0" fmla="*/ 0 w 297657"/>
              <a:gd name="connsiteY0" fmla="*/ 0 h 1454943"/>
              <a:gd name="connsiteX1" fmla="*/ 297657 w 297657"/>
              <a:gd name="connsiteY1" fmla="*/ 0 h 1454943"/>
              <a:gd name="connsiteX2" fmla="*/ 297657 w 297657"/>
              <a:gd name="connsiteY2" fmla="*/ 1454943 h 1454943"/>
              <a:gd name="connsiteX3" fmla="*/ 0 w 297657"/>
              <a:gd name="connsiteY3" fmla="*/ 1454943 h 1454943"/>
              <a:gd name="connsiteX4" fmla="*/ 0 w 297657"/>
              <a:gd name="connsiteY4" fmla="*/ 0 h 1454943"/>
              <a:gd name="connsiteX0" fmla="*/ 0 w 297657"/>
              <a:gd name="connsiteY0" fmla="*/ 0 h 1497276"/>
              <a:gd name="connsiteX1" fmla="*/ 297657 w 297657"/>
              <a:gd name="connsiteY1" fmla="*/ 0 h 1497276"/>
              <a:gd name="connsiteX2" fmla="*/ 297657 w 297657"/>
              <a:gd name="connsiteY2" fmla="*/ 1454943 h 1497276"/>
              <a:gd name="connsiteX3" fmla="*/ 0 w 297657"/>
              <a:gd name="connsiteY3" fmla="*/ 1454943 h 1497276"/>
              <a:gd name="connsiteX4" fmla="*/ 0 w 297657"/>
              <a:gd name="connsiteY4" fmla="*/ 0 h 1497276"/>
              <a:gd name="connsiteX0" fmla="*/ 0 w 297657"/>
              <a:gd name="connsiteY0" fmla="*/ 0 h 1508482"/>
              <a:gd name="connsiteX1" fmla="*/ 297657 w 297657"/>
              <a:gd name="connsiteY1" fmla="*/ 0 h 1508482"/>
              <a:gd name="connsiteX2" fmla="*/ 297657 w 297657"/>
              <a:gd name="connsiteY2" fmla="*/ 1454943 h 1508482"/>
              <a:gd name="connsiteX3" fmla="*/ 0 w 297657"/>
              <a:gd name="connsiteY3" fmla="*/ 1454943 h 1508482"/>
              <a:gd name="connsiteX4" fmla="*/ 0 w 297657"/>
              <a:gd name="connsiteY4" fmla="*/ 0 h 1508482"/>
              <a:gd name="connsiteX0" fmla="*/ 0 w 297657"/>
              <a:gd name="connsiteY0" fmla="*/ 0 h 1493591"/>
              <a:gd name="connsiteX1" fmla="*/ 297657 w 297657"/>
              <a:gd name="connsiteY1" fmla="*/ 0 h 1493591"/>
              <a:gd name="connsiteX2" fmla="*/ 297657 w 297657"/>
              <a:gd name="connsiteY2" fmla="*/ 1454943 h 1493591"/>
              <a:gd name="connsiteX3" fmla="*/ 0 w 297657"/>
              <a:gd name="connsiteY3" fmla="*/ 1454943 h 1493591"/>
              <a:gd name="connsiteX4" fmla="*/ 0 w 297657"/>
              <a:gd name="connsiteY4" fmla="*/ 0 h 1493591"/>
              <a:gd name="connsiteX0" fmla="*/ 0 w 297657"/>
              <a:gd name="connsiteY0" fmla="*/ 0 h 1496097"/>
              <a:gd name="connsiteX1" fmla="*/ 297657 w 297657"/>
              <a:gd name="connsiteY1" fmla="*/ 0 h 1496097"/>
              <a:gd name="connsiteX2" fmla="*/ 297657 w 297657"/>
              <a:gd name="connsiteY2" fmla="*/ 1454943 h 1496097"/>
              <a:gd name="connsiteX3" fmla="*/ 0 w 297657"/>
              <a:gd name="connsiteY3" fmla="*/ 1454943 h 1496097"/>
              <a:gd name="connsiteX4" fmla="*/ 0 w 297657"/>
              <a:gd name="connsiteY4" fmla="*/ 0 h 1496097"/>
              <a:gd name="connsiteX0" fmla="*/ 0 w 297657"/>
              <a:gd name="connsiteY0" fmla="*/ 0 h 1494254"/>
              <a:gd name="connsiteX1" fmla="*/ 297657 w 297657"/>
              <a:gd name="connsiteY1" fmla="*/ 0 h 1494254"/>
              <a:gd name="connsiteX2" fmla="*/ 297657 w 297657"/>
              <a:gd name="connsiteY2" fmla="*/ 1454943 h 1494254"/>
              <a:gd name="connsiteX3" fmla="*/ 0 w 297657"/>
              <a:gd name="connsiteY3" fmla="*/ 1454943 h 1494254"/>
              <a:gd name="connsiteX4" fmla="*/ 0 w 297657"/>
              <a:gd name="connsiteY4" fmla="*/ 0 h 1494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657" h="1494254">
                <a:moveTo>
                  <a:pt x="0" y="0"/>
                </a:moveTo>
                <a:lnTo>
                  <a:pt x="297657" y="0"/>
                </a:lnTo>
                <a:lnTo>
                  <a:pt x="297657" y="1454943"/>
                </a:lnTo>
                <a:cubicBezTo>
                  <a:pt x="184152" y="1509712"/>
                  <a:pt x="70644" y="1504950"/>
                  <a:pt x="0" y="1454943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000">
                <a:srgbClr val="FFFF00"/>
              </a:gs>
              <a:gs pos="51000">
                <a:schemeClr val="bg1"/>
              </a:gs>
              <a:gs pos="88000">
                <a:srgbClr val="FFFF00"/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481" name="Ellipse 480"/>
          <p:cNvSpPr/>
          <p:nvPr/>
        </p:nvSpPr>
        <p:spPr>
          <a:xfrm>
            <a:off x="4387903" y="3839281"/>
            <a:ext cx="53383" cy="1779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grpSp>
        <p:nvGrpSpPr>
          <p:cNvPr id="22" name="Gruppierung 21"/>
          <p:cNvGrpSpPr/>
          <p:nvPr/>
        </p:nvGrpSpPr>
        <p:grpSpPr>
          <a:xfrm>
            <a:off x="3745994" y="3892995"/>
            <a:ext cx="794126" cy="184298"/>
            <a:chOff x="3670260" y="3678272"/>
            <a:chExt cx="794126" cy="184298"/>
          </a:xfrm>
        </p:grpSpPr>
        <p:grpSp>
          <p:nvGrpSpPr>
            <p:cNvPr id="345" name="Gruppieren 344"/>
            <p:cNvGrpSpPr/>
            <p:nvPr/>
          </p:nvGrpSpPr>
          <p:grpSpPr>
            <a:xfrm>
              <a:off x="3681752" y="3715131"/>
              <a:ext cx="775460" cy="52111"/>
              <a:chOff x="2376488" y="3819524"/>
              <a:chExt cx="4358470" cy="292893"/>
            </a:xfrm>
          </p:grpSpPr>
          <p:sp>
            <p:nvSpPr>
              <p:cNvPr id="443" name="Freihandform 442"/>
              <p:cNvSpPr/>
              <p:nvPr/>
            </p:nvSpPr>
            <p:spPr>
              <a:xfrm>
                <a:off x="2610777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44" name="Freihandform 443"/>
              <p:cNvSpPr/>
              <p:nvPr/>
            </p:nvSpPr>
            <p:spPr>
              <a:xfrm>
                <a:off x="2845066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45" name="Freihandform 444"/>
              <p:cNvSpPr/>
              <p:nvPr/>
            </p:nvSpPr>
            <p:spPr>
              <a:xfrm>
                <a:off x="3079355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46" name="Freihandform 445"/>
              <p:cNvSpPr/>
              <p:nvPr/>
            </p:nvSpPr>
            <p:spPr>
              <a:xfrm>
                <a:off x="3313644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47" name="Freihandform 446"/>
              <p:cNvSpPr/>
              <p:nvPr/>
            </p:nvSpPr>
            <p:spPr>
              <a:xfrm>
                <a:off x="3547933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48" name="Freihandform 447"/>
              <p:cNvSpPr/>
              <p:nvPr/>
            </p:nvSpPr>
            <p:spPr>
              <a:xfrm>
                <a:off x="3782222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49" name="Freihandform 448"/>
              <p:cNvSpPr/>
              <p:nvPr/>
            </p:nvSpPr>
            <p:spPr>
              <a:xfrm>
                <a:off x="4016511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50" name="Freihandform 449"/>
              <p:cNvSpPr/>
              <p:nvPr/>
            </p:nvSpPr>
            <p:spPr>
              <a:xfrm>
                <a:off x="4250800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51" name="Freihandform 450"/>
              <p:cNvSpPr/>
              <p:nvPr/>
            </p:nvSpPr>
            <p:spPr>
              <a:xfrm>
                <a:off x="4485089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52" name="Freihandform 451"/>
              <p:cNvSpPr/>
              <p:nvPr/>
            </p:nvSpPr>
            <p:spPr>
              <a:xfrm>
                <a:off x="4719378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53" name="Freihandform 452"/>
              <p:cNvSpPr/>
              <p:nvPr/>
            </p:nvSpPr>
            <p:spPr>
              <a:xfrm>
                <a:off x="4953666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54" name="Freihandform 453"/>
              <p:cNvSpPr/>
              <p:nvPr/>
            </p:nvSpPr>
            <p:spPr>
              <a:xfrm>
                <a:off x="5187955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55" name="Freihandform 454"/>
              <p:cNvSpPr/>
              <p:nvPr/>
            </p:nvSpPr>
            <p:spPr>
              <a:xfrm>
                <a:off x="5422243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56" name="Freihandform 455"/>
              <p:cNvSpPr/>
              <p:nvPr/>
            </p:nvSpPr>
            <p:spPr>
              <a:xfrm>
                <a:off x="5656531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57" name="Freihandform 456"/>
              <p:cNvSpPr/>
              <p:nvPr/>
            </p:nvSpPr>
            <p:spPr>
              <a:xfrm>
                <a:off x="5890820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58" name="Freihandform 457"/>
              <p:cNvSpPr/>
              <p:nvPr/>
            </p:nvSpPr>
            <p:spPr>
              <a:xfrm>
                <a:off x="6125109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59" name="Freihandform 458"/>
              <p:cNvSpPr/>
              <p:nvPr/>
            </p:nvSpPr>
            <p:spPr>
              <a:xfrm>
                <a:off x="6359398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60" name="Freihandform 459"/>
              <p:cNvSpPr/>
              <p:nvPr/>
            </p:nvSpPr>
            <p:spPr>
              <a:xfrm>
                <a:off x="6593681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61" name="Freihandform 460"/>
              <p:cNvSpPr/>
              <p:nvPr/>
            </p:nvSpPr>
            <p:spPr>
              <a:xfrm>
                <a:off x="2376488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62" name="Freihandform 461"/>
              <p:cNvSpPr/>
              <p:nvPr/>
            </p:nvSpPr>
            <p:spPr>
              <a:xfrm>
                <a:off x="2449293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63" name="Freihandform 462"/>
              <p:cNvSpPr/>
              <p:nvPr/>
            </p:nvSpPr>
            <p:spPr>
              <a:xfrm>
                <a:off x="2685037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64" name="Freihandform 463"/>
              <p:cNvSpPr/>
              <p:nvPr/>
            </p:nvSpPr>
            <p:spPr>
              <a:xfrm>
                <a:off x="2911256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65" name="Freihandform 464"/>
              <p:cNvSpPr/>
              <p:nvPr/>
            </p:nvSpPr>
            <p:spPr>
              <a:xfrm>
                <a:off x="3137475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66" name="Freihandform 465"/>
              <p:cNvSpPr/>
              <p:nvPr/>
            </p:nvSpPr>
            <p:spPr>
              <a:xfrm>
                <a:off x="3377981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67" name="Freihandform 466"/>
              <p:cNvSpPr/>
              <p:nvPr/>
            </p:nvSpPr>
            <p:spPr>
              <a:xfrm>
                <a:off x="3613725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68" name="Freihandform 467"/>
              <p:cNvSpPr/>
              <p:nvPr/>
            </p:nvSpPr>
            <p:spPr>
              <a:xfrm>
                <a:off x="3849469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69" name="Freihandform 468"/>
              <p:cNvSpPr/>
              <p:nvPr/>
            </p:nvSpPr>
            <p:spPr>
              <a:xfrm>
                <a:off x="4080450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70" name="Freihandform 469"/>
              <p:cNvSpPr/>
              <p:nvPr/>
            </p:nvSpPr>
            <p:spPr>
              <a:xfrm>
                <a:off x="4325719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71" name="Freihandform 470"/>
              <p:cNvSpPr/>
              <p:nvPr/>
            </p:nvSpPr>
            <p:spPr>
              <a:xfrm>
                <a:off x="4572000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72" name="Freihandform 471"/>
              <p:cNvSpPr/>
              <p:nvPr/>
            </p:nvSpPr>
            <p:spPr>
              <a:xfrm>
                <a:off x="5026818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73" name="Freihandform 472"/>
              <p:cNvSpPr/>
              <p:nvPr/>
            </p:nvSpPr>
            <p:spPr>
              <a:xfrm>
                <a:off x="5262561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74" name="Freihandform 473"/>
              <p:cNvSpPr/>
              <p:nvPr/>
            </p:nvSpPr>
            <p:spPr>
              <a:xfrm>
                <a:off x="5493542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75" name="Freihandform 474"/>
              <p:cNvSpPr/>
              <p:nvPr/>
            </p:nvSpPr>
            <p:spPr>
              <a:xfrm>
                <a:off x="5738811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76" name="Freihandform 475"/>
              <p:cNvSpPr/>
              <p:nvPr/>
            </p:nvSpPr>
            <p:spPr>
              <a:xfrm>
                <a:off x="5965029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77" name="Freihandform 476"/>
              <p:cNvSpPr/>
              <p:nvPr/>
            </p:nvSpPr>
            <p:spPr>
              <a:xfrm>
                <a:off x="6203154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78" name="Freihandform 477"/>
              <p:cNvSpPr/>
              <p:nvPr/>
            </p:nvSpPr>
            <p:spPr>
              <a:xfrm>
                <a:off x="6434136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79" name="Freihandform 478"/>
              <p:cNvSpPr/>
              <p:nvPr/>
            </p:nvSpPr>
            <p:spPr>
              <a:xfrm>
                <a:off x="6667498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sp>
          <p:nvSpPr>
            <p:cNvPr id="346" name="Ellipse 345"/>
            <p:cNvSpPr/>
            <p:nvPr/>
          </p:nvSpPr>
          <p:spPr>
            <a:xfrm>
              <a:off x="3671584" y="3678272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47" name="Ellipse 346"/>
            <p:cNvSpPr/>
            <p:nvPr/>
          </p:nvSpPr>
          <p:spPr>
            <a:xfrm>
              <a:off x="3713316" y="3678272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48" name="Ellipse 347"/>
            <p:cNvSpPr/>
            <p:nvPr/>
          </p:nvSpPr>
          <p:spPr>
            <a:xfrm>
              <a:off x="3755048" y="3678272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49" name="Ellipse 348"/>
            <p:cNvSpPr/>
            <p:nvPr/>
          </p:nvSpPr>
          <p:spPr>
            <a:xfrm>
              <a:off x="3796779" y="3678272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50" name="Ellipse 349"/>
            <p:cNvSpPr/>
            <p:nvPr/>
          </p:nvSpPr>
          <p:spPr>
            <a:xfrm>
              <a:off x="3838511" y="3678272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51" name="Ellipse 350"/>
            <p:cNvSpPr/>
            <p:nvPr/>
          </p:nvSpPr>
          <p:spPr>
            <a:xfrm>
              <a:off x="3880243" y="3678272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52" name="Ellipse 351"/>
            <p:cNvSpPr/>
            <p:nvPr/>
          </p:nvSpPr>
          <p:spPr>
            <a:xfrm>
              <a:off x="3921975" y="3678272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53" name="Ellipse 352"/>
            <p:cNvSpPr/>
            <p:nvPr/>
          </p:nvSpPr>
          <p:spPr>
            <a:xfrm>
              <a:off x="3963706" y="3678272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54" name="Ellipse 353"/>
            <p:cNvSpPr/>
            <p:nvPr/>
          </p:nvSpPr>
          <p:spPr>
            <a:xfrm>
              <a:off x="4005438" y="3678272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55" name="Ellipse 354"/>
            <p:cNvSpPr/>
            <p:nvPr/>
          </p:nvSpPr>
          <p:spPr>
            <a:xfrm>
              <a:off x="4047170" y="3678272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56" name="Ellipse 355"/>
            <p:cNvSpPr/>
            <p:nvPr/>
          </p:nvSpPr>
          <p:spPr>
            <a:xfrm>
              <a:off x="4088902" y="3678272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57" name="Ellipse 356"/>
            <p:cNvSpPr/>
            <p:nvPr/>
          </p:nvSpPr>
          <p:spPr>
            <a:xfrm>
              <a:off x="4130633" y="3678272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58" name="Ellipse 357"/>
            <p:cNvSpPr/>
            <p:nvPr/>
          </p:nvSpPr>
          <p:spPr>
            <a:xfrm>
              <a:off x="4172365" y="3678272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59" name="Ellipse 358"/>
            <p:cNvSpPr/>
            <p:nvPr/>
          </p:nvSpPr>
          <p:spPr>
            <a:xfrm>
              <a:off x="4214097" y="3678272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60" name="Ellipse 359"/>
            <p:cNvSpPr/>
            <p:nvPr/>
          </p:nvSpPr>
          <p:spPr>
            <a:xfrm>
              <a:off x="4255829" y="3678272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61" name="Ellipse 360"/>
            <p:cNvSpPr/>
            <p:nvPr/>
          </p:nvSpPr>
          <p:spPr>
            <a:xfrm>
              <a:off x="4297560" y="3678272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62" name="Ellipse 361"/>
            <p:cNvSpPr/>
            <p:nvPr/>
          </p:nvSpPr>
          <p:spPr>
            <a:xfrm>
              <a:off x="4339292" y="3678272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63" name="Ellipse 362"/>
            <p:cNvSpPr/>
            <p:nvPr/>
          </p:nvSpPr>
          <p:spPr>
            <a:xfrm>
              <a:off x="4381024" y="3678272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364" name="Ellipse 363"/>
            <p:cNvSpPr/>
            <p:nvPr/>
          </p:nvSpPr>
          <p:spPr>
            <a:xfrm>
              <a:off x="4422752" y="3678272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grpSp>
          <p:nvGrpSpPr>
            <p:cNvPr id="365" name="Gruppieren 364"/>
            <p:cNvGrpSpPr/>
            <p:nvPr/>
          </p:nvGrpSpPr>
          <p:grpSpPr>
            <a:xfrm>
              <a:off x="3680427" y="3771369"/>
              <a:ext cx="775460" cy="52111"/>
              <a:chOff x="2376488" y="3819524"/>
              <a:chExt cx="4358470" cy="292893"/>
            </a:xfrm>
            <a:scene3d>
              <a:camera prst="orthographicFront">
                <a:rot lat="0" lon="0" rev="10800000"/>
              </a:camera>
              <a:lightRig rig="threePt" dir="t"/>
            </a:scene3d>
          </p:grpSpPr>
          <p:sp>
            <p:nvSpPr>
              <p:cNvPr id="406" name="Freihandform 405"/>
              <p:cNvSpPr/>
              <p:nvPr/>
            </p:nvSpPr>
            <p:spPr>
              <a:xfrm>
                <a:off x="2610777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07" name="Freihandform 406"/>
              <p:cNvSpPr/>
              <p:nvPr/>
            </p:nvSpPr>
            <p:spPr>
              <a:xfrm>
                <a:off x="2845066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08" name="Freihandform 407"/>
              <p:cNvSpPr/>
              <p:nvPr/>
            </p:nvSpPr>
            <p:spPr>
              <a:xfrm>
                <a:off x="3079355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09" name="Freihandform 408"/>
              <p:cNvSpPr/>
              <p:nvPr/>
            </p:nvSpPr>
            <p:spPr>
              <a:xfrm>
                <a:off x="3313644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10" name="Freihandform 409"/>
              <p:cNvSpPr/>
              <p:nvPr/>
            </p:nvSpPr>
            <p:spPr>
              <a:xfrm>
                <a:off x="3547933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11" name="Freihandform 410"/>
              <p:cNvSpPr/>
              <p:nvPr/>
            </p:nvSpPr>
            <p:spPr>
              <a:xfrm>
                <a:off x="3782222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12" name="Freihandform 411"/>
              <p:cNvSpPr/>
              <p:nvPr/>
            </p:nvSpPr>
            <p:spPr>
              <a:xfrm>
                <a:off x="4016511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13" name="Freihandform 412"/>
              <p:cNvSpPr/>
              <p:nvPr/>
            </p:nvSpPr>
            <p:spPr>
              <a:xfrm>
                <a:off x="4250800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14" name="Freihandform 413"/>
              <p:cNvSpPr/>
              <p:nvPr/>
            </p:nvSpPr>
            <p:spPr>
              <a:xfrm>
                <a:off x="4485089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15" name="Freihandform 414"/>
              <p:cNvSpPr/>
              <p:nvPr/>
            </p:nvSpPr>
            <p:spPr>
              <a:xfrm>
                <a:off x="4719378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16" name="Freihandform 415"/>
              <p:cNvSpPr/>
              <p:nvPr/>
            </p:nvSpPr>
            <p:spPr>
              <a:xfrm>
                <a:off x="4953666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17" name="Freihandform 416"/>
              <p:cNvSpPr/>
              <p:nvPr/>
            </p:nvSpPr>
            <p:spPr>
              <a:xfrm>
                <a:off x="5187955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18" name="Freihandform 417"/>
              <p:cNvSpPr/>
              <p:nvPr/>
            </p:nvSpPr>
            <p:spPr>
              <a:xfrm>
                <a:off x="5422243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19" name="Freihandform 418"/>
              <p:cNvSpPr/>
              <p:nvPr/>
            </p:nvSpPr>
            <p:spPr>
              <a:xfrm>
                <a:off x="5656531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20" name="Freihandform 419"/>
              <p:cNvSpPr/>
              <p:nvPr/>
            </p:nvSpPr>
            <p:spPr>
              <a:xfrm>
                <a:off x="5890820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21" name="Freihandform 420"/>
              <p:cNvSpPr/>
              <p:nvPr/>
            </p:nvSpPr>
            <p:spPr>
              <a:xfrm>
                <a:off x="6125109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22" name="Freihandform 421"/>
              <p:cNvSpPr/>
              <p:nvPr/>
            </p:nvSpPr>
            <p:spPr>
              <a:xfrm>
                <a:off x="6359398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23" name="Freihandform 422"/>
              <p:cNvSpPr/>
              <p:nvPr/>
            </p:nvSpPr>
            <p:spPr>
              <a:xfrm>
                <a:off x="6593681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24" name="Freihandform 423"/>
              <p:cNvSpPr/>
              <p:nvPr/>
            </p:nvSpPr>
            <p:spPr>
              <a:xfrm>
                <a:off x="2376488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25" name="Freihandform 424"/>
              <p:cNvSpPr/>
              <p:nvPr/>
            </p:nvSpPr>
            <p:spPr>
              <a:xfrm>
                <a:off x="2449293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26" name="Freihandform 425"/>
              <p:cNvSpPr/>
              <p:nvPr/>
            </p:nvSpPr>
            <p:spPr>
              <a:xfrm>
                <a:off x="2685037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27" name="Freihandform 426"/>
              <p:cNvSpPr/>
              <p:nvPr/>
            </p:nvSpPr>
            <p:spPr>
              <a:xfrm>
                <a:off x="2911256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28" name="Freihandform 427"/>
              <p:cNvSpPr/>
              <p:nvPr/>
            </p:nvSpPr>
            <p:spPr>
              <a:xfrm>
                <a:off x="3137475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29" name="Freihandform 428"/>
              <p:cNvSpPr/>
              <p:nvPr/>
            </p:nvSpPr>
            <p:spPr>
              <a:xfrm>
                <a:off x="3377981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30" name="Freihandform 429"/>
              <p:cNvSpPr/>
              <p:nvPr/>
            </p:nvSpPr>
            <p:spPr>
              <a:xfrm>
                <a:off x="3613725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31" name="Freihandform 430"/>
              <p:cNvSpPr/>
              <p:nvPr/>
            </p:nvSpPr>
            <p:spPr>
              <a:xfrm>
                <a:off x="3849469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32" name="Freihandform 431"/>
              <p:cNvSpPr/>
              <p:nvPr/>
            </p:nvSpPr>
            <p:spPr>
              <a:xfrm>
                <a:off x="4080450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33" name="Freihandform 432"/>
              <p:cNvSpPr/>
              <p:nvPr/>
            </p:nvSpPr>
            <p:spPr>
              <a:xfrm>
                <a:off x="4325719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34" name="Freihandform 433"/>
              <p:cNvSpPr/>
              <p:nvPr/>
            </p:nvSpPr>
            <p:spPr>
              <a:xfrm>
                <a:off x="4572000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35" name="Freihandform 434"/>
              <p:cNvSpPr/>
              <p:nvPr/>
            </p:nvSpPr>
            <p:spPr>
              <a:xfrm>
                <a:off x="5026818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36" name="Freihandform 435"/>
              <p:cNvSpPr/>
              <p:nvPr/>
            </p:nvSpPr>
            <p:spPr>
              <a:xfrm>
                <a:off x="5262561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37" name="Freihandform 436"/>
              <p:cNvSpPr/>
              <p:nvPr/>
            </p:nvSpPr>
            <p:spPr>
              <a:xfrm>
                <a:off x="5493542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38" name="Freihandform 437"/>
              <p:cNvSpPr/>
              <p:nvPr/>
            </p:nvSpPr>
            <p:spPr>
              <a:xfrm>
                <a:off x="5738811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39" name="Freihandform 438"/>
              <p:cNvSpPr/>
              <p:nvPr/>
            </p:nvSpPr>
            <p:spPr>
              <a:xfrm>
                <a:off x="5965029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40" name="Freihandform 439"/>
              <p:cNvSpPr/>
              <p:nvPr/>
            </p:nvSpPr>
            <p:spPr>
              <a:xfrm>
                <a:off x="6203154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41" name="Freihandform 440"/>
              <p:cNvSpPr/>
              <p:nvPr/>
            </p:nvSpPr>
            <p:spPr>
              <a:xfrm>
                <a:off x="6434136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42" name="Freihandform 441"/>
              <p:cNvSpPr/>
              <p:nvPr/>
            </p:nvSpPr>
            <p:spPr>
              <a:xfrm>
                <a:off x="6667498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366" name="Gruppieren 365"/>
            <p:cNvGrpSpPr/>
            <p:nvPr/>
          </p:nvGrpSpPr>
          <p:grpSpPr>
            <a:xfrm>
              <a:off x="3670260" y="3820936"/>
              <a:ext cx="792805" cy="41634"/>
              <a:chOff x="2319338" y="3612355"/>
              <a:chExt cx="4455957" cy="234000"/>
            </a:xfrm>
          </p:grpSpPr>
          <p:sp>
            <p:nvSpPr>
              <p:cNvPr id="387" name="Ellipse 386"/>
              <p:cNvSpPr/>
              <p:nvPr/>
            </p:nvSpPr>
            <p:spPr>
              <a:xfrm>
                <a:off x="2319338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88" name="Ellipse 387"/>
              <p:cNvSpPr/>
              <p:nvPr/>
            </p:nvSpPr>
            <p:spPr>
              <a:xfrm>
                <a:off x="2553891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89" name="Ellipse 388"/>
              <p:cNvSpPr/>
              <p:nvPr/>
            </p:nvSpPr>
            <p:spPr>
              <a:xfrm>
                <a:off x="2788444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90" name="Ellipse 389"/>
              <p:cNvSpPr/>
              <p:nvPr/>
            </p:nvSpPr>
            <p:spPr>
              <a:xfrm>
                <a:off x="3022997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91" name="Ellipse 390"/>
              <p:cNvSpPr/>
              <p:nvPr/>
            </p:nvSpPr>
            <p:spPr>
              <a:xfrm>
                <a:off x="3257550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92" name="Ellipse 391"/>
              <p:cNvSpPr/>
              <p:nvPr/>
            </p:nvSpPr>
            <p:spPr>
              <a:xfrm>
                <a:off x="3492103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93" name="Ellipse 392"/>
              <p:cNvSpPr/>
              <p:nvPr/>
            </p:nvSpPr>
            <p:spPr>
              <a:xfrm>
                <a:off x="3726656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94" name="Ellipse 393"/>
              <p:cNvSpPr/>
              <p:nvPr/>
            </p:nvSpPr>
            <p:spPr>
              <a:xfrm>
                <a:off x="3961209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95" name="Ellipse 394"/>
              <p:cNvSpPr/>
              <p:nvPr/>
            </p:nvSpPr>
            <p:spPr>
              <a:xfrm>
                <a:off x="4195762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96" name="Ellipse 395"/>
              <p:cNvSpPr/>
              <p:nvPr/>
            </p:nvSpPr>
            <p:spPr>
              <a:xfrm>
                <a:off x="4430315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97" name="Ellipse 396"/>
              <p:cNvSpPr/>
              <p:nvPr/>
            </p:nvSpPr>
            <p:spPr>
              <a:xfrm>
                <a:off x="4664868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98" name="Ellipse 397"/>
              <p:cNvSpPr/>
              <p:nvPr/>
            </p:nvSpPr>
            <p:spPr>
              <a:xfrm>
                <a:off x="4899421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399" name="Ellipse 398"/>
              <p:cNvSpPr/>
              <p:nvPr/>
            </p:nvSpPr>
            <p:spPr>
              <a:xfrm>
                <a:off x="5133974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00" name="Ellipse 399"/>
              <p:cNvSpPr/>
              <p:nvPr/>
            </p:nvSpPr>
            <p:spPr>
              <a:xfrm>
                <a:off x="5368527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01" name="Ellipse 400"/>
              <p:cNvSpPr/>
              <p:nvPr/>
            </p:nvSpPr>
            <p:spPr>
              <a:xfrm>
                <a:off x="5603080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02" name="Ellipse 401"/>
              <p:cNvSpPr/>
              <p:nvPr/>
            </p:nvSpPr>
            <p:spPr>
              <a:xfrm>
                <a:off x="5837633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03" name="Ellipse 402"/>
              <p:cNvSpPr/>
              <p:nvPr/>
            </p:nvSpPr>
            <p:spPr>
              <a:xfrm>
                <a:off x="6072186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04" name="Ellipse 403"/>
              <p:cNvSpPr/>
              <p:nvPr/>
            </p:nvSpPr>
            <p:spPr>
              <a:xfrm>
                <a:off x="6306739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405" name="Ellipse 404"/>
              <p:cNvSpPr/>
              <p:nvPr/>
            </p:nvSpPr>
            <p:spPr>
              <a:xfrm>
                <a:off x="6541295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</p:grpSp>
      <p:sp>
        <p:nvSpPr>
          <p:cNvPr id="367" name="Freihandform 366"/>
          <p:cNvSpPr/>
          <p:nvPr/>
        </p:nvSpPr>
        <p:spPr>
          <a:xfrm>
            <a:off x="3885850" y="4113821"/>
            <a:ext cx="98292" cy="36932"/>
          </a:xfrm>
          <a:custGeom>
            <a:avLst/>
            <a:gdLst>
              <a:gd name="connsiteX0" fmla="*/ 49518 w 601968"/>
              <a:gd name="connsiteY0" fmla="*/ 0 h 371508"/>
              <a:gd name="connsiteX1" fmla="*/ 54280 w 601968"/>
              <a:gd name="connsiteY1" fmla="*/ 371475 h 371508"/>
              <a:gd name="connsiteX2" fmla="*/ 601968 w 601968"/>
              <a:gd name="connsiteY2" fmla="*/ 23812 h 371508"/>
              <a:gd name="connsiteX3" fmla="*/ 601968 w 601968"/>
              <a:gd name="connsiteY3" fmla="*/ 23812 h 371508"/>
              <a:gd name="connsiteX0" fmla="*/ 4961 w 557411"/>
              <a:gd name="connsiteY0" fmla="*/ 0 h 200101"/>
              <a:gd name="connsiteX1" fmla="*/ 309761 w 557411"/>
              <a:gd name="connsiteY1" fmla="*/ 200025 h 200101"/>
              <a:gd name="connsiteX2" fmla="*/ 557411 w 557411"/>
              <a:gd name="connsiteY2" fmla="*/ 23812 h 200101"/>
              <a:gd name="connsiteX3" fmla="*/ 557411 w 557411"/>
              <a:gd name="connsiteY3" fmla="*/ 23812 h 200101"/>
              <a:gd name="connsiteX0" fmla="*/ 5927 w 558377"/>
              <a:gd name="connsiteY0" fmla="*/ 0 h 204862"/>
              <a:gd name="connsiteX1" fmla="*/ 263102 w 558377"/>
              <a:gd name="connsiteY1" fmla="*/ 204788 h 204862"/>
              <a:gd name="connsiteX2" fmla="*/ 558377 w 558377"/>
              <a:gd name="connsiteY2" fmla="*/ 23812 h 204862"/>
              <a:gd name="connsiteX3" fmla="*/ 558377 w 558377"/>
              <a:gd name="connsiteY3" fmla="*/ 23812 h 204862"/>
              <a:gd name="connsiteX0" fmla="*/ 4828 w 557278"/>
              <a:gd name="connsiteY0" fmla="*/ 0 h 204862"/>
              <a:gd name="connsiteX1" fmla="*/ 262003 w 557278"/>
              <a:gd name="connsiteY1" fmla="*/ 204788 h 204862"/>
              <a:gd name="connsiteX2" fmla="*/ 557278 w 557278"/>
              <a:gd name="connsiteY2" fmla="*/ 23812 h 204862"/>
              <a:gd name="connsiteX3" fmla="*/ 557278 w 557278"/>
              <a:gd name="connsiteY3" fmla="*/ 23812 h 204862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4983 w 557433"/>
              <a:gd name="connsiteY0" fmla="*/ 0 h 204808"/>
              <a:gd name="connsiteX1" fmla="*/ 262158 w 557433"/>
              <a:gd name="connsiteY1" fmla="*/ 204788 h 204808"/>
              <a:gd name="connsiteX2" fmla="*/ 557433 w 557433"/>
              <a:gd name="connsiteY2" fmla="*/ 23812 h 204808"/>
              <a:gd name="connsiteX3" fmla="*/ 557433 w 557433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7191"/>
              <a:gd name="connsiteX1" fmla="*/ 247650 w 552450"/>
              <a:gd name="connsiteY1" fmla="*/ 207169 h 207191"/>
              <a:gd name="connsiteX2" fmla="*/ 552450 w 552450"/>
              <a:gd name="connsiteY2" fmla="*/ 23812 h 207191"/>
              <a:gd name="connsiteX3" fmla="*/ 552450 w 552450"/>
              <a:gd name="connsiteY3" fmla="*/ 23812 h 207191"/>
              <a:gd name="connsiteX0" fmla="*/ 0 w 552450"/>
              <a:gd name="connsiteY0" fmla="*/ 0 h 213661"/>
              <a:gd name="connsiteX1" fmla="*/ 247650 w 552450"/>
              <a:gd name="connsiteY1" fmla="*/ 207169 h 213661"/>
              <a:gd name="connsiteX2" fmla="*/ 552450 w 552450"/>
              <a:gd name="connsiteY2" fmla="*/ 23812 h 213661"/>
              <a:gd name="connsiteX3" fmla="*/ 552450 w 552450"/>
              <a:gd name="connsiteY3" fmla="*/ 23812 h 213661"/>
              <a:gd name="connsiteX0" fmla="*/ 0 w 552450"/>
              <a:gd name="connsiteY0" fmla="*/ 0 h 214540"/>
              <a:gd name="connsiteX1" fmla="*/ 247650 w 552450"/>
              <a:gd name="connsiteY1" fmla="*/ 207169 h 214540"/>
              <a:gd name="connsiteX2" fmla="*/ 552450 w 552450"/>
              <a:gd name="connsiteY2" fmla="*/ 23812 h 214540"/>
              <a:gd name="connsiteX3" fmla="*/ 552450 w 552450"/>
              <a:gd name="connsiteY3" fmla="*/ 23812 h 214540"/>
              <a:gd name="connsiteX0" fmla="*/ 0 w 552450"/>
              <a:gd name="connsiteY0" fmla="*/ 0 h 207579"/>
              <a:gd name="connsiteX1" fmla="*/ 247650 w 552450"/>
              <a:gd name="connsiteY1" fmla="*/ 207169 h 207579"/>
              <a:gd name="connsiteX2" fmla="*/ 552450 w 552450"/>
              <a:gd name="connsiteY2" fmla="*/ 23812 h 207579"/>
              <a:gd name="connsiteX3" fmla="*/ 552450 w 552450"/>
              <a:gd name="connsiteY3" fmla="*/ 23812 h 207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450" h="207579">
                <a:moveTo>
                  <a:pt x="0" y="0"/>
                </a:moveTo>
                <a:cubicBezTo>
                  <a:pt x="18256" y="188516"/>
                  <a:pt x="203200" y="207963"/>
                  <a:pt x="247650" y="207169"/>
                </a:cubicBezTo>
                <a:cubicBezTo>
                  <a:pt x="492125" y="215902"/>
                  <a:pt x="537369" y="82947"/>
                  <a:pt x="552450" y="23812"/>
                </a:cubicBezTo>
                <a:lnTo>
                  <a:pt x="552450" y="23812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368" name="Freihandform 367"/>
          <p:cNvSpPr/>
          <p:nvPr/>
        </p:nvSpPr>
        <p:spPr>
          <a:xfrm>
            <a:off x="4230720" y="4119329"/>
            <a:ext cx="91937" cy="36859"/>
          </a:xfrm>
          <a:custGeom>
            <a:avLst/>
            <a:gdLst>
              <a:gd name="connsiteX0" fmla="*/ 49518 w 601968"/>
              <a:gd name="connsiteY0" fmla="*/ 0 h 371508"/>
              <a:gd name="connsiteX1" fmla="*/ 54280 w 601968"/>
              <a:gd name="connsiteY1" fmla="*/ 371475 h 371508"/>
              <a:gd name="connsiteX2" fmla="*/ 601968 w 601968"/>
              <a:gd name="connsiteY2" fmla="*/ 23812 h 371508"/>
              <a:gd name="connsiteX3" fmla="*/ 601968 w 601968"/>
              <a:gd name="connsiteY3" fmla="*/ 23812 h 371508"/>
              <a:gd name="connsiteX0" fmla="*/ 4961 w 557411"/>
              <a:gd name="connsiteY0" fmla="*/ 0 h 200101"/>
              <a:gd name="connsiteX1" fmla="*/ 309761 w 557411"/>
              <a:gd name="connsiteY1" fmla="*/ 200025 h 200101"/>
              <a:gd name="connsiteX2" fmla="*/ 557411 w 557411"/>
              <a:gd name="connsiteY2" fmla="*/ 23812 h 200101"/>
              <a:gd name="connsiteX3" fmla="*/ 557411 w 557411"/>
              <a:gd name="connsiteY3" fmla="*/ 23812 h 200101"/>
              <a:gd name="connsiteX0" fmla="*/ 5927 w 558377"/>
              <a:gd name="connsiteY0" fmla="*/ 0 h 204862"/>
              <a:gd name="connsiteX1" fmla="*/ 263102 w 558377"/>
              <a:gd name="connsiteY1" fmla="*/ 204788 h 204862"/>
              <a:gd name="connsiteX2" fmla="*/ 558377 w 558377"/>
              <a:gd name="connsiteY2" fmla="*/ 23812 h 204862"/>
              <a:gd name="connsiteX3" fmla="*/ 558377 w 558377"/>
              <a:gd name="connsiteY3" fmla="*/ 23812 h 204862"/>
              <a:gd name="connsiteX0" fmla="*/ 4828 w 557278"/>
              <a:gd name="connsiteY0" fmla="*/ 0 h 204862"/>
              <a:gd name="connsiteX1" fmla="*/ 262003 w 557278"/>
              <a:gd name="connsiteY1" fmla="*/ 204788 h 204862"/>
              <a:gd name="connsiteX2" fmla="*/ 557278 w 557278"/>
              <a:gd name="connsiteY2" fmla="*/ 23812 h 204862"/>
              <a:gd name="connsiteX3" fmla="*/ 557278 w 557278"/>
              <a:gd name="connsiteY3" fmla="*/ 23812 h 204862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4983 w 557433"/>
              <a:gd name="connsiteY0" fmla="*/ 0 h 204808"/>
              <a:gd name="connsiteX1" fmla="*/ 262158 w 557433"/>
              <a:gd name="connsiteY1" fmla="*/ 204788 h 204808"/>
              <a:gd name="connsiteX2" fmla="*/ 557433 w 557433"/>
              <a:gd name="connsiteY2" fmla="*/ 23812 h 204808"/>
              <a:gd name="connsiteX3" fmla="*/ 557433 w 557433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9266"/>
              <a:gd name="connsiteX1" fmla="*/ 304800 w 552450"/>
              <a:gd name="connsiteY1" fmla="*/ 204788 h 209266"/>
              <a:gd name="connsiteX2" fmla="*/ 504823 w 552450"/>
              <a:gd name="connsiteY2" fmla="*/ 147638 h 209266"/>
              <a:gd name="connsiteX3" fmla="*/ 552450 w 552450"/>
              <a:gd name="connsiteY3" fmla="*/ 23812 h 209266"/>
              <a:gd name="connsiteX4" fmla="*/ 552450 w 552450"/>
              <a:gd name="connsiteY4" fmla="*/ 23812 h 209266"/>
              <a:gd name="connsiteX0" fmla="*/ 0 w 552450"/>
              <a:gd name="connsiteY0" fmla="*/ 0 h 209266"/>
              <a:gd name="connsiteX1" fmla="*/ 304800 w 552450"/>
              <a:gd name="connsiteY1" fmla="*/ 204788 h 209266"/>
              <a:gd name="connsiteX2" fmla="*/ 504823 w 552450"/>
              <a:gd name="connsiteY2" fmla="*/ 147638 h 209266"/>
              <a:gd name="connsiteX3" fmla="*/ 552450 w 552450"/>
              <a:gd name="connsiteY3" fmla="*/ 23812 h 209266"/>
              <a:gd name="connsiteX4" fmla="*/ 552450 w 552450"/>
              <a:gd name="connsiteY4" fmla="*/ 23812 h 209266"/>
              <a:gd name="connsiteX0" fmla="*/ 0 w 552450"/>
              <a:gd name="connsiteY0" fmla="*/ 0 h 204862"/>
              <a:gd name="connsiteX1" fmla="*/ 304800 w 552450"/>
              <a:gd name="connsiteY1" fmla="*/ 204788 h 204862"/>
              <a:gd name="connsiteX2" fmla="*/ 552450 w 552450"/>
              <a:gd name="connsiteY2" fmla="*/ 23812 h 204862"/>
              <a:gd name="connsiteX3" fmla="*/ 552450 w 552450"/>
              <a:gd name="connsiteY3" fmla="*/ 23812 h 204862"/>
              <a:gd name="connsiteX0" fmla="*/ 0 w 552450"/>
              <a:gd name="connsiteY0" fmla="*/ 0 h 205277"/>
              <a:gd name="connsiteX1" fmla="*/ 304800 w 552450"/>
              <a:gd name="connsiteY1" fmla="*/ 204788 h 205277"/>
              <a:gd name="connsiteX2" fmla="*/ 552450 w 552450"/>
              <a:gd name="connsiteY2" fmla="*/ 23812 h 205277"/>
              <a:gd name="connsiteX3" fmla="*/ 552450 w 552450"/>
              <a:gd name="connsiteY3" fmla="*/ 23812 h 205277"/>
              <a:gd name="connsiteX0" fmla="*/ 0 w 552450"/>
              <a:gd name="connsiteY0" fmla="*/ 0 h 207243"/>
              <a:gd name="connsiteX1" fmla="*/ 276796 w 552450"/>
              <a:gd name="connsiteY1" fmla="*/ 207169 h 207243"/>
              <a:gd name="connsiteX2" fmla="*/ 552450 w 552450"/>
              <a:gd name="connsiteY2" fmla="*/ 23812 h 207243"/>
              <a:gd name="connsiteX3" fmla="*/ 552450 w 552450"/>
              <a:gd name="connsiteY3" fmla="*/ 23812 h 207243"/>
              <a:gd name="connsiteX0" fmla="*/ 0 w 552450"/>
              <a:gd name="connsiteY0" fmla="*/ 0 h 207510"/>
              <a:gd name="connsiteX1" fmla="*/ 276796 w 552450"/>
              <a:gd name="connsiteY1" fmla="*/ 207169 h 207510"/>
              <a:gd name="connsiteX2" fmla="*/ 552450 w 552450"/>
              <a:gd name="connsiteY2" fmla="*/ 23812 h 207510"/>
              <a:gd name="connsiteX3" fmla="*/ 552450 w 552450"/>
              <a:gd name="connsiteY3" fmla="*/ 23812 h 207510"/>
              <a:gd name="connsiteX0" fmla="*/ 0 w 552450"/>
              <a:gd name="connsiteY0" fmla="*/ 0 h 211852"/>
              <a:gd name="connsiteX1" fmla="*/ 276796 w 552450"/>
              <a:gd name="connsiteY1" fmla="*/ 207169 h 211852"/>
              <a:gd name="connsiteX2" fmla="*/ 552450 w 552450"/>
              <a:gd name="connsiteY2" fmla="*/ 23812 h 211852"/>
              <a:gd name="connsiteX3" fmla="*/ 552450 w 552450"/>
              <a:gd name="connsiteY3" fmla="*/ 23812 h 211852"/>
              <a:gd name="connsiteX0" fmla="*/ 0 w 552450"/>
              <a:gd name="connsiteY0" fmla="*/ 0 h 207510"/>
              <a:gd name="connsiteX1" fmla="*/ 276796 w 552450"/>
              <a:gd name="connsiteY1" fmla="*/ 207169 h 207510"/>
              <a:gd name="connsiteX2" fmla="*/ 552450 w 552450"/>
              <a:gd name="connsiteY2" fmla="*/ 23812 h 207510"/>
              <a:gd name="connsiteX3" fmla="*/ 552450 w 552450"/>
              <a:gd name="connsiteY3" fmla="*/ 23812 h 207510"/>
              <a:gd name="connsiteX0" fmla="*/ 0 w 552450"/>
              <a:gd name="connsiteY0" fmla="*/ 0 h 207169"/>
              <a:gd name="connsiteX1" fmla="*/ 276796 w 552450"/>
              <a:gd name="connsiteY1" fmla="*/ 207169 h 207169"/>
              <a:gd name="connsiteX2" fmla="*/ 552450 w 552450"/>
              <a:gd name="connsiteY2" fmla="*/ 23812 h 207169"/>
              <a:gd name="connsiteX3" fmla="*/ 552450 w 552450"/>
              <a:gd name="connsiteY3" fmla="*/ 23812 h 207169"/>
              <a:gd name="connsiteX0" fmla="*/ 0 w 552450"/>
              <a:gd name="connsiteY0" fmla="*/ 0 h 207169"/>
              <a:gd name="connsiteX1" fmla="*/ 276796 w 552450"/>
              <a:gd name="connsiteY1" fmla="*/ 207169 h 207169"/>
              <a:gd name="connsiteX2" fmla="*/ 552450 w 552450"/>
              <a:gd name="connsiteY2" fmla="*/ 23812 h 207169"/>
              <a:gd name="connsiteX3" fmla="*/ 552450 w 552450"/>
              <a:gd name="connsiteY3" fmla="*/ 23812 h 207169"/>
              <a:gd name="connsiteX0" fmla="*/ 0 w 552450"/>
              <a:gd name="connsiteY0" fmla="*/ 0 h 207169"/>
              <a:gd name="connsiteX1" fmla="*/ 276796 w 552450"/>
              <a:gd name="connsiteY1" fmla="*/ 207169 h 207169"/>
              <a:gd name="connsiteX2" fmla="*/ 552450 w 552450"/>
              <a:gd name="connsiteY2" fmla="*/ 23812 h 207169"/>
              <a:gd name="connsiteX3" fmla="*/ 552450 w 552450"/>
              <a:gd name="connsiteY3" fmla="*/ 23812 h 207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450" h="207169">
                <a:moveTo>
                  <a:pt x="0" y="0"/>
                </a:moveTo>
                <a:cubicBezTo>
                  <a:pt x="18256" y="188516"/>
                  <a:pt x="161062" y="198438"/>
                  <a:pt x="276796" y="207169"/>
                </a:cubicBezTo>
                <a:cubicBezTo>
                  <a:pt x="544537" y="201614"/>
                  <a:pt x="542151" y="82947"/>
                  <a:pt x="552450" y="23812"/>
                </a:cubicBezTo>
                <a:lnTo>
                  <a:pt x="552450" y="23812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369" name="Freihandform 368"/>
          <p:cNvSpPr/>
          <p:nvPr/>
        </p:nvSpPr>
        <p:spPr>
          <a:xfrm>
            <a:off x="4185808" y="4114245"/>
            <a:ext cx="268326" cy="141323"/>
          </a:xfrm>
          <a:custGeom>
            <a:avLst/>
            <a:gdLst>
              <a:gd name="connsiteX0" fmla="*/ 1300162 w 1477527"/>
              <a:gd name="connsiteY0" fmla="*/ 0 h 812037"/>
              <a:gd name="connsiteX1" fmla="*/ 1285875 w 1477527"/>
              <a:gd name="connsiteY1" fmla="*/ 76200 h 812037"/>
              <a:gd name="connsiteX2" fmla="*/ 1290637 w 1477527"/>
              <a:gd name="connsiteY2" fmla="*/ 104775 h 812037"/>
              <a:gd name="connsiteX3" fmla="*/ 1414462 w 1477527"/>
              <a:gd name="connsiteY3" fmla="*/ 209550 h 812037"/>
              <a:gd name="connsiteX4" fmla="*/ 1471612 w 1477527"/>
              <a:gd name="connsiteY4" fmla="*/ 352425 h 812037"/>
              <a:gd name="connsiteX5" fmla="*/ 1452562 w 1477527"/>
              <a:gd name="connsiteY5" fmla="*/ 519113 h 812037"/>
              <a:gd name="connsiteX6" fmla="*/ 1266825 w 1477527"/>
              <a:gd name="connsiteY6" fmla="*/ 666750 h 812037"/>
              <a:gd name="connsiteX7" fmla="*/ 571500 w 1477527"/>
              <a:gd name="connsiteY7" fmla="*/ 809625 h 812037"/>
              <a:gd name="connsiteX8" fmla="*/ 0 w 1477527"/>
              <a:gd name="connsiteY8" fmla="*/ 742950 h 812037"/>
              <a:gd name="connsiteX0" fmla="*/ 1300162 w 1477527"/>
              <a:gd name="connsiteY0" fmla="*/ 0 h 794308"/>
              <a:gd name="connsiteX1" fmla="*/ 1285875 w 1477527"/>
              <a:gd name="connsiteY1" fmla="*/ 76200 h 794308"/>
              <a:gd name="connsiteX2" fmla="*/ 1290637 w 1477527"/>
              <a:gd name="connsiteY2" fmla="*/ 104775 h 794308"/>
              <a:gd name="connsiteX3" fmla="*/ 1414462 w 1477527"/>
              <a:gd name="connsiteY3" fmla="*/ 209550 h 794308"/>
              <a:gd name="connsiteX4" fmla="*/ 1471612 w 1477527"/>
              <a:gd name="connsiteY4" fmla="*/ 352425 h 794308"/>
              <a:gd name="connsiteX5" fmla="*/ 1452562 w 1477527"/>
              <a:gd name="connsiteY5" fmla="*/ 519113 h 794308"/>
              <a:gd name="connsiteX6" fmla="*/ 1266825 w 1477527"/>
              <a:gd name="connsiteY6" fmla="*/ 666750 h 794308"/>
              <a:gd name="connsiteX7" fmla="*/ 581025 w 1477527"/>
              <a:gd name="connsiteY7" fmla="*/ 790575 h 794308"/>
              <a:gd name="connsiteX8" fmla="*/ 0 w 1477527"/>
              <a:gd name="connsiteY8" fmla="*/ 742950 h 794308"/>
              <a:gd name="connsiteX0" fmla="*/ 1300162 w 1482734"/>
              <a:gd name="connsiteY0" fmla="*/ 0 h 794308"/>
              <a:gd name="connsiteX1" fmla="*/ 1285875 w 1482734"/>
              <a:gd name="connsiteY1" fmla="*/ 76200 h 794308"/>
              <a:gd name="connsiteX2" fmla="*/ 1290637 w 1482734"/>
              <a:gd name="connsiteY2" fmla="*/ 104775 h 794308"/>
              <a:gd name="connsiteX3" fmla="*/ 1414462 w 1482734"/>
              <a:gd name="connsiteY3" fmla="*/ 209550 h 794308"/>
              <a:gd name="connsiteX4" fmla="*/ 1471612 w 1482734"/>
              <a:gd name="connsiteY4" fmla="*/ 352425 h 794308"/>
              <a:gd name="connsiteX5" fmla="*/ 1462087 w 1482734"/>
              <a:gd name="connsiteY5" fmla="*/ 485775 h 794308"/>
              <a:gd name="connsiteX6" fmla="*/ 1266825 w 1482734"/>
              <a:gd name="connsiteY6" fmla="*/ 666750 h 794308"/>
              <a:gd name="connsiteX7" fmla="*/ 581025 w 1482734"/>
              <a:gd name="connsiteY7" fmla="*/ 790575 h 794308"/>
              <a:gd name="connsiteX8" fmla="*/ 0 w 1482734"/>
              <a:gd name="connsiteY8" fmla="*/ 742950 h 794308"/>
              <a:gd name="connsiteX0" fmla="*/ 1300162 w 1482734"/>
              <a:gd name="connsiteY0" fmla="*/ 0 h 794308"/>
              <a:gd name="connsiteX1" fmla="*/ 1285875 w 1482734"/>
              <a:gd name="connsiteY1" fmla="*/ 76200 h 794308"/>
              <a:gd name="connsiteX2" fmla="*/ 1290637 w 1482734"/>
              <a:gd name="connsiteY2" fmla="*/ 104775 h 794308"/>
              <a:gd name="connsiteX3" fmla="*/ 1414462 w 1482734"/>
              <a:gd name="connsiteY3" fmla="*/ 209550 h 794308"/>
              <a:gd name="connsiteX4" fmla="*/ 1471612 w 1482734"/>
              <a:gd name="connsiteY4" fmla="*/ 352425 h 794308"/>
              <a:gd name="connsiteX5" fmla="*/ 1462087 w 1482734"/>
              <a:gd name="connsiteY5" fmla="*/ 485775 h 794308"/>
              <a:gd name="connsiteX6" fmla="*/ 1266825 w 1482734"/>
              <a:gd name="connsiteY6" fmla="*/ 666750 h 794308"/>
              <a:gd name="connsiteX7" fmla="*/ 581025 w 1482734"/>
              <a:gd name="connsiteY7" fmla="*/ 790575 h 794308"/>
              <a:gd name="connsiteX8" fmla="*/ 0 w 1482734"/>
              <a:gd name="connsiteY8" fmla="*/ 742950 h 794308"/>
              <a:gd name="connsiteX0" fmla="*/ 1300162 w 1482734"/>
              <a:gd name="connsiteY0" fmla="*/ 0 h 794308"/>
              <a:gd name="connsiteX1" fmla="*/ 1285875 w 1482734"/>
              <a:gd name="connsiteY1" fmla="*/ 76200 h 794308"/>
              <a:gd name="connsiteX2" fmla="*/ 1414462 w 1482734"/>
              <a:gd name="connsiteY2" fmla="*/ 209550 h 794308"/>
              <a:gd name="connsiteX3" fmla="*/ 1471612 w 1482734"/>
              <a:gd name="connsiteY3" fmla="*/ 352425 h 794308"/>
              <a:gd name="connsiteX4" fmla="*/ 1462087 w 1482734"/>
              <a:gd name="connsiteY4" fmla="*/ 485775 h 794308"/>
              <a:gd name="connsiteX5" fmla="*/ 1266825 w 1482734"/>
              <a:gd name="connsiteY5" fmla="*/ 666750 h 794308"/>
              <a:gd name="connsiteX6" fmla="*/ 581025 w 1482734"/>
              <a:gd name="connsiteY6" fmla="*/ 790575 h 794308"/>
              <a:gd name="connsiteX7" fmla="*/ 0 w 1482734"/>
              <a:gd name="connsiteY7" fmla="*/ 742950 h 794308"/>
              <a:gd name="connsiteX0" fmla="*/ 1300162 w 1482734"/>
              <a:gd name="connsiteY0" fmla="*/ 0 h 794308"/>
              <a:gd name="connsiteX1" fmla="*/ 1285875 w 1482734"/>
              <a:gd name="connsiteY1" fmla="*/ 76200 h 794308"/>
              <a:gd name="connsiteX2" fmla="*/ 1414462 w 1482734"/>
              <a:gd name="connsiteY2" fmla="*/ 209550 h 794308"/>
              <a:gd name="connsiteX3" fmla="*/ 1471612 w 1482734"/>
              <a:gd name="connsiteY3" fmla="*/ 352425 h 794308"/>
              <a:gd name="connsiteX4" fmla="*/ 1462087 w 1482734"/>
              <a:gd name="connsiteY4" fmla="*/ 485775 h 794308"/>
              <a:gd name="connsiteX5" fmla="*/ 1266825 w 1482734"/>
              <a:gd name="connsiteY5" fmla="*/ 666750 h 794308"/>
              <a:gd name="connsiteX6" fmla="*/ 581025 w 1482734"/>
              <a:gd name="connsiteY6" fmla="*/ 790575 h 794308"/>
              <a:gd name="connsiteX7" fmla="*/ 0 w 1482734"/>
              <a:gd name="connsiteY7" fmla="*/ 742950 h 794308"/>
              <a:gd name="connsiteX0" fmla="*/ 1300162 w 1483285"/>
              <a:gd name="connsiteY0" fmla="*/ 0 h 794308"/>
              <a:gd name="connsiteX1" fmla="*/ 1285875 w 1483285"/>
              <a:gd name="connsiteY1" fmla="*/ 76200 h 794308"/>
              <a:gd name="connsiteX2" fmla="*/ 1404937 w 1483285"/>
              <a:gd name="connsiteY2" fmla="*/ 209550 h 794308"/>
              <a:gd name="connsiteX3" fmla="*/ 1471612 w 1483285"/>
              <a:gd name="connsiteY3" fmla="*/ 352425 h 794308"/>
              <a:gd name="connsiteX4" fmla="*/ 1462087 w 1483285"/>
              <a:gd name="connsiteY4" fmla="*/ 485775 h 794308"/>
              <a:gd name="connsiteX5" fmla="*/ 1266825 w 1483285"/>
              <a:gd name="connsiteY5" fmla="*/ 666750 h 794308"/>
              <a:gd name="connsiteX6" fmla="*/ 581025 w 1483285"/>
              <a:gd name="connsiteY6" fmla="*/ 790575 h 794308"/>
              <a:gd name="connsiteX7" fmla="*/ 0 w 1483285"/>
              <a:gd name="connsiteY7" fmla="*/ 742950 h 794308"/>
              <a:gd name="connsiteX0" fmla="*/ 1300162 w 1483285"/>
              <a:gd name="connsiteY0" fmla="*/ 0 h 794308"/>
              <a:gd name="connsiteX1" fmla="*/ 1285875 w 1483285"/>
              <a:gd name="connsiteY1" fmla="*/ 76200 h 794308"/>
              <a:gd name="connsiteX2" fmla="*/ 1404937 w 1483285"/>
              <a:gd name="connsiteY2" fmla="*/ 209550 h 794308"/>
              <a:gd name="connsiteX3" fmla="*/ 1471612 w 1483285"/>
              <a:gd name="connsiteY3" fmla="*/ 352425 h 794308"/>
              <a:gd name="connsiteX4" fmla="*/ 1462087 w 1483285"/>
              <a:gd name="connsiteY4" fmla="*/ 485775 h 794308"/>
              <a:gd name="connsiteX5" fmla="*/ 1266825 w 1483285"/>
              <a:gd name="connsiteY5" fmla="*/ 666750 h 794308"/>
              <a:gd name="connsiteX6" fmla="*/ 581025 w 1483285"/>
              <a:gd name="connsiteY6" fmla="*/ 790575 h 794308"/>
              <a:gd name="connsiteX7" fmla="*/ 0 w 1483285"/>
              <a:gd name="connsiteY7" fmla="*/ 742950 h 794308"/>
              <a:gd name="connsiteX0" fmla="*/ 1300162 w 1483285"/>
              <a:gd name="connsiteY0" fmla="*/ 0 h 794308"/>
              <a:gd name="connsiteX1" fmla="*/ 1288256 w 1483285"/>
              <a:gd name="connsiteY1" fmla="*/ 102394 h 794308"/>
              <a:gd name="connsiteX2" fmla="*/ 1404937 w 1483285"/>
              <a:gd name="connsiteY2" fmla="*/ 209550 h 794308"/>
              <a:gd name="connsiteX3" fmla="*/ 1471612 w 1483285"/>
              <a:gd name="connsiteY3" fmla="*/ 352425 h 794308"/>
              <a:gd name="connsiteX4" fmla="*/ 1462087 w 1483285"/>
              <a:gd name="connsiteY4" fmla="*/ 485775 h 794308"/>
              <a:gd name="connsiteX5" fmla="*/ 1266825 w 1483285"/>
              <a:gd name="connsiteY5" fmla="*/ 666750 h 794308"/>
              <a:gd name="connsiteX6" fmla="*/ 581025 w 1483285"/>
              <a:gd name="connsiteY6" fmla="*/ 790575 h 794308"/>
              <a:gd name="connsiteX7" fmla="*/ 0 w 1483285"/>
              <a:gd name="connsiteY7" fmla="*/ 742950 h 794308"/>
              <a:gd name="connsiteX0" fmla="*/ 1300162 w 1483285"/>
              <a:gd name="connsiteY0" fmla="*/ 0 h 794308"/>
              <a:gd name="connsiteX1" fmla="*/ 1288256 w 1483285"/>
              <a:gd name="connsiteY1" fmla="*/ 102394 h 794308"/>
              <a:gd name="connsiteX2" fmla="*/ 1404937 w 1483285"/>
              <a:gd name="connsiteY2" fmla="*/ 209550 h 794308"/>
              <a:gd name="connsiteX3" fmla="*/ 1471612 w 1483285"/>
              <a:gd name="connsiteY3" fmla="*/ 352425 h 794308"/>
              <a:gd name="connsiteX4" fmla="*/ 1462087 w 1483285"/>
              <a:gd name="connsiteY4" fmla="*/ 485775 h 794308"/>
              <a:gd name="connsiteX5" fmla="*/ 1266825 w 1483285"/>
              <a:gd name="connsiteY5" fmla="*/ 666750 h 794308"/>
              <a:gd name="connsiteX6" fmla="*/ 581025 w 1483285"/>
              <a:gd name="connsiteY6" fmla="*/ 790575 h 794308"/>
              <a:gd name="connsiteX7" fmla="*/ 0 w 1483285"/>
              <a:gd name="connsiteY7" fmla="*/ 742950 h 794308"/>
              <a:gd name="connsiteX0" fmla="*/ 1300162 w 1490799"/>
              <a:gd name="connsiteY0" fmla="*/ 0 h 794308"/>
              <a:gd name="connsiteX1" fmla="*/ 1288256 w 1490799"/>
              <a:gd name="connsiteY1" fmla="*/ 102394 h 794308"/>
              <a:gd name="connsiteX2" fmla="*/ 1471612 w 1490799"/>
              <a:gd name="connsiteY2" fmla="*/ 352425 h 794308"/>
              <a:gd name="connsiteX3" fmla="*/ 1462087 w 1490799"/>
              <a:gd name="connsiteY3" fmla="*/ 485775 h 794308"/>
              <a:gd name="connsiteX4" fmla="*/ 1266825 w 1490799"/>
              <a:gd name="connsiteY4" fmla="*/ 666750 h 794308"/>
              <a:gd name="connsiteX5" fmla="*/ 581025 w 1490799"/>
              <a:gd name="connsiteY5" fmla="*/ 790575 h 794308"/>
              <a:gd name="connsiteX6" fmla="*/ 0 w 1490799"/>
              <a:gd name="connsiteY6" fmla="*/ 742950 h 794308"/>
              <a:gd name="connsiteX0" fmla="*/ 1300162 w 1474806"/>
              <a:gd name="connsiteY0" fmla="*/ 0 h 794308"/>
              <a:gd name="connsiteX1" fmla="*/ 1288256 w 1474806"/>
              <a:gd name="connsiteY1" fmla="*/ 102394 h 794308"/>
              <a:gd name="connsiteX2" fmla="*/ 1471612 w 1474806"/>
              <a:gd name="connsiteY2" fmla="*/ 352425 h 794308"/>
              <a:gd name="connsiteX3" fmla="*/ 1462087 w 1474806"/>
              <a:gd name="connsiteY3" fmla="*/ 485775 h 794308"/>
              <a:gd name="connsiteX4" fmla="*/ 1266825 w 1474806"/>
              <a:gd name="connsiteY4" fmla="*/ 666750 h 794308"/>
              <a:gd name="connsiteX5" fmla="*/ 581025 w 1474806"/>
              <a:gd name="connsiteY5" fmla="*/ 790575 h 794308"/>
              <a:gd name="connsiteX6" fmla="*/ 0 w 1474806"/>
              <a:gd name="connsiteY6" fmla="*/ 742950 h 794308"/>
              <a:gd name="connsiteX0" fmla="*/ 1300162 w 1474806"/>
              <a:gd name="connsiteY0" fmla="*/ 0 h 794308"/>
              <a:gd name="connsiteX1" fmla="*/ 1288256 w 1474806"/>
              <a:gd name="connsiteY1" fmla="*/ 102394 h 794308"/>
              <a:gd name="connsiteX2" fmla="*/ 1471612 w 1474806"/>
              <a:gd name="connsiteY2" fmla="*/ 352425 h 794308"/>
              <a:gd name="connsiteX3" fmla="*/ 1462087 w 1474806"/>
              <a:gd name="connsiteY3" fmla="*/ 485775 h 794308"/>
              <a:gd name="connsiteX4" fmla="*/ 1266825 w 1474806"/>
              <a:gd name="connsiteY4" fmla="*/ 666750 h 794308"/>
              <a:gd name="connsiteX5" fmla="*/ 581025 w 1474806"/>
              <a:gd name="connsiteY5" fmla="*/ 790575 h 794308"/>
              <a:gd name="connsiteX6" fmla="*/ 0 w 1474806"/>
              <a:gd name="connsiteY6" fmla="*/ 742950 h 794308"/>
              <a:gd name="connsiteX0" fmla="*/ 1300162 w 1483424"/>
              <a:gd name="connsiteY0" fmla="*/ 0 h 794308"/>
              <a:gd name="connsiteX1" fmla="*/ 1288256 w 1483424"/>
              <a:gd name="connsiteY1" fmla="*/ 102394 h 794308"/>
              <a:gd name="connsiteX2" fmla="*/ 1471612 w 1483424"/>
              <a:gd name="connsiteY2" fmla="*/ 352425 h 794308"/>
              <a:gd name="connsiteX3" fmla="*/ 1462087 w 1483424"/>
              <a:gd name="connsiteY3" fmla="*/ 485775 h 794308"/>
              <a:gd name="connsiteX4" fmla="*/ 1266825 w 1483424"/>
              <a:gd name="connsiteY4" fmla="*/ 666750 h 794308"/>
              <a:gd name="connsiteX5" fmla="*/ 581025 w 1483424"/>
              <a:gd name="connsiteY5" fmla="*/ 790575 h 794308"/>
              <a:gd name="connsiteX6" fmla="*/ 0 w 1483424"/>
              <a:gd name="connsiteY6" fmla="*/ 742950 h 794308"/>
              <a:gd name="connsiteX0" fmla="*/ 1300162 w 1483424"/>
              <a:gd name="connsiteY0" fmla="*/ 0 h 794308"/>
              <a:gd name="connsiteX1" fmla="*/ 1288256 w 1483424"/>
              <a:gd name="connsiteY1" fmla="*/ 102394 h 794308"/>
              <a:gd name="connsiteX2" fmla="*/ 1471612 w 1483424"/>
              <a:gd name="connsiteY2" fmla="*/ 352425 h 794308"/>
              <a:gd name="connsiteX3" fmla="*/ 1462087 w 1483424"/>
              <a:gd name="connsiteY3" fmla="*/ 485775 h 794308"/>
              <a:gd name="connsiteX4" fmla="*/ 1266825 w 1483424"/>
              <a:gd name="connsiteY4" fmla="*/ 666750 h 794308"/>
              <a:gd name="connsiteX5" fmla="*/ 581025 w 1483424"/>
              <a:gd name="connsiteY5" fmla="*/ 790575 h 794308"/>
              <a:gd name="connsiteX6" fmla="*/ 0 w 1483424"/>
              <a:gd name="connsiteY6" fmla="*/ 742950 h 794308"/>
              <a:gd name="connsiteX0" fmla="*/ 1300162 w 1508121"/>
              <a:gd name="connsiteY0" fmla="*/ 0 h 794308"/>
              <a:gd name="connsiteX1" fmla="*/ 1288256 w 1508121"/>
              <a:gd name="connsiteY1" fmla="*/ 102394 h 794308"/>
              <a:gd name="connsiteX2" fmla="*/ 1504949 w 1508121"/>
              <a:gd name="connsiteY2" fmla="*/ 300038 h 794308"/>
              <a:gd name="connsiteX3" fmla="*/ 1462087 w 1508121"/>
              <a:gd name="connsiteY3" fmla="*/ 485775 h 794308"/>
              <a:gd name="connsiteX4" fmla="*/ 1266825 w 1508121"/>
              <a:gd name="connsiteY4" fmla="*/ 666750 h 794308"/>
              <a:gd name="connsiteX5" fmla="*/ 581025 w 1508121"/>
              <a:gd name="connsiteY5" fmla="*/ 790575 h 794308"/>
              <a:gd name="connsiteX6" fmla="*/ 0 w 1508121"/>
              <a:gd name="connsiteY6" fmla="*/ 742950 h 794308"/>
              <a:gd name="connsiteX0" fmla="*/ 1300162 w 1508121"/>
              <a:gd name="connsiteY0" fmla="*/ 0 h 794308"/>
              <a:gd name="connsiteX1" fmla="*/ 1288256 w 1508121"/>
              <a:gd name="connsiteY1" fmla="*/ 102394 h 794308"/>
              <a:gd name="connsiteX2" fmla="*/ 1504949 w 1508121"/>
              <a:gd name="connsiteY2" fmla="*/ 300038 h 794308"/>
              <a:gd name="connsiteX3" fmla="*/ 1462087 w 1508121"/>
              <a:gd name="connsiteY3" fmla="*/ 485775 h 794308"/>
              <a:gd name="connsiteX4" fmla="*/ 1266825 w 1508121"/>
              <a:gd name="connsiteY4" fmla="*/ 666750 h 794308"/>
              <a:gd name="connsiteX5" fmla="*/ 581025 w 1508121"/>
              <a:gd name="connsiteY5" fmla="*/ 790575 h 794308"/>
              <a:gd name="connsiteX6" fmla="*/ 0 w 1508121"/>
              <a:gd name="connsiteY6" fmla="*/ 742950 h 79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8121" h="794308">
                <a:moveTo>
                  <a:pt x="1300162" y="0"/>
                </a:moveTo>
                <a:cubicBezTo>
                  <a:pt x="1293812" y="29369"/>
                  <a:pt x="1254125" y="52388"/>
                  <a:pt x="1288256" y="102394"/>
                </a:cubicBezTo>
                <a:cubicBezTo>
                  <a:pt x="1322387" y="152400"/>
                  <a:pt x="1504552" y="131366"/>
                  <a:pt x="1504949" y="300038"/>
                </a:cubicBezTo>
                <a:cubicBezTo>
                  <a:pt x="1514870" y="382985"/>
                  <a:pt x="1501774" y="424656"/>
                  <a:pt x="1462087" y="485775"/>
                </a:cubicBezTo>
                <a:cubicBezTo>
                  <a:pt x="1422400" y="546894"/>
                  <a:pt x="1413669" y="577850"/>
                  <a:pt x="1266825" y="666750"/>
                </a:cubicBezTo>
                <a:cubicBezTo>
                  <a:pt x="1119981" y="755650"/>
                  <a:pt x="792162" y="777875"/>
                  <a:pt x="581025" y="790575"/>
                </a:cubicBezTo>
                <a:cubicBezTo>
                  <a:pt x="369888" y="803275"/>
                  <a:pt x="180181" y="782637"/>
                  <a:pt x="0" y="742950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385" name="Rechteck 4"/>
          <p:cNvSpPr/>
          <p:nvPr/>
        </p:nvSpPr>
        <p:spPr>
          <a:xfrm>
            <a:off x="3856616" y="3852414"/>
            <a:ext cx="52960" cy="265859"/>
          </a:xfrm>
          <a:custGeom>
            <a:avLst/>
            <a:gdLst>
              <a:gd name="connsiteX0" fmla="*/ 0 w 297657"/>
              <a:gd name="connsiteY0" fmla="*/ 0 h 1454943"/>
              <a:gd name="connsiteX1" fmla="*/ 297657 w 297657"/>
              <a:gd name="connsiteY1" fmla="*/ 0 h 1454943"/>
              <a:gd name="connsiteX2" fmla="*/ 297657 w 297657"/>
              <a:gd name="connsiteY2" fmla="*/ 1454943 h 1454943"/>
              <a:gd name="connsiteX3" fmla="*/ 0 w 297657"/>
              <a:gd name="connsiteY3" fmla="*/ 1454943 h 1454943"/>
              <a:gd name="connsiteX4" fmla="*/ 0 w 297657"/>
              <a:gd name="connsiteY4" fmla="*/ 0 h 1454943"/>
              <a:gd name="connsiteX0" fmla="*/ 0 w 297657"/>
              <a:gd name="connsiteY0" fmla="*/ 0 h 1497276"/>
              <a:gd name="connsiteX1" fmla="*/ 297657 w 297657"/>
              <a:gd name="connsiteY1" fmla="*/ 0 h 1497276"/>
              <a:gd name="connsiteX2" fmla="*/ 297657 w 297657"/>
              <a:gd name="connsiteY2" fmla="*/ 1454943 h 1497276"/>
              <a:gd name="connsiteX3" fmla="*/ 0 w 297657"/>
              <a:gd name="connsiteY3" fmla="*/ 1454943 h 1497276"/>
              <a:gd name="connsiteX4" fmla="*/ 0 w 297657"/>
              <a:gd name="connsiteY4" fmla="*/ 0 h 1497276"/>
              <a:gd name="connsiteX0" fmla="*/ 0 w 297657"/>
              <a:gd name="connsiteY0" fmla="*/ 0 h 1508482"/>
              <a:gd name="connsiteX1" fmla="*/ 297657 w 297657"/>
              <a:gd name="connsiteY1" fmla="*/ 0 h 1508482"/>
              <a:gd name="connsiteX2" fmla="*/ 297657 w 297657"/>
              <a:gd name="connsiteY2" fmla="*/ 1454943 h 1508482"/>
              <a:gd name="connsiteX3" fmla="*/ 0 w 297657"/>
              <a:gd name="connsiteY3" fmla="*/ 1454943 h 1508482"/>
              <a:gd name="connsiteX4" fmla="*/ 0 w 297657"/>
              <a:gd name="connsiteY4" fmla="*/ 0 h 1508482"/>
              <a:gd name="connsiteX0" fmla="*/ 0 w 297657"/>
              <a:gd name="connsiteY0" fmla="*/ 0 h 1493591"/>
              <a:gd name="connsiteX1" fmla="*/ 297657 w 297657"/>
              <a:gd name="connsiteY1" fmla="*/ 0 h 1493591"/>
              <a:gd name="connsiteX2" fmla="*/ 297657 w 297657"/>
              <a:gd name="connsiteY2" fmla="*/ 1454943 h 1493591"/>
              <a:gd name="connsiteX3" fmla="*/ 0 w 297657"/>
              <a:gd name="connsiteY3" fmla="*/ 1454943 h 1493591"/>
              <a:gd name="connsiteX4" fmla="*/ 0 w 297657"/>
              <a:gd name="connsiteY4" fmla="*/ 0 h 1493591"/>
              <a:gd name="connsiteX0" fmla="*/ 0 w 297657"/>
              <a:gd name="connsiteY0" fmla="*/ 0 h 1496097"/>
              <a:gd name="connsiteX1" fmla="*/ 297657 w 297657"/>
              <a:gd name="connsiteY1" fmla="*/ 0 h 1496097"/>
              <a:gd name="connsiteX2" fmla="*/ 297657 w 297657"/>
              <a:gd name="connsiteY2" fmla="*/ 1454943 h 1496097"/>
              <a:gd name="connsiteX3" fmla="*/ 0 w 297657"/>
              <a:gd name="connsiteY3" fmla="*/ 1454943 h 1496097"/>
              <a:gd name="connsiteX4" fmla="*/ 0 w 297657"/>
              <a:gd name="connsiteY4" fmla="*/ 0 h 1496097"/>
              <a:gd name="connsiteX0" fmla="*/ 0 w 297657"/>
              <a:gd name="connsiteY0" fmla="*/ 0 h 1494254"/>
              <a:gd name="connsiteX1" fmla="*/ 297657 w 297657"/>
              <a:gd name="connsiteY1" fmla="*/ 0 h 1494254"/>
              <a:gd name="connsiteX2" fmla="*/ 297657 w 297657"/>
              <a:gd name="connsiteY2" fmla="*/ 1454943 h 1494254"/>
              <a:gd name="connsiteX3" fmla="*/ 0 w 297657"/>
              <a:gd name="connsiteY3" fmla="*/ 1454943 h 1494254"/>
              <a:gd name="connsiteX4" fmla="*/ 0 w 297657"/>
              <a:gd name="connsiteY4" fmla="*/ 0 h 1494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657" h="1494254">
                <a:moveTo>
                  <a:pt x="0" y="0"/>
                </a:moveTo>
                <a:lnTo>
                  <a:pt x="297657" y="0"/>
                </a:lnTo>
                <a:lnTo>
                  <a:pt x="297657" y="1454943"/>
                </a:lnTo>
                <a:cubicBezTo>
                  <a:pt x="184152" y="1509712"/>
                  <a:pt x="70644" y="1504950"/>
                  <a:pt x="0" y="1454943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000">
                <a:srgbClr val="FFFF00"/>
              </a:gs>
              <a:gs pos="50000">
                <a:schemeClr val="bg1"/>
              </a:gs>
              <a:gs pos="88000">
                <a:srgbClr val="FFFF00"/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386" name="Ellipse 385"/>
          <p:cNvSpPr/>
          <p:nvPr/>
        </p:nvSpPr>
        <p:spPr>
          <a:xfrm>
            <a:off x="3855769" y="3843517"/>
            <a:ext cx="53383" cy="1779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383" name="Rechteck 4"/>
          <p:cNvSpPr/>
          <p:nvPr/>
        </p:nvSpPr>
        <p:spPr>
          <a:xfrm>
            <a:off x="4051506" y="3853262"/>
            <a:ext cx="52960" cy="265859"/>
          </a:xfrm>
          <a:custGeom>
            <a:avLst/>
            <a:gdLst>
              <a:gd name="connsiteX0" fmla="*/ 0 w 297657"/>
              <a:gd name="connsiteY0" fmla="*/ 0 h 1454943"/>
              <a:gd name="connsiteX1" fmla="*/ 297657 w 297657"/>
              <a:gd name="connsiteY1" fmla="*/ 0 h 1454943"/>
              <a:gd name="connsiteX2" fmla="*/ 297657 w 297657"/>
              <a:gd name="connsiteY2" fmla="*/ 1454943 h 1454943"/>
              <a:gd name="connsiteX3" fmla="*/ 0 w 297657"/>
              <a:gd name="connsiteY3" fmla="*/ 1454943 h 1454943"/>
              <a:gd name="connsiteX4" fmla="*/ 0 w 297657"/>
              <a:gd name="connsiteY4" fmla="*/ 0 h 1454943"/>
              <a:gd name="connsiteX0" fmla="*/ 0 w 297657"/>
              <a:gd name="connsiteY0" fmla="*/ 0 h 1497276"/>
              <a:gd name="connsiteX1" fmla="*/ 297657 w 297657"/>
              <a:gd name="connsiteY1" fmla="*/ 0 h 1497276"/>
              <a:gd name="connsiteX2" fmla="*/ 297657 w 297657"/>
              <a:gd name="connsiteY2" fmla="*/ 1454943 h 1497276"/>
              <a:gd name="connsiteX3" fmla="*/ 0 w 297657"/>
              <a:gd name="connsiteY3" fmla="*/ 1454943 h 1497276"/>
              <a:gd name="connsiteX4" fmla="*/ 0 w 297657"/>
              <a:gd name="connsiteY4" fmla="*/ 0 h 1497276"/>
              <a:gd name="connsiteX0" fmla="*/ 0 w 297657"/>
              <a:gd name="connsiteY0" fmla="*/ 0 h 1508482"/>
              <a:gd name="connsiteX1" fmla="*/ 297657 w 297657"/>
              <a:gd name="connsiteY1" fmla="*/ 0 h 1508482"/>
              <a:gd name="connsiteX2" fmla="*/ 297657 w 297657"/>
              <a:gd name="connsiteY2" fmla="*/ 1454943 h 1508482"/>
              <a:gd name="connsiteX3" fmla="*/ 0 w 297657"/>
              <a:gd name="connsiteY3" fmla="*/ 1454943 h 1508482"/>
              <a:gd name="connsiteX4" fmla="*/ 0 w 297657"/>
              <a:gd name="connsiteY4" fmla="*/ 0 h 1508482"/>
              <a:gd name="connsiteX0" fmla="*/ 0 w 297657"/>
              <a:gd name="connsiteY0" fmla="*/ 0 h 1493591"/>
              <a:gd name="connsiteX1" fmla="*/ 297657 w 297657"/>
              <a:gd name="connsiteY1" fmla="*/ 0 h 1493591"/>
              <a:gd name="connsiteX2" fmla="*/ 297657 w 297657"/>
              <a:gd name="connsiteY2" fmla="*/ 1454943 h 1493591"/>
              <a:gd name="connsiteX3" fmla="*/ 0 w 297657"/>
              <a:gd name="connsiteY3" fmla="*/ 1454943 h 1493591"/>
              <a:gd name="connsiteX4" fmla="*/ 0 w 297657"/>
              <a:gd name="connsiteY4" fmla="*/ 0 h 1493591"/>
              <a:gd name="connsiteX0" fmla="*/ 0 w 297657"/>
              <a:gd name="connsiteY0" fmla="*/ 0 h 1496097"/>
              <a:gd name="connsiteX1" fmla="*/ 297657 w 297657"/>
              <a:gd name="connsiteY1" fmla="*/ 0 h 1496097"/>
              <a:gd name="connsiteX2" fmla="*/ 297657 w 297657"/>
              <a:gd name="connsiteY2" fmla="*/ 1454943 h 1496097"/>
              <a:gd name="connsiteX3" fmla="*/ 0 w 297657"/>
              <a:gd name="connsiteY3" fmla="*/ 1454943 h 1496097"/>
              <a:gd name="connsiteX4" fmla="*/ 0 w 297657"/>
              <a:gd name="connsiteY4" fmla="*/ 0 h 1496097"/>
              <a:gd name="connsiteX0" fmla="*/ 0 w 297657"/>
              <a:gd name="connsiteY0" fmla="*/ 0 h 1494254"/>
              <a:gd name="connsiteX1" fmla="*/ 297657 w 297657"/>
              <a:gd name="connsiteY1" fmla="*/ 0 h 1494254"/>
              <a:gd name="connsiteX2" fmla="*/ 297657 w 297657"/>
              <a:gd name="connsiteY2" fmla="*/ 1454943 h 1494254"/>
              <a:gd name="connsiteX3" fmla="*/ 0 w 297657"/>
              <a:gd name="connsiteY3" fmla="*/ 1454943 h 1494254"/>
              <a:gd name="connsiteX4" fmla="*/ 0 w 297657"/>
              <a:gd name="connsiteY4" fmla="*/ 0 h 1494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657" h="1494254">
                <a:moveTo>
                  <a:pt x="0" y="0"/>
                </a:moveTo>
                <a:lnTo>
                  <a:pt x="297657" y="0"/>
                </a:lnTo>
                <a:lnTo>
                  <a:pt x="297657" y="1454943"/>
                </a:lnTo>
                <a:cubicBezTo>
                  <a:pt x="184152" y="1509712"/>
                  <a:pt x="70644" y="1504950"/>
                  <a:pt x="0" y="1454943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000">
                <a:srgbClr val="FFFF00"/>
              </a:gs>
              <a:gs pos="50000">
                <a:schemeClr val="bg1"/>
              </a:gs>
              <a:gs pos="88000">
                <a:srgbClr val="FFFF00"/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384" name="Ellipse 383"/>
          <p:cNvSpPr/>
          <p:nvPr/>
        </p:nvSpPr>
        <p:spPr>
          <a:xfrm>
            <a:off x="4050659" y="3844365"/>
            <a:ext cx="53383" cy="1779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381" name="Rechteck 4"/>
          <p:cNvSpPr/>
          <p:nvPr/>
        </p:nvSpPr>
        <p:spPr>
          <a:xfrm>
            <a:off x="4206570" y="3858346"/>
            <a:ext cx="52960" cy="265859"/>
          </a:xfrm>
          <a:custGeom>
            <a:avLst/>
            <a:gdLst>
              <a:gd name="connsiteX0" fmla="*/ 0 w 297657"/>
              <a:gd name="connsiteY0" fmla="*/ 0 h 1454943"/>
              <a:gd name="connsiteX1" fmla="*/ 297657 w 297657"/>
              <a:gd name="connsiteY1" fmla="*/ 0 h 1454943"/>
              <a:gd name="connsiteX2" fmla="*/ 297657 w 297657"/>
              <a:gd name="connsiteY2" fmla="*/ 1454943 h 1454943"/>
              <a:gd name="connsiteX3" fmla="*/ 0 w 297657"/>
              <a:gd name="connsiteY3" fmla="*/ 1454943 h 1454943"/>
              <a:gd name="connsiteX4" fmla="*/ 0 w 297657"/>
              <a:gd name="connsiteY4" fmla="*/ 0 h 1454943"/>
              <a:gd name="connsiteX0" fmla="*/ 0 w 297657"/>
              <a:gd name="connsiteY0" fmla="*/ 0 h 1497276"/>
              <a:gd name="connsiteX1" fmla="*/ 297657 w 297657"/>
              <a:gd name="connsiteY1" fmla="*/ 0 h 1497276"/>
              <a:gd name="connsiteX2" fmla="*/ 297657 w 297657"/>
              <a:gd name="connsiteY2" fmla="*/ 1454943 h 1497276"/>
              <a:gd name="connsiteX3" fmla="*/ 0 w 297657"/>
              <a:gd name="connsiteY3" fmla="*/ 1454943 h 1497276"/>
              <a:gd name="connsiteX4" fmla="*/ 0 w 297657"/>
              <a:gd name="connsiteY4" fmla="*/ 0 h 1497276"/>
              <a:gd name="connsiteX0" fmla="*/ 0 w 297657"/>
              <a:gd name="connsiteY0" fmla="*/ 0 h 1508482"/>
              <a:gd name="connsiteX1" fmla="*/ 297657 w 297657"/>
              <a:gd name="connsiteY1" fmla="*/ 0 h 1508482"/>
              <a:gd name="connsiteX2" fmla="*/ 297657 w 297657"/>
              <a:gd name="connsiteY2" fmla="*/ 1454943 h 1508482"/>
              <a:gd name="connsiteX3" fmla="*/ 0 w 297657"/>
              <a:gd name="connsiteY3" fmla="*/ 1454943 h 1508482"/>
              <a:gd name="connsiteX4" fmla="*/ 0 w 297657"/>
              <a:gd name="connsiteY4" fmla="*/ 0 h 1508482"/>
              <a:gd name="connsiteX0" fmla="*/ 0 w 297657"/>
              <a:gd name="connsiteY0" fmla="*/ 0 h 1493591"/>
              <a:gd name="connsiteX1" fmla="*/ 297657 w 297657"/>
              <a:gd name="connsiteY1" fmla="*/ 0 h 1493591"/>
              <a:gd name="connsiteX2" fmla="*/ 297657 w 297657"/>
              <a:gd name="connsiteY2" fmla="*/ 1454943 h 1493591"/>
              <a:gd name="connsiteX3" fmla="*/ 0 w 297657"/>
              <a:gd name="connsiteY3" fmla="*/ 1454943 h 1493591"/>
              <a:gd name="connsiteX4" fmla="*/ 0 w 297657"/>
              <a:gd name="connsiteY4" fmla="*/ 0 h 1493591"/>
              <a:gd name="connsiteX0" fmla="*/ 0 w 297657"/>
              <a:gd name="connsiteY0" fmla="*/ 0 h 1496097"/>
              <a:gd name="connsiteX1" fmla="*/ 297657 w 297657"/>
              <a:gd name="connsiteY1" fmla="*/ 0 h 1496097"/>
              <a:gd name="connsiteX2" fmla="*/ 297657 w 297657"/>
              <a:gd name="connsiteY2" fmla="*/ 1454943 h 1496097"/>
              <a:gd name="connsiteX3" fmla="*/ 0 w 297657"/>
              <a:gd name="connsiteY3" fmla="*/ 1454943 h 1496097"/>
              <a:gd name="connsiteX4" fmla="*/ 0 w 297657"/>
              <a:gd name="connsiteY4" fmla="*/ 0 h 1496097"/>
              <a:gd name="connsiteX0" fmla="*/ 0 w 297657"/>
              <a:gd name="connsiteY0" fmla="*/ 0 h 1494254"/>
              <a:gd name="connsiteX1" fmla="*/ 297657 w 297657"/>
              <a:gd name="connsiteY1" fmla="*/ 0 h 1494254"/>
              <a:gd name="connsiteX2" fmla="*/ 297657 w 297657"/>
              <a:gd name="connsiteY2" fmla="*/ 1454943 h 1494254"/>
              <a:gd name="connsiteX3" fmla="*/ 0 w 297657"/>
              <a:gd name="connsiteY3" fmla="*/ 1454943 h 1494254"/>
              <a:gd name="connsiteX4" fmla="*/ 0 w 297657"/>
              <a:gd name="connsiteY4" fmla="*/ 0 h 1494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657" h="1494254">
                <a:moveTo>
                  <a:pt x="0" y="0"/>
                </a:moveTo>
                <a:lnTo>
                  <a:pt x="297657" y="0"/>
                </a:lnTo>
                <a:lnTo>
                  <a:pt x="297657" y="1454943"/>
                </a:lnTo>
                <a:cubicBezTo>
                  <a:pt x="184152" y="1509712"/>
                  <a:pt x="70644" y="1504950"/>
                  <a:pt x="0" y="1454943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000">
                <a:srgbClr val="FFFF00"/>
              </a:gs>
              <a:gs pos="50000">
                <a:schemeClr val="bg1"/>
              </a:gs>
              <a:gs pos="88000">
                <a:srgbClr val="FFFF00"/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382" name="Ellipse 381"/>
          <p:cNvSpPr/>
          <p:nvPr/>
        </p:nvSpPr>
        <p:spPr>
          <a:xfrm>
            <a:off x="4205723" y="3849449"/>
            <a:ext cx="53383" cy="1779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379" name="Rechteck 4"/>
          <p:cNvSpPr/>
          <p:nvPr/>
        </p:nvSpPr>
        <p:spPr>
          <a:xfrm>
            <a:off x="4293847" y="3858346"/>
            <a:ext cx="52960" cy="265859"/>
          </a:xfrm>
          <a:custGeom>
            <a:avLst/>
            <a:gdLst>
              <a:gd name="connsiteX0" fmla="*/ 0 w 297657"/>
              <a:gd name="connsiteY0" fmla="*/ 0 h 1454943"/>
              <a:gd name="connsiteX1" fmla="*/ 297657 w 297657"/>
              <a:gd name="connsiteY1" fmla="*/ 0 h 1454943"/>
              <a:gd name="connsiteX2" fmla="*/ 297657 w 297657"/>
              <a:gd name="connsiteY2" fmla="*/ 1454943 h 1454943"/>
              <a:gd name="connsiteX3" fmla="*/ 0 w 297657"/>
              <a:gd name="connsiteY3" fmla="*/ 1454943 h 1454943"/>
              <a:gd name="connsiteX4" fmla="*/ 0 w 297657"/>
              <a:gd name="connsiteY4" fmla="*/ 0 h 1454943"/>
              <a:gd name="connsiteX0" fmla="*/ 0 w 297657"/>
              <a:gd name="connsiteY0" fmla="*/ 0 h 1497276"/>
              <a:gd name="connsiteX1" fmla="*/ 297657 w 297657"/>
              <a:gd name="connsiteY1" fmla="*/ 0 h 1497276"/>
              <a:gd name="connsiteX2" fmla="*/ 297657 w 297657"/>
              <a:gd name="connsiteY2" fmla="*/ 1454943 h 1497276"/>
              <a:gd name="connsiteX3" fmla="*/ 0 w 297657"/>
              <a:gd name="connsiteY3" fmla="*/ 1454943 h 1497276"/>
              <a:gd name="connsiteX4" fmla="*/ 0 w 297657"/>
              <a:gd name="connsiteY4" fmla="*/ 0 h 1497276"/>
              <a:gd name="connsiteX0" fmla="*/ 0 w 297657"/>
              <a:gd name="connsiteY0" fmla="*/ 0 h 1508482"/>
              <a:gd name="connsiteX1" fmla="*/ 297657 w 297657"/>
              <a:gd name="connsiteY1" fmla="*/ 0 h 1508482"/>
              <a:gd name="connsiteX2" fmla="*/ 297657 w 297657"/>
              <a:gd name="connsiteY2" fmla="*/ 1454943 h 1508482"/>
              <a:gd name="connsiteX3" fmla="*/ 0 w 297657"/>
              <a:gd name="connsiteY3" fmla="*/ 1454943 h 1508482"/>
              <a:gd name="connsiteX4" fmla="*/ 0 w 297657"/>
              <a:gd name="connsiteY4" fmla="*/ 0 h 1508482"/>
              <a:gd name="connsiteX0" fmla="*/ 0 w 297657"/>
              <a:gd name="connsiteY0" fmla="*/ 0 h 1493591"/>
              <a:gd name="connsiteX1" fmla="*/ 297657 w 297657"/>
              <a:gd name="connsiteY1" fmla="*/ 0 h 1493591"/>
              <a:gd name="connsiteX2" fmla="*/ 297657 w 297657"/>
              <a:gd name="connsiteY2" fmla="*/ 1454943 h 1493591"/>
              <a:gd name="connsiteX3" fmla="*/ 0 w 297657"/>
              <a:gd name="connsiteY3" fmla="*/ 1454943 h 1493591"/>
              <a:gd name="connsiteX4" fmla="*/ 0 w 297657"/>
              <a:gd name="connsiteY4" fmla="*/ 0 h 1493591"/>
              <a:gd name="connsiteX0" fmla="*/ 0 w 297657"/>
              <a:gd name="connsiteY0" fmla="*/ 0 h 1496097"/>
              <a:gd name="connsiteX1" fmla="*/ 297657 w 297657"/>
              <a:gd name="connsiteY1" fmla="*/ 0 h 1496097"/>
              <a:gd name="connsiteX2" fmla="*/ 297657 w 297657"/>
              <a:gd name="connsiteY2" fmla="*/ 1454943 h 1496097"/>
              <a:gd name="connsiteX3" fmla="*/ 0 w 297657"/>
              <a:gd name="connsiteY3" fmla="*/ 1454943 h 1496097"/>
              <a:gd name="connsiteX4" fmla="*/ 0 w 297657"/>
              <a:gd name="connsiteY4" fmla="*/ 0 h 1496097"/>
              <a:gd name="connsiteX0" fmla="*/ 0 w 297657"/>
              <a:gd name="connsiteY0" fmla="*/ 0 h 1494254"/>
              <a:gd name="connsiteX1" fmla="*/ 297657 w 297657"/>
              <a:gd name="connsiteY1" fmla="*/ 0 h 1494254"/>
              <a:gd name="connsiteX2" fmla="*/ 297657 w 297657"/>
              <a:gd name="connsiteY2" fmla="*/ 1454943 h 1494254"/>
              <a:gd name="connsiteX3" fmla="*/ 0 w 297657"/>
              <a:gd name="connsiteY3" fmla="*/ 1454943 h 1494254"/>
              <a:gd name="connsiteX4" fmla="*/ 0 w 297657"/>
              <a:gd name="connsiteY4" fmla="*/ 0 h 1494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657" h="1494254">
                <a:moveTo>
                  <a:pt x="0" y="0"/>
                </a:moveTo>
                <a:lnTo>
                  <a:pt x="297657" y="0"/>
                </a:lnTo>
                <a:lnTo>
                  <a:pt x="297657" y="1454943"/>
                </a:lnTo>
                <a:cubicBezTo>
                  <a:pt x="184152" y="1509712"/>
                  <a:pt x="70644" y="1504950"/>
                  <a:pt x="0" y="1454943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8000">
                <a:srgbClr val="FFFF00"/>
              </a:gs>
              <a:gs pos="50000">
                <a:schemeClr val="bg1"/>
              </a:gs>
              <a:gs pos="88000">
                <a:srgbClr val="FFFF00"/>
              </a:gs>
            </a:gsLst>
            <a:lin ang="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380" name="Ellipse 379"/>
          <p:cNvSpPr/>
          <p:nvPr/>
        </p:nvSpPr>
        <p:spPr>
          <a:xfrm>
            <a:off x="4293000" y="3849449"/>
            <a:ext cx="53383" cy="1779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376" name="Freihandform 375"/>
          <p:cNvSpPr/>
          <p:nvPr/>
        </p:nvSpPr>
        <p:spPr>
          <a:xfrm>
            <a:off x="4134049" y="3775224"/>
            <a:ext cx="123209" cy="92443"/>
          </a:xfrm>
          <a:custGeom>
            <a:avLst/>
            <a:gdLst>
              <a:gd name="connsiteX0" fmla="*/ 138825 w 695378"/>
              <a:gd name="connsiteY0" fmla="*/ 479517 h 531905"/>
              <a:gd name="connsiteX1" fmla="*/ 138825 w 695378"/>
              <a:gd name="connsiteY1" fmla="*/ 322355 h 531905"/>
              <a:gd name="connsiteX2" fmla="*/ 712 w 695378"/>
              <a:gd name="connsiteY2" fmla="*/ 189005 h 531905"/>
              <a:gd name="connsiteX3" fmla="*/ 95962 w 695378"/>
              <a:gd name="connsiteY3" fmla="*/ 98517 h 531905"/>
              <a:gd name="connsiteX4" fmla="*/ 329325 w 695378"/>
              <a:gd name="connsiteY4" fmla="*/ 241392 h 531905"/>
              <a:gd name="connsiteX5" fmla="*/ 448387 w 695378"/>
              <a:gd name="connsiteY5" fmla="*/ 98517 h 531905"/>
              <a:gd name="connsiteX6" fmla="*/ 634125 w 695378"/>
              <a:gd name="connsiteY6" fmla="*/ 3267 h 531905"/>
              <a:gd name="connsiteX7" fmla="*/ 691275 w 695378"/>
              <a:gd name="connsiteY7" fmla="*/ 217580 h 531905"/>
              <a:gd name="connsiteX8" fmla="*/ 538875 w 695378"/>
              <a:gd name="connsiteY8" fmla="*/ 531905 h 531905"/>
              <a:gd name="connsiteX0" fmla="*/ 129300 w 695378"/>
              <a:gd name="connsiteY0" fmla="*/ 489042 h 531905"/>
              <a:gd name="connsiteX1" fmla="*/ 138825 w 695378"/>
              <a:gd name="connsiteY1" fmla="*/ 322355 h 531905"/>
              <a:gd name="connsiteX2" fmla="*/ 712 w 695378"/>
              <a:gd name="connsiteY2" fmla="*/ 189005 h 531905"/>
              <a:gd name="connsiteX3" fmla="*/ 95962 w 695378"/>
              <a:gd name="connsiteY3" fmla="*/ 98517 h 531905"/>
              <a:gd name="connsiteX4" fmla="*/ 329325 w 695378"/>
              <a:gd name="connsiteY4" fmla="*/ 241392 h 531905"/>
              <a:gd name="connsiteX5" fmla="*/ 448387 w 695378"/>
              <a:gd name="connsiteY5" fmla="*/ 98517 h 531905"/>
              <a:gd name="connsiteX6" fmla="*/ 634125 w 695378"/>
              <a:gd name="connsiteY6" fmla="*/ 3267 h 531905"/>
              <a:gd name="connsiteX7" fmla="*/ 691275 w 695378"/>
              <a:gd name="connsiteY7" fmla="*/ 217580 h 531905"/>
              <a:gd name="connsiteX8" fmla="*/ 538875 w 695378"/>
              <a:gd name="connsiteY8" fmla="*/ 531905 h 531905"/>
              <a:gd name="connsiteX0" fmla="*/ 128796 w 694874"/>
              <a:gd name="connsiteY0" fmla="*/ 489042 h 531905"/>
              <a:gd name="connsiteX1" fmla="*/ 71646 w 694874"/>
              <a:gd name="connsiteY1" fmla="*/ 327118 h 531905"/>
              <a:gd name="connsiteX2" fmla="*/ 208 w 694874"/>
              <a:gd name="connsiteY2" fmla="*/ 189005 h 531905"/>
              <a:gd name="connsiteX3" fmla="*/ 95458 w 694874"/>
              <a:gd name="connsiteY3" fmla="*/ 98517 h 531905"/>
              <a:gd name="connsiteX4" fmla="*/ 328821 w 694874"/>
              <a:gd name="connsiteY4" fmla="*/ 241392 h 531905"/>
              <a:gd name="connsiteX5" fmla="*/ 447883 w 694874"/>
              <a:gd name="connsiteY5" fmla="*/ 98517 h 531905"/>
              <a:gd name="connsiteX6" fmla="*/ 633621 w 694874"/>
              <a:gd name="connsiteY6" fmla="*/ 3267 h 531905"/>
              <a:gd name="connsiteX7" fmla="*/ 690771 w 694874"/>
              <a:gd name="connsiteY7" fmla="*/ 217580 h 531905"/>
              <a:gd name="connsiteX8" fmla="*/ 538371 w 694874"/>
              <a:gd name="connsiteY8" fmla="*/ 531905 h 531905"/>
              <a:gd name="connsiteX0" fmla="*/ 132453 w 698531"/>
              <a:gd name="connsiteY0" fmla="*/ 489042 h 531905"/>
              <a:gd name="connsiteX1" fmla="*/ 75303 w 698531"/>
              <a:gd name="connsiteY1" fmla="*/ 327118 h 531905"/>
              <a:gd name="connsiteX2" fmla="*/ 3865 w 698531"/>
              <a:gd name="connsiteY2" fmla="*/ 189005 h 531905"/>
              <a:gd name="connsiteX3" fmla="*/ 99115 w 698531"/>
              <a:gd name="connsiteY3" fmla="*/ 98517 h 531905"/>
              <a:gd name="connsiteX4" fmla="*/ 332478 w 698531"/>
              <a:gd name="connsiteY4" fmla="*/ 241392 h 531905"/>
              <a:gd name="connsiteX5" fmla="*/ 451540 w 698531"/>
              <a:gd name="connsiteY5" fmla="*/ 98517 h 531905"/>
              <a:gd name="connsiteX6" fmla="*/ 637278 w 698531"/>
              <a:gd name="connsiteY6" fmla="*/ 3267 h 531905"/>
              <a:gd name="connsiteX7" fmla="*/ 694428 w 698531"/>
              <a:gd name="connsiteY7" fmla="*/ 217580 h 531905"/>
              <a:gd name="connsiteX8" fmla="*/ 542028 w 698531"/>
              <a:gd name="connsiteY8" fmla="*/ 531905 h 531905"/>
              <a:gd name="connsiteX0" fmla="*/ 132453 w 698531"/>
              <a:gd name="connsiteY0" fmla="*/ 489042 h 531905"/>
              <a:gd name="connsiteX1" fmla="*/ 75303 w 698531"/>
              <a:gd name="connsiteY1" fmla="*/ 327118 h 531905"/>
              <a:gd name="connsiteX2" fmla="*/ 3865 w 698531"/>
              <a:gd name="connsiteY2" fmla="*/ 189005 h 531905"/>
              <a:gd name="connsiteX3" fmla="*/ 99115 w 698531"/>
              <a:gd name="connsiteY3" fmla="*/ 98517 h 531905"/>
              <a:gd name="connsiteX4" fmla="*/ 332478 w 698531"/>
              <a:gd name="connsiteY4" fmla="*/ 241392 h 531905"/>
              <a:gd name="connsiteX5" fmla="*/ 451540 w 698531"/>
              <a:gd name="connsiteY5" fmla="*/ 98517 h 531905"/>
              <a:gd name="connsiteX6" fmla="*/ 637278 w 698531"/>
              <a:gd name="connsiteY6" fmla="*/ 3267 h 531905"/>
              <a:gd name="connsiteX7" fmla="*/ 694428 w 698531"/>
              <a:gd name="connsiteY7" fmla="*/ 217580 h 531905"/>
              <a:gd name="connsiteX8" fmla="*/ 542028 w 698531"/>
              <a:gd name="connsiteY8" fmla="*/ 531905 h 531905"/>
              <a:gd name="connsiteX0" fmla="*/ 132453 w 698085"/>
              <a:gd name="connsiteY0" fmla="*/ 490370 h 533233"/>
              <a:gd name="connsiteX1" fmla="*/ 75303 w 698085"/>
              <a:gd name="connsiteY1" fmla="*/ 328446 h 533233"/>
              <a:gd name="connsiteX2" fmla="*/ 3865 w 698085"/>
              <a:gd name="connsiteY2" fmla="*/ 190333 h 533233"/>
              <a:gd name="connsiteX3" fmla="*/ 99115 w 698085"/>
              <a:gd name="connsiteY3" fmla="*/ 99845 h 533233"/>
              <a:gd name="connsiteX4" fmla="*/ 332478 w 698085"/>
              <a:gd name="connsiteY4" fmla="*/ 242720 h 533233"/>
              <a:gd name="connsiteX5" fmla="*/ 489640 w 698085"/>
              <a:gd name="connsiteY5" fmla="*/ 85557 h 533233"/>
              <a:gd name="connsiteX6" fmla="*/ 637278 w 698085"/>
              <a:gd name="connsiteY6" fmla="*/ 4595 h 533233"/>
              <a:gd name="connsiteX7" fmla="*/ 694428 w 698085"/>
              <a:gd name="connsiteY7" fmla="*/ 218908 h 533233"/>
              <a:gd name="connsiteX8" fmla="*/ 542028 w 698085"/>
              <a:gd name="connsiteY8" fmla="*/ 533233 h 533233"/>
              <a:gd name="connsiteX0" fmla="*/ 132453 w 695500"/>
              <a:gd name="connsiteY0" fmla="*/ 468003 h 510866"/>
              <a:gd name="connsiteX1" fmla="*/ 75303 w 695500"/>
              <a:gd name="connsiteY1" fmla="*/ 306079 h 510866"/>
              <a:gd name="connsiteX2" fmla="*/ 3865 w 695500"/>
              <a:gd name="connsiteY2" fmla="*/ 167966 h 510866"/>
              <a:gd name="connsiteX3" fmla="*/ 99115 w 695500"/>
              <a:gd name="connsiteY3" fmla="*/ 77478 h 510866"/>
              <a:gd name="connsiteX4" fmla="*/ 332478 w 695500"/>
              <a:gd name="connsiteY4" fmla="*/ 220353 h 510866"/>
              <a:gd name="connsiteX5" fmla="*/ 489640 w 695500"/>
              <a:gd name="connsiteY5" fmla="*/ 63190 h 510866"/>
              <a:gd name="connsiteX6" fmla="*/ 603940 w 695500"/>
              <a:gd name="connsiteY6" fmla="*/ 6041 h 510866"/>
              <a:gd name="connsiteX7" fmla="*/ 694428 w 695500"/>
              <a:gd name="connsiteY7" fmla="*/ 196541 h 510866"/>
              <a:gd name="connsiteX8" fmla="*/ 542028 w 695500"/>
              <a:gd name="connsiteY8" fmla="*/ 510866 h 510866"/>
              <a:gd name="connsiteX0" fmla="*/ 132453 w 695845"/>
              <a:gd name="connsiteY0" fmla="*/ 477503 h 520366"/>
              <a:gd name="connsiteX1" fmla="*/ 75303 w 695845"/>
              <a:gd name="connsiteY1" fmla="*/ 315579 h 520366"/>
              <a:gd name="connsiteX2" fmla="*/ 3865 w 695845"/>
              <a:gd name="connsiteY2" fmla="*/ 177466 h 520366"/>
              <a:gd name="connsiteX3" fmla="*/ 99115 w 695845"/>
              <a:gd name="connsiteY3" fmla="*/ 86978 h 520366"/>
              <a:gd name="connsiteX4" fmla="*/ 332478 w 695845"/>
              <a:gd name="connsiteY4" fmla="*/ 229853 h 520366"/>
              <a:gd name="connsiteX5" fmla="*/ 489640 w 695845"/>
              <a:gd name="connsiteY5" fmla="*/ 72690 h 520366"/>
              <a:gd name="connsiteX6" fmla="*/ 603940 w 695845"/>
              <a:gd name="connsiteY6" fmla="*/ 15541 h 520366"/>
              <a:gd name="connsiteX7" fmla="*/ 694428 w 695845"/>
              <a:gd name="connsiteY7" fmla="*/ 206041 h 520366"/>
              <a:gd name="connsiteX8" fmla="*/ 542028 w 695845"/>
              <a:gd name="connsiteY8" fmla="*/ 520366 h 520366"/>
              <a:gd name="connsiteX0" fmla="*/ 132453 w 695571"/>
              <a:gd name="connsiteY0" fmla="*/ 469673 h 512536"/>
              <a:gd name="connsiteX1" fmla="*/ 75303 w 695571"/>
              <a:gd name="connsiteY1" fmla="*/ 307749 h 512536"/>
              <a:gd name="connsiteX2" fmla="*/ 3865 w 695571"/>
              <a:gd name="connsiteY2" fmla="*/ 169636 h 512536"/>
              <a:gd name="connsiteX3" fmla="*/ 99115 w 695571"/>
              <a:gd name="connsiteY3" fmla="*/ 79148 h 512536"/>
              <a:gd name="connsiteX4" fmla="*/ 332478 w 695571"/>
              <a:gd name="connsiteY4" fmla="*/ 222023 h 512536"/>
              <a:gd name="connsiteX5" fmla="*/ 461065 w 695571"/>
              <a:gd name="connsiteY5" fmla="*/ 55335 h 512536"/>
              <a:gd name="connsiteX6" fmla="*/ 603940 w 695571"/>
              <a:gd name="connsiteY6" fmla="*/ 7711 h 512536"/>
              <a:gd name="connsiteX7" fmla="*/ 694428 w 695571"/>
              <a:gd name="connsiteY7" fmla="*/ 198211 h 512536"/>
              <a:gd name="connsiteX8" fmla="*/ 542028 w 695571"/>
              <a:gd name="connsiteY8" fmla="*/ 512536 h 512536"/>
              <a:gd name="connsiteX0" fmla="*/ 132453 w 695571"/>
              <a:gd name="connsiteY0" fmla="*/ 469312 h 512175"/>
              <a:gd name="connsiteX1" fmla="*/ 75303 w 695571"/>
              <a:gd name="connsiteY1" fmla="*/ 307388 h 512175"/>
              <a:gd name="connsiteX2" fmla="*/ 3865 w 695571"/>
              <a:gd name="connsiteY2" fmla="*/ 169275 h 512175"/>
              <a:gd name="connsiteX3" fmla="*/ 99115 w 695571"/>
              <a:gd name="connsiteY3" fmla="*/ 78787 h 512175"/>
              <a:gd name="connsiteX4" fmla="*/ 332478 w 695571"/>
              <a:gd name="connsiteY4" fmla="*/ 202612 h 512175"/>
              <a:gd name="connsiteX5" fmla="*/ 461065 w 695571"/>
              <a:gd name="connsiteY5" fmla="*/ 54974 h 512175"/>
              <a:gd name="connsiteX6" fmla="*/ 603940 w 695571"/>
              <a:gd name="connsiteY6" fmla="*/ 7350 h 512175"/>
              <a:gd name="connsiteX7" fmla="*/ 694428 w 695571"/>
              <a:gd name="connsiteY7" fmla="*/ 197850 h 512175"/>
              <a:gd name="connsiteX8" fmla="*/ 542028 w 695571"/>
              <a:gd name="connsiteY8" fmla="*/ 512175 h 512175"/>
              <a:gd name="connsiteX0" fmla="*/ 132453 w 695571"/>
              <a:gd name="connsiteY0" fmla="*/ 461962 h 504825"/>
              <a:gd name="connsiteX1" fmla="*/ 75303 w 695571"/>
              <a:gd name="connsiteY1" fmla="*/ 300038 h 504825"/>
              <a:gd name="connsiteX2" fmla="*/ 3865 w 695571"/>
              <a:gd name="connsiteY2" fmla="*/ 161925 h 504825"/>
              <a:gd name="connsiteX3" fmla="*/ 99115 w 695571"/>
              <a:gd name="connsiteY3" fmla="*/ 71437 h 504825"/>
              <a:gd name="connsiteX4" fmla="*/ 332478 w 695571"/>
              <a:gd name="connsiteY4" fmla="*/ 195262 h 504825"/>
              <a:gd name="connsiteX5" fmla="*/ 603940 w 695571"/>
              <a:gd name="connsiteY5" fmla="*/ 0 h 504825"/>
              <a:gd name="connsiteX6" fmla="*/ 694428 w 695571"/>
              <a:gd name="connsiteY6" fmla="*/ 190500 h 504825"/>
              <a:gd name="connsiteX7" fmla="*/ 542028 w 695571"/>
              <a:gd name="connsiteY7" fmla="*/ 504825 h 504825"/>
              <a:gd name="connsiteX0" fmla="*/ 132453 w 709152"/>
              <a:gd name="connsiteY0" fmla="*/ 468239 h 511102"/>
              <a:gd name="connsiteX1" fmla="*/ 75303 w 709152"/>
              <a:gd name="connsiteY1" fmla="*/ 306315 h 511102"/>
              <a:gd name="connsiteX2" fmla="*/ 3865 w 709152"/>
              <a:gd name="connsiteY2" fmla="*/ 168202 h 511102"/>
              <a:gd name="connsiteX3" fmla="*/ 99115 w 709152"/>
              <a:gd name="connsiteY3" fmla="*/ 77714 h 511102"/>
              <a:gd name="connsiteX4" fmla="*/ 332478 w 709152"/>
              <a:gd name="connsiteY4" fmla="*/ 201539 h 511102"/>
              <a:gd name="connsiteX5" fmla="*/ 603940 w 709152"/>
              <a:gd name="connsiteY5" fmla="*/ 6277 h 511102"/>
              <a:gd name="connsiteX6" fmla="*/ 694428 w 709152"/>
              <a:gd name="connsiteY6" fmla="*/ 196777 h 511102"/>
              <a:gd name="connsiteX7" fmla="*/ 542028 w 709152"/>
              <a:gd name="connsiteY7" fmla="*/ 511102 h 511102"/>
              <a:gd name="connsiteX0" fmla="*/ 132453 w 697979"/>
              <a:gd name="connsiteY0" fmla="*/ 463752 h 506615"/>
              <a:gd name="connsiteX1" fmla="*/ 75303 w 697979"/>
              <a:gd name="connsiteY1" fmla="*/ 301828 h 506615"/>
              <a:gd name="connsiteX2" fmla="*/ 3865 w 697979"/>
              <a:gd name="connsiteY2" fmla="*/ 163715 h 506615"/>
              <a:gd name="connsiteX3" fmla="*/ 99115 w 697979"/>
              <a:gd name="connsiteY3" fmla="*/ 73227 h 506615"/>
              <a:gd name="connsiteX4" fmla="*/ 332478 w 697979"/>
              <a:gd name="connsiteY4" fmla="*/ 197052 h 506615"/>
              <a:gd name="connsiteX5" fmla="*/ 603940 w 697979"/>
              <a:gd name="connsiteY5" fmla="*/ 1790 h 506615"/>
              <a:gd name="connsiteX6" fmla="*/ 694428 w 697979"/>
              <a:gd name="connsiteY6" fmla="*/ 192290 h 506615"/>
              <a:gd name="connsiteX7" fmla="*/ 542028 w 697979"/>
              <a:gd name="connsiteY7" fmla="*/ 506615 h 506615"/>
              <a:gd name="connsiteX0" fmla="*/ 132453 w 697979"/>
              <a:gd name="connsiteY0" fmla="*/ 463752 h 506615"/>
              <a:gd name="connsiteX1" fmla="*/ 75303 w 697979"/>
              <a:gd name="connsiteY1" fmla="*/ 301828 h 506615"/>
              <a:gd name="connsiteX2" fmla="*/ 3865 w 697979"/>
              <a:gd name="connsiteY2" fmla="*/ 163715 h 506615"/>
              <a:gd name="connsiteX3" fmla="*/ 99115 w 697979"/>
              <a:gd name="connsiteY3" fmla="*/ 73227 h 506615"/>
              <a:gd name="connsiteX4" fmla="*/ 332478 w 697979"/>
              <a:gd name="connsiteY4" fmla="*/ 197052 h 506615"/>
              <a:gd name="connsiteX5" fmla="*/ 603940 w 697979"/>
              <a:gd name="connsiteY5" fmla="*/ 1790 h 506615"/>
              <a:gd name="connsiteX6" fmla="*/ 694428 w 697979"/>
              <a:gd name="connsiteY6" fmla="*/ 192290 h 506615"/>
              <a:gd name="connsiteX7" fmla="*/ 542028 w 697979"/>
              <a:gd name="connsiteY7" fmla="*/ 506615 h 506615"/>
              <a:gd name="connsiteX0" fmla="*/ 132453 w 695903"/>
              <a:gd name="connsiteY0" fmla="*/ 463752 h 506615"/>
              <a:gd name="connsiteX1" fmla="*/ 75303 w 695903"/>
              <a:gd name="connsiteY1" fmla="*/ 301828 h 506615"/>
              <a:gd name="connsiteX2" fmla="*/ 3865 w 695903"/>
              <a:gd name="connsiteY2" fmla="*/ 163715 h 506615"/>
              <a:gd name="connsiteX3" fmla="*/ 99115 w 695903"/>
              <a:gd name="connsiteY3" fmla="*/ 73227 h 506615"/>
              <a:gd name="connsiteX4" fmla="*/ 332478 w 695903"/>
              <a:gd name="connsiteY4" fmla="*/ 197052 h 506615"/>
              <a:gd name="connsiteX5" fmla="*/ 603940 w 695903"/>
              <a:gd name="connsiteY5" fmla="*/ 1790 h 506615"/>
              <a:gd name="connsiteX6" fmla="*/ 694428 w 695903"/>
              <a:gd name="connsiteY6" fmla="*/ 192290 h 506615"/>
              <a:gd name="connsiteX7" fmla="*/ 542028 w 695903"/>
              <a:gd name="connsiteY7" fmla="*/ 506615 h 506615"/>
              <a:gd name="connsiteX0" fmla="*/ 132453 w 695903"/>
              <a:gd name="connsiteY0" fmla="*/ 467186 h 510049"/>
              <a:gd name="connsiteX1" fmla="*/ 75303 w 695903"/>
              <a:gd name="connsiteY1" fmla="*/ 305262 h 510049"/>
              <a:gd name="connsiteX2" fmla="*/ 3865 w 695903"/>
              <a:gd name="connsiteY2" fmla="*/ 167149 h 510049"/>
              <a:gd name="connsiteX3" fmla="*/ 99115 w 695903"/>
              <a:gd name="connsiteY3" fmla="*/ 76661 h 510049"/>
              <a:gd name="connsiteX4" fmla="*/ 332478 w 695903"/>
              <a:gd name="connsiteY4" fmla="*/ 200486 h 510049"/>
              <a:gd name="connsiteX5" fmla="*/ 603940 w 695903"/>
              <a:gd name="connsiteY5" fmla="*/ 5224 h 510049"/>
              <a:gd name="connsiteX6" fmla="*/ 694428 w 695903"/>
              <a:gd name="connsiteY6" fmla="*/ 195724 h 510049"/>
              <a:gd name="connsiteX7" fmla="*/ 542028 w 695903"/>
              <a:gd name="connsiteY7" fmla="*/ 510049 h 510049"/>
              <a:gd name="connsiteX0" fmla="*/ 129044 w 692494"/>
              <a:gd name="connsiteY0" fmla="*/ 467186 h 510049"/>
              <a:gd name="connsiteX1" fmla="*/ 456 w 692494"/>
              <a:gd name="connsiteY1" fmla="*/ 167149 h 510049"/>
              <a:gd name="connsiteX2" fmla="*/ 95706 w 692494"/>
              <a:gd name="connsiteY2" fmla="*/ 76661 h 510049"/>
              <a:gd name="connsiteX3" fmla="*/ 329069 w 692494"/>
              <a:gd name="connsiteY3" fmla="*/ 200486 h 510049"/>
              <a:gd name="connsiteX4" fmla="*/ 600531 w 692494"/>
              <a:gd name="connsiteY4" fmla="*/ 5224 h 510049"/>
              <a:gd name="connsiteX5" fmla="*/ 691019 w 692494"/>
              <a:gd name="connsiteY5" fmla="*/ 195724 h 510049"/>
              <a:gd name="connsiteX6" fmla="*/ 538619 w 692494"/>
              <a:gd name="connsiteY6" fmla="*/ 510049 h 510049"/>
              <a:gd name="connsiteX0" fmla="*/ 129044 w 692494"/>
              <a:gd name="connsiteY0" fmla="*/ 467186 h 521956"/>
              <a:gd name="connsiteX1" fmla="*/ 456 w 692494"/>
              <a:gd name="connsiteY1" fmla="*/ 167149 h 521956"/>
              <a:gd name="connsiteX2" fmla="*/ 95706 w 692494"/>
              <a:gd name="connsiteY2" fmla="*/ 76661 h 521956"/>
              <a:gd name="connsiteX3" fmla="*/ 329069 w 692494"/>
              <a:gd name="connsiteY3" fmla="*/ 200486 h 521956"/>
              <a:gd name="connsiteX4" fmla="*/ 600531 w 692494"/>
              <a:gd name="connsiteY4" fmla="*/ 5224 h 521956"/>
              <a:gd name="connsiteX5" fmla="*/ 691019 w 692494"/>
              <a:gd name="connsiteY5" fmla="*/ 195724 h 521956"/>
              <a:gd name="connsiteX6" fmla="*/ 538619 w 692494"/>
              <a:gd name="connsiteY6" fmla="*/ 521956 h 521956"/>
              <a:gd name="connsiteX0" fmla="*/ 129044 w 692401"/>
              <a:gd name="connsiteY0" fmla="*/ 467186 h 512431"/>
              <a:gd name="connsiteX1" fmla="*/ 456 w 692401"/>
              <a:gd name="connsiteY1" fmla="*/ 167149 h 512431"/>
              <a:gd name="connsiteX2" fmla="*/ 95706 w 692401"/>
              <a:gd name="connsiteY2" fmla="*/ 76661 h 512431"/>
              <a:gd name="connsiteX3" fmla="*/ 329069 w 692401"/>
              <a:gd name="connsiteY3" fmla="*/ 200486 h 512431"/>
              <a:gd name="connsiteX4" fmla="*/ 600531 w 692401"/>
              <a:gd name="connsiteY4" fmla="*/ 5224 h 512431"/>
              <a:gd name="connsiteX5" fmla="*/ 691019 w 692401"/>
              <a:gd name="connsiteY5" fmla="*/ 195724 h 512431"/>
              <a:gd name="connsiteX6" fmla="*/ 541001 w 692401"/>
              <a:gd name="connsiteY6" fmla="*/ 512431 h 512431"/>
              <a:gd name="connsiteX0" fmla="*/ 129044 w 692494"/>
              <a:gd name="connsiteY0" fmla="*/ 467186 h 519575"/>
              <a:gd name="connsiteX1" fmla="*/ 456 w 692494"/>
              <a:gd name="connsiteY1" fmla="*/ 167149 h 519575"/>
              <a:gd name="connsiteX2" fmla="*/ 95706 w 692494"/>
              <a:gd name="connsiteY2" fmla="*/ 76661 h 519575"/>
              <a:gd name="connsiteX3" fmla="*/ 329069 w 692494"/>
              <a:gd name="connsiteY3" fmla="*/ 200486 h 519575"/>
              <a:gd name="connsiteX4" fmla="*/ 600531 w 692494"/>
              <a:gd name="connsiteY4" fmla="*/ 5224 h 519575"/>
              <a:gd name="connsiteX5" fmla="*/ 691019 w 692494"/>
              <a:gd name="connsiteY5" fmla="*/ 195724 h 519575"/>
              <a:gd name="connsiteX6" fmla="*/ 538619 w 692494"/>
              <a:gd name="connsiteY6" fmla="*/ 519575 h 51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2494" h="519575">
                <a:moveTo>
                  <a:pt x="129044" y="467186"/>
                </a:moveTo>
                <a:cubicBezTo>
                  <a:pt x="102255" y="404678"/>
                  <a:pt x="6012" y="232237"/>
                  <a:pt x="456" y="167149"/>
                </a:cubicBezTo>
                <a:cubicBezTo>
                  <a:pt x="-5100" y="102062"/>
                  <a:pt x="40937" y="71105"/>
                  <a:pt x="95706" y="76661"/>
                </a:cubicBezTo>
                <a:cubicBezTo>
                  <a:pt x="150475" y="82217"/>
                  <a:pt x="244931" y="212392"/>
                  <a:pt x="329069" y="200486"/>
                </a:cubicBezTo>
                <a:cubicBezTo>
                  <a:pt x="413207" y="188580"/>
                  <a:pt x="464007" y="-36844"/>
                  <a:pt x="600531" y="5224"/>
                </a:cubicBezTo>
                <a:cubicBezTo>
                  <a:pt x="656093" y="13954"/>
                  <a:pt x="701338" y="109999"/>
                  <a:pt x="691019" y="195724"/>
                </a:cubicBezTo>
                <a:cubicBezTo>
                  <a:pt x="680700" y="281449"/>
                  <a:pt x="606881" y="406465"/>
                  <a:pt x="538619" y="519575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377" name="Freihandform 376"/>
          <p:cNvSpPr/>
          <p:nvPr/>
        </p:nvSpPr>
        <p:spPr>
          <a:xfrm>
            <a:off x="3859959" y="3715570"/>
            <a:ext cx="138593" cy="145743"/>
          </a:xfrm>
          <a:custGeom>
            <a:avLst/>
            <a:gdLst>
              <a:gd name="connsiteX0" fmla="*/ 823657 w 823657"/>
              <a:gd name="connsiteY0" fmla="*/ 0 h 833437"/>
              <a:gd name="connsiteX1" fmla="*/ 252157 w 823657"/>
              <a:gd name="connsiteY1" fmla="*/ 76200 h 833437"/>
              <a:gd name="connsiteX2" fmla="*/ 23557 w 823657"/>
              <a:gd name="connsiteY2" fmla="*/ 200025 h 833437"/>
              <a:gd name="connsiteX3" fmla="*/ 28320 w 823657"/>
              <a:gd name="connsiteY3" fmla="*/ 390525 h 833437"/>
              <a:gd name="connsiteX4" fmla="*/ 209295 w 823657"/>
              <a:gd name="connsiteY4" fmla="*/ 547687 h 833437"/>
              <a:gd name="connsiteX5" fmla="*/ 233107 w 823657"/>
              <a:gd name="connsiteY5" fmla="*/ 647700 h 833437"/>
              <a:gd name="connsiteX6" fmla="*/ 133095 w 823657"/>
              <a:gd name="connsiteY6" fmla="*/ 833437 h 833437"/>
              <a:gd name="connsiteX7" fmla="*/ 133095 w 823657"/>
              <a:gd name="connsiteY7" fmla="*/ 833437 h 833437"/>
              <a:gd name="connsiteX0" fmla="*/ 823657 w 823657"/>
              <a:gd name="connsiteY0" fmla="*/ 0 h 833437"/>
              <a:gd name="connsiteX1" fmla="*/ 252157 w 823657"/>
              <a:gd name="connsiteY1" fmla="*/ 90488 h 833437"/>
              <a:gd name="connsiteX2" fmla="*/ 23557 w 823657"/>
              <a:gd name="connsiteY2" fmla="*/ 200025 h 833437"/>
              <a:gd name="connsiteX3" fmla="*/ 28320 w 823657"/>
              <a:gd name="connsiteY3" fmla="*/ 390525 h 833437"/>
              <a:gd name="connsiteX4" fmla="*/ 209295 w 823657"/>
              <a:gd name="connsiteY4" fmla="*/ 547687 h 833437"/>
              <a:gd name="connsiteX5" fmla="*/ 233107 w 823657"/>
              <a:gd name="connsiteY5" fmla="*/ 647700 h 833437"/>
              <a:gd name="connsiteX6" fmla="*/ 133095 w 823657"/>
              <a:gd name="connsiteY6" fmla="*/ 833437 h 833437"/>
              <a:gd name="connsiteX7" fmla="*/ 133095 w 823657"/>
              <a:gd name="connsiteY7" fmla="*/ 833437 h 833437"/>
              <a:gd name="connsiteX0" fmla="*/ 795082 w 795082"/>
              <a:gd name="connsiteY0" fmla="*/ 0 h 819149"/>
              <a:gd name="connsiteX1" fmla="*/ 252157 w 795082"/>
              <a:gd name="connsiteY1" fmla="*/ 76200 h 819149"/>
              <a:gd name="connsiteX2" fmla="*/ 23557 w 795082"/>
              <a:gd name="connsiteY2" fmla="*/ 185737 h 819149"/>
              <a:gd name="connsiteX3" fmla="*/ 28320 w 795082"/>
              <a:gd name="connsiteY3" fmla="*/ 376237 h 819149"/>
              <a:gd name="connsiteX4" fmla="*/ 209295 w 795082"/>
              <a:gd name="connsiteY4" fmla="*/ 533399 h 819149"/>
              <a:gd name="connsiteX5" fmla="*/ 233107 w 795082"/>
              <a:gd name="connsiteY5" fmla="*/ 633412 h 819149"/>
              <a:gd name="connsiteX6" fmla="*/ 133095 w 795082"/>
              <a:gd name="connsiteY6" fmla="*/ 819149 h 819149"/>
              <a:gd name="connsiteX7" fmla="*/ 133095 w 795082"/>
              <a:gd name="connsiteY7" fmla="*/ 819149 h 819149"/>
              <a:gd name="connsiteX0" fmla="*/ 780597 w 780597"/>
              <a:gd name="connsiteY0" fmla="*/ 0 h 819149"/>
              <a:gd name="connsiteX1" fmla="*/ 237672 w 780597"/>
              <a:gd name="connsiteY1" fmla="*/ 76200 h 819149"/>
              <a:gd name="connsiteX2" fmla="*/ 37647 w 780597"/>
              <a:gd name="connsiteY2" fmla="*/ 195262 h 819149"/>
              <a:gd name="connsiteX3" fmla="*/ 13835 w 780597"/>
              <a:gd name="connsiteY3" fmla="*/ 376237 h 819149"/>
              <a:gd name="connsiteX4" fmla="*/ 194810 w 780597"/>
              <a:gd name="connsiteY4" fmla="*/ 533399 h 819149"/>
              <a:gd name="connsiteX5" fmla="*/ 218622 w 780597"/>
              <a:gd name="connsiteY5" fmla="*/ 633412 h 819149"/>
              <a:gd name="connsiteX6" fmla="*/ 118610 w 780597"/>
              <a:gd name="connsiteY6" fmla="*/ 819149 h 819149"/>
              <a:gd name="connsiteX7" fmla="*/ 118610 w 780597"/>
              <a:gd name="connsiteY7" fmla="*/ 819149 h 819149"/>
              <a:gd name="connsiteX0" fmla="*/ 789449 w 789449"/>
              <a:gd name="connsiteY0" fmla="*/ 0 h 819149"/>
              <a:gd name="connsiteX1" fmla="*/ 246524 w 789449"/>
              <a:gd name="connsiteY1" fmla="*/ 76200 h 819149"/>
              <a:gd name="connsiteX2" fmla="*/ 46499 w 789449"/>
              <a:gd name="connsiteY2" fmla="*/ 195262 h 819149"/>
              <a:gd name="connsiteX3" fmla="*/ 22687 w 789449"/>
              <a:gd name="connsiteY3" fmla="*/ 376237 h 819149"/>
              <a:gd name="connsiteX4" fmla="*/ 203662 w 789449"/>
              <a:gd name="connsiteY4" fmla="*/ 533399 h 819149"/>
              <a:gd name="connsiteX5" fmla="*/ 227474 w 789449"/>
              <a:gd name="connsiteY5" fmla="*/ 633412 h 819149"/>
              <a:gd name="connsiteX6" fmla="*/ 127462 w 789449"/>
              <a:gd name="connsiteY6" fmla="*/ 819149 h 819149"/>
              <a:gd name="connsiteX7" fmla="*/ 127462 w 789449"/>
              <a:gd name="connsiteY7" fmla="*/ 819149 h 819149"/>
              <a:gd name="connsiteX0" fmla="*/ 814231 w 814231"/>
              <a:gd name="connsiteY0" fmla="*/ 0 h 819149"/>
              <a:gd name="connsiteX1" fmla="*/ 71281 w 814231"/>
              <a:gd name="connsiteY1" fmla="*/ 195262 h 819149"/>
              <a:gd name="connsiteX2" fmla="*/ 47469 w 814231"/>
              <a:gd name="connsiteY2" fmla="*/ 376237 h 819149"/>
              <a:gd name="connsiteX3" fmla="*/ 228444 w 814231"/>
              <a:gd name="connsiteY3" fmla="*/ 533399 h 819149"/>
              <a:gd name="connsiteX4" fmla="*/ 252256 w 814231"/>
              <a:gd name="connsiteY4" fmla="*/ 633412 h 819149"/>
              <a:gd name="connsiteX5" fmla="*/ 152244 w 814231"/>
              <a:gd name="connsiteY5" fmla="*/ 819149 h 819149"/>
              <a:gd name="connsiteX6" fmla="*/ 152244 w 814231"/>
              <a:gd name="connsiteY6" fmla="*/ 819149 h 819149"/>
              <a:gd name="connsiteX0" fmla="*/ 822343 w 822343"/>
              <a:gd name="connsiteY0" fmla="*/ 0 h 819149"/>
              <a:gd name="connsiteX1" fmla="*/ 79393 w 822343"/>
              <a:gd name="connsiteY1" fmla="*/ 195262 h 819149"/>
              <a:gd name="connsiteX2" fmla="*/ 55581 w 822343"/>
              <a:gd name="connsiteY2" fmla="*/ 376237 h 819149"/>
              <a:gd name="connsiteX3" fmla="*/ 236556 w 822343"/>
              <a:gd name="connsiteY3" fmla="*/ 533399 h 819149"/>
              <a:gd name="connsiteX4" fmla="*/ 260368 w 822343"/>
              <a:gd name="connsiteY4" fmla="*/ 633412 h 819149"/>
              <a:gd name="connsiteX5" fmla="*/ 160356 w 822343"/>
              <a:gd name="connsiteY5" fmla="*/ 819149 h 819149"/>
              <a:gd name="connsiteX6" fmla="*/ 160356 w 822343"/>
              <a:gd name="connsiteY6" fmla="*/ 819149 h 819149"/>
              <a:gd name="connsiteX0" fmla="*/ 822343 w 822343"/>
              <a:gd name="connsiteY0" fmla="*/ 0 h 819149"/>
              <a:gd name="connsiteX1" fmla="*/ 79393 w 822343"/>
              <a:gd name="connsiteY1" fmla="*/ 195262 h 819149"/>
              <a:gd name="connsiteX2" fmla="*/ 55581 w 822343"/>
              <a:gd name="connsiteY2" fmla="*/ 376237 h 819149"/>
              <a:gd name="connsiteX3" fmla="*/ 236556 w 822343"/>
              <a:gd name="connsiteY3" fmla="*/ 533399 h 819149"/>
              <a:gd name="connsiteX4" fmla="*/ 260368 w 822343"/>
              <a:gd name="connsiteY4" fmla="*/ 633412 h 819149"/>
              <a:gd name="connsiteX5" fmla="*/ 160356 w 822343"/>
              <a:gd name="connsiteY5" fmla="*/ 819149 h 819149"/>
              <a:gd name="connsiteX6" fmla="*/ 160356 w 822343"/>
              <a:gd name="connsiteY6" fmla="*/ 819149 h 819149"/>
              <a:gd name="connsiteX0" fmla="*/ 780017 w 780017"/>
              <a:gd name="connsiteY0" fmla="*/ 0 h 819149"/>
              <a:gd name="connsiteX1" fmla="*/ 37067 w 780017"/>
              <a:gd name="connsiteY1" fmla="*/ 195262 h 819149"/>
              <a:gd name="connsiteX2" fmla="*/ 13255 w 780017"/>
              <a:gd name="connsiteY2" fmla="*/ 376237 h 819149"/>
              <a:gd name="connsiteX3" fmla="*/ 194230 w 780017"/>
              <a:gd name="connsiteY3" fmla="*/ 533399 h 819149"/>
              <a:gd name="connsiteX4" fmla="*/ 218042 w 780017"/>
              <a:gd name="connsiteY4" fmla="*/ 633412 h 819149"/>
              <a:gd name="connsiteX5" fmla="*/ 118030 w 780017"/>
              <a:gd name="connsiteY5" fmla="*/ 819149 h 819149"/>
              <a:gd name="connsiteX6" fmla="*/ 118030 w 780017"/>
              <a:gd name="connsiteY6" fmla="*/ 819149 h 819149"/>
              <a:gd name="connsiteX0" fmla="*/ 778960 w 778960"/>
              <a:gd name="connsiteY0" fmla="*/ 0 h 819149"/>
              <a:gd name="connsiteX1" fmla="*/ 36010 w 778960"/>
              <a:gd name="connsiteY1" fmla="*/ 195262 h 819149"/>
              <a:gd name="connsiteX2" fmla="*/ 12198 w 778960"/>
              <a:gd name="connsiteY2" fmla="*/ 376237 h 819149"/>
              <a:gd name="connsiteX3" fmla="*/ 178885 w 778960"/>
              <a:gd name="connsiteY3" fmla="*/ 509586 h 819149"/>
              <a:gd name="connsiteX4" fmla="*/ 216985 w 778960"/>
              <a:gd name="connsiteY4" fmla="*/ 633412 h 819149"/>
              <a:gd name="connsiteX5" fmla="*/ 116973 w 778960"/>
              <a:gd name="connsiteY5" fmla="*/ 819149 h 819149"/>
              <a:gd name="connsiteX6" fmla="*/ 116973 w 778960"/>
              <a:gd name="connsiteY6" fmla="*/ 819149 h 819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8960" h="819149">
                <a:moveTo>
                  <a:pt x="778960" y="0"/>
                </a:moveTo>
                <a:cubicBezTo>
                  <a:pt x="624179" y="40680"/>
                  <a:pt x="182854" y="-29369"/>
                  <a:pt x="36010" y="195262"/>
                </a:cubicBezTo>
                <a:cubicBezTo>
                  <a:pt x="1084" y="243681"/>
                  <a:pt x="-11614" y="323850"/>
                  <a:pt x="12198" y="376237"/>
                </a:cubicBezTo>
                <a:cubicBezTo>
                  <a:pt x="36010" y="428624"/>
                  <a:pt x="144754" y="466724"/>
                  <a:pt x="178885" y="509586"/>
                </a:cubicBezTo>
                <a:cubicBezTo>
                  <a:pt x="213016" y="552448"/>
                  <a:pt x="227304" y="581818"/>
                  <a:pt x="216985" y="633412"/>
                </a:cubicBezTo>
                <a:cubicBezTo>
                  <a:pt x="206666" y="685006"/>
                  <a:pt x="116973" y="819149"/>
                  <a:pt x="116973" y="819149"/>
                </a:cubicBezTo>
                <a:lnTo>
                  <a:pt x="116973" y="819149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378" name="Freihandform 377"/>
          <p:cNvSpPr/>
          <p:nvPr/>
        </p:nvSpPr>
        <p:spPr>
          <a:xfrm>
            <a:off x="4075660" y="4116377"/>
            <a:ext cx="85696" cy="38563"/>
          </a:xfrm>
          <a:custGeom>
            <a:avLst/>
            <a:gdLst>
              <a:gd name="connsiteX0" fmla="*/ 49518 w 601968"/>
              <a:gd name="connsiteY0" fmla="*/ 0 h 371508"/>
              <a:gd name="connsiteX1" fmla="*/ 54280 w 601968"/>
              <a:gd name="connsiteY1" fmla="*/ 371475 h 371508"/>
              <a:gd name="connsiteX2" fmla="*/ 601968 w 601968"/>
              <a:gd name="connsiteY2" fmla="*/ 23812 h 371508"/>
              <a:gd name="connsiteX3" fmla="*/ 601968 w 601968"/>
              <a:gd name="connsiteY3" fmla="*/ 23812 h 371508"/>
              <a:gd name="connsiteX0" fmla="*/ 4961 w 557411"/>
              <a:gd name="connsiteY0" fmla="*/ 0 h 200101"/>
              <a:gd name="connsiteX1" fmla="*/ 309761 w 557411"/>
              <a:gd name="connsiteY1" fmla="*/ 200025 h 200101"/>
              <a:gd name="connsiteX2" fmla="*/ 557411 w 557411"/>
              <a:gd name="connsiteY2" fmla="*/ 23812 h 200101"/>
              <a:gd name="connsiteX3" fmla="*/ 557411 w 557411"/>
              <a:gd name="connsiteY3" fmla="*/ 23812 h 200101"/>
              <a:gd name="connsiteX0" fmla="*/ 5927 w 558377"/>
              <a:gd name="connsiteY0" fmla="*/ 0 h 204862"/>
              <a:gd name="connsiteX1" fmla="*/ 263102 w 558377"/>
              <a:gd name="connsiteY1" fmla="*/ 204788 h 204862"/>
              <a:gd name="connsiteX2" fmla="*/ 558377 w 558377"/>
              <a:gd name="connsiteY2" fmla="*/ 23812 h 204862"/>
              <a:gd name="connsiteX3" fmla="*/ 558377 w 558377"/>
              <a:gd name="connsiteY3" fmla="*/ 23812 h 204862"/>
              <a:gd name="connsiteX0" fmla="*/ 4828 w 557278"/>
              <a:gd name="connsiteY0" fmla="*/ 0 h 204862"/>
              <a:gd name="connsiteX1" fmla="*/ 262003 w 557278"/>
              <a:gd name="connsiteY1" fmla="*/ 204788 h 204862"/>
              <a:gd name="connsiteX2" fmla="*/ 557278 w 557278"/>
              <a:gd name="connsiteY2" fmla="*/ 23812 h 204862"/>
              <a:gd name="connsiteX3" fmla="*/ 557278 w 557278"/>
              <a:gd name="connsiteY3" fmla="*/ 23812 h 204862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24315 w 576765"/>
              <a:gd name="connsiteY0" fmla="*/ 0 h 217894"/>
              <a:gd name="connsiteX1" fmla="*/ 281490 w 576765"/>
              <a:gd name="connsiteY1" fmla="*/ 204788 h 217894"/>
              <a:gd name="connsiteX2" fmla="*/ 576765 w 576765"/>
              <a:gd name="connsiteY2" fmla="*/ 23812 h 217894"/>
              <a:gd name="connsiteX3" fmla="*/ 576765 w 576765"/>
              <a:gd name="connsiteY3" fmla="*/ 23812 h 217894"/>
              <a:gd name="connsiteX0" fmla="*/ 4983 w 557433"/>
              <a:gd name="connsiteY0" fmla="*/ 0 h 204808"/>
              <a:gd name="connsiteX1" fmla="*/ 262158 w 557433"/>
              <a:gd name="connsiteY1" fmla="*/ 204788 h 204808"/>
              <a:gd name="connsiteX2" fmla="*/ 557433 w 557433"/>
              <a:gd name="connsiteY2" fmla="*/ 23812 h 204808"/>
              <a:gd name="connsiteX3" fmla="*/ 557433 w 557433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4276 w 556726"/>
              <a:gd name="connsiteY0" fmla="*/ 0 h 204808"/>
              <a:gd name="connsiteX1" fmla="*/ 309076 w 556726"/>
              <a:gd name="connsiteY1" fmla="*/ 204788 h 204808"/>
              <a:gd name="connsiteX2" fmla="*/ 556726 w 556726"/>
              <a:gd name="connsiteY2" fmla="*/ 23812 h 204808"/>
              <a:gd name="connsiteX3" fmla="*/ 556726 w 556726"/>
              <a:gd name="connsiteY3" fmla="*/ 23812 h 204808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4812"/>
              <a:gd name="connsiteX1" fmla="*/ 304800 w 552450"/>
              <a:gd name="connsiteY1" fmla="*/ 204788 h 204812"/>
              <a:gd name="connsiteX2" fmla="*/ 552450 w 552450"/>
              <a:gd name="connsiteY2" fmla="*/ 23812 h 204812"/>
              <a:gd name="connsiteX3" fmla="*/ 552450 w 552450"/>
              <a:gd name="connsiteY3" fmla="*/ 23812 h 204812"/>
              <a:gd name="connsiteX0" fmla="*/ 0 w 552450"/>
              <a:gd name="connsiteY0" fmla="*/ 0 h 207191"/>
              <a:gd name="connsiteX1" fmla="*/ 247650 w 552450"/>
              <a:gd name="connsiteY1" fmla="*/ 207169 h 207191"/>
              <a:gd name="connsiteX2" fmla="*/ 552450 w 552450"/>
              <a:gd name="connsiteY2" fmla="*/ 23812 h 207191"/>
              <a:gd name="connsiteX3" fmla="*/ 552450 w 552450"/>
              <a:gd name="connsiteY3" fmla="*/ 23812 h 207191"/>
              <a:gd name="connsiteX0" fmla="*/ 0 w 552450"/>
              <a:gd name="connsiteY0" fmla="*/ 0 h 213661"/>
              <a:gd name="connsiteX1" fmla="*/ 247650 w 552450"/>
              <a:gd name="connsiteY1" fmla="*/ 207169 h 213661"/>
              <a:gd name="connsiteX2" fmla="*/ 552450 w 552450"/>
              <a:gd name="connsiteY2" fmla="*/ 23812 h 213661"/>
              <a:gd name="connsiteX3" fmla="*/ 552450 w 552450"/>
              <a:gd name="connsiteY3" fmla="*/ 23812 h 213661"/>
              <a:gd name="connsiteX0" fmla="*/ 0 w 552450"/>
              <a:gd name="connsiteY0" fmla="*/ 0 h 214540"/>
              <a:gd name="connsiteX1" fmla="*/ 247650 w 552450"/>
              <a:gd name="connsiteY1" fmla="*/ 207169 h 214540"/>
              <a:gd name="connsiteX2" fmla="*/ 552450 w 552450"/>
              <a:gd name="connsiteY2" fmla="*/ 23812 h 214540"/>
              <a:gd name="connsiteX3" fmla="*/ 552450 w 552450"/>
              <a:gd name="connsiteY3" fmla="*/ 23812 h 214540"/>
              <a:gd name="connsiteX0" fmla="*/ 0 w 552450"/>
              <a:gd name="connsiteY0" fmla="*/ 0 h 207579"/>
              <a:gd name="connsiteX1" fmla="*/ 247650 w 552450"/>
              <a:gd name="connsiteY1" fmla="*/ 207169 h 207579"/>
              <a:gd name="connsiteX2" fmla="*/ 552450 w 552450"/>
              <a:gd name="connsiteY2" fmla="*/ 23812 h 207579"/>
              <a:gd name="connsiteX3" fmla="*/ 552450 w 552450"/>
              <a:gd name="connsiteY3" fmla="*/ 23812 h 207579"/>
              <a:gd name="connsiteX0" fmla="*/ 0 w 562359"/>
              <a:gd name="connsiteY0" fmla="*/ 21432 h 228958"/>
              <a:gd name="connsiteX1" fmla="*/ 247650 w 562359"/>
              <a:gd name="connsiteY1" fmla="*/ 228601 h 228958"/>
              <a:gd name="connsiteX2" fmla="*/ 552450 w 562359"/>
              <a:gd name="connsiteY2" fmla="*/ 45244 h 228958"/>
              <a:gd name="connsiteX3" fmla="*/ 481013 w 562359"/>
              <a:gd name="connsiteY3" fmla="*/ 0 h 228958"/>
              <a:gd name="connsiteX0" fmla="*/ 0 w 481013"/>
              <a:gd name="connsiteY0" fmla="*/ 21432 h 228623"/>
              <a:gd name="connsiteX1" fmla="*/ 247650 w 481013"/>
              <a:gd name="connsiteY1" fmla="*/ 228601 h 228623"/>
              <a:gd name="connsiteX2" fmla="*/ 481013 w 481013"/>
              <a:gd name="connsiteY2" fmla="*/ 0 h 228623"/>
              <a:gd name="connsiteX0" fmla="*/ 0 w 481013"/>
              <a:gd name="connsiteY0" fmla="*/ 21432 h 228623"/>
              <a:gd name="connsiteX1" fmla="*/ 247650 w 481013"/>
              <a:gd name="connsiteY1" fmla="*/ 228601 h 228623"/>
              <a:gd name="connsiteX2" fmla="*/ 481013 w 481013"/>
              <a:gd name="connsiteY2" fmla="*/ 0 h 228623"/>
              <a:gd name="connsiteX0" fmla="*/ 0 w 482336"/>
              <a:gd name="connsiteY0" fmla="*/ 21432 h 228623"/>
              <a:gd name="connsiteX1" fmla="*/ 247650 w 482336"/>
              <a:gd name="connsiteY1" fmla="*/ 228601 h 228623"/>
              <a:gd name="connsiteX2" fmla="*/ 481013 w 482336"/>
              <a:gd name="connsiteY2" fmla="*/ 0 h 228623"/>
              <a:gd name="connsiteX0" fmla="*/ 0 w 481764"/>
              <a:gd name="connsiteY0" fmla="*/ 21432 h 228623"/>
              <a:gd name="connsiteX1" fmla="*/ 247650 w 481764"/>
              <a:gd name="connsiteY1" fmla="*/ 228601 h 228623"/>
              <a:gd name="connsiteX2" fmla="*/ 481013 w 481764"/>
              <a:gd name="connsiteY2" fmla="*/ 0 h 228623"/>
              <a:gd name="connsiteX0" fmla="*/ 0 w 481764"/>
              <a:gd name="connsiteY0" fmla="*/ 21432 h 228623"/>
              <a:gd name="connsiteX1" fmla="*/ 247650 w 481764"/>
              <a:gd name="connsiteY1" fmla="*/ 228601 h 228623"/>
              <a:gd name="connsiteX2" fmla="*/ 481013 w 481764"/>
              <a:gd name="connsiteY2" fmla="*/ 0 h 228623"/>
              <a:gd name="connsiteX0" fmla="*/ 0 w 481700"/>
              <a:gd name="connsiteY0" fmla="*/ 21432 h 228623"/>
              <a:gd name="connsiteX1" fmla="*/ 247650 w 481700"/>
              <a:gd name="connsiteY1" fmla="*/ 228601 h 228623"/>
              <a:gd name="connsiteX2" fmla="*/ 481013 w 481700"/>
              <a:gd name="connsiteY2" fmla="*/ 0 h 228623"/>
              <a:gd name="connsiteX0" fmla="*/ 0 w 481700"/>
              <a:gd name="connsiteY0" fmla="*/ 21432 h 228601"/>
              <a:gd name="connsiteX1" fmla="*/ 247650 w 481700"/>
              <a:gd name="connsiteY1" fmla="*/ 228601 h 228601"/>
              <a:gd name="connsiteX2" fmla="*/ 481013 w 481700"/>
              <a:gd name="connsiteY2" fmla="*/ 0 h 228601"/>
              <a:gd name="connsiteX0" fmla="*/ 0 w 481653"/>
              <a:gd name="connsiteY0" fmla="*/ 21432 h 193176"/>
              <a:gd name="connsiteX1" fmla="*/ 233363 w 481653"/>
              <a:gd name="connsiteY1" fmla="*/ 192883 h 193176"/>
              <a:gd name="connsiteX2" fmla="*/ 481013 w 481653"/>
              <a:gd name="connsiteY2" fmla="*/ 0 h 193176"/>
              <a:gd name="connsiteX0" fmla="*/ 0 w 481653"/>
              <a:gd name="connsiteY0" fmla="*/ 21432 h 193550"/>
              <a:gd name="connsiteX1" fmla="*/ 233363 w 481653"/>
              <a:gd name="connsiteY1" fmla="*/ 192883 h 193550"/>
              <a:gd name="connsiteX2" fmla="*/ 481013 w 481653"/>
              <a:gd name="connsiteY2" fmla="*/ 0 h 193550"/>
              <a:gd name="connsiteX0" fmla="*/ 0 w 481653"/>
              <a:gd name="connsiteY0" fmla="*/ 21432 h 216741"/>
              <a:gd name="connsiteX1" fmla="*/ 233363 w 481653"/>
              <a:gd name="connsiteY1" fmla="*/ 216696 h 216741"/>
              <a:gd name="connsiteX2" fmla="*/ 481013 w 481653"/>
              <a:gd name="connsiteY2" fmla="*/ 0 h 216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1653" h="216741">
                <a:moveTo>
                  <a:pt x="0" y="21432"/>
                </a:moveTo>
                <a:cubicBezTo>
                  <a:pt x="18256" y="209948"/>
                  <a:pt x="186532" y="217490"/>
                  <a:pt x="233363" y="216696"/>
                </a:cubicBezTo>
                <a:cubicBezTo>
                  <a:pt x="296863" y="213124"/>
                  <a:pt x="494308" y="226218"/>
                  <a:pt x="481013" y="0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19" name="Abgerundetes Rechteck 18"/>
          <p:cNvSpPr/>
          <p:nvPr/>
        </p:nvSpPr>
        <p:spPr>
          <a:xfrm>
            <a:off x="4227741" y="4190958"/>
            <a:ext cx="72000" cy="54000"/>
          </a:xfrm>
          <a:prstGeom prst="roundRect">
            <a:avLst/>
          </a:prstGeom>
          <a:solidFill>
            <a:srgbClr val="F1C98C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58" name="Abgerundetes Rechteck 1157"/>
          <p:cNvSpPr/>
          <p:nvPr/>
        </p:nvSpPr>
        <p:spPr>
          <a:xfrm rot="20690909">
            <a:off x="4329904" y="4183441"/>
            <a:ext cx="72000" cy="54000"/>
          </a:xfrm>
          <a:prstGeom prst="round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5" name="Freihandform 374"/>
          <p:cNvSpPr/>
          <p:nvPr/>
        </p:nvSpPr>
        <p:spPr>
          <a:xfrm>
            <a:off x="4319694" y="3809965"/>
            <a:ext cx="99140" cy="56007"/>
          </a:xfrm>
          <a:custGeom>
            <a:avLst/>
            <a:gdLst>
              <a:gd name="connsiteX0" fmla="*/ 13257 w 589519"/>
              <a:gd name="connsiteY0" fmla="*/ 234038 h 234038"/>
              <a:gd name="connsiteX1" fmla="*/ 75169 w 589519"/>
              <a:gd name="connsiteY1" fmla="*/ 675 h 234038"/>
              <a:gd name="connsiteX2" fmla="*/ 589519 w 589519"/>
              <a:gd name="connsiteY2" fmla="*/ 176888 h 234038"/>
              <a:gd name="connsiteX0" fmla="*/ 849 w 577111"/>
              <a:gd name="connsiteY0" fmla="*/ 305196 h 305196"/>
              <a:gd name="connsiteX1" fmla="*/ 324699 w 577111"/>
              <a:gd name="connsiteY1" fmla="*/ 396 h 305196"/>
              <a:gd name="connsiteX2" fmla="*/ 577111 w 577111"/>
              <a:gd name="connsiteY2" fmla="*/ 248046 h 305196"/>
              <a:gd name="connsiteX0" fmla="*/ 905 w 558117"/>
              <a:gd name="connsiteY0" fmla="*/ 305196 h 305196"/>
              <a:gd name="connsiteX1" fmla="*/ 305705 w 558117"/>
              <a:gd name="connsiteY1" fmla="*/ 396 h 305196"/>
              <a:gd name="connsiteX2" fmla="*/ 558117 w 558117"/>
              <a:gd name="connsiteY2" fmla="*/ 248046 h 305196"/>
              <a:gd name="connsiteX0" fmla="*/ 0 w 557212"/>
              <a:gd name="connsiteY0" fmla="*/ 305196 h 305196"/>
              <a:gd name="connsiteX1" fmla="*/ 304800 w 557212"/>
              <a:gd name="connsiteY1" fmla="*/ 396 h 305196"/>
              <a:gd name="connsiteX2" fmla="*/ 557212 w 557212"/>
              <a:gd name="connsiteY2" fmla="*/ 248046 h 305196"/>
              <a:gd name="connsiteX0" fmla="*/ 0 w 557212"/>
              <a:gd name="connsiteY0" fmla="*/ 305439 h 305439"/>
              <a:gd name="connsiteX1" fmla="*/ 304800 w 557212"/>
              <a:gd name="connsiteY1" fmla="*/ 639 h 305439"/>
              <a:gd name="connsiteX2" fmla="*/ 557212 w 557212"/>
              <a:gd name="connsiteY2" fmla="*/ 248289 h 305439"/>
              <a:gd name="connsiteX0" fmla="*/ 0 w 557212"/>
              <a:gd name="connsiteY0" fmla="*/ 314912 h 314912"/>
              <a:gd name="connsiteX1" fmla="*/ 285750 w 557212"/>
              <a:gd name="connsiteY1" fmla="*/ 587 h 314912"/>
              <a:gd name="connsiteX2" fmla="*/ 557212 w 557212"/>
              <a:gd name="connsiteY2" fmla="*/ 257762 h 314912"/>
              <a:gd name="connsiteX0" fmla="*/ 0 w 557212"/>
              <a:gd name="connsiteY0" fmla="*/ 314787 h 314787"/>
              <a:gd name="connsiteX1" fmla="*/ 285750 w 557212"/>
              <a:gd name="connsiteY1" fmla="*/ 462 h 314787"/>
              <a:gd name="connsiteX2" fmla="*/ 557212 w 557212"/>
              <a:gd name="connsiteY2" fmla="*/ 257637 h 314787"/>
              <a:gd name="connsiteX0" fmla="*/ 0 w 557212"/>
              <a:gd name="connsiteY0" fmla="*/ 314669 h 314669"/>
              <a:gd name="connsiteX1" fmla="*/ 285750 w 557212"/>
              <a:gd name="connsiteY1" fmla="*/ 344 h 314669"/>
              <a:gd name="connsiteX2" fmla="*/ 557212 w 557212"/>
              <a:gd name="connsiteY2" fmla="*/ 257519 h 314669"/>
              <a:gd name="connsiteX0" fmla="*/ 0 w 557212"/>
              <a:gd name="connsiteY0" fmla="*/ 316058 h 316058"/>
              <a:gd name="connsiteX1" fmla="*/ 285750 w 557212"/>
              <a:gd name="connsiteY1" fmla="*/ 1733 h 316058"/>
              <a:gd name="connsiteX2" fmla="*/ 557212 w 557212"/>
              <a:gd name="connsiteY2" fmla="*/ 258908 h 316058"/>
              <a:gd name="connsiteX0" fmla="*/ 0 w 557212"/>
              <a:gd name="connsiteY0" fmla="*/ 314787 h 314787"/>
              <a:gd name="connsiteX1" fmla="*/ 285750 w 557212"/>
              <a:gd name="connsiteY1" fmla="*/ 462 h 314787"/>
              <a:gd name="connsiteX2" fmla="*/ 557212 w 557212"/>
              <a:gd name="connsiteY2" fmla="*/ 257637 h 314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7212" h="314787">
                <a:moveTo>
                  <a:pt x="0" y="314787"/>
                </a:moveTo>
                <a:cubicBezTo>
                  <a:pt x="25796" y="-6682"/>
                  <a:pt x="192879" y="-1919"/>
                  <a:pt x="285750" y="462"/>
                </a:cubicBezTo>
                <a:cubicBezTo>
                  <a:pt x="378621" y="2843"/>
                  <a:pt x="552846" y="98093"/>
                  <a:pt x="557212" y="257637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374" name="Freihandform 373"/>
          <p:cNvSpPr/>
          <p:nvPr/>
        </p:nvSpPr>
        <p:spPr>
          <a:xfrm>
            <a:off x="3985376" y="3799876"/>
            <a:ext cx="95666" cy="61859"/>
          </a:xfrm>
          <a:custGeom>
            <a:avLst/>
            <a:gdLst>
              <a:gd name="connsiteX0" fmla="*/ 52242 w 650618"/>
              <a:gd name="connsiteY0" fmla="*/ 342910 h 386346"/>
              <a:gd name="connsiteX1" fmla="*/ 52242 w 650618"/>
              <a:gd name="connsiteY1" fmla="*/ 10 h 386346"/>
              <a:gd name="connsiteX2" fmla="*/ 595167 w 650618"/>
              <a:gd name="connsiteY2" fmla="*/ 352435 h 386346"/>
              <a:gd name="connsiteX3" fmla="*/ 604692 w 650618"/>
              <a:gd name="connsiteY3" fmla="*/ 352435 h 386346"/>
              <a:gd name="connsiteX0" fmla="*/ 5425 w 585002"/>
              <a:gd name="connsiteY0" fmla="*/ 338150 h 381251"/>
              <a:gd name="connsiteX1" fmla="*/ 300700 w 585002"/>
              <a:gd name="connsiteY1" fmla="*/ 12 h 381251"/>
              <a:gd name="connsiteX2" fmla="*/ 548350 w 585002"/>
              <a:gd name="connsiteY2" fmla="*/ 347675 h 381251"/>
              <a:gd name="connsiteX3" fmla="*/ 557875 w 585002"/>
              <a:gd name="connsiteY3" fmla="*/ 347675 h 381251"/>
              <a:gd name="connsiteX0" fmla="*/ 5425 w 548350"/>
              <a:gd name="connsiteY0" fmla="*/ 338150 h 347675"/>
              <a:gd name="connsiteX1" fmla="*/ 300700 w 548350"/>
              <a:gd name="connsiteY1" fmla="*/ 12 h 347675"/>
              <a:gd name="connsiteX2" fmla="*/ 548350 w 548350"/>
              <a:gd name="connsiteY2" fmla="*/ 347675 h 347675"/>
              <a:gd name="connsiteX0" fmla="*/ 5425 w 553217"/>
              <a:gd name="connsiteY0" fmla="*/ 338150 h 347675"/>
              <a:gd name="connsiteX1" fmla="*/ 300700 w 553217"/>
              <a:gd name="connsiteY1" fmla="*/ 12 h 347675"/>
              <a:gd name="connsiteX2" fmla="*/ 548350 w 553217"/>
              <a:gd name="connsiteY2" fmla="*/ 347675 h 347675"/>
              <a:gd name="connsiteX0" fmla="*/ 5746 w 534423"/>
              <a:gd name="connsiteY0" fmla="*/ 338150 h 347675"/>
              <a:gd name="connsiteX1" fmla="*/ 281971 w 534423"/>
              <a:gd name="connsiteY1" fmla="*/ 12 h 347675"/>
              <a:gd name="connsiteX2" fmla="*/ 529621 w 534423"/>
              <a:gd name="connsiteY2" fmla="*/ 347675 h 347675"/>
              <a:gd name="connsiteX0" fmla="*/ 5746 w 534423"/>
              <a:gd name="connsiteY0" fmla="*/ 338154 h 347679"/>
              <a:gd name="connsiteX1" fmla="*/ 281971 w 534423"/>
              <a:gd name="connsiteY1" fmla="*/ 16 h 347679"/>
              <a:gd name="connsiteX2" fmla="*/ 529621 w 534423"/>
              <a:gd name="connsiteY2" fmla="*/ 347679 h 347679"/>
              <a:gd name="connsiteX0" fmla="*/ 7356 w 537693"/>
              <a:gd name="connsiteY0" fmla="*/ 338154 h 347679"/>
              <a:gd name="connsiteX1" fmla="*/ 283581 w 537693"/>
              <a:gd name="connsiteY1" fmla="*/ 16 h 347679"/>
              <a:gd name="connsiteX2" fmla="*/ 531231 w 537693"/>
              <a:gd name="connsiteY2" fmla="*/ 347679 h 347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7693" h="347679">
                <a:moveTo>
                  <a:pt x="7356" y="338154"/>
                </a:moveTo>
                <a:cubicBezTo>
                  <a:pt x="-37888" y="108760"/>
                  <a:pt x="134356" y="-1571"/>
                  <a:pt x="283581" y="16"/>
                </a:cubicBezTo>
                <a:cubicBezTo>
                  <a:pt x="432806" y="1603"/>
                  <a:pt x="569331" y="123048"/>
                  <a:pt x="531231" y="347679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/>
          </a:p>
        </p:txBody>
      </p:sp>
      <p:sp>
        <p:nvSpPr>
          <p:cNvPr id="25" name="Textfeld 24"/>
          <p:cNvSpPr txBox="1"/>
          <p:nvPr/>
        </p:nvSpPr>
        <p:spPr>
          <a:xfrm>
            <a:off x="4254193" y="4130980"/>
            <a:ext cx="223138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" dirty="0" smtClean="0">
                <a:latin typeface="Arial"/>
                <a:cs typeface="Arial"/>
              </a:rPr>
              <a:t>β</a:t>
            </a:r>
            <a:endParaRPr lang="de-DE" sz="400" dirty="0">
              <a:latin typeface="Arial"/>
              <a:cs typeface="Arial"/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4157370" y="4136356"/>
            <a:ext cx="223138" cy="153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00" dirty="0">
                <a:latin typeface="Arial"/>
                <a:cs typeface="Arial"/>
              </a:rPr>
              <a:t>α</a:t>
            </a:r>
          </a:p>
        </p:txBody>
      </p:sp>
      <p:sp>
        <p:nvSpPr>
          <p:cNvPr id="641" name="Textfeld 640"/>
          <p:cNvSpPr txBox="1"/>
          <p:nvPr/>
        </p:nvSpPr>
        <p:spPr>
          <a:xfrm>
            <a:off x="4230412" y="4195208"/>
            <a:ext cx="210314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" dirty="0" err="1" smtClean="0">
                <a:latin typeface="Arial"/>
                <a:cs typeface="Arial"/>
              </a:rPr>
              <a:t>γ</a:t>
            </a:r>
            <a:endParaRPr lang="de-DE" sz="400" dirty="0">
              <a:latin typeface="Arial"/>
              <a:cs typeface="Arial"/>
            </a:endParaRPr>
          </a:p>
        </p:txBody>
      </p:sp>
      <p:sp>
        <p:nvSpPr>
          <p:cNvPr id="645" name="Textfeld 644"/>
          <p:cNvSpPr txBox="1"/>
          <p:nvPr/>
        </p:nvSpPr>
        <p:spPr>
          <a:xfrm>
            <a:off x="5645989" y="4129658"/>
            <a:ext cx="223138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" dirty="0" smtClean="0">
                <a:latin typeface="Arial"/>
                <a:cs typeface="Arial"/>
              </a:rPr>
              <a:t>β</a:t>
            </a:r>
            <a:endParaRPr lang="de-DE" sz="400" dirty="0">
              <a:latin typeface="Arial"/>
              <a:cs typeface="Arial"/>
            </a:endParaRPr>
          </a:p>
        </p:txBody>
      </p:sp>
      <p:sp>
        <p:nvSpPr>
          <p:cNvPr id="646" name="Rechteck 645"/>
          <p:cNvSpPr/>
          <p:nvPr/>
        </p:nvSpPr>
        <p:spPr>
          <a:xfrm>
            <a:off x="5539037" y="4134804"/>
            <a:ext cx="223138" cy="153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00" dirty="0">
                <a:latin typeface="Arial"/>
                <a:cs typeface="Arial"/>
              </a:rPr>
              <a:t>α</a:t>
            </a:r>
          </a:p>
        </p:txBody>
      </p:sp>
      <p:sp>
        <p:nvSpPr>
          <p:cNvPr id="647" name="Textfeld 646"/>
          <p:cNvSpPr txBox="1"/>
          <p:nvPr/>
        </p:nvSpPr>
        <p:spPr>
          <a:xfrm>
            <a:off x="5619033" y="4197061"/>
            <a:ext cx="210314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" dirty="0" err="1" smtClean="0">
                <a:latin typeface="Arial"/>
                <a:cs typeface="Arial"/>
              </a:rPr>
              <a:t>γ</a:t>
            </a:r>
            <a:endParaRPr lang="de-DE" sz="400" dirty="0">
              <a:latin typeface="Arial"/>
              <a:cs typeface="Arial"/>
            </a:endParaRPr>
          </a:p>
        </p:txBody>
      </p:sp>
      <p:sp>
        <p:nvSpPr>
          <p:cNvPr id="44" name="Text Box 37"/>
          <p:cNvSpPr txBox="1">
            <a:spLocks noChangeArrowheads="1"/>
          </p:cNvSpPr>
          <p:nvPr/>
        </p:nvSpPr>
        <p:spPr bwMode="auto">
          <a:xfrm rot="20967745">
            <a:off x="754068" y="5052309"/>
            <a:ext cx="14944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/>
            <a:r>
              <a:rPr lang="de-DE" sz="1000" dirty="0" smtClean="0">
                <a:latin typeface="Arial"/>
                <a:cs typeface="Arial"/>
              </a:rPr>
              <a:t>C3aR</a:t>
            </a:r>
          </a:p>
        </p:txBody>
      </p:sp>
      <p:sp>
        <p:nvSpPr>
          <p:cNvPr id="217" name="Freeform 95"/>
          <p:cNvSpPr>
            <a:spLocks noChangeAspect="1"/>
          </p:cNvSpPr>
          <p:nvPr/>
        </p:nvSpPr>
        <p:spPr bwMode="auto">
          <a:xfrm>
            <a:off x="1225910" y="5350589"/>
            <a:ext cx="1007890" cy="1020575"/>
          </a:xfrm>
          <a:custGeom>
            <a:avLst/>
            <a:gdLst>
              <a:gd name="T0" fmla="*/ 489952 w 377"/>
              <a:gd name="T1" fmla="*/ 5995137 h 346"/>
              <a:gd name="T2" fmla="*/ 148394 w 377"/>
              <a:gd name="T3" fmla="*/ 4450016 h 346"/>
              <a:gd name="T4" fmla="*/ 148394 w 377"/>
              <a:gd name="T5" fmla="*/ 2371443 h 346"/>
              <a:gd name="T6" fmla="*/ 1077315 w 377"/>
              <a:gd name="T7" fmla="*/ 818599 h 346"/>
              <a:gd name="T8" fmla="*/ 2977734 w 377"/>
              <a:gd name="T9" fmla="*/ 197210 h 346"/>
              <a:gd name="T10" fmla="*/ 5432675 w 377"/>
              <a:gd name="T11" fmla="*/ 141372 h 346"/>
              <a:gd name="T12" fmla="*/ 6997674 w 377"/>
              <a:gd name="T13" fmla="*/ 1111208 h 346"/>
              <a:gd name="T14" fmla="*/ 7885087 w 377"/>
              <a:gd name="T15" fmla="*/ 3239401 h 346"/>
              <a:gd name="T16" fmla="*/ 7550332 w 377"/>
              <a:gd name="T17" fmla="*/ 5608094 h 346"/>
              <a:gd name="T18" fmla="*/ 5983068 w 377"/>
              <a:gd name="T19" fmla="*/ 7396772 h 346"/>
              <a:gd name="T20" fmla="*/ 4292668 w 377"/>
              <a:gd name="T21" fmla="*/ 8222805 h 346"/>
              <a:gd name="T22" fmla="*/ 2517646 w 377"/>
              <a:gd name="T23" fmla="*/ 8074058 h 346"/>
              <a:gd name="T24" fmla="*/ 783507 w 377"/>
              <a:gd name="T25" fmla="*/ 6532113 h 346"/>
              <a:gd name="T26" fmla="*/ 356270 w 377"/>
              <a:gd name="T27" fmla="*/ 5515408 h 346"/>
              <a:gd name="T28" fmla="*/ 489952 w 377"/>
              <a:gd name="T29" fmla="*/ 5995137 h 34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377" h="346">
                <a:moveTo>
                  <a:pt x="23" y="248"/>
                </a:moveTo>
                <a:cubicBezTo>
                  <a:pt x="16" y="228"/>
                  <a:pt x="10" y="209"/>
                  <a:pt x="7" y="184"/>
                </a:cubicBezTo>
                <a:cubicBezTo>
                  <a:pt x="4" y="159"/>
                  <a:pt x="0" y="123"/>
                  <a:pt x="7" y="98"/>
                </a:cubicBezTo>
                <a:cubicBezTo>
                  <a:pt x="14" y="73"/>
                  <a:pt x="29" y="49"/>
                  <a:pt x="51" y="34"/>
                </a:cubicBezTo>
                <a:cubicBezTo>
                  <a:pt x="73" y="19"/>
                  <a:pt x="107" y="13"/>
                  <a:pt x="141" y="8"/>
                </a:cubicBezTo>
                <a:cubicBezTo>
                  <a:pt x="175" y="3"/>
                  <a:pt x="225" y="0"/>
                  <a:pt x="257" y="6"/>
                </a:cubicBezTo>
                <a:cubicBezTo>
                  <a:pt x="289" y="12"/>
                  <a:pt x="312" y="25"/>
                  <a:pt x="331" y="46"/>
                </a:cubicBezTo>
                <a:cubicBezTo>
                  <a:pt x="350" y="67"/>
                  <a:pt x="369" y="103"/>
                  <a:pt x="373" y="134"/>
                </a:cubicBezTo>
                <a:cubicBezTo>
                  <a:pt x="377" y="165"/>
                  <a:pt x="372" y="203"/>
                  <a:pt x="357" y="232"/>
                </a:cubicBezTo>
                <a:cubicBezTo>
                  <a:pt x="342" y="261"/>
                  <a:pt x="309" y="288"/>
                  <a:pt x="283" y="306"/>
                </a:cubicBezTo>
                <a:cubicBezTo>
                  <a:pt x="257" y="324"/>
                  <a:pt x="230" y="335"/>
                  <a:pt x="203" y="340"/>
                </a:cubicBezTo>
                <a:cubicBezTo>
                  <a:pt x="176" y="345"/>
                  <a:pt x="147" y="346"/>
                  <a:pt x="119" y="334"/>
                </a:cubicBezTo>
                <a:cubicBezTo>
                  <a:pt x="91" y="322"/>
                  <a:pt x="54" y="288"/>
                  <a:pt x="37" y="270"/>
                </a:cubicBezTo>
                <a:cubicBezTo>
                  <a:pt x="20" y="252"/>
                  <a:pt x="18" y="240"/>
                  <a:pt x="17" y="228"/>
                </a:cubicBezTo>
                <a:lnTo>
                  <a:pt x="23" y="248"/>
                </a:lnTo>
                <a:close/>
              </a:path>
            </a:pathLst>
          </a:custGeom>
          <a:gradFill flip="none" rotWithShape="1">
            <a:gsLst>
              <a:gs pos="10000">
                <a:schemeClr val="bg1"/>
              </a:gs>
              <a:gs pos="100000">
                <a:srgbClr val="FF66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extLst/>
        </p:spPr>
        <p:txBody>
          <a:bodyPr anchor="ctr"/>
          <a:lstStyle/>
          <a:p>
            <a:endParaRPr lang="de-DE" sz="800">
              <a:latin typeface="Arial"/>
              <a:cs typeface="Arial"/>
            </a:endParaRPr>
          </a:p>
        </p:txBody>
      </p:sp>
      <p:sp>
        <p:nvSpPr>
          <p:cNvPr id="218" name="Freeform 96"/>
          <p:cNvSpPr>
            <a:spLocks noChangeAspect="1"/>
          </p:cNvSpPr>
          <p:nvPr/>
        </p:nvSpPr>
        <p:spPr bwMode="auto">
          <a:xfrm rot="20859121">
            <a:off x="1448673" y="5639959"/>
            <a:ext cx="542900" cy="504000"/>
          </a:xfrm>
          <a:custGeom>
            <a:avLst/>
            <a:gdLst>
              <a:gd name="T0" fmla="*/ 2249767 w 267"/>
              <a:gd name="T1" fmla="*/ 176589088 h 161"/>
              <a:gd name="T2" fmla="*/ 619091 w 267"/>
              <a:gd name="T3" fmla="*/ 152503050 h 161"/>
              <a:gd name="T4" fmla="*/ 331758 w 267"/>
              <a:gd name="T5" fmla="*/ 97499565 h 161"/>
              <a:gd name="T6" fmla="*/ 2525052 w 267"/>
              <a:gd name="T7" fmla="*/ 31819780 h 161"/>
              <a:gd name="T8" fmla="*/ 5210912 w 267"/>
              <a:gd name="T9" fmla="*/ 7730755 h 161"/>
              <a:gd name="T10" fmla="*/ 8460406 w 267"/>
              <a:gd name="T11" fmla="*/ 5381471 h 161"/>
              <a:gd name="T12" fmla="*/ 11421081 w 267"/>
              <a:gd name="T13" fmla="*/ 42793616 h 161"/>
              <a:gd name="T14" fmla="*/ 12476200 w 267"/>
              <a:gd name="T15" fmla="*/ 86523380 h 161"/>
              <a:gd name="T16" fmla="*/ 12102159 w 267"/>
              <a:gd name="T17" fmla="*/ 130510041 h 161"/>
              <a:gd name="T18" fmla="*/ 8560292 w 267"/>
              <a:gd name="T19" fmla="*/ 159043221 h 161"/>
              <a:gd name="T20" fmla="*/ 4055560 w 267"/>
              <a:gd name="T21" fmla="*/ 174453071 h 161"/>
              <a:gd name="T22" fmla="*/ 1573884 w 267"/>
              <a:gd name="T23" fmla="*/ 174453071 h 16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67" h="161">
                <a:moveTo>
                  <a:pt x="47" y="161"/>
                </a:moveTo>
                <a:cubicBezTo>
                  <a:pt x="33" y="156"/>
                  <a:pt x="20" y="151"/>
                  <a:pt x="13" y="139"/>
                </a:cubicBezTo>
                <a:cubicBezTo>
                  <a:pt x="6" y="127"/>
                  <a:pt x="0" y="107"/>
                  <a:pt x="7" y="89"/>
                </a:cubicBezTo>
                <a:cubicBezTo>
                  <a:pt x="14" y="71"/>
                  <a:pt x="36" y="43"/>
                  <a:pt x="53" y="29"/>
                </a:cubicBezTo>
                <a:cubicBezTo>
                  <a:pt x="70" y="15"/>
                  <a:pt x="88" y="11"/>
                  <a:pt x="109" y="7"/>
                </a:cubicBezTo>
                <a:cubicBezTo>
                  <a:pt x="130" y="3"/>
                  <a:pt x="155" y="0"/>
                  <a:pt x="177" y="5"/>
                </a:cubicBezTo>
                <a:cubicBezTo>
                  <a:pt x="199" y="10"/>
                  <a:pt x="225" y="27"/>
                  <a:pt x="239" y="39"/>
                </a:cubicBezTo>
                <a:cubicBezTo>
                  <a:pt x="253" y="51"/>
                  <a:pt x="259" y="66"/>
                  <a:pt x="261" y="79"/>
                </a:cubicBezTo>
                <a:cubicBezTo>
                  <a:pt x="263" y="92"/>
                  <a:pt x="267" y="108"/>
                  <a:pt x="253" y="119"/>
                </a:cubicBezTo>
                <a:cubicBezTo>
                  <a:pt x="239" y="130"/>
                  <a:pt x="207" y="138"/>
                  <a:pt x="179" y="145"/>
                </a:cubicBezTo>
                <a:cubicBezTo>
                  <a:pt x="151" y="152"/>
                  <a:pt x="109" y="157"/>
                  <a:pt x="85" y="159"/>
                </a:cubicBezTo>
                <a:cubicBezTo>
                  <a:pt x="61" y="161"/>
                  <a:pt x="47" y="160"/>
                  <a:pt x="33" y="159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endParaRPr lang="de-DE" sz="800">
              <a:latin typeface="Arial"/>
              <a:cs typeface="Arial"/>
            </a:endParaRPr>
          </a:p>
        </p:txBody>
      </p:sp>
      <p:sp>
        <p:nvSpPr>
          <p:cNvPr id="216" name="Textfeld 215"/>
          <p:cNvSpPr txBox="1"/>
          <p:nvPr/>
        </p:nvSpPr>
        <p:spPr>
          <a:xfrm>
            <a:off x="1471600" y="5768902"/>
            <a:ext cx="495374" cy="277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 smtClean="0">
                <a:latin typeface="Arial"/>
                <a:cs typeface="Arial"/>
              </a:rPr>
              <a:t>Treg</a:t>
            </a:r>
            <a:endParaRPr lang="de-DE" sz="1200" dirty="0">
              <a:latin typeface="Arial"/>
              <a:cs typeface="Arial"/>
            </a:endParaRPr>
          </a:p>
        </p:txBody>
      </p:sp>
      <p:sp>
        <p:nvSpPr>
          <p:cNvPr id="222" name="Text Box 37"/>
          <p:cNvSpPr txBox="1">
            <a:spLocks noChangeArrowheads="1"/>
          </p:cNvSpPr>
          <p:nvPr/>
        </p:nvSpPr>
        <p:spPr bwMode="auto">
          <a:xfrm rot="2660986">
            <a:off x="1344901" y="5205430"/>
            <a:ext cx="179986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C5aR1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064520" y="6295263"/>
            <a:ext cx="1305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C3aR-C5aR1</a:t>
            </a:r>
          </a:p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ouble knockout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uppierung 32"/>
          <p:cNvGrpSpPr>
            <a:grpSpLocks noChangeAspect="1"/>
          </p:cNvGrpSpPr>
          <p:nvPr/>
        </p:nvGrpSpPr>
        <p:grpSpPr>
          <a:xfrm rot="20713372">
            <a:off x="1377879" y="5245837"/>
            <a:ext cx="361397" cy="360000"/>
            <a:chOff x="2593072" y="3509291"/>
            <a:chExt cx="598365" cy="596066"/>
          </a:xfrm>
        </p:grpSpPr>
        <p:sp>
          <p:nvSpPr>
            <p:cNvPr id="990" name="Abgerundetes Rechteck 989"/>
            <p:cNvSpPr/>
            <p:nvPr/>
          </p:nvSpPr>
          <p:spPr>
            <a:xfrm rot="21359358">
              <a:off x="3035233" y="4051357"/>
              <a:ext cx="72000" cy="54000"/>
            </a:xfrm>
            <a:prstGeom prst="roundRect">
              <a:avLst/>
            </a:prstGeom>
            <a:solidFill>
              <a:srgbClr val="FFCC66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95" name="Rechteck 4"/>
            <p:cNvSpPr/>
            <p:nvPr/>
          </p:nvSpPr>
          <p:spPr>
            <a:xfrm>
              <a:off x="2701534" y="3645288"/>
              <a:ext cx="52960" cy="265859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996" name="Ellipse 484"/>
            <p:cNvSpPr/>
            <p:nvPr/>
          </p:nvSpPr>
          <p:spPr>
            <a:xfrm>
              <a:off x="2700687" y="3636391"/>
              <a:ext cx="53383" cy="17794"/>
            </a:xfrm>
            <a:prstGeom prst="ellipse">
              <a:avLst/>
            </a:prstGeom>
            <a:solidFill>
              <a:schemeClr val="bg1"/>
            </a:solidFill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997" name="Rechteck 4"/>
            <p:cNvSpPr/>
            <p:nvPr/>
          </p:nvSpPr>
          <p:spPr>
            <a:xfrm>
              <a:off x="2871850" y="3644441"/>
              <a:ext cx="52960" cy="265859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998" name="Ellipse 482"/>
            <p:cNvSpPr/>
            <p:nvPr/>
          </p:nvSpPr>
          <p:spPr>
            <a:xfrm>
              <a:off x="2871003" y="3635544"/>
              <a:ext cx="53383" cy="17794"/>
            </a:xfrm>
            <a:prstGeom prst="ellipse">
              <a:avLst/>
            </a:prstGeom>
            <a:solidFill>
              <a:schemeClr val="bg1"/>
            </a:solidFill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999" name="Rechteck 4"/>
            <p:cNvSpPr/>
            <p:nvPr/>
          </p:nvSpPr>
          <p:spPr>
            <a:xfrm>
              <a:off x="3126053" y="3641899"/>
              <a:ext cx="52960" cy="265859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1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00" name="Ellipse 480"/>
            <p:cNvSpPr/>
            <p:nvPr/>
          </p:nvSpPr>
          <p:spPr>
            <a:xfrm>
              <a:off x="3125206" y="3633002"/>
              <a:ext cx="53383" cy="17794"/>
            </a:xfrm>
            <a:prstGeom prst="ellipse">
              <a:avLst/>
            </a:prstGeom>
            <a:solidFill>
              <a:schemeClr val="bg1"/>
            </a:solidFill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02" name="Freihandform 1001"/>
            <p:cNvSpPr/>
            <p:nvPr/>
          </p:nvSpPr>
          <p:spPr>
            <a:xfrm>
              <a:off x="2623153" y="3907542"/>
              <a:ext cx="98292" cy="36932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579">
                  <a:moveTo>
                    <a:pt x="0" y="0"/>
                  </a:moveTo>
                  <a:cubicBezTo>
                    <a:pt x="18256" y="188516"/>
                    <a:pt x="203200" y="207963"/>
                    <a:pt x="247650" y="207169"/>
                  </a:cubicBezTo>
                  <a:cubicBezTo>
                    <a:pt x="492125" y="215902"/>
                    <a:pt x="537369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03" name="Freihandform 1002"/>
            <p:cNvSpPr/>
            <p:nvPr/>
          </p:nvSpPr>
          <p:spPr>
            <a:xfrm>
              <a:off x="2968023" y="3913050"/>
              <a:ext cx="91937" cy="36859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4862"/>
                <a:gd name="connsiteX1" fmla="*/ 304800 w 552450"/>
                <a:gd name="connsiteY1" fmla="*/ 204788 h 204862"/>
                <a:gd name="connsiteX2" fmla="*/ 552450 w 552450"/>
                <a:gd name="connsiteY2" fmla="*/ 23812 h 204862"/>
                <a:gd name="connsiteX3" fmla="*/ 552450 w 552450"/>
                <a:gd name="connsiteY3" fmla="*/ 23812 h 204862"/>
                <a:gd name="connsiteX0" fmla="*/ 0 w 552450"/>
                <a:gd name="connsiteY0" fmla="*/ 0 h 205277"/>
                <a:gd name="connsiteX1" fmla="*/ 304800 w 552450"/>
                <a:gd name="connsiteY1" fmla="*/ 204788 h 205277"/>
                <a:gd name="connsiteX2" fmla="*/ 552450 w 552450"/>
                <a:gd name="connsiteY2" fmla="*/ 23812 h 205277"/>
                <a:gd name="connsiteX3" fmla="*/ 552450 w 552450"/>
                <a:gd name="connsiteY3" fmla="*/ 23812 h 205277"/>
                <a:gd name="connsiteX0" fmla="*/ 0 w 552450"/>
                <a:gd name="connsiteY0" fmla="*/ 0 h 207243"/>
                <a:gd name="connsiteX1" fmla="*/ 276796 w 552450"/>
                <a:gd name="connsiteY1" fmla="*/ 207169 h 207243"/>
                <a:gd name="connsiteX2" fmla="*/ 552450 w 552450"/>
                <a:gd name="connsiteY2" fmla="*/ 23812 h 207243"/>
                <a:gd name="connsiteX3" fmla="*/ 552450 w 552450"/>
                <a:gd name="connsiteY3" fmla="*/ 23812 h 207243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11852"/>
                <a:gd name="connsiteX1" fmla="*/ 276796 w 552450"/>
                <a:gd name="connsiteY1" fmla="*/ 207169 h 211852"/>
                <a:gd name="connsiteX2" fmla="*/ 552450 w 552450"/>
                <a:gd name="connsiteY2" fmla="*/ 23812 h 211852"/>
                <a:gd name="connsiteX3" fmla="*/ 552450 w 552450"/>
                <a:gd name="connsiteY3" fmla="*/ 23812 h 211852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169">
                  <a:moveTo>
                    <a:pt x="0" y="0"/>
                  </a:moveTo>
                  <a:cubicBezTo>
                    <a:pt x="18256" y="188516"/>
                    <a:pt x="161062" y="198438"/>
                    <a:pt x="276796" y="207169"/>
                  </a:cubicBezTo>
                  <a:cubicBezTo>
                    <a:pt x="544537" y="201614"/>
                    <a:pt x="542151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04" name="Freihandform 1003"/>
            <p:cNvSpPr/>
            <p:nvPr/>
          </p:nvSpPr>
          <p:spPr>
            <a:xfrm>
              <a:off x="2923111" y="3907966"/>
              <a:ext cx="268326" cy="141323"/>
            </a:xfrm>
            <a:custGeom>
              <a:avLst/>
              <a:gdLst>
                <a:gd name="connsiteX0" fmla="*/ 1300162 w 1477527"/>
                <a:gd name="connsiteY0" fmla="*/ 0 h 812037"/>
                <a:gd name="connsiteX1" fmla="*/ 1285875 w 1477527"/>
                <a:gd name="connsiteY1" fmla="*/ 76200 h 812037"/>
                <a:gd name="connsiteX2" fmla="*/ 1290637 w 1477527"/>
                <a:gd name="connsiteY2" fmla="*/ 104775 h 812037"/>
                <a:gd name="connsiteX3" fmla="*/ 1414462 w 1477527"/>
                <a:gd name="connsiteY3" fmla="*/ 209550 h 812037"/>
                <a:gd name="connsiteX4" fmla="*/ 1471612 w 1477527"/>
                <a:gd name="connsiteY4" fmla="*/ 352425 h 812037"/>
                <a:gd name="connsiteX5" fmla="*/ 1452562 w 1477527"/>
                <a:gd name="connsiteY5" fmla="*/ 519113 h 812037"/>
                <a:gd name="connsiteX6" fmla="*/ 1266825 w 1477527"/>
                <a:gd name="connsiteY6" fmla="*/ 666750 h 812037"/>
                <a:gd name="connsiteX7" fmla="*/ 571500 w 1477527"/>
                <a:gd name="connsiteY7" fmla="*/ 809625 h 812037"/>
                <a:gd name="connsiteX8" fmla="*/ 0 w 1477527"/>
                <a:gd name="connsiteY8" fmla="*/ 742950 h 812037"/>
                <a:gd name="connsiteX0" fmla="*/ 1300162 w 1477527"/>
                <a:gd name="connsiteY0" fmla="*/ 0 h 794308"/>
                <a:gd name="connsiteX1" fmla="*/ 1285875 w 1477527"/>
                <a:gd name="connsiteY1" fmla="*/ 76200 h 794308"/>
                <a:gd name="connsiteX2" fmla="*/ 1290637 w 1477527"/>
                <a:gd name="connsiteY2" fmla="*/ 104775 h 794308"/>
                <a:gd name="connsiteX3" fmla="*/ 1414462 w 1477527"/>
                <a:gd name="connsiteY3" fmla="*/ 209550 h 794308"/>
                <a:gd name="connsiteX4" fmla="*/ 1471612 w 1477527"/>
                <a:gd name="connsiteY4" fmla="*/ 352425 h 794308"/>
                <a:gd name="connsiteX5" fmla="*/ 1452562 w 1477527"/>
                <a:gd name="connsiteY5" fmla="*/ 519113 h 794308"/>
                <a:gd name="connsiteX6" fmla="*/ 1266825 w 1477527"/>
                <a:gd name="connsiteY6" fmla="*/ 666750 h 794308"/>
                <a:gd name="connsiteX7" fmla="*/ 581025 w 1477527"/>
                <a:gd name="connsiteY7" fmla="*/ 790575 h 794308"/>
                <a:gd name="connsiteX8" fmla="*/ 0 w 1477527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90799"/>
                <a:gd name="connsiteY0" fmla="*/ 0 h 794308"/>
                <a:gd name="connsiteX1" fmla="*/ 1288256 w 1490799"/>
                <a:gd name="connsiteY1" fmla="*/ 102394 h 794308"/>
                <a:gd name="connsiteX2" fmla="*/ 1471612 w 1490799"/>
                <a:gd name="connsiteY2" fmla="*/ 352425 h 794308"/>
                <a:gd name="connsiteX3" fmla="*/ 1462087 w 1490799"/>
                <a:gd name="connsiteY3" fmla="*/ 485775 h 794308"/>
                <a:gd name="connsiteX4" fmla="*/ 1266825 w 1490799"/>
                <a:gd name="connsiteY4" fmla="*/ 666750 h 794308"/>
                <a:gd name="connsiteX5" fmla="*/ 581025 w 1490799"/>
                <a:gd name="connsiteY5" fmla="*/ 790575 h 794308"/>
                <a:gd name="connsiteX6" fmla="*/ 0 w 1490799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8121" h="794308">
                  <a:moveTo>
                    <a:pt x="1300162" y="0"/>
                  </a:moveTo>
                  <a:cubicBezTo>
                    <a:pt x="1293812" y="29369"/>
                    <a:pt x="1254125" y="52388"/>
                    <a:pt x="1288256" y="102394"/>
                  </a:cubicBezTo>
                  <a:cubicBezTo>
                    <a:pt x="1322387" y="152400"/>
                    <a:pt x="1504552" y="131366"/>
                    <a:pt x="1504949" y="300038"/>
                  </a:cubicBezTo>
                  <a:cubicBezTo>
                    <a:pt x="1514870" y="382985"/>
                    <a:pt x="1501774" y="424656"/>
                    <a:pt x="1462087" y="485775"/>
                  </a:cubicBezTo>
                  <a:cubicBezTo>
                    <a:pt x="1422400" y="546894"/>
                    <a:pt x="1413669" y="577850"/>
                    <a:pt x="1266825" y="666750"/>
                  </a:cubicBezTo>
                  <a:cubicBezTo>
                    <a:pt x="1119981" y="755650"/>
                    <a:pt x="792162" y="777875"/>
                    <a:pt x="581025" y="790575"/>
                  </a:cubicBezTo>
                  <a:cubicBezTo>
                    <a:pt x="369888" y="803275"/>
                    <a:pt x="180181" y="782637"/>
                    <a:pt x="0" y="742950"/>
                  </a:cubicBezTo>
                </a:path>
              </a:pathLst>
            </a:cu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05" name="Rechteck 4"/>
            <p:cNvSpPr/>
            <p:nvPr/>
          </p:nvSpPr>
          <p:spPr>
            <a:xfrm>
              <a:off x="2593919" y="3646135"/>
              <a:ext cx="52960" cy="265859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06" name="Ellipse 385"/>
            <p:cNvSpPr/>
            <p:nvPr/>
          </p:nvSpPr>
          <p:spPr>
            <a:xfrm>
              <a:off x="2593072" y="3637238"/>
              <a:ext cx="53383" cy="17794"/>
            </a:xfrm>
            <a:prstGeom prst="ellipse">
              <a:avLst/>
            </a:prstGeom>
            <a:solidFill>
              <a:schemeClr val="bg1"/>
            </a:solidFill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07" name="Rechteck 4"/>
            <p:cNvSpPr/>
            <p:nvPr/>
          </p:nvSpPr>
          <p:spPr>
            <a:xfrm>
              <a:off x="2788809" y="3646983"/>
              <a:ext cx="52960" cy="265859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08" name="Ellipse 383"/>
            <p:cNvSpPr/>
            <p:nvPr/>
          </p:nvSpPr>
          <p:spPr>
            <a:xfrm>
              <a:off x="2787962" y="3638086"/>
              <a:ext cx="53383" cy="17794"/>
            </a:xfrm>
            <a:prstGeom prst="ellipse">
              <a:avLst/>
            </a:prstGeom>
            <a:solidFill>
              <a:schemeClr val="bg1"/>
            </a:solidFill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09" name="Rechteck 4"/>
            <p:cNvSpPr/>
            <p:nvPr/>
          </p:nvSpPr>
          <p:spPr>
            <a:xfrm>
              <a:off x="2943873" y="3652067"/>
              <a:ext cx="52960" cy="265859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10" name="Ellipse 381"/>
            <p:cNvSpPr/>
            <p:nvPr/>
          </p:nvSpPr>
          <p:spPr>
            <a:xfrm>
              <a:off x="2943026" y="3643170"/>
              <a:ext cx="53383" cy="17794"/>
            </a:xfrm>
            <a:prstGeom prst="ellipse">
              <a:avLst/>
            </a:prstGeom>
            <a:solidFill>
              <a:schemeClr val="bg1"/>
            </a:solidFill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11" name="Rechteck 4"/>
            <p:cNvSpPr/>
            <p:nvPr/>
          </p:nvSpPr>
          <p:spPr>
            <a:xfrm>
              <a:off x="3031150" y="3652067"/>
              <a:ext cx="52960" cy="265859"/>
            </a:xfrm>
            <a:custGeom>
              <a:avLst/>
              <a:gdLst>
                <a:gd name="connsiteX0" fmla="*/ 0 w 297657"/>
                <a:gd name="connsiteY0" fmla="*/ 0 h 1454943"/>
                <a:gd name="connsiteX1" fmla="*/ 297657 w 297657"/>
                <a:gd name="connsiteY1" fmla="*/ 0 h 1454943"/>
                <a:gd name="connsiteX2" fmla="*/ 297657 w 297657"/>
                <a:gd name="connsiteY2" fmla="*/ 1454943 h 1454943"/>
                <a:gd name="connsiteX3" fmla="*/ 0 w 297657"/>
                <a:gd name="connsiteY3" fmla="*/ 1454943 h 1454943"/>
                <a:gd name="connsiteX4" fmla="*/ 0 w 297657"/>
                <a:gd name="connsiteY4" fmla="*/ 0 h 1454943"/>
                <a:gd name="connsiteX0" fmla="*/ 0 w 297657"/>
                <a:gd name="connsiteY0" fmla="*/ 0 h 1497276"/>
                <a:gd name="connsiteX1" fmla="*/ 297657 w 297657"/>
                <a:gd name="connsiteY1" fmla="*/ 0 h 1497276"/>
                <a:gd name="connsiteX2" fmla="*/ 297657 w 297657"/>
                <a:gd name="connsiteY2" fmla="*/ 1454943 h 1497276"/>
                <a:gd name="connsiteX3" fmla="*/ 0 w 297657"/>
                <a:gd name="connsiteY3" fmla="*/ 1454943 h 1497276"/>
                <a:gd name="connsiteX4" fmla="*/ 0 w 297657"/>
                <a:gd name="connsiteY4" fmla="*/ 0 h 1497276"/>
                <a:gd name="connsiteX0" fmla="*/ 0 w 297657"/>
                <a:gd name="connsiteY0" fmla="*/ 0 h 1508482"/>
                <a:gd name="connsiteX1" fmla="*/ 297657 w 297657"/>
                <a:gd name="connsiteY1" fmla="*/ 0 h 1508482"/>
                <a:gd name="connsiteX2" fmla="*/ 297657 w 297657"/>
                <a:gd name="connsiteY2" fmla="*/ 1454943 h 1508482"/>
                <a:gd name="connsiteX3" fmla="*/ 0 w 297657"/>
                <a:gd name="connsiteY3" fmla="*/ 1454943 h 1508482"/>
                <a:gd name="connsiteX4" fmla="*/ 0 w 297657"/>
                <a:gd name="connsiteY4" fmla="*/ 0 h 1508482"/>
                <a:gd name="connsiteX0" fmla="*/ 0 w 297657"/>
                <a:gd name="connsiteY0" fmla="*/ 0 h 1493591"/>
                <a:gd name="connsiteX1" fmla="*/ 297657 w 297657"/>
                <a:gd name="connsiteY1" fmla="*/ 0 h 1493591"/>
                <a:gd name="connsiteX2" fmla="*/ 297657 w 297657"/>
                <a:gd name="connsiteY2" fmla="*/ 1454943 h 1493591"/>
                <a:gd name="connsiteX3" fmla="*/ 0 w 297657"/>
                <a:gd name="connsiteY3" fmla="*/ 1454943 h 1493591"/>
                <a:gd name="connsiteX4" fmla="*/ 0 w 297657"/>
                <a:gd name="connsiteY4" fmla="*/ 0 h 1493591"/>
                <a:gd name="connsiteX0" fmla="*/ 0 w 297657"/>
                <a:gd name="connsiteY0" fmla="*/ 0 h 1496097"/>
                <a:gd name="connsiteX1" fmla="*/ 297657 w 297657"/>
                <a:gd name="connsiteY1" fmla="*/ 0 h 1496097"/>
                <a:gd name="connsiteX2" fmla="*/ 297657 w 297657"/>
                <a:gd name="connsiteY2" fmla="*/ 1454943 h 1496097"/>
                <a:gd name="connsiteX3" fmla="*/ 0 w 297657"/>
                <a:gd name="connsiteY3" fmla="*/ 1454943 h 1496097"/>
                <a:gd name="connsiteX4" fmla="*/ 0 w 297657"/>
                <a:gd name="connsiteY4" fmla="*/ 0 h 1496097"/>
                <a:gd name="connsiteX0" fmla="*/ 0 w 297657"/>
                <a:gd name="connsiteY0" fmla="*/ 0 h 1494254"/>
                <a:gd name="connsiteX1" fmla="*/ 297657 w 297657"/>
                <a:gd name="connsiteY1" fmla="*/ 0 h 1494254"/>
                <a:gd name="connsiteX2" fmla="*/ 297657 w 297657"/>
                <a:gd name="connsiteY2" fmla="*/ 1454943 h 1494254"/>
                <a:gd name="connsiteX3" fmla="*/ 0 w 297657"/>
                <a:gd name="connsiteY3" fmla="*/ 1454943 h 1494254"/>
                <a:gd name="connsiteX4" fmla="*/ 0 w 297657"/>
                <a:gd name="connsiteY4" fmla="*/ 0 h 149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57" h="1494254">
                  <a:moveTo>
                    <a:pt x="0" y="0"/>
                  </a:moveTo>
                  <a:lnTo>
                    <a:pt x="297657" y="0"/>
                  </a:lnTo>
                  <a:lnTo>
                    <a:pt x="297657" y="1454943"/>
                  </a:lnTo>
                  <a:cubicBezTo>
                    <a:pt x="184152" y="1509712"/>
                    <a:pt x="70644" y="1504950"/>
                    <a:pt x="0" y="1454943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FFFF00"/>
                </a:gs>
                <a:gs pos="50000">
                  <a:schemeClr val="bg1"/>
                </a:gs>
                <a:gs pos="88000">
                  <a:srgbClr val="FFFF00"/>
                </a:gs>
              </a:gsLst>
              <a:lin ang="0" scaled="1"/>
              <a:tileRect/>
            </a:gradFill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12" name="Ellipse 379"/>
            <p:cNvSpPr/>
            <p:nvPr/>
          </p:nvSpPr>
          <p:spPr>
            <a:xfrm>
              <a:off x="3030303" y="3643170"/>
              <a:ext cx="53383" cy="17794"/>
            </a:xfrm>
            <a:prstGeom prst="ellipse">
              <a:avLst/>
            </a:prstGeom>
            <a:solidFill>
              <a:schemeClr val="bg1"/>
            </a:solidFill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13" name="Freihandform 1012"/>
            <p:cNvSpPr/>
            <p:nvPr/>
          </p:nvSpPr>
          <p:spPr>
            <a:xfrm>
              <a:off x="2871352" y="3568945"/>
              <a:ext cx="123209" cy="92443"/>
            </a:xfrm>
            <a:custGeom>
              <a:avLst/>
              <a:gdLst>
                <a:gd name="connsiteX0" fmla="*/ 138825 w 695378"/>
                <a:gd name="connsiteY0" fmla="*/ 479517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9300 w 695378"/>
                <a:gd name="connsiteY0" fmla="*/ 489042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8796 w 694874"/>
                <a:gd name="connsiteY0" fmla="*/ 489042 h 531905"/>
                <a:gd name="connsiteX1" fmla="*/ 71646 w 694874"/>
                <a:gd name="connsiteY1" fmla="*/ 327118 h 531905"/>
                <a:gd name="connsiteX2" fmla="*/ 208 w 694874"/>
                <a:gd name="connsiteY2" fmla="*/ 189005 h 531905"/>
                <a:gd name="connsiteX3" fmla="*/ 95458 w 694874"/>
                <a:gd name="connsiteY3" fmla="*/ 98517 h 531905"/>
                <a:gd name="connsiteX4" fmla="*/ 328821 w 694874"/>
                <a:gd name="connsiteY4" fmla="*/ 241392 h 531905"/>
                <a:gd name="connsiteX5" fmla="*/ 447883 w 694874"/>
                <a:gd name="connsiteY5" fmla="*/ 98517 h 531905"/>
                <a:gd name="connsiteX6" fmla="*/ 633621 w 694874"/>
                <a:gd name="connsiteY6" fmla="*/ 3267 h 531905"/>
                <a:gd name="connsiteX7" fmla="*/ 690771 w 694874"/>
                <a:gd name="connsiteY7" fmla="*/ 217580 h 531905"/>
                <a:gd name="connsiteX8" fmla="*/ 538371 w 694874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085"/>
                <a:gd name="connsiteY0" fmla="*/ 490370 h 533233"/>
                <a:gd name="connsiteX1" fmla="*/ 75303 w 698085"/>
                <a:gd name="connsiteY1" fmla="*/ 328446 h 533233"/>
                <a:gd name="connsiteX2" fmla="*/ 3865 w 698085"/>
                <a:gd name="connsiteY2" fmla="*/ 190333 h 533233"/>
                <a:gd name="connsiteX3" fmla="*/ 99115 w 698085"/>
                <a:gd name="connsiteY3" fmla="*/ 99845 h 533233"/>
                <a:gd name="connsiteX4" fmla="*/ 332478 w 698085"/>
                <a:gd name="connsiteY4" fmla="*/ 242720 h 533233"/>
                <a:gd name="connsiteX5" fmla="*/ 489640 w 698085"/>
                <a:gd name="connsiteY5" fmla="*/ 85557 h 533233"/>
                <a:gd name="connsiteX6" fmla="*/ 637278 w 698085"/>
                <a:gd name="connsiteY6" fmla="*/ 4595 h 533233"/>
                <a:gd name="connsiteX7" fmla="*/ 694428 w 698085"/>
                <a:gd name="connsiteY7" fmla="*/ 218908 h 533233"/>
                <a:gd name="connsiteX8" fmla="*/ 542028 w 698085"/>
                <a:gd name="connsiteY8" fmla="*/ 533233 h 533233"/>
                <a:gd name="connsiteX0" fmla="*/ 132453 w 695500"/>
                <a:gd name="connsiteY0" fmla="*/ 468003 h 510866"/>
                <a:gd name="connsiteX1" fmla="*/ 75303 w 695500"/>
                <a:gd name="connsiteY1" fmla="*/ 306079 h 510866"/>
                <a:gd name="connsiteX2" fmla="*/ 3865 w 695500"/>
                <a:gd name="connsiteY2" fmla="*/ 167966 h 510866"/>
                <a:gd name="connsiteX3" fmla="*/ 99115 w 695500"/>
                <a:gd name="connsiteY3" fmla="*/ 77478 h 510866"/>
                <a:gd name="connsiteX4" fmla="*/ 332478 w 695500"/>
                <a:gd name="connsiteY4" fmla="*/ 220353 h 510866"/>
                <a:gd name="connsiteX5" fmla="*/ 489640 w 695500"/>
                <a:gd name="connsiteY5" fmla="*/ 63190 h 510866"/>
                <a:gd name="connsiteX6" fmla="*/ 603940 w 695500"/>
                <a:gd name="connsiteY6" fmla="*/ 6041 h 510866"/>
                <a:gd name="connsiteX7" fmla="*/ 694428 w 695500"/>
                <a:gd name="connsiteY7" fmla="*/ 196541 h 510866"/>
                <a:gd name="connsiteX8" fmla="*/ 542028 w 695500"/>
                <a:gd name="connsiteY8" fmla="*/ 510866 h 510866"/>
                <a:gd name="connsiteX0" fmla="*/ 132453 w 695845"/>
                <a:gd name="connsiteY0" fmla="*/ 477503 h 520366"/>
                <a:gd name="connsiteX1" fmla="*/ 75303 w 695845"/>
                <a:gd name="connsiteY1" fmla="*/ 315579 h 520366"/>
                <a:gd name="connsiteX2" fmla="*/ 3865 w 695845"/>
                <a:gd name="connsiteY2" fmla="*/ 177466 h 520366"/>
                <a:gd name="connsiteX3" fmla="*/ 99115 w 695845"/>
                <a:gd name="connsiteY3" fmla="*/ 86978 h 520366"/>
                <a:gd name="connsiteX4" fmla="*/ 332478 w 695845"/>
                <a:gd name="connsiteY4" fmla="*/ 229853 h 520366"/>
                <a:gd name="connsiteX5" fmla="*/ 489640 w 695845"/>
                <a:gd name="connsiteY5" fmla="*/ 72690 h 520366"/>
                <a:gd name="connsiteX6" fmla="*/ 603940 w 695845"/>
                <a:gd name="connsiteY6" fmla="*/ 15541 h 520366"/>
                <a:gd name="connsiteX7" fmla="*/ 694428 w 695845"/>
                <a:gd name="connsiteY7" fmla="*/ 206041 h 520366"/>
                <a:gd name="connsiteX8" fmla="*/ 542028 w 695845"/>
                <a:gd name="connsiteY8" fmla="*/ 520366 h 520366"/>
                <a:gd name="connsiteX0" fmla="*/ 132453 w 695571"/>
                <a:gd name="connsiteY0" fmla="*/ 469673 h 512536"/>
                <a:gd name="connsiteX1" fmla="*/ 75303 w 695571"/>
                <a:gd name="connsiteY1" fmla="*/ 307749 h 512536"/>
                <a:gd name="connsiteX2" fmla="*/ 3865 w 695571"/>
                <a:gd name="connsiteY2" fmla="*/ 169636 h 512536"/>
                <a:gd name="connsiteX3" fmla="*/ 99115 w 695571"/>
                <a:gd name="connsiteY3" fmla="*/ 79148 h 512536"/>
                <a:gd name="connsiteX4" fmla="*/ 332478 w 695571"/>
                <a:gd name="connsiteY4" fmla="*/ 222023 h 512536"/>
                <a:gd name="connsiteX5" fmla="*/ 461065 w 695571"/>
                <a:gd name="connsiteY5" fmla="*/ 55335 h 512536"/>
                <a:gd name="connsiteX6" fmla="*/ 603940 w 695571"/>
                <a:gd name="connsiteY6" fmla="*/ 7711 h 512536"/>
                <a:gd name="connsiteX7" fmla="*/ 694428 w 695571"/>
                <a:gd name="connsiteY7" fmla="*/ 198211 h 512536"/>
                <a:gd name="connsiteX8" fmla="*/ 542028 w 695571"/>
                <a:gd name="connsiteY8" fmla="*/ 512536 h 512536"/>
                <a:gd name="connsiteX0" fmla="*/ 132453 w 695571"/>
                <a:gd name="connsiteY0" fmla="*/ 469312 h 512175"/>
                <a:gd name="connsiteX1" fmla="*/ 75303 w 695571"/>
                <a:gd name="connsiteY1" fmla="*/ 307388 h 512175"/>
                <a:gd name="connsiteX2" fmla="*/ 3865 w 695571"/>
                <a:gd name="connsiteY2" fmla="*/ 169275 h 512175"/>
                <a:gd name="connsiteX3" fmla="*/ 99115 w 695571"/>
                <a:gd name="connsiteY3" fmla="*/ 78787 h 512175"/>
                <a:gd name="connsiteX4" fmla="*/ 332478 w 695571"/>
                <a:gd name="connsiteY4" fmla="*/ 202612 h 512175"/>
                <a:gd name="connsiteX5" fmla="*/ 461065 w 695571"/>
                <a:gd name="connsiteY5" fmla="*/ 54974 h 512175"/>
                <a:gd name="connsiteX6" fmla="*/ 603940 w 695571"/>
                <a:gd name="connsiteY6" fmla="*/ 7350 h 512175"/>
                <a:gd name="connsiteX7" fmla="*/ 694428 w 695571"/>
                <a:gd name="connsiteY7" fmla="*/ 197850 h 512175"/>
                <a:gd name="connsiteX8" fmla="*/ 542028 w 695571"/>
                <a:gd name="connsiteY8" fmla="*/ 512175 h 512175"/>
                <a:gd name="connsiteX0" fmla="*/ 132453 w 695571"/>
                <a:gd name="connsiteY0" fmla="*/ 461962 h 504825"/>
                <a:gd name="connsiteX1" fmla="*/ 75303 w 695571"/>
                <a:gd name="connsiteY1" fmla="*/ 300038 h 504825"/>
                <a:gd name="connsiteX2" fmla="*/ 3865 w 695571"/>
                <a:gd name="connsiteY2" fmla="*/ 161925 h 504825"/>
                <a:gd name="connsiteX3" fmla="*/ 99115 w 695571"/>
                <a:gd name="connsiteY3" fmla="*/ 71437 h 504825"/>
                <a:gd name="connsiteX4" fmla="*/ 332478 w 695571"/>
                <a:gd name="connsiteY4" fmla="*/ 195262 h 504825"/>
                <a:gd name="connsiteX5" fmla="*/ 603940 w 695571"/>
                <a:gd name="connsiteY5" fmla="*/ 0 h 504825"/>
                <a:gd name="connsiteX6" fmla="*/ 694428 w 695571"/>
                <a:gd name="connsiteY6" fmla="*/ 190500 h 504825"/>
                <a:gd name="connsiteX7" fmla="*/ 542028 w 695571"/>
                <a:gd name="connsiteY7" fmla="*/ 504825 h 504825"/>
                <a:gd name="connsiteX0" fmla="*/ 132453 w 709152"/>
                <a:gd name="connsiteY0" fmla="*/ 468239 h 511102"/>
                <a:gd name="connsiteX1" fmla="*/ 75303 w 709152"/>
                <a:gd name="connsiteY1" fmla="*/ 306315 h 511102"/>
                <a:gd name="connsiteX2" fmla="*/ 3865 w 709152"/>
                <a:gd name="connsiteY2" fmla="*/ 168202 h 511102"/>
                <a:gd name="connsiteX3" fmla="*/ 99115 w 709152"/>
                <a:gd name="connsiteY3" fmla="*/ 77714 h 511102"/>
                <a:gd name="connsiteX4" fmla="*/ 332478 w 709152"/>
                <a:gd name="connsiteY4" fmla="*/ 201539 h 511102"/>
                <a:gd name="connsiteX5" fmla="*/ 603940 w 709152"/>
                <a:gd name="connsiteY5" fmla="*/ 6277 h 511102"/>
                <a:gd name="connsiteX6" fmla="*/ 694428 w 709152"/>
                <a:gd name="connsiteY6" fmla="*/ 196777 h 511102"/>
                <a:gd name="connsiteX7" fmla="*/ 542028 w 709152"/>
                <a:gd name="connsiteY7" fmla="*/ 511102 h 511102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5903"/>
                <a:gd name="connsiteY0" fmla="*/ 463752 h 506615"/>
                <a:gd name="connsiteX1" fmla="*/ 75303 w 695903"/>
                <a:gd name="connsiteY1" fmla="*/ 301828 h 506615"/>
                <a:gd name="connsiteX2" fmla="*/ 3865 w 695903"/>
                <a:gd name="connsiteY2" fmla="*/ 163715 h 506615"/>
                <a:gd name="connsiteX3" fmla="*/ 99115 w 695903"/>
                <a:gd name="connsiteY3" fmla="*/ 73227 h 506615"/>
                <a:gd name="connsiteX4" fmla="*/ 332478 w 695903"/>
                <a:gd name="connsiteY4" fmla="*/ 197052 h 506615"/>
                <a:gd name="connsiteX5" fmla="*/ 603940 w 695903"/>
                <a:gd name="connsiteY5" fmla="*/ 1790 h 506615"/>
                <a:gd name="connsiteX6" fmla="*/ 694428 w 695903"/>
                <a:gd name="connsiteY6" fmla="*/ 192290 h 506615"/>
                <a:gd name="connsiteX7" fmla="*/ 542028 w 695903"/>
                <a:gd name="connsiteY7" fmla="*/ 506615 h 506615"/>
                <a:gd name="connsiteX0" fmla="*/ 132453 w 695903"/>
                <a:gd name="connsiteY0" fmla="*/ 467186 h 510049"/>
                <a:gd name="connsiteX1" fmla="*/ 75303 w 695903"/>
                <a:gd name="connsiteY1" fmla="*/ 305262 h 510049"/>
                <a:gd name="connsiteX2" fmla="*/ 3865 w 695903"/>
                <a:gd name="connsiteY2" fmla="*/ 167149 h 510049"/>
                <a:gd name="connsiteX3" fmla="*/ 99115 w 695903"/>
                <a:gd name="connsiteY3" fmla="*/ 76661 h 510049"/>
                <a:gd name="connsiteX4" fmla="*/ 332478 w 695903"/>
                <a:gd name="connsiteY4" fmla="*/ 200486 h 510049"/>
                <a:gd name="connsiteX5" fmla="*/ 603940 w 695903"/>
                <a:gd name="connsiteY5" fmla="*/ 5224 h 510049"/>
                <a:gd name="connsiteX6" fmla="*/ 694428 w 695903"/>
                <a:gd name="connsiteY6" fmla="*/ 195724 h 510049"/>
                <a:gd name="connsiteX7" fmla="*/ 542028 w 695903"/>
                <a:gd name="connsiteY7" fmla="*/ 510049 h 510049"/>
                <a:gd name="connsiteX0" fmla="*/ 129044 w 692494"/>
                <a:gd name="connsiteY0" fmla="*/ 467186 h 510049"/>
                <a:gd name="connsiteX1" fmla="*/ 456 w 692494"/>
                <a:gd name="connsiteY1" fmla="*/ 167149 h 510049"/>
                <a:gd name="connsiteX2" fmla="*/ 95706 w 692494"/>
                <a:gd name="connsiteY2" fmla="*/ 76661 h 510049"/>
                <a:gd name="connsiteX3" fmla="*/ 329069 w 692494"/>
                <a:gd name="connsiteY3" fmla="*/ 200486 h 510049"/>
                <a:gd name="connsiteX4" fmla="*/ 600531 w 692494"/>
                <a:gd name="connsiteY4" fmla="*/ 5224 h 510049"/>
                <a:gd name="connsiteX5" fmla="*/ 691019 w 692494"/>
                <a:gd name="connsiteY5" fmla="*/ 195724 h 510049"/>
                <a:gd name="connsiteX6" fmla="*/ 538619 w 692494"/>
                <a:gd name="connsiteY6" fmla="*/ 510049 h 510049"/>
                <a:gd name="connsiteX0" fmla="*/ 129044 w 692494"/>
                <a:gd name="connsiteY0" fmla="*/ 467186 h 521956"/>
                <a:gd name="connsiteX1" fmla="*/ 456 w 692494"/>
                <a:gd name="connsiteY1" fmla="*/ 167149 h 521956"/>
                <a:gd name="connsiteX2" fmla="*/ 95706 w 692494"/>
                <a:gd name="connsiteY2" fmla="*/ 76661 h 521956"/>
                <a:gd name="connsiteX3" fmla="*/ 329069 w 692494"/>
                <a:gd name="connsiteY3" fmla="*/ 200486 h 521956"/>
                <a:gd name="connsiteX4" fmla="*/ 600531 w 692494"/>
                <a:gd name="connsiteY4" fmla="*/ 5224 h 521956"/>
                <a:gd name="connsiteX5" fmla="*/ 691019 w 692494"/>
                <a:gd name="connsiteY5" fmla="*/ 195724 h 521956"/>
                <a:gd name="connsiteX6" fmla="*/ 538619 w 692494"/>
                <a:gd name="connsiteY6" fmla="*/ 521956 h 521956"/>
                <a:gd name="connsiteX0" fmla="*/ 129044 w 692401"/>
                <a:gd name="connsiteY0" fmla="*/ 467186 h 512431"/>
                <a:gd name="connsiteX1" fmla="*/ 456 w 692401"/>
                <a:gd name="connsiteY1" fmla="*/ 167149 h 512431"/>
                <a:gd name="connsiteX2" fmla="*/ 95706 w 692401"/>
                <a:gd name="connsiteY2" fmla="*/ 76661 h 512431"/>
                <a:gd name="connsiteX3" fmla="*/ 329069 w 692401"/>
                <a:gd name="connsiteY3" fmla="*/ 200486 h 512431"/>
                <a:gd name="connsiteX4" fmla="*/ 600531 w 692401"/>
                <a:gd name="connsiteY4" fmla="*/ 5224 h 512431"/>
                <a:gd name="connsiteX5" fmla="*/ 691019 w 692401"/>
                <a:gd name="connsiteY5" fmla="*/ 195724 h 512431"/>
                <a:gd name="connsiteX6" fmla="*/ 541001 w 692401"/>
                <a:gd name="connsiteY6" fmla="*/ 512431 h 512431"/>
                <a:gd name="connsiteX0" fmla="*/ 129044 w 692494"/>
                <a:gd name="connsiteY0" fmla="*/ 467186 h 519575"/>
                <a:gd name="connsiteX1" fmla="*/ 456 w 692494"/>
                <a:gd name="connsiteY1" fmla="*/ 167149 h 519575"/>
                <a:gd name="connsiteX2" fmla="*/ 95706 w 692494"/>
                <a:gd name="connsiteY2" fmla="*/ 76661 h 519575"/>
                <a:gd name="connsiteX3" fmla="*/ 329069 w 692494"/>
                <a:gd name="connsiteY3" fmla="*/ 200486 h 519575"/>
                <a:gd name="connsiteX4" fmla="*/ 600531 w 692494"/>
                <a:gd name="connsiteY4" fmla="*/ 5224 h 519575"/>
                <a:gd name="connsiteX5" fmla="*/ 691019 w 692494"/>
                <a:gd name="connsiteY5" fmla="*/ 195724 h 519575"/>
                <a:gd name="connsiteX6" fmla="*/ 538619 w 692494"/>
                <a:gd name="connsiteY6" fmla="*/ 519575 h 51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2494" h="519575">
                  <a:moveTo>
                    <a:pt x="129044" y="467186"/>
                  </a:moveTo>
                  <a:cubicBezTo>
                    <a:pt x="102255" y="404678"/>
                    <a:pt x="6012" y="232237"/>
                    <a:pt x="456" y="167149"/>
                  </a:cubicBezTo>
                  <a:cubicBezTo>
                    <a:pt x="-5100" y="102062"/>
                    <a:pt x="40937" y="71105"/>
                    <a:pt x="95706" y="76661"/>
                  </a:cubicBezTo>
                  <a:cubicBezTo>
                    <a:pt x="150475" y="82217"/>
                    <a:pt x="244931" y="212392"/>
                    <a:pt x="329069" y="200486"/>
                  </a:cubicBezTo>
                  <a:cubicBezTo>
                    <a:pt x="413207" y="188580"/>
                    <a:pt x="464007" y="-36844"/>
                    <a:pt x="600531" y="5224"/>
                  </a:cubicBezTo>
                  <a:cubicBezTo>
                    <a:pt x="656093" y="13954"/>
                    <a:pt x="701338" y="109999"/>
                    <a:pt x="691019" y="195724"/>
                  </a:cubicBezTo>
                  <a:cubicBezTo>
                    <a:pt x="680700" y="281449"/>
                    <a:pt x="606881" y="406465"/>
                    <a:pt x="538619" y="519575"/>
                  </a:cubicBezTo>
                </a:path>
              </a:pathLst>
            </a:cu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14" name="Freihandform 1013"/>
            <p:cNvSpPr/>
            <p:nvPr/>
          </p:nvSpPr>
          <p:spPr>
            <a:xfrm>
              <a:off x="2597262" y="3509291"/>
              <a:ext cx="138593" cy="145743"/>
            </a:xfrm>
            <a:custGeom>
              <a:avLst/>
              <a:gdLst>
                <a:gd name="connsiteX0" fmla="*/ 823657 w 823657"/>
                <a:gd name="connsiteY0" fmla="*/ 0 h 833437"/>
                <a:gd name="connsiteX1" fmla="*/ 252157 w 823657"/>
                <a:gd name="connsiteY1" fmla="*/ 76200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823657 w 823657"/>
                <a:gd name="connsiteY0" fmla="*/ 0 h 833437"/>
                <a:gd name="connsiteX1" fmla="*/ 252157 w 823657"/>
                <a:gd name="connsiteY1" fmla="*/ 90488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795082 w 795082"/>
                <a:gd name="connsiteY0" fmla="*/ 0 h 819149"/>
                <a:gd name="connsiteX1" fmla="*/ 252157 w 795082"/>
                <a:gd name="connsiteY1" fmla="*/ 76200 h 819149"/>
                <a:gd name="connsiteX2" fmla="*/ 23557 w 795082"/>
                <a:gd name="connsiteY2" fmla="*/ 185737 h 819149"/>
                <a:gd name="connsiteX3" fmla="*/ 28320 w 795082"/>
                <a:gd name="connsiteY3" fmla="*/ 376237 h 819149"/>
                <a:gd name="connsiteX4" fmla="*/ 209295 w 795082"/>
                <a:gd name="connsiteY4" fmla="*/ 533399 h 819149"/>
                <a:gd name="connsiteX5" fmla="*/ 233107 w 795082"/>
                <a:gd name="connsiteY5" fmla="*/ 633412 h 819149"/>
                <a:gd name="connsiteX6" fmla="*/ 133095 w 795082"/>
                <a:gd name="connsiteY6" fmla="*/ 819149 h 819149"/>
                <a:gd name="connsiteX7" fmla="*/ 133095 w 795082"/>
                <a:gd name="connsiteY7" fmla="*/ 819149 h 819149"/>
                <a:gd name="connsiteX0" fmla="*/ 780597 w 780597"/>
                <a:gd name="connsiteY0" fmla="*/ 0 h 819149"/>
                <a:gd name="connsiteX1" fmla="*/ 237672 w 780597"/>
                <a:gd name="connsiteY1" fmla="*/ 76200 h 819149"/>
                <a:gd name="connsiteX2" fmla="*/ 37647 w 780597"/>
                <a:gd name="connsiteY2" fmla="*/ 195262 h 819149"/>
                <a:gd name="connsiteX3" fmla="*/ 13835 w 780597"/>
                <a:gd name="connsiteY3" fmla="*/ 376237 h 819149"/>
                <a:gd name="connsiteX4" fmla="*/ 194810 w 780597"/>
                <a:gd name="connsiteY4" fmla="*/ 533399 h 819149"/>
                <a:gd name="connsiteX5" fmla="*/ 218622 w 780597"/>
                <a:gd name="connsiteY5" fmla="*/ 633412 h 819149"/>
                <a:gd name="connsiteX6" fmla="*/ 118610 w 780597"/>
                <a:gd name="connsiteY6" fmla="*/ 819149 h 819149"/>
                <a:gd name="connsiteX7" fmla="*/ 118610 w 780597"/>
                <a:gd name="connsiteY7" fmla="*/ 819149 h 819149"/>
                <a:gd name="connsiteX0" fmla="*/ 789449 w 789449"/>
                <a:gd name="connsiteY0" fmla="*/ 0 h 819149"/>
                <a:gd name="connsiteX1" fmla="*/ 246524 w 789449"/>
                <a:gd name="connsiteY1" fmla="*/ 76200 h 819149"/>
                <a:gd name="connsiteX2" fmla="*/ 46499 w 789449"/>
                <a:gd name="connsiteY2" fmla="*/ 195262 h 819149"/>
                <a:gd name="connsiteX3" fmla="*/ 22687 w 789449"/>
                <a:gd name="connsiteY3" fmla="*/ 376237 h 819149"/>
                <a:gd name="connsiteX4" fmla="*/ 203662 w 789449"/>
                <a:gd name="connsiteY4" fmla="*/ 533399 h 819149"/>
                <a:gd name="connsiteX5" fmla="*/ 227474 w 789449"/>
                <a:gd name="connsiteY5" fmla="*/ 633412 h 819149"/>
                <a:gd name="connsiteX6" fmla="*/ 127462 w 789449"/>
                <a:gd name="connsiteY6" fmla="*/ 819149 h 819149"/>
                <a:gd name="connsiteX7" fmla="*/ 127462 w 789449"/>
                <a:gd name="connsiteY7" fmla="*/ 819149 h 819149"/>
                <a:gd name="connsiteX0" fmla="*/ 814231 w 814231"/>
                <a:gd name="connsiteY0" fmla="*/ 0 h 819149"/>
                <a:gd name="connsiteX1" fmla="*/ 71281 w 814231"/>
                <a:gd name="connsiteY1" fmla="*/ 195262 h 819149"/>
                <a:gd name="connsiteX2" fmla="*/ 47469 w 814231"/>
                <a:gd name="connsiteY2" fmla="*/ 376237 h 819149"/>
                <a:gd name="connsiteX3" fmla="*/ 228444 w 814231"/>
                <a:gd name="connsiteY3" fmla="*/ 533399 h 819149"/>
                <a:gd name="connsiteX4" fmla="*/ 252256 w 814231"/>
                <a:gd name="connsiteY4" fmla="*/ 633412 h 819149"/>
                <a:gd name="connsiteX5" fmla="*/ 152244 w 814231"/>
                <a:gd name="connsiteY5" fmla="*/ 819149 h 819149"/>
                <a:gd name="connsiteX6" fmla="*/ 152244 w 814231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780017 w 780017"/>
                <a:gd name="connsiteY0" fmla="*/ 0 h 819149"/>
                <a:gd name="connsiteX1" fmla="*/ 37067 w 780017"/>
                <a:gd name="connsiteY1" fmla="*/ 195262 h 819149"/>
                <a:gd name="connsiteX2" fmla="*/ 13255 w 780017"/>
                <a:gd name="connsiteY2" fmla="*/ 376237 h 819149"/>
                <a:gd name="connsiteX3" fmla="*/ 194230 w 780017"/>
                <a:gd name="connsiteY3" fmla="*/ 533399 h 819149"/>
                <a:gd name="connsiteX4" fmla="*/ 218042 w 780017"/>
                <a:gd name="connsiteY4" fmla="*/ 633412 h 819149"/>
                <a:gd name="connsiteX5" fmla="*/ 118030 w 780017"/>
                <a:gd name="connsiteY5" fmla="*/ 819149 h 819149"/>
                <a:gd name="connsiteX6" fmla="*/ 118030 w 780017"/>
                <a:gd name="connsiteY6" fmla="*/ 819149 h 819149"/>
                <a:gd name="connsiteX0" fmla="*/ 778960 w 778960"/>
                <a:gd name="connsiteY0" fmla="*/ 0 h 819149"/>
                <a:gd name="connsiteX1" fmla="*/ 36010 w 778960"/>
                <a:gd name="connsiteY1" fmla="*/ 195262 h 819149"/>
                <a:gd name="connsiteX2" fmla="*/ 12198 w 778960"/>
                <a:gd name="connsiteY2" fmla="*/ 376237 h 819149"/>
                <a:gd name="connsiteX3" fmla="*/ 178885 w 778960"/>
                <a:gd name="connsiteY3" fmla="*/ 509586 h 819149"/>
                <a:gd name="connsiteX4" fmla="*/ 216985 w 778960"/>
                <a:gd name="connsiteY4" fmla="*/ 633412 h 819149"/>
                <a:gd name="connsiteX5" fmla="*/ 116973 w 778960"/>
                <a:gd name="connsiteY5" fmla="*/ 819149 h 819149"/>
                <a:gd name="connsiteX6" fmla="*/ 116973 w 778960"/>
                <a:gd name="connsiteY6" fmla="*/ 819149 h 81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8960" h="819149">
                  <a:moveTo>
                    <a:pt x="778960" y="0"/>
                  </a:moveTo>
                  <a:cubicBezTo>
                    <a:pt x="624179" y="40680"/>
                    <a:pt x="182854" y="-29369"/>
                    <a:pt x="36010" y="195262"/>
                  </a:cubicBezTo>
                  <a:cubicBezTo>
                    <a:pt x="1084" y="243681"/>
                    <a:pt x="-11614" y="323850"/>
                    <a:pt x="12198" y="376237"/>
                  </a:cubicBezTo>
                  <a:cubicBezTo>
                    <a:pt x="36010" y="428624"/>
                    <a:pt x="144754" y="466724"/>
                    <a:pt x="178885" y="509586"/>
                  </a:cubicBezTo>
                  <a:cubicBezTo>
                    <a:pt x="213016" y="552448"/>
                    <a:pt x="227304" y="581818"/>
                    <a:pt x="216985" y="633412"/>
                  </a:cubicBezTo>
                  <a:cubicBezTo>
                    <a:pt x="206666" y="685006"/>
                    <a:pt x="116973" y="819149"/>
                    <a:pt x="116973" y="819149"/>
                  </a:cubicBezTo>
                  <a:lnTo>
                    <a:pt x="116973" y="819149"/>
                  </a:lnTo>
                </a:path>
              </a:pathLst>
            </a:cu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15" name="Freihandform 1014"/>
            <p:cNvSpPr/>
            <p:nvPr/>
          </p:nvSpPr>
          <p:spPr>
            <a:xfrm>
              <a:off x="2812963" y="3910098"/>
              <a:ext cx="85696" cy="38563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  <a:gd name="connsiteX0" fmla="*/ 0 w 562359"/>
                <a:gd name="connsiteY0" fmla="*/ 21432 h 228958"/>
                <a:gd name="connsiteX1" fmla="*/ 247650 w 562359"/>
                <a:gd name="connsiteY1" fmla="*/ 228601 h 228958"/>
                <a:gd name="connsiteX2" fmla="*/ 552450 w 562359"/>
                <a:gd name="connsiteY2" fmla="*/ 45244 h 228958"/>
                <a:gd name="connsiteX3" fmla="*/ 481013 w 562359"/>
                <a:gd name="connsiteY3" fmla="*/ 0 h 228958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2336"/>
                <a:gd name="connsiteY0" fmla="*/ 21432 h 228623"/>
                <a:gd name="connsiteX1" fmla="*/ 247650 w 482336"/>
                <a:gd name="connsiteY1" fmla="*/ 228601 h 228623"/>
                <a:gd name="connsiteX2" fmla="*/ 481013 w 482336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00"/>
                <a:gd name="connsiteY0" fmla="*/ 21432 h 228623"/>
                <a:gd name="connsiteX1" fmla="*/ 247650 w 481700"/>
                <a:gd name="connsiteY1" fmla="*/ 228601 h 228623"/>
                <a:gd name="connsiteX2" fmla="*/ 481013 w 481700"/>
                <a:gd name="connsiteY2" fmla="*/ 0 h 228623"/>
                <a:gd name="connsiteX0" fmla="*/ 0 w 481700"/>
                <a:gd name="connsiteY0" fmla="*/ 21432 h 228601"/>
                <a:gd name="connsiteX1" fmla="*/ 247650 w 481700"/>
                <a:gd name="connsiteY1" fmla="*/ 228601 h 228601"/>
                <a:gd name="connsiteX2" fmla="*/ 481013 w 481700"/>
                <a:gd name="connsiteY2" fmla="*/ 0 h 228601"/>
                <a:gd name="connsiteX0" fmla="*/ 0 w 481653"/>
                <a:gd name="connsiteY0" fmla="*/ 21432 h 193176"/>
                <a:gd name="connsiteX1" fmla="*/ 233363 w 481653"/>
                <a:gd name="connsiteY1" fmla="*/ 192883 h 193176"/>
                <a:gd name="connsiteX2" fmla="*/ 481013 w 481653"/>
                <a:gd name="connsiteY2" fmla="*/ 0 h 193176"/>
                <a:gd name="connsiteX0" fmla="*/ 0 w 481653"/>
                <a:gd name="connsiteY0" fmla="*/ 21432 h 193550"/>
                <a:gd name="connsiteX1" fmla="*/ 233363 w 481653"/>
                <a:gd name="connsiteY1" fmla="*/ 192883 h 193550"/>
                <a:gd name="connsiteX2" fmla="*/ 481013 w 481653"/>
                <a:gd name="connsiteY2" fmla="*/ 0 h 193550"/>
                <a:gd name="connsiteX0" fmla="*/ 0 w 481653"/>
                <a:gd name="connsiteY0" fmla="*/ 21432 h 216741"/>
                <a:gd name="connsiteX1" fmla="*/ 233363 w 481653"/>
                <a:gd name="connsiteY1" fmla="*/ 216696 h 216741"/>
                <a:gd name="connsiteX2" fmla="*/ 481013 w 481653"/>
                <a:gd name="connsiteY2" fmla="*/ 0 h 21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1653" h="216741">
                  <a:moveTo>
                    <a:pt x="0" y="21432"/>
                  </a:moveTo>
                  <a:cubicBezTo>
                    <a:pt x="18256" y="209948"/>
                    <a:pt x="186532" y="217490"/>
                    <a:pt x="233363" y="216696"/>
                  </a:cubicBezTo>
                  <a:cubicBezTo>
                    <a:pt x="296863" y="213124"/>
                    <a:pt x="494308" y="226218"/>
                    <a:pt x="481013" y="0"/>
                  </a:cubicBezTo>
                </a:path>
              </a:pathLst>
            </a:cu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16" name="Abgerundetes Rechteck 1015"/>
            <p:cNvSpPr/>
            <p:nvPr/>
          </p:nvSpPr>
          <p:spPr>
            <a:xfrm>
              <a:off x="2965044" y="3984679"/>
              <a:ext cx="72000" cy="54000"/>
            </a:xfrm>
            <a:prstGeom prst="roundRect">
              <a:avLst/>
            </a:prstGeom>
            <a:solidFill>
              <a:srgbClr val="F1C98C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17" name="Abgerundetes Rechteck 1016"/>
            <p:cNvSpPr/>
            <p:nvPr/>
          </p:nvSpPr>
          <p:spPr>
            <a:xfrm rot="20690909">
              <a:off x="3067207" y="3977162"/>
              <a:ext cx="72000" cy="54000"/>
            </a:xfrm>
            <a:prstGeom prst="roundRect">
              <a:avLst/>
            </a:prstGeom>
            <a:solidFill>
              <a:srgbClr val="FFFF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18" name="Freihandform 1017"/>
            <p:cNvSpPr/>
            <p:nvPr/>
          </p:nvSpPr>
          <p:spPr>
            <a:xfrm>
              <a:off x="3056997" y="3603686"/>
              <a:ext cx="99140" cy="56007"/>
            </a:xfrm>
            <a:custGeom>
              <a:avLst/>
              <a:gdLst>
                <a:gd name="connsiteX0" fmla="*/ 13257 w 589519"/>
                <a:gd name="connsiteY0" fmla="*/ 234038 h 234038"/>
                <a:gd name="connsiteX1" fmla="*/ 75169 w 589519"/>
                <a:gd name="connsiteY1" fmla="*/ 675 h 234038"/>
                <a:gd name="connsiteX2" fmla="*/ 589519 w 589519"/>
                <a:gd name="connsiteY2" fmla="*/ 176888 h 234038"/>
                <a:gd name="connsiteX0" fmla="*/ 849 w 577111"/>
                <a:gd name="connsiteY0" fmla="*/ 305196 h 305196"/>
                <a:gd name="connsiteX1" fmla="*/ 324699 w 577111"/>
                <a:gd name="connsiteY1" fmla="*/ 396 h 305196"/>
                <a:gd name="connsiteX2" fmla="*/ 577111 w 577111"/>
                <a:gd name="connsiteY2" fmla="*/ 248046 h 305196"/>
                <a:gd name="connsiteX0" fmla="*/ 905 w 558117"/>
                <a:gd name="connsiteY0" fmla="*/ 305196 h 305196"/>
                <a:gd name="connsiteX1" fmla="*/ 305705 w 558117"/>
                <a:gd name="connsiteY1" fmla="*/ 396 h 305196"/>
                <a:gd name="connsiteX2" fmla="*/ 558117 w 558117"/>
                <a:gd name="connsiteY2" fmla="*/ 248046 h 305196"/>
                <a:gd name="connsiteX0" fmla="*/ 0 w 557212"/>
                <a:gd name="connsiteY0" fmla="*/ 305196 h 305196"/>
                <a:gd name="connsiteX1" fmla="*/ 304800 w 557212"/>
                <a:gd name="connsiteY1" fmla="*/ 396 h 305196"/>
                <a:gd name="connsiteX2" fmla="*/ 557212 w 557212"/>
                <a:gd name="connsiteY2" fmla="*/ 248046 h 305196"/>
                <a:gd name="connsiteX0" fmla="*/ 0 w 557212"/>
                <a:gd name="connsiteY0" fmla="*/ 305439 h 305439"/>
                <a:gd name="connsiteX1" fmla="*/ 304800 w 557212"/>
                <a:gd name="connsiteY1" fmla="*/ 639 h 305439"/>
                <a:gd name="connsiteX2" fmla="*/ 557212 w 557212"/>
                <a:gd name="connsiteY2" fmla="*/ 248289 h 305439"/>
                <a:gd name="connsiteX0" fmla="*/ 0 w 557212"/>
                <a:gd name="connsiteY0" fmla="*/ 314912 h 314912"/>
                <a:gd name="connsiteX1" fmla="*/ 285750 w 557212"/>
                <a:gd name="connsiteY1" fmla="*/ 587 h 314912"/>
                <a:gd name="connsiteX2" fmla="*/ 557212 w 557212"/>
                <a:gd name="connsiteY2" fmla="*/ 257762 h 314912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  <a:gd name="connsiteX0" fmla="*/ 0 w 557212"/>
                <a:gd name="connsiteY0" fmla="*/ 314669 h 314669"/>
                <a:gd name="connsiteX1" fmla="*/ 285750 w 557212"/>
                <a:gd name="connsiteY1" fmla="*/ 344 h 314669"/>
                <a:gd name="connsiteX2" fmla="*/ 557212 w 557212"/>
                <a:gd name="connsiteY2" fmla="*/ 257519 h 314669"/>
                <a:gd name="connsiteX0" fmla="*/ 0 w 557212"/>
                <a:gd name="connsiteY0" fmla="*/ 316058 h 316058"/>
                <a:gd name="connsiteX1" fmla="*/ 285750 w 557212"/>
                <a:gd name="connsiteY1" fmla="*/ 1733 h 316058"/>
                <a:gd name="connsiteX2" fmla="*/ 557212 w 557212"/>
                <a:gd name="connsiteY2" fmla="*/ 258908 h 316058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7212" h="314787">
                  <a:moveTo>
                    <a:pt x="0" y="314787"/>
                  </a:moveTo>
                  <a:cubicBezTo>
                    <a:pt x="25796" y="-6682"/>
                    <a:pt x="192879" y="-1919"/>
                    <a:pt x="285750" y="462"/>
                  </a:cubicBezTo>
                  <a:cubicBezTo>
                    <a:pt x="378621" y="2843"/>
                    <a:pt x="552846" y="98093"/>
                    <a:pt x="557212" y="257637"/>
                  </a:cubicBezTo>
                </a:path>
              </a:pathLst>
            </a:cu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019" name="Freihandform 1018"/>
            <p:cNvSpPr/>
            <p:nvPr/>
          </p:nvSpPr>
          <p:spPr>
            <a:xfrm>
              <a:off x="2722679" y="3593597"/>
              <a:ext cx="95666" cy="61859"/>
            </a:xfrm>
            <a:custGeom>
              <a:avLst/>
              <a:gdLst>
                <a:gd name="connsiteX0" fmla="*/ 52242 w 650618"/>
                <a:gd name="connsiteY0" fmla="*/ 342910 h 386346"/>
                <a:gd name="connsiteX1" fmla="*/ 52242 w 650618"/>
                <a:gd name="connsiteY1" fmla="*/ 10 h 386346"/>
                <a:gd name="connsiteX2" fmla="*/ 595167 w 650618"/>
                <a:gd name="connsiteY2" fmla="*/ 352435 h 386346"/>
                <a:gd name="connsiteX3" fmla="*/ 604692 w 650618"/>
                <a:gd name="connsiteY3" fmla="*/ 352435 h 386346"/>
                <a:gd name="connsiteX0" fmla="*/ 5425 w 585002"/>
                <a:gd name="connsiteY0" fmla="*/ 338150 h 381251"/>
                <a:gd name="connsiteX1" fmla="*/ 300700 w 585002"/>
                <a:gd name="connsiteY1" fmla="*/ 12 h 381251"/>
                <a:gd name="connsiteX2" fmla="*/ 548350 w 585002"/>
                <a:gd name="connsiteY2" fmla="*/ 347675 h 381251"/>
                <a:gd name="connsiteX3" fmla="*/ 557875 w 585002"/>
                <a:gd name="connsiteY3" fmla="*/ 347675 h 381251"/>
                <a:gd name="connsiteX0" fmla="*/ 5425 w 548350"/>
                <a:gd name="connsiteY0" fmla="*/ 338150 h 347675"/>
                <a:gd name="connsiteX1" fmla="*/ 300700 w 548350"/>
                <a:gd name="connsiteY1" fmla="*/ 12 h 347675"/>
                <a:gd name="connsiteX2" fmla="*/ 548350 w 548350"/>
                <a:gd name="connsiteY2" fmla="*/ 347675 h 347675"/>
                <a:gd name="connsiteX0" fmla="*/ 5425 w 553217"/>
                <a:gd name="connsiteY0" fmla="*/ 338150 h 347675"/>
                <a:gd name="connsiteX1" fmla="*/ 300700 w 553217"/>
                <a:gd name="connsiteY1" fmla="*/ 12 h 347675"/>
                <a:gd name="connsiteX2" fmla="*/ 548350 w 553217"/>
                <a:gd name="connsiteY2" fmla="*/ 347675 h 347675"/>
                <a:gd name="connsiteX0" fmla="*/ 5746 w 534423"/>
                <a:gd name="connsiteY0" fmla="*/ 338150 h 347675"/>
                <a:gd name="connsiteX1" fmla="*/ 281971 w 534423"/>
                <a:gd name="connsiteY1" fmla="*/ 12 h 347675"/>
                <a:gd name="connsiteX2" fmla="*/ 529621 w 534423"/>
                <a:gd name="connsiteY2" fmla="*/ 347675 h 347675"/>
                <a:gd name="connsiteX0" fmla="*/ 5746 w 534423"/>
                <a:gd name="connsiteY0" fmla="*/ 338154 h 347679"/>
                <a:gd name="connsiteX1" fmla="*/ 281971 w 534423"/>
                <a:gd name="connsiteY1" fmla="*/ 16 h 347679"/>
                <a:gd name="connsiteX2" fmla="*/ 529621 w 534423"/>
                <a:gd name="connsiteY2" fmla="*/ 347679 h 347679"/>
                <a:gd name="connsiteX0" fmla="*/ 7356 w 537693"/>
                <a:gd name="connsiteY0" fmla="*/ 338154 h 347679"/>
                <a:gd name="connsiteX1" fmla="*/ 283581 w 537693"/>
                <a:gd name="connsiteY1" fmla="*/ 16 h 347679"/>
                <a:gd name="connsiteX2" fmla="*/ 531231 w 537693"/>
                <a:gd name="connsiteY2" fmla="*/ 347679 h 34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7693" h="347679">
                  <a:moveTo>
                    <a:pt x="7356" y="338154"/>
                  </a:moveTo>
                  <a:cubicBezTo>
                    <a:pt x="-37888" y="108760"/>
                    <a:pt x="134356" y="-1571"/>
                    <a:pt x="283581" y="16"/>
                  </a:cubicBezTo>
                  <a:cubicBezTo>
                    <a:pt x="432806" y="1603"/>
                    <a:pt x="569331" y="123048"/>
                    <a:pt x="531231" y="347679"/>
                  </a:cubicBezTo>
                </a:path>
              </a:pathLst>
            </a:cu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</p:grpSp>
      <p:grpSp>
        <p:nvGrpSpPr>
          <p:cNvPr id="37" name="Gruppierung 36"/>
          <p:cNvGrpSpPr>
            <a:grpSpLocks noChangeAspect="1"/>
          </p:cNvGrpSpPr>
          <p:nvPr/>
        </p:nvGrpSpPr>
        <p:grpSpPr>
          <a:xfrm rot="2700865">
            <a:off x="1875941" y="5326230"/>
            <a:ext cx="364019" cy="363138"/>
            <a:chOff x="2787607" y="3495688"/>
            <a:chExt cx="598368" cy="596918"/>
          </a:xfrm>
        </p:grpSpPr>
        <p:grpSp>
          <p:nvGrpSpPr>
            <p:cNvPr id="1164" name="Gruppieren 161"/>
            <p:cNvGrpSpPr/>
            <p:nvPr/>
          </p:nvGrpSpPr>
          <p:grpSpPr>
            <a:xfrm>
              <a:off x="2895221" y="3622790"/>
              <a:ext cx="53807" cy="274756"/>
              <a:chOff x="2940844" y="3298031"/>
              <a:chExt cx="302419" cy="1544261"/>
            </a:xfrm>
          </p:grpSpPr>
          <p:sp>
            <p:nvSpPr>
              <p:cNvPr id="1306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317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1307" name="Ellipse 339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1165" name="Gruppieren 162"/>
            <p:cNvGrpSpPr/>
            <p:nvPr/>
          </p:nvGrpSpPr>
          <p:grpSpPr>
            <a:xfrm>
              <a:off x="3065537" y="3621943"/>
              <a:ext cx="53807" cy="274756"/>
              <a:chOff x="2940844" y="3298031"/>
              <a:chExt cx="302419" cy="1544261"/>
            </a:xfrm>
          </p:grpSpPr>
          <p:sp>
            <p:nvSpPr>
              <p:cNvPr id="1304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317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1305" name="Ellipse 337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1166" name="Gruppieren 163"/>
            <p:cNvGrpSpPr/>
            <p:nvPr/>
          </p:nvGrpSpPr>
          <p:grpSpPr>
            <a:xfrm>
              <a:off x="3319740" y="3619401"/>
              <a:ext cx="53807" cy="274756"/>
              <a:chOff x="2940844" y="3298031"/>
              <a:chExt cx="302419" cy="1544261"/>
            </a:xfrm>
          </p:grpSpPr>
          <p:sp>
            <p:nvSpPr>
              <p:cNvPr id="1302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317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1303" name="Ellipse 335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sp>
          <p:nvSpPr>
            <p:cNvPr id="1189" name="Freihandform 1188"/>
            <p:cNvSpPr/>
            <p:nvPr/>
          </p:nvSpPr>
          <p:spPr>
            <a:xfrm>
              <a:off x="2817688" y="3893941"/>
              <a:ext cx="98292" cy="36932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579">
                  <a:moveTo>
                    <a:pt x="0" y="0"/>
                  </a:moveTo>
                  <a:cubicBezTo>
                    <a:pt x="18256" y="188516"/>
                    <a:pt x="203200" y="207963"/>
                    <a:pt x="247650" y="207169"/>
                  </a:cubicBezTo>
                  <a:cubicBezTo>
                    <a:pt x="492125" y="215902"/>
                    <a:pt x="537369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190" name="Freihandform 1189"/>
            <p:cNvSpPr/>
            <p:nvPr/>
          </p:nvSpPr>
          <p:spPr>
            <a:xfrm>
              <a:off x="3162558" y="3899449"/>
              <a:ext cx="91937" cy="36859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9266"/>
                <a:gd name="connsiteX1" fmla="*/ 304800 w 552450"/>
                <a:gd name="connsiteY1" fmla="*/ 204788 h 209266"/>
                <a:gd name="connsiteX2" fmla="*/ 504823 w 552450"/>
                <a:gd name="connsiteY2" fmla="*/ 147638 h 209266"/>
                <a:gd name="connsiteX3" fmla="*/ 552450 w 552450"/>
                <a:gd name="connsiteY3" fmla="*/ 23812 h 209266"/>
                <a:gd name="connsiteX4" fmla="*/ 552450 w 552450"/>
                <a:gd name="connsiteY4" fmla="*/ 23812 h 209266"/>
                <a:gd name="connsiteX0" fmla="*/ 0 w 552450"/>
                <a:gd name="connsiteY0" fmla="*/ 0 h 204862"/>
                <a:gd name="connsiteX1" fmla="*/ 304800 w 552450"/>
                <a:gd name="connsiteY1" fmla="*/ 204788 h 204862"/>
                <a:gd name="connsiteX2" fmla="*/ 552450 w 552450"/>
                <a:gd name="connsiteY2" fmla="*/ 23812 h 204862"/>
                <a:gd name="connsiteX3" fmla="*/ 552450 w 552450"/>
                <a:gd name="connsiteY3" fmla="*/ 23812 h 204862"/>
                <a:gd name="connsiteX0" fmla="*/ 0 w 552450"/>
                <a:gd name="connsiteY0" fmla="*/ 0 h 205277"/>
                <a:gd name="connsiteX1" fmla="*/ 304800 w 552450"/>
                <a:gd name="connsiteY1" fmla="*/ 204788 h 205277"/>
                <a:gd name="connsiteX2" fmla="*/ 552450 w 552450"/>
                <a:gd name="connsiteY2" fmla="*/ 23812 h 205277"/>
                <a:gd name="connsiteX3" fmla="*/ 552450 w 552450"/>
                <a:gd name="connsiteY3" fmla="*/ 23812 h 205277"/>
                <a:gd name="connsiteX0" fmla="*/ 0 w 552450"/>
                <a:gd name="connsiteY0" fmla="*/ 0 h 207243"/>
                <a:gd name="connsiteX1" fmla="*/ 276796 w 552450"/>
                <a:gd name="connsiteY1" fmla="*/ 207169 h 207243"/>
                <a:gd name="connsiteX2" fmla="*/ 552450 w 552450"/>
                <a:gd name="connsiteY2" fmla="*/ 23812 h 207243"/>
                <a:gd name="connsiteX3" fmla="*/ 552450 w 552450"/>
                <a:gd name="connsiteY3" fmla="*/ 23812 h 207243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11852"/>
                <a:gd name="connsiteX1" fmla="*/ 276796 w 552450"/>
                <a:gd name="connsiteY1" fmla="*/ 207169 h 211852"/>
                <a:gd name="connsiteX2" fmla="*/ 552450 w 552450"/>
                <a:gd name="connsiteY2" fmla="*/ 23812 h 211852"/>
                <a:gd name="connsiteX3" fmla="*/ 552450 w 552450"/>
                <a:gd name="connsiteY3" fmla="*/ 23812 h 211852"/>
                <a:gd name="connsiteX0" fmla="*/ 0 w 552450"/>
                <a:gd name="connsiteY0" fmla="*/ 0 h 207510"/>
                <a:gd name="connsiteX1" fmla="*/ 276796 w 552450"/>
                <a:gd name="connsiteY1" fmla="*/ 207169 h 207510"/>
                <a:gd name="connsiteX2" fmla="*/ 552450 w 552450"/>
                <a:gd name="connsiteY2" fmla="*/ 23812 h 207510"/>
                <a:gd name="connsiteX3" fmla="*/ 552450 w 552450"/>
                <a:gd name="connsiteY3" fmla="*/ 23812 h 207510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  <a:gd name="connsiteX0" fmla="*/ 0 w 552450"/>
                <a:gd name="connsiteY0" fmla="*/ 0 h 207169"/>
                <a:gd name="connsiteX1" fmla="*/ 276796 w 552450"/>
                <a:gd name="connsiteY1" fmla="*/ 207169 h 207169"/>
                <a:gd name="connsiteX2" fmla="*/ 552450 w 552450"/>
                <a:gd name="connsiteY2" fmla="*/ 23812 h 207169"/>
                <a:gd name="connsiteX3" fmla="*/ 552450 w 552450"/>
                <a:gd name="connsiteY3" fmla="*/ 23812 h 2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207169">
                  <a:moveTo>
                    <a:pt x="0" y="0"/>
                  </a:moveTo>
                  <a:cubicBezTo>
                    <a:pt x="18256" y="188516"/>
                    <a:pt x="161062" y="198438"/>
                    <a:pt x="276796" y="207169"/>
                  </a:cubicBezTo>
                  <a:cubicBezTo>
                    <a:pt x="544537" y="201614"/>
                    <a:pt x="542151" y="82947"/>
                    <a:pt x="552450" y="23812"/>
                  </a:cubicBezTo>
                  <a:lnTo>
                    <a:pt x="552450" y="23812"/>
                  </a:lnTo>
                </a:path>
              </a:pathLst>
            </a:cu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191" name="Freihandform 1190"/>
            <p:cNvSpPr/>
            <p:nvPr/>
          </p:nvSpPr>
          <p:spPr>
            <a:xfrm>
              <a:off x="3117649" y="3894365"/>
              <a:ext cx="268326" cy="141323"/>
            </a:xfrm>
            <a:custGeom>
              <a:avLst/>
              <a:gdLst>
                <a:gd name="connsiteX0" fmla="*/ 1300162 w 1477527"/>
                <a:gd name="connsiteY0" fmla="*/ 0 h 812037"/>
                <a:gd name="connsiteX1" fmla="*/ 1285875 w 1477527"/>
                <a:gd name="connsiteY1" fmla="*/ 76200 h 812037"/>
                <a:gd name="connsiteX2" fmla="*/ 1290637 w 1477527"/>
                <a:gd name="connsiteY2" fmla="*/ 104775 h 812037"/>
                <a:gd name="connsiteX3" fmla="*/ 1414462 w 1477527"/>
                <a:gd name="connsiteY3" fmla="*/ 209550 h 812037"/>
                <a:gd name="connsiteX4" fmla="*/ 1471612 w 1477527"/>
                <a:gd name="connsiteY4" fmla="*/ 352425 h 812037"/>
                <a:gd name="connsiteX5" fmla="*/ 1452562 w 1477527"/>
                <a:gd name="connsiteY5" fmla="*/ 519113 h 812037"/>
                <a:gd name="connsiteX6" fmla="*/ 1266825 w 1477527"/>
                <a:gd name="connsiteY6" fmla="*/ 666750 h 812037"/>
                <a:gd name="connsiteX7" fmla="*/ 571500 w 1477527"/>
                <a:gd name="connsiteY7" fmla="*/ 809625 h 812037"/>
                <a:gd name="connsiteX8" fmla="*/ 0 w 1477527"/>
                <a:gd name="connsiteY8" fmla="*/ 742950 h 812037"/>
                <a:gd name="connsiteX0" fmla="*/ 1300162 w 1477527"/>
                <a:gd name="connsiteY0" fmla="*/ 0 h 794308"/>
                <a:gd name="connsiteX1" fmla="*/ 1285875 w 1477527"/>
                <a:gd name="connsiteY1" fmla="*/ 76200 h 794308"/>
                <a:gd name="connsiteX2" fmla="*/ 1290637 w 1477527"/>
                <a:gd name="connsiteY2" fmla="*/ 104775 h 794308"/>
                <a:gd name="connsiteX3" fmla="*/ 1414462 w 1477527"/>
                <a:gd name="connsiteY3" fmla="*/ 209550 h 794308"/>
                <a:gd name="connsiteX4" fmla="*/ 1471612 w 1477527"/>
                <a:gd name="connsiteY4" fmla="*/ 352425 h 794308"/>
                <a:gd name="connsiteX5" fmla="*/ 1452562 w 1477527"/>
                <a:gd name="connsiteY5" fmla="*/ 519113 h 794308"/>
                <a:gd name="connsiteX6" fmla="*/ 1266825 w 1477527"/>
                <a:gd name="connsiteY6" fmla="*/ 666750 h 794308"/>
                <a:gd name="connsiteX7" fmla="*/ 581025 w 1477527"/>
                <a:gd name="connsiteY7" fmla="*/ 790575 h 794308"/>
                <a:gd name="connsiteX8" fmla="*/ 0 w 1477527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290637 w 1482734"/>
                <a:gd name="connsiteY2" fmla="*/ 104775 h 794308"/>
                <a:gd name="connsiteX3" fmla="*/ 1414462 w 1482734"/>
                <a:gd name="connsiteY3" fmla="*/ 209550 h 794308"/>
                <a:gd name="connsiteX4" fmla="*/ 1471612 w 1482734"/>
                <a:gd name="connsiteY4" fmla="*/ 352425 h 794308"/>
                <a:gd name="connsiteX5" fmla="*/ 1462087 w 1482734"/>
                <a:gd name="connsiteY5" fmla="*/ 485775 h 794308"/>
                <a:gd name="connsiteX6" fmla="*/ 1266825 w 1482734"/>
                <a:gd name="connsiteY6" fmla="*/ 666750 h 794308"/>
                <a:gd name="connsiteX7" fmla="*/ 581025 w 1482734"/>
                <a:gd name="connsiteY7" fmla="*/ 790575 h 794308"/>
                <a:gd name="connsiteX8" fmla="*/ 0 w 1482734"/>
                <a:gd name="connsiteY8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2734"/>
                <a:gd name="connsiteY0" fmla="*/ 0 h 794308"/>
                <a:gd name="connsiteX1" fmla="*/ 1285875 w 1482734"/>
                <a:gd name="connsiteY1" fmla="*/ 76200 h 794308"/>
                <a:gd name="connsiteX2" fmla="*/ 1414462 w 1482734"/>
                <a:gd name="connsiteY2" fmla="*/ 209550 h 794308"/>
                <a:gd name="connsiteX3" fmla="*/ 1471612 w 1482734"/>
                <a:gd name="connsiteY3" fmla="*/ 352425 h 794308"/>
                <a:gd name="connsiteX4" fmla="*/ 1462087 w 1482734"/>
                <a:gd name="connsiteY4" fmla="*/ 485775 h 794308"/>
                <a:gd name="connsiteX5" fmla="*/ 1266825 w 1482734"/>
                <a:gd name="connsiteY5" fmla="*/ 666750 h 794308"/>
                <a:gd name="connsiteX6" fmla="*/ 581025 w 1482734"/>
                <a:gd name="connsiteY6" fmla="*/ 790575 h 794308"/>
                <a:gd name="connsiteX7" fmla="*/ 0 w 1482734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5875 w 1483285"/>
                <a:gd name="connsiteY1" fmla="*/ 76200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83285"/>
                <a:gd name="connsiteY0" fmla="*/ 0 h 794308"/>
                <a:gd name="connsiteX1" fmla="*/ 1288256 w 1483285"/>
                <a:gd name="connsiteY1" fmla="*/ 102394 h 794308"/>
                <a:gd name="connsiteX2" fmla="*/ 1404937 w 1483285"/>
                <a:gd name="connsiteY2" fmla="*/ 209550 h 794308"/>
                <a:gd name="connsiteX3" fmla="*/ 1471612 w 1483285"/>
                <a:gd name="connsiteY3" fmla="*/ 352425 h 794308"/>
                <a:gd name="connsiteX4" fmla="*/ 1462087 w 1483285"/>
                <a:gd name="connsiteY4" fmla="*/ 485775 h 794308"/>
                <a:gd name="connsiteX5" fmla="*/ 1266825 w 1483285"/>
                <a:gd name="connsiteY5" fmla="*/ 666750 h 794308"/>
                <a:gd name="connsiteX6" fmla="*/ 581025 w 1483285"/>
                <a:gd name="connsiteY6" fmla="*/ 790575 h 794308"/>
                <a:gd name="connsiteX7" fmla="*/ 0 w 1483285"/>
                <a:gd name="connsiteY7" fmla="*/ 742950 h 794308"/>
                <a:gd name="connsiteX0" fmla="*/ 1300162 w 1490799"/>
                <a:gd name="connsiteY0" fmla="*/ 0 h 794308"/>
                <a:gd name="connsiteX1" fmla="*/ 1288256 w 1490799"/>
                <a:gd name="connsiteY1" fmla="*/ 102394 h 794308"/>
                <a:gd name="connsiteX2" fmla="*/ 1471612 w 1490799"/>
                <a:gd name="connsiteY2" fmla="*/ 352425 h 794308"/>
                <a:gd name="connsiteX3" fmla="*/ 1462087 w 1490799"/>
                <a:gd name="connsiteY3" fmla="*/ 485775 h 794308"/>
                <a:gd name="connsiteX4" fmla="*/ 1266825 w 1490799"/>
                <a:gd name="connsiteY4" fmla="*/ 666750 h 794308"/>
                <a:gd name="connsiteX5" fmla="*/ 581025 w 1490799"/>
                <a:gd name="connsiteY5" fmla="*/ 790575 h 794308"/>
                <a:gd name="connsiteX6" fmla="*/ 0 w 1490799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74806"/>
                <a:gd name="connsiteY0" fmla="*/ 0 h 794308"/>
                <a:gd name="connsiteX1" fmla="*/ 1288256 w 1474806"/>
                <a:gd name="connsiteY1" fmla="*/ 102394 h 794308"/>
                <a:gd name="connsiteX2" fmla="*/ 1471612 w 1474806"/>
                <a:gd name="connsiteY2" fmla="*/ 352425 h 794308"/>
                <a:gd name="connsiteX3" fmla="*/ 1462087 w 1474806"/>
                <a:gd name="connsiteY3" fmla="*/ 485775 h 794308"/>
                <a:gd name="connsiteX4" fmla="*/ 1266825 w 1474806"/>
                <a:gd name="connsiteY4" fmla="*/ 666750 h 794308"/>
                <a:gd name="connsiteX5" fmla="*/ 581025 w 1474806"/>
                <a:gd name="connsiteY5" fmla="*/ 790575 h 794308"/>
                <a:gd name="connsiteX6" fmla="*/ 0 w 1474806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483424"/>
                <a:gd name="connsiteY0" fmla="*/ 0 h 794308"/>
                <a:gd name="connsiteX1" fmla="*/ 1288256 w 1483424"/>
                <a:gd name="connsiteY1" fmla="*/ 102394 h 794308"/>
                <a:gd name="connsiteX2" fmla="*/ 1471612 w 1483424"/>
                <a:gd name="connsiteY2" fmla="*/ 352425 h 794308"/>
                <a:gd name="connsiteX3" fmla="*/ 1462087 w 1483424"/>
                <a:gd name="connsiteY3" fmla="*/ 485775 h 794308"/>
                <a:gd name="connsiteX4" fmla="*/ 1266825 w 1483424"/>
                <a:gd name="connsiteY4" fmla="*/ 666750 h 794308"/>
                <a:gd name="connsiteX5" fmla="*/ 581025 w 1483424"/>
                <a:gd name="connsiteY5" fmla="*/ 790575 h 794308"/>
                <a:gd name="connsiteX6" fmla="*/ 0 w 1483424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  <a:gd name="connsiteX0" fmla="*/ 1300162 w 1508121"/>
                <a:gd name="connsiteY0" fmla="*/ 0 h 794308"/>
                <a:gd name="connsiteX1" fmla="*/ 1288256 w 1508121"/>
                <a:gd name="connsiteY1" fmla="*/ 102394 h 794308"/>
                <a:gd name="connsiteX2" fmla="*/ 1504949 w 1508121"/>
                <a:gd name="connsiteY2" fmla="*/ 300038 h 794308"/>
                <a:gd name="connsiteX3" fmla="*/ 1462087 w 1508121"/>
                <a:gd name="connsiteY3" fmla="*/ 485775 h 794308"/>
                <a:gd name="connsiteX4" fmla="*/ 1266825 w 1508121"/>
                <a:gd name="connsiteY4" fmla="*/ 666750 h 794308"/>
                <a:gd name="connsiteX5" fmla="*/ 581025 w 1508121"/>
                <a:gd name="connsiteY5" fmla="*/ 790575 h 794308"/>
                <a:gd name="connsiteX6" fmla="*/ 0 w 1508121"/>
                <a:gd name="connsiteY6" fmla="*/ 742950 h 79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8121" h="794308">
                  <a:moveTo>
                    <a:pt x="1300162" y="0"/>
                  </a:moveTo>
                  <a:cubicBezTo>
                    <a:pt x="1293812" y="29369"/>
                    <a:pt x="1254125" y="52388"/>
                    <a:pt x="1288256" y="102394"/>
                  </a:cubicBezTo>
                  <a:cubicBezTo>
                    <a:pt x="1322387" y="152400"/>
                    <a:pt x="1504552" y="131366"/>
                    <a:pt x="1504949" y="300038"/>
                  </a:cubicBezTo>
                  <a:cubicBezTo>
                    <a:pt x="1514870" y="382985"/>
                    <a:pt x="1501774" y="424656"/>
                    <a:pt x="1462087" y="485775"/>
                  </a:cubicBezTo>
                  <a:cubicBezTo>
                    <a:pt x="1422400" y="546894"/>
                    <a:pt x="1413669" y="577850"/>
                    <a:pt x="1266825" y="666750"/>
                  </a:cubicBezTo>
                  <a:cubicBezTo>
                    <a:pt x="1119981" y="755650"/>
                    <a:pt x="792162" y="777875"/>
                    <a:pt x="581025" y="790575"/>
                  </a:cubicBezTo>
                  <a:cubicBezTo>
                    <a:pt x="369888" y="803275"/>
                    <a:pt x="180181" y="782637"/>
                    <a:pt x="0" y="742950"/>
                  </a:cubicBezTo>
                </a:path>
              </a:pathLst>
            </a:cu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grpSp>
          <p:nvGrpSpPr>
            <p:cNvPr id="1192" name="Gruppieren 171"/>
            <p:cNvGrpSpPr/>
            <p:nvPr/>
          </p:nvGrpSpPr>
          <p:grpSpPr>
            <a:xfrm>
              <a:off x="2787607" y="3623637"/>
              <a:ext cx="53807" cy="274756"/>
              <a:chOff x="2940844" y="3298031"/>
              <a:chExt cx="302419" cy="1544261"/>
            </a:xfrm>
          </p:grpSpPr>
          <p:sp>
            <p:nvSpPr>
              <p:cNvPr id="1207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317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1208" name="Ellipse 214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1193" name="Gruppieren 172"/>
            <p:cNvGrpSpPr/>
            <p:nvPr/>
          </p:nvGrpSpPr>
          <p:grpSpPr>
            <a:xfrm>
              <a:off x="2982497" y="3624485"/>
              <a:ext cx="53807" cy="274756"/>
              <a:chOff x="2940844" y="3298031"/>
              <a:chExt cx="302419" cy="1544261"/>
            </a:xfrm>
          </p:grpSpPr>
          <p:sp>
            <p:nvSpPr>
              <p:cNvPr id="1205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317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1206" name="Ellipse 209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1194" name="Gruppieren 173"/>
            <p:cNvGrpSpPr/>
            <p:nvPr/>
          </p:nvGrpSpPr>
          <p:grpSpPr>
            <a:xfrm>
              <a:off x="3137561" y="3629569"/>
              <a:ext cx="53807" cy="274756"/>
              <a:chOff x="2940844" y="3298031"/>
              <a:chExt cx="302419" cy="1544261"/>
            </a:xfrm>
          </p:grpSpPr>
          <p:sp>
            <p:nvSpPr>
              <p:cNvPr id="1203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317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1204" name="Ellipse 184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1195" name="Gruppieren 174"/>
            <p:cNvGrpSpPr/>
            <p:nvPr/>
          </p:nvGrpSpPr>
          <p:grpSpPr>
            <a:xfrm>
              <a:off x="3224838" y="3629569"/>
              <a:ext cx="53807" cy="274756"/>
              <a:chOff x="2940844" y="3298031"/>
              <a:chExt cx="302419" cy="1544261"/>
            </a:xfrm>
          </p:grpSpPr>
          <p:sp>
            <p:nvSpPr>
              <p:cNvPr id="1201" name="Rechteck 4"/>
              <p:cNvSpPr/>
              <p:nvPr/>
            </p:nvSpPr>
            <p:spPr>
              <a:xfrm>
                <a:off x="2945606" y="3348038"/>
                <a:ext cx="297657" cy="1494254"/>
              </a:xfrm>
              <a:custGeom>
                <a:avLst/>
                <a:gdLst>
                  <a:gd name="connsiteX0" fmla="*/ 0 w 297657"/>
                  <a:gd name="connsiteY0" fmla="*/ 0 h 1454943"/>
                  <a:gd name="connsiteX1" fmla="*/ 297657 w 297657"/>
                  <a:gd name="connsiteY1" fmla="*/ 0 h 1454943"/>
                  <a:gd name="connsiteX2" fmla="*/ 297657 w 297657"/>
                  <a:gd name="connsiteY2" fmla="*/ 1454943 h 1454943"/>
                  <a:gd name="connsiteX3" fmla="*/ 0 w 297657"/>
                  <a:gd name="connsiteY3" fmla="*/ 1454943 h 1454943"/>
                  <a:gd name="connsiteX4" fmla="*/ 0 w 297657"/>
                  <a:gd name="connsiteY4" fmla="*/ 0 h 1454943"/>
                  <a:gd name="connsiteX0" fmla="*/ 0 w 297657"/>
                  <a:gd name="connsiteY0" fmla="*/ 0 h 1497276"/>
                  <a:gd name="connsiteX1" fmla="*/ 297657 w 297657"/>
                  <a:gd name="connsiteY1" fmla="*/ 0 h 1497276"/>
                  <a:gd name="connsiteX2" fmla="*/ 297657 w 297657"/>
                  <a:gd name="connsiteY2" fmla="*/ 1454943 h 1497276"/>
                  <a:gd name="connsiteX3" fmla="*/ 0 w 297657"/>
                  <a:gd name="connsiteY3" fmla="*/ 1454943 h 1497276"/>
                  <a:gd name="connsiteX4" fmla="*/ 0 w 297657"/>
                  <a:gd name="connsiteY4" fmla="*/ 0 h 1497276"/>
                  <a:gd name="connsiteX0" fmla="*/ 0 w 297657"/>
                  <a:gd name="connsiteY0" fmla="*/ 0 h 1508482"/>
                  <a:gd name="connsiteX1" fmla="*/ 297657 w 297657"/>
                  <a:gd name="connsiteY1" fmla="*/ 0 h 1508482"/>
                  <a:gd name="connsiteX2" fmla="*/ 297657 w 297657"/>
                  <a:gd name="connsiteY2" fmla="*/ 1454943 h 1508482"/>
                  <a:gd name="connsiteX3" fmla="*/ 0 w 297657"/>
                  <a:gd name="connsiteY3" fmla="*/ 1454943 h 1508482"/>
                  <a:gd name="connsiteX4" fmla="*/ 0 w 297657"/>
                  <a:gd name="connsiteY4" fmla="*/ 0 h 1508482"/>
                  <a:gd name="connsiteX0" fmla="*/ 0 w 297657"/>
                  <a:gd name="connsiteY0" fmla="*/ 0 h 1493591"/>
                  <a:gd name="connsiteX1" fmla="*/ 297657 w 297657"/>
                  <a:gd name="connsiteY1" fmla="*/ 0 h 1493591"/>
                  <a:gd name="connsiteX2" fmla="*/ 297657 w 297657"/>
                  <a:gd name="connsiteY2" fmla="*/ 1454943 h 1493591"/>
                  <a:gd name="connsiteX3" fmla="*/ 0 w 297657"/>
                  <a:gd name="connsiteY3" fmla="*/ 1454943 h 1493591"/>
                  <a:gd name="connsiteX4" fmla="*/ 0 w 297657"/>
                  <a:gd name="connsiteY4" fmla="*/ 0 h 1493591"/>
                  <a:gd name="connsiteX0" fmla="*/ 0 w 297657"/>
                  <a:gd name="connsiteY0" fmla="*/ 0 h 1496097"/>
                  <a:gd name="connsiteX1" fmla="*/ 297657 w 297657"/>
                  <a:gd name="connsiteY1" fmla="*/ 0 h 1496097"/>
                  <a:gd name="connsiteX2" fmla="*/ 297657 w 297657"/>
                  <a:gd name="connsiteY2" fmla="*/ 1454943 h 1496097"/>
                  <a:gd name="connsiteX3" fmla="*/ 0 w 297657"/>
                  <a:gd name="connsiteY3" fmla="*/ 1454943 h 1496097"/>
                  <a:gd name="connsiteX4" fmla="*/ 0 w 297657"/>
                  <a:gd name="connsiteY4" fmla="*/ 0 h 1496097"/>
                  <a:gd name="connsiteX0" fmla="*/ 0 w 297657"/>
                  <a:gd name="connsiteY0" fmla="*/ 0 h 1494254"/>
                  <a:gd name="connsiteX1" fmla="*/ 297657 w 297657"/>
                  <a:gd name="connsiteY1" fmla="*/ 0 h 1494254"/>
                  <a:gd name="connsiteX2" fmla="*/ 297657 w 297657"/>
                  <a:gd name="connsiteY2" fmla="*/ 1454943 h 1494254"/>
                  <a:gd name="connsiteX3" fmla="*/ 0 w 297657"/>
                  <a:gd name="connsiteY3" fmla="*/ 1454943 h 1494254"/>
                  <a:gd name="connsiteX4" fmla="*/ 0 w 297657"/>
                  <a:gd name="connsiteY4" fmla="*/ 0 h 149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657" h="1494254">
                    <a:moveTo>
                      <a:pt x="0" y="0"/>
                    </a:moveTo>
                    <a:lnTo>
                      <a:pt x="297657" y="0"/>
                    </a:lnTo>
                    <a:lnTo>
                      <a:pt x="297657" y="1454943"/>
                    </a:lnTo>
                    <a:cubicBezTo>
                      <a:pt x="184152" y="1509712"/>
                      <a:pt x="70644" y="1504950"/>
                      <a:pt x="0" y="1454943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88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 w="317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1202" name="Ellipse 182"/>
              <p:cNvSpPr/>
              <p:nvPr/>
            </p:nvSpPr>
            <p:spPr>
              <a:xfrm>
                <a:off x="2940844" y="3298031"/>
                <a:ext cx="300037" cy="10001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7D98C6"/>
                  </a:gs>
                  <a:gs pos="74000">
                    <a:schemeClr val="accent5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sp>
          <p:nvSpPr>
            <p:cNvPr id="1196" name="Freihandform 1195"/>
            <p:cNvSpPr/>
            <p:nvPr/>
          </p:nvSpPr>
          <p:spPr>
            <a:xfrm>
              <a:off x="2917214" y="3579996"/>
              <a:ext cx="95666" cy="61859"/>
            </a:xfrm>
            <a:custGeom>
              <a:avLst/>
              <a:gdLst>
                <a:gd name="connsiteX0" fmla="*/ 52242 w 650618"/>
                <a:gd name="connsiteY0" fmla="*/ 342910 h 386346"/>
                <a:gd name="connsiteX1" fmla="*/ 52242 w 650618"/>
                <a:gd name="connsiteY1" fmla="*/ 10 h 386346"/>
                <a:gd name="connsiteX2" fmla="*/ 595167 w 650618"/>
                <a:gd name="connsiteY2" fmla="*/ 352435 h 386346"/>
                <a:gd name="connsiteX3" fmla="*/ 604692 w 650618"/>
                <a:gd name="connsiteY3" fmla="*/ 352435 h 386346"/>
                <a:gd name="connsiteX0" fmla="*/ 5425 w 585002"/>
                <a:gd name="connsiteY0" fmla="*/ 338150 h 381251"/>
                <a:gd name="connsiteX1" fmla="*/ 300700 w 585002"/>
                <a:gd name="connsiteY1" fmla="*/ 12 h 381251"/>
                <a:gd name="connsiteX2" fmla="*/ 548350 w 585002"/>
                <a:gd name="connsiteY2" fmla="*/ 347675 h 381251"/>
                <a:gd name="connsiteX3" fmla="*/ 557875 w 585002"/>
                <a:gd name="connsiteY3" fmla="*/ 347675 h 381251"/>
                <a:gd name="connsiteX0" fmla="*/ 5425 w 548350"/>
                <a:gd name="connsiteY0" fmla="*/ 338150 h 347675"/>
                <a:gd name="connsiteX1" fmla="*/ 300700 w 548350"/>
                <a:gd name="connsiteY1" fmla="*/ 12 h 347675"/>
                <a:gd name="connsiteX2" fmla="*/ 548350 w 548350"/>
                <a:gd name="connsiteY2" fmla="*/ 347675 h 347675"/>
                <a:gd name="connsiteX0" fmla="*/ 5425 w 553217"/>
                <a:gd name="connsiteY0" fmla="*/ 338150 h 347675"/>
                <a:gd name="connsiteX1" fmla="*/ 300700 w 553217"/>
                <a:gd name="connsiteY1" fmla="*/ 12 h 347675"/>
                <a:gd name="connsiteX2" fmla="*/ 548350 w 553217"/>
                <a:gd name="connsiteY2" fmla="*/ 347675 h 347675"/>
                <a:gd name="connsiteX0" fmla="*/ 5746 w 534423"/>
                <a:gd name="connsiteY0" fmla="*/ 338150 h 347675"/>
                <a:gd name="connsiteX1" fmla="*/ 281971 w 534423"/>
                <a:gd name="connsiteY1" fmla="*/ 12 h 347675"/>
                <a:gd name="connsiteX2" fmla="*/ 529621 w 534423"/>
                <a:gd name="connsiteY2" fmla="*/ 347675 h 347675"/>
                <a:gd name="connsiteX0" fmla="*/ 5746 w 534423"/>
                <a:gd name="connsiteY0" fmla="*/ 338154 h 347679"/>
                <a:gd name="connsiteX1" fmla="*/ 281971 w 534423"/>
                <a:gd name="connsiteY1" fmla="*/ 16 h 347679"/>
                <a:gd name="connsiteX2" fmla="*/ 529621 w 534423"/>
                <a:gd name="connsiteY2" fmla="*/ 347679 h 347679"/>
                <a:gd name="connsiteX0" fmla="*/ 7356 w 537693"/>
                <a:gd name="connsiteY0" fmla="*/ 338154 h 347679"/>
                <a:gd name="connsiteX1" fmla="*/ 283581 w 537693"/>
                <a:gd name="connsiteY1" fmla="*/ 16 h 347679"/>
                <a:gd name="connsiteX2" fmla="*/ 531231 w 537693"/>
                <a:gd name="connsiteY2" fmla="*/ 347679 h 34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7693" h="347679">
                  <a:moveTo>
                    <a:pt x="7356" y="338154"/>
                  </a:moveTo>
                  <a:cubicBezTo>
                    <a:pt x="-37888" y="108760"/>
                    <a:pt x="134356" y="-1571"/>
                    <a:pt x="283581" y="16"/>
                  </a:cubicBezTo>
                  <a:cubicBezTo>
                    <a:pt x="432806" y="1603"/>
                    <a:pt x="569331" y="123048"/>
                    <a:pt x="531231" y="347679"/>
                  </a:cubicBezTo>
                </a:path>
              </a:pathLst>
            </a:cu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197" name="Freihandform 1196"/>
            <p:cNvSpPr/>
            <p:nvPr/>
          </p:nvSpPr>
          <p:spPr>
            <a:xfrm>
              <a:off x="3251529" y="3590085"/>
              <a:ext cx="99140" cy="56007"/>
            </a:xfrm>
            <a:custGeom>
              <a:avLst/>
              <a:gdLst>
                <a:gd name="connsiteX0" fmla="*/ 13257 w 589519"/>
                <a:gd name="connsiteY0" fmla="*/ 234038 h 234038"/>
                <a:gd name="connsiteX1" fmla="*/ 75169 w 589519"/>
                <a:gd name="connsiteY1" fmla="*/ 675 h 234038"/>
                <a:gd name="connsiteX2" fmla="*/ 589519 w 589519"/>
                <a:gd name="connsiteY2" fmla="*/ 176888 h 234038"/>
                <a:gd name="connsiteX0" fmla="*/ 849 w 577111"/>
                <a:gd name="connsiteY0" fmla="*/ 305196 h 305196"/>
                <a:gd name="connsiteX1" fmla="*/ 324699 w 577111"/>
                <a:gd name="connsiteY1" fmla="*/ 396 h 305196"/>
                <a:gd name="connsiteX2" fmla="*/ 577111 w 577111"/>
                <a:gd name="connsiteY2" fmla="*/ 248046 h 305196"/>
                <a:gd name="connsiteX0" fmla="*/ 905 w 558117"/>
                <a:gd name="connsiteY0" fmla="*/ 305196 h 305196"/>
                <a:gd name="connsiteX1" fmla="*/ 305705 w 558117"/>
                <a:gd name="connsiteY1" fmla="*/ 396 h 305196"/>
                <a:gd name="connsiteX2" fmla="*/ 558117 w 558117"/>
                <a:gd name="connsiteY2" fmla="*/ 248046 h 305196"/>
                <a:gd name="connsiteX0" fmla="*/ 0 w 557212"/>
                <a:gd name="connsiteY0" fmla="*/ 305196 h 305196"/>
                <a:gd name="connsiteX1" fmla="*/ 304800 w 557212"/>
                <a:gd name="connsiteY1" fmla="*/ 396 h 305196"/>
                <a:gd name="connsiteX2" fmla="*/ 557212 w 557212"/>
                <a:gd name="connsiteY2" fmla="*/ 248046 h 305196"/>
                <a:gd name="connsiteX0" fmla="*/ 0 w 557212"/>
                <a:gd name="connsiteY0" fmla="*/ 305439 h 305439"/>
                <a:gd name="connsiteX1" fmla="*/ 304800 w 557212"/>
                <a:gd name="connsiteY1" fmla="*/ 639 h 305439"/>
                <a:gd name="connsiteX2" fmla="*/ 557212 w 557212"/>
                <a:gd name="connsiteY2" fmla="*/ 248289 h 305439"/>
                <a:gd name="connsiteX0" fmla="*/ 0 w 557212"/>
                <a:gd name="connsiteY0" fmla="*/ 314912 h 314912"/>
                <a:gd name="connsiteX1" fmla="*/ 285750 w 557212"/>
                <a:gd name="connsiteY1" fmla="*/ 587 h 314912"/>
                <a:gd name="connsiteX2" fmla="*/ 557212 w 557212"/>
                <a:gd name="connsiteY2" fmla="*/ 257762 h 314912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  <a:gd name="connsiteX0" fmla="*/ 0 w 557212"/>
                <a:gd name="connsiteY0" fmla="*/ 314669 h 314669"/>
                <a:gd name="connsiteX1" fmla="*/ 285750 w 557212"/>
                <a:gd name="connsiteY1" fmla="*/ 344 h 314669"/>
                <a:gd name="connsiteX2" fmla="*/ 557212 w 557212"/>
                <a:gd name="connsiteY2" fmla="*/ 257519 h 314669"/>
                <a:gd name="connsiteX0" fmla="*/ 0 w 557212"/>
                <a:gd name="connsiteY0" fmla="*/ 316058 h 316058"/>
                <a:gd name="connsiteX1" fmla="*/ 285750 w 557212"/>
                <a:gd name="connsiteY1" fmla="*/ 1733 h 316058"/>
                <a:gd name="connsiteX2" fmla="*/ 557212 w 557212"/>
                <a:gd name="connsiteY2" fmla="*/ 258908 h 316058"/>
                <a:gd name="connsiteX0" fmla="*/ 0 w 557212"/>
                <a:gd name="connsiteY0" fmla="*/ 314787 h 314787"/>
                <a:gd name="connsiteX1" fmla="*/ 285750 w 557212"/>
                <a:gd name="connsiteY1" fmla="*/ 462 h 314787"/>
                <a:gd name="connsiteX2" fmla="*/ 557212 w 557212"/>
                <a:gd name="connsiteY2" fmla="*/ 257637 h 31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7212" h="314787">
                  <a:moveTo>
                    <a:pt x="0" y="314787"/>
                  </a:moveTo>
                  <a:cubicBezTo>
                    <a:pt x="25796" y="-6682"/>
                    <a:pt x="192879" y="-1919"/>
                    <a:pt x="285750" y="462"/>
                  </a:cubicBezTo>
                  <a:cubicBezTo>
                    <a:pt x="378621" y="2843"/>
                    <a:pt x="552846" y="98093"/>
                    <a:pt x="557212" y="257637"/>
                  </a:cubicBezTo>
                </a:path>
              </a:pathLst>
            </a:cu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198" name="Freihandform 1197"/>
            <p:cNvSpPr/>
            <p:nvPr/>
          </p:nvSpPr>
          <p:spPr>
            <a:xfrm>
              <a:off x="3065880" y="3555344"/>
              <a:ext cx="123209" cy="92443"/>
            </a:xfrm>
            <a:custGeom>
              <a:avLst/>
              <a:gdLst>
                <a:gd name="connsiteX0" fmla="*/ 138825 w 695378"/>
                <a:gd name="connsiteY0" fmla="*/ 479517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9300 w 695378"/>
                <a:gd name="connsiteY0" fmla="*/ 489042 h 531905"/>
                <a:gd name="connsiteX1" fmla="*/ 138825 w 695378"/>
                <a:gd name="connsiteY1" fmla="*/ 322355 h 531905"/>
                <a:gd name="connsiteX2" fmla="*/ 712 w 695378"/>
                <a:gd name="connsiteY2" fmla="*/ 189005 h 531905"/>
                <a:gd name="connsiteX3" fmla="*/ 95962 w 695378"/>
                <a:gd name="connsiteY3" fmla="*/ 98517 h 531905"/>
                <a:gd name="connsiteX4" fmla="*/ 329325 w 695378"/>
                <a:gd name="connsiteY4" fmla="*/ 241392 h 531905"/>
                <a:gd name="connsiteX5" fmla="*/ 448387 w 695378"/>
                <a:gd name="connsiteY5" fmla="*/ 98517 h 531905"/>
                <a:gd name="connsiteX6" fmla="*/ 634125 w 695378"/>
                <a:gd name="connsiteY6" fmla="*/ 3267 h 531905"/>
                <a:gd name="connsiteX7" fmla="*/ 691275 w 695378"/>
                <a:gd name="connsiteY7" fmla="*/ 217580 h 531905"/>
                <a:gd name="connsiteX8" fmla="*/ 538875 w 695378"/>
                <a:gd name="connsiteY8" fmla="*/ 531905 h 531905"/>
                <a:gd name="connsiteX0" fmla="*/ 128796 w 694874"/>
                <a:gd name="connsiteY0" fmla="*/ 489042 h 531905"/>
                <a:gd name="connsiteX1" fmla="*/ 71646 w 694874"/>
                <a:gd name="connsiteY1" fmla="*/ 327118 h 531905"/>
                <a:gd name="connsiteX2" fmla="*/ 208 w 694874"/>
                <a:gd name="connsiteY2" fmla="*/ 189005 h 531905"/>
                <a:gd name="connsiteX3" fmla="*/ 95458 w 694874"/>
                <a:gd name="connsiteY3" fmla="*/ 98517 h 531905"/>
                <a:gd name="connsiteX4" fmla="*/ 328821 w 694874"/>
                <a:gd name="connsiteY4" fmla="*/ 241392 h 531905"/>
                <a:gd name="connsiteX5" fmla="*/ 447883 w 694874"/>
                <a:gd name="connsiteY5" fmla="*/ 98517 h 531905"/>
                <a:gd name="connsiteX6" fmla="*/ 633621 w 694874"/>
                <a:gd name="connsiteY6" fmla="*/ 3267 h 531905"/>
                <a:gd name="connsiteX7" fmla="*/ 690771 w 694874"/>
                <a:gd name="connsiteY7" fmla="*/ 217580 h 531905"/>
                <a:gd name="connsiteX8" fmla="*/ 538371 w 694874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531"/>
                <a:gd name="connsiteY0" fmla="*/ 489042 h 531905"/>
                <a:gd name="connsiteX1" fmla="*/ 75303 w 698531"/>
                <a:gd name="connsiteY1" fmla="*/ 327118 h 531905"/>
                <a:gd name="connsiteX2" fmla="*/ 3865 w 698531"/>
                <a:gd name="connsiteY2" fmla="*/ 189005 h 531905"/>
                <a:gd name="connsiteX3" fmla="*/ 99115 w 698531"/>
                <a:gd name="connsiteY3" fmla="*/ 98517 h 531905"/>
                <a:gd name="connsiteX4" fmla="*/ 332478 w 698531"/>
                <a:gd name="connsiteY4" fmla="*/ 241392 h 531905"/>
                <a:gd name="connsiteX5" fmla="*/ 451540 w 698531"/>
                <a:gd name="connsiteY5" fmla="*/ 98517 h 531905"/>
                <a:gd name="connsiteX6" fmla="*/ 637278 w 698531"/>
                <a:gd name="connsiteY6" fmla="*/ 3267 h 531905"/>
                <a:gd name="connsiteX7" fmla="*/ 694428 w 698531"/>
                <a:gd name="connsiteY7" fmla="*/ 217580 h 531905"/>
                <a:gd name="connsiteX8" fmla="*/ 542028 w 698531"/>
                <a:gd name="connsiteY8" fmla="*/ 531905 h 531905"/>
                <a:gd name="connsiteX0" fmla="*/ 132453 w 698085"/>
                <a:gd name="connsiteY0" fmla="*/ 490370 h 533233"/>
                <a:gd name="connsiteX1" fmla="*/ 75303 w 698085"/>
                <a:gd name="connsiteY1" fmla="*/ 328446 h 533233"/>
                <a:gd name="connsiteX2" fmla="*/ 3865 w 698085"/>
                <a:gd name="connsiteY2" fmla="*/ 190333 h 533233"/>
                <a:gd name="connsiteX3" fmla="*/ 99115 w 698085"/>
                <a:gd name="connsiteY3" fmla="*/ 99845 h 533233"/>
                <a:gd name="connsiteX4" fmla="*/ 332478 w 698085"/>
                <a:gd name="connsiteY4" fmla="*/ 242720 h 533233"/>
                <a:gd name="connsiteX5" fmla="*/ 489640 w 698085"/>
                <a:gd name="connsiteY5" fmla="*/ 85557 h 533233"/>
                <a:gd name="connsiteX6" fmla="*/ 637278 w 698085"/>
                <a:gd name="connsiteY6" fmla="*/ 4595 h 533233"/>
                <a:gd name="connsiteX7" fmla="*/ 694428 w 698085"/>
                <a:gd name="connsiteY7" fmla="*/ 218908 h 533233"/>
                <a:gd name="connsiteX8" fmla="*/ 542028 w 698085"/>
                <a:gd name="connsiteY8" fmla="*/ 533233 h 533233"/>
                <a:gd name="connsiteX0" fmla="*/ 132453 w 695500"/>
                <a:gd name="connsiteY0" fmla="*/ 468003 h 510866"/>
                <a:gd name="connsiteX1" fmla="*/ 75303 w 695500"/>
                <a:gd name="connsiteY1" fmla="*/ 306079 h 510866"/>
                <a:gd name="connsiteX2" fmla="*/ 3865 w 695500"/>
                <a:gd name="connsiteY2" fmla="*/ 167966 h 510866"/>
                <a:gd name="connsiteX3" fmla="*/ 99115 w 695500"/>
                <a:gd name="connsiteY3" fmla="*/ 77478 h 510866"/>
                <a:gd name="connsiteX4" fmla="*/ 332478 w 695500"/>
                <a:gd name="connsiteY4" fmla="*/ 220353 h 510866"/>
                <a:gd name="connsiteX5" fmla="*/ 489640 w 695500"/>
                <a:gd name="connsiteY5" fmla="*/ 63190 h 510866"/>
                <a:gd name="connsiteX6" fmla="*/ 603940 w 695500"/>
                <a:gd name="connsiteY6" fmla="*/ 6041 h 510866"/>
                <a:gd name="connsiteX7" fmla="*/ 694428 w 695500"/>
                <a:gd name="connsiteY7" fmla="*/ 196541 h 510866"/>
                <a:gd name="connsiteX8" fmla="*/ 542028 w 695500"/>
                <a:gd name="connsiteY8" fmla="*/ 510866 h 510866"/>
                <a:gd name="connsiteX0" fmla="*/ 132453 w 695845"/>
                <a:gd name="connsiteY0" fmla="*/ 477503 h 520366"/>
                <a:gd name="connsiteX1" fmla="*/ 75303 w 695845"/>
                <a:gd name="connsiteY1" fmla="*/ 315579 h 520366"/>
                <a:gd name="connsiteX2" fmla="*/ 3865 w 695845"/>
                <a:gd name="connsiteY2" fmla="*/ 177466 h 520366"/>
                <a:gd name="connsiteX3" fmla="*/ 99115 w 695845"/>
                <a:gd name="connsiteY3" fmla="*/ 86978 h 520366"/>
                <a:gd name="connsiteX4" fmla="*/ 332478 w 695845"/>
                <a:gd name="connsiteY4" fmla="*/ 229853 h 520366"/>
                <a:gd name="connsiteX5" fmla="*/ 489640 w 695845"/>
                <a:gd name="connsiteY5" fmla="*/ 72690 h 520366"/>
                <a:gd name="connsiteX6" fmla="*/ 603940 w 695845"/>
                <a:gd name="connsiteY6" fmla="*/ 15541 h 520366"/>
                <a:gd name="connsiteX7" fmla="*/ 694428 w 695845"/>
                <a:gd name="connsiteY7" fmla="*/ 206041 h 520366"/>
                <a:gd name="connsiteX8" fmla="*/ 542028 w 695845"/>
                <a:gd name="connsiteY8" fmla="*/ 520366 h 520366"/>
                <a:gd name="connsiteX0" fmla="*/ 132453 w 695571"/>
                <a:gd name="connsiteY0" fmla="*/ 469673 h 512536"/>
                <a:gd name="connsiteX1" fmla="*/ 75303 w 695571"/>
                <a:gd name="connsiteY1" fmla="*/ 307749 h 512536"/>
                <a:gd name="connsiteX2" fmla="*/ 3865 w 695571"/>
                <a:gd name="connsiteY2" fmla="*/ 169636 h 512536"/>
                <a:gd name="connsiteX3" fmla="*/ 99115 w 695571"/>
                <a:gd name="connsiteY3" fmla="*/ 79148 h 512536"/>
                <a:gd name="connsiteX4" fmla="*/ 332478 w 695571"/>
                <a:gd name="connsiteY4" fmla="*/ 222023 h 512536"/>
                <a:gd name="connsiteX5" fmla="*/ 461065 w 695571"/>
                <a:gd name="connsiteY5" fmla="*/ 55335 h 512536"/>
                <a:gd name="connsiteX6" fmla="*/ 603940 w 695571"/>
                <a:gd name="connsiteY6" fmla="*/ 7711 h 512536"/>
                <a:gd name="connsiteX7" fmla="*/ 694428 w 695571"/>
                <a:gd name="connsiteY7" fmla="*/ 198211 h 512536"/>
                <a:gd name="connsiteX8" fmla="*/ 542028 w 695571"/>
                <a:gd name="connsiteY8" fmla="*/ 512536 h 512536"/>
                <a:gd name="connsiteX0" fmla="*/ 132453 w 695571"/>
                <a:gd name="connsiteY0" fmla="*/ 469312 h 512175"/>
                <a:gd name="connsiteX1" fmla="*/ 75303 w 695571"/>
                <a:gd name="connsiteY1" fmla="*/ 307388 h 512175"/>
                <a:gd name="connsiteX2" fmla="*/ 3865 w 695571"/>
                <a:gd name="connsiteY2" fmla="*/ 169275 h 512175"/>
                <a:gd name="connsiteX3" fmla="*/ 99115 w 695571"/>
                <a:gd name="connsiteY3" fmla="*/ 78787 h 512175"/>
                <a:gd name="connsiteX4" fmla="*/ 332478 w 695571"/>
                <a:gd name="connsiteY4" fmla="*/ 202612 h 512175"/>
                <a:gd name="connsiteX5" fmla="*/ 461065 w 695571"/>
                <a:gd name="connsiteY5" fmla="*/ 54974 h 512175"/>
                <a:gd name="connsiteX6" fmla="*/ 603940 w 695571"/>
                <a:gd name="connsiteY6" fmla="*/ 7350 h 512175"/>
                <a:gd name="connsiteX7" fmla="*/ 694428 w 695571"/>
                <a:gd name="connsiteY7" fmla="*/ 197850 h 512175"/>
                <a:gd name="connsiteX8" fmla="*/ 542028 w 695571"/>
                <a:gd name="connsiteY8" fmla="*/ 512175 h 512175"/>
                <a:gd name="connsiteX0" fmla="*/ 132453 w 695571"/>
                <a:gd name="connsiteY0" fmla="*/ 461962 h 504825"/>
                <a:gd name="connsiteX1" fmla="*/ 75303 w 695571"/>
                <a:gd name="connsiteY1" fmla="*/ 300038 h 504825"/>
                <a:gd name="connsiteX2" fmla="*/ 3865 w 695571"/>
                <a:gd name="connsiteY2" fmla="*/ 161925 h 504825"/>
                <a:gd name="connsiteX3" fmla="*/ 99115 w 695571"/>
                <a:gd name="connsiteY3" fmla="*/ 71437 h 504825"/>
                <a:gd name="connsiteX4" fmla="*/ 332478 w 695571"/>
                <a:gd name="connsiteY4" fmla="*/ 195262 h 504825"/>
                <a:gd name="connsiteX5" fmla="*/ 603940 w 695571"/>
                <a:gd name="connsiteY5" fmla="*/ 0 h 504825"/>
                <a:gd name="connsiteX6" fmla="*/ 694428 w 695571"/>
                <a:gd name="connsiteY6" fmla="*/ 190500 h 504825"/>
                <a:gd name="connsiteX7" fmla="*/ 542028 w 695571"/>
                <a:gd name="connsiteY7" fmla="*/ 504825 h 504825"/>
                <a:gd name="connsiteX0" fmla="*/ 132453 w 709152"/>
                <a:gd name="connsiteY0" fmla="*/ 468239 h 511102"/>
                <a:gd name="connsiteX1" fmla="*/ 75303 w 709152"/>
                <a:gd name="connsiteY1" fmla="*/ 306315 h 511102"/>
                <a:gd name="connsiteX2" fmla="*/ 3865 w 709152"/>
                <a:gd name="connsiteY2" fmla="*/ 168202 h 511102"/>
                <a:gd name="connsiteX3" fmla="*/ 99115 w 709152"/>
                <a:gd name="connsiteY3" fmla="*/ 77714 h 511102"/>
                <a:gd name="connsiteX4" fmla="*/ 332478 w 709152"/>
                <a:gd name="connsiteY4" fmla="*/ 201539 h 511102"/>
                <a:gd name="connsiteX5" fmla="*/ 603940 w 709152"/>
                <a:gd name="connsiteY5" fmla="*/ 6277 h 511102"/>
                <a:gd name="connsiteX6" fmla="*/ 694428 w 709152"/>
                <a:gd name="connsiteY6" fmla="*/ 196777 h 511102"/>
                <a:gd name="connsiteX7" fmla="*/ 542028 w 709152"/>
                <a:gd name="connsiteY7" fmla="*/ 511102 h 511102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7979"/>
                <a:gd name="connsiteY0" fmla="*/ 463752 h 506615"/>
                <a:gd name="connsiteX1" fmla="*/ 75303 w 697979"/>
                <a:gd name="connsiteY1" fmla="*/ 301828 h 506615"/>
                <a:gd name="connsiteX2" fmla="*/ 3865 w 697979"/>
                <a:gd name="connsiteY2" fmla="*/ 163715 h 506615"/>
                <a:gd name="connsiteX3" fmla="*/ 99115 w 697979"/>
                <a:gd name="connsiteY3" fmla="*/ 73227 h 506615"/>
                <a:gd name="connsiteX4" fmla="*/ 332478 w 697979"/>
                <a:gd name="connsiteY4" fmla="*/ 197052 h 506615"/>
                <a:gd name="connsiteX5" fmla="*/ 603940 w 697979"/>
                <a:gd name="connsiteY5" fmla="*/ 1790 h 506615"/>
                <a:gd name="connsiteX6" fmla="*/ 694428 w 697979"/>
                <a:gd name="connsiteY6" fmla="*/ 192290 h 506615"/>
                <a:gd name="connsiteX7" fmla="*/ 542028 w 697979"/>
                <a:gd name="connsiteY7" fmla="*/ 506615 h 506615"/>
                <a:gd name="connsiteX0" fmla="*/ 132453 w 695903"/>
                <a:gd name="connsiteY0" fmla="*/ 463752 h 506615"/>
                <a:gd name="connsiteX1" fmla="*/ 75303 w 695903"/>
                <a:gd name="connsiteY1" fmla="*/ 301828 h 506615"/>
                <a:gd name="connsiteX2" fmla="*/ 3865 w 695903"/>
                <a:gd name="connsiteY2" fmla="*/ 163715 h 506615"/>
                <a:gd name="connsiteX3" fmla="*/ 99115 w 695903"/>
                <a:gd name="connsiteY3" fmla="*/ 73227 h 506615"/>
                <a:gd name="connsiteX4" fmla="*/ 332478 w 695903"/>
                <a:gd name="connsiteY4" fmla="*/ 197052 h 506615"/>
                <a:gd name="connsiteX5" fmla="*/ 603940 w 695903"/>
                <a:gd name="connsiteY5" fmla="*/ 1790 h 506615"/>
                <a:gd name="connsiteX6" fmla="*/ 694428 w 695903"/>
                <a:gd name="connsiteY6" fmla="*/ 192290 h 506615"/>
                <a:gd name="connsiteX7" fmla="*/ 542028 w 695903"/>
                <a:gd name="connsiteY7" fmla="*/ 506615 h 506615"/>
                <a:gd name="connsiteX0" fmla="*/ 132453 w 695903"/>
                <a:gd name="connsiteY0" fmla="*/ 467186 h 510049"/>
                <a:gd name="connsiteX1" fmla="*/ 75303 w 695903"/>
                <a:gd name="connsiteY1" fmla="*/ 305262 h 510049"/>
                <a:gd name="connsiteX2" fmla="*/ 3865 w 695903"/>
                <a:gd name="connsiteY2" fmla="*/ 167149 h 510049"/>
                <a:gd name="connsiteX3" fmla="*/ 99115 w 695903"/>
                <a:gd name="connsiteY3" fmla="*/ 76661 h 510049"/>
                <a:gd name="connsiteX4" fmla="*/ 332478 w 695903"/>
                <a:gd name="connsiteY4" fmla="*/ 200486 h 510049"/>
                <a:gd name="connsiteX5" fmla="*/ 603940 w 695903"/>
                <a:gd name="connsiteY5" fmla="*/ 5224 h 510049"/>
                <a:gd name="connsiteX6" fmla="*/ 694428 w 695903"/>
                <a:gd name="connsiteY6" fmla="*/ 195724 h 510049"/>
                <a:gd name="connsiteX7" fmla="*/ 542028 w 695903"/>
                <a:gd name="connsiteY7" fmla="*/ 510049 h 510049"/>
                <a:gd name="connsiteX0" fmla="*/ 129044 w 692494"/>
                <a:gd name="connsiteY0" fmla="*/ 467186 h 510049"/>
                <a:gd name="connsiteX1" fmla="*/ 456 w 692494"/>
                <a:gd name="connsiteY1" fmla="*/ 167149 h 510049"/>
                <a:gd name="connsiteX2" fmla="*/ 95706 w 692494"/>
                <a:gd name="connsiteY2" fmla="*/ 76661 h 510049"/>
                <a:gd name="connsiteX3" fmla="*/ 329069 w 692494"/>
                <a:gd name="connsiteY3" fmla="*/ 200486 h 510049"/>
                <a:gd name="connsiteX4" fmla="*/ 600531 w 692494"/>
                <a:gd name="connsiteY4" fmla="*/ 5224 h 510049"/>
                <a:gd name="connsiteX5" fmla="*/ 691019 w 692494"/>
                <a:gd name="connsiteY5" fmla="*/ 195724 h 510049"/>
                <a:gd name="connsiteX6" fmla="*/ 538619 w 692494"/>
                <a:gd name="connsiteY6" fmla="*/ 510049 h 510049"/>
                <a:gd name="connsiteX0" fmla="*/ 129044 w 692494"/>
                <a:gd name="connsiteY0" fmla="*/ 467186 h 521956"/>
                <a:gd name="connsiteX1" fmla="*/ 456 w 692494"/>
                <a:gd name="connsiteY1" fmla="*/ 167149 h 521956"/>
                <a:gd name="connsiteX2" fmla="*/ 95706 w 692494"/>
                <a:gd name="connsiteY2" fmla="*/ 76661 h 521956"/>
                <a:gd name="connsiteX3" fmla="*/ 329069 w 692494"/>
                <a:gd name="connsiteY3" fmla="*/ 200486 h 521956"/>
                <a:gd name="connsiteX4" fmla="*/ 600531 w 692494"/>
                <a:gd name="connsiteY4" fmla="*/ 5224 h 521956"/>
                <a:gd name="connsiteX5" fmla="*/ 691019 w 692494"/>
                <a:gd name="connsiteY5" fmla="*/ 195724 h 521956"/>
                <a:gd name="connsiteX6" fmla="*/ 538619 w 692494"/>
                <a:gd name="connsiteY6" fmla="*/ 521956 h 521956"/>
                <a:gd name="connsiteX0" fmla="*/ 129044 w 692401"/>
                <a:gd name="connsiteY0" fmla="*/ 467186 h 512431"/>
                <a:gd name="connsiteX1" fmla="*/ 456 w 692401"/>
                <a:gd name="connsiteY1" fmla="*/ 167149 h 512431"/>
                <a:gd name="connsiteX2" fmla="*/ 95706 w 692401"/>
                <a:gd name="connsiteY2" fmla="*/ 76661 h 512431"/>
                <a:gd name="connsiteX3" fmla="*/ 329069 w 692401"/>
                <a:gd name="connsiteY3" fmla="*/ 200486 h 512431"/>
                <a:gd name="connsiteX4" fmla="*/ 600531 w 692401"/>
                <a:gd name="connsiteY4" fmla="*/ 5224 h 512431"/>
                <a:gd name="connsiteX5" fmla="*/ 691019 w 692401"/>
                <a:gd name="connsiteY5" fmla="*/ 195724 h 512431"/>
                <a:gd name="connsiteX6" fmla="*/ 541001 w 692401"/>
                <a:gd name="connsiteY6" fmla="*/ 512431 h 512431"/>
                <a:gd name="connsiteX0" fmla="*/ 129044 w 692494"/>
                <a:gd name="connsiteY0" fmla="*/ 467186 h 519575"/>
                <a:gd name="connsiteX1" fmla="*/ 456 w 692494"/>
                <a:gd name="connsiteY1" fmla="*/ 167149 h 519575"/>
                <a:gd name="connsiteX2" fmla="*/ 95706 w 692494"/>
                <a:gd name="connsiteY2" fmla="*/ 76661 h 519575"/>
                <a:gd name="connsiteX3" fmla="*/ 329069 w 692494"/>
                <a:gd name="connsiteY3" fmla="*/ 200486 h 519575"/>
                <a:gd name="connsiteX4" fmla="*/ 600531 w 692494"/>
                <a:gd name="connsiteY4" fmla="*/ 5224 h 519575"/>
                <a:gd name="connsiteX5" fmla="*/ 691019 w 692494"/>
                <a:gd name="connsiteY5" fmla="*/ 195724 h 519575"/>
                <a:gd name="connsiteX6" fmla="*/ 538619 w 692494"/>
                <a:gd name="connsiteY6" fmla="*/ 519575 h 51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2494" h="519575">
                  <a:moveTo>
                    <a:pt x="129044" y="467186"/>
                  </a:moveTo>
                  <a:cubicBezTo>
                    <a:pt x="102255" y="404678"/>
                    <a:pt x="6012" y="232237"/>
                    <a:pt x="456" y="167149"/>
                  </a:cubicBezTo>
                  <a:cubicBezTo>
                    <a:pt x="-5100" y="102062"/>
                    <a:pt x="40937" y="71105"/>
                    <a:pt x="95706" y="76661"/>
                  </a:cubicBezTo>
                  <a:cubicBezTo>
                    <a:pt x="150475" y="82217"/>
                    <a:pt x="244931" y="212392"/>
                    <a:pt x="329069" y="200486"/>
                  </a:cubicBezTo>
                  <a:cubicBezTo>
                    <a:pt x="413207" y="188580"/>
                    <a:pt x="464007" y="-36844"/>
                    <a:pt x="600531" y="5224"/>
                  </a:cubicBezTo>
                  <a:cubicBezTo>
                    <a:pt x="656093" y="13954"/>
                    <a:pt x="701338" y="109999"/>
                    <a:pt x="691019" y="195724"/>
                  </a:cubicBezTo>
                  <a:cubicBezTo>
                    <a:pt x="680700" y="281449"/>
                    <a:pt x="606881" y="406465"/>
                    <a:pt x="538619" y="519575"/>
                  </a:cubicBezTo>
                </a:path>
              </a:pathLst>
            </a:cu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199" name="Freihandform 1198"/>
            <p:cNvSpPr/>
            <p:nvPr/>
          </p:nvSpPr>
          <p:spPr>
            <a:xfrm>
              <a:off x="2791793" y="3495688"/>
              <a:ext cx="138593" cy="145743"/>
            </a:xfrm>
            <a:custGeom>
              <a:avLst/>
              <a:gdLst>
                <a:gd name="connsiteX0" fmla="*/ 823657 w 823657"/>
                <a:gd name="connsiteY0" fmla="*/ 0 h 833437"/>
                <a:gd name="connsiteX1" fmla="*/ 252157 w 823657"/>
                <a:gd name="connsiteY1" fmla="*/ 76200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823657 w 823657"/>
                <a:gd name="connsiteY0" fmla="*/ 0 h 833437"/>
                <a:gd name="connsiteX1" fmla="*/ 252157 w 823657"/>
                <a:gd name="connsiteY1" fmla="*/ 90488 h 833437"/>
                <a:gd name="connsiteX2" fmla="*/ 23557 w 823657"/>
                <a:gd name="connsiteY2" fmla="*/ 200025 h 833437"/>
                <a:gd name="connsiteX3" fmla="*/ 28320 w 823657"/>
                <a:gd name="connsiteY3" fmla="*/ 390525 h 833437"/>
                <a:gd name="connsiteX4" fmla="*/ 209295 w 823657"/>
                <a:gd name="connsiteY4" fmla="*/ 547687 h 833437"/>
                <a:gd name="connsiteX5" fmla="*/ 233107 w 823657"/>
                <a:gd name="connsiteY5" fmla="*/ 647700 h 833437"/>
                <a:gd name="connsiteX6" fmla="*/ 133095 w 823657"/>
                <a:gd name="connsiteY6" fmla="*/ 833437 h 833437"/>
                <a:gd name="connsiteX7" fmla="*/ 133095 w 823657"/>
                <a:gd name="connsiteY7" fmla="*/ 833437 h 833437"/>
                <a:gd name="connsiteX0" fmla="*/ 795082 w 795082"/>
                <a:gd name="connsiteY0" fmla="*/ 0 h 819149"/>
                <a:gd name="connsiteX1" fmla="*/ 252157 w 795082"/>
                <a:gd name="connsiteY1" fmla="*/ 76200 h 819149"/>
                <a:gd name="connsiteX2" fmla="*/ 23557 w 795082"/>
                <a:gd name="connsiteY2" fmla="*/ 185737 h 819149"/>
                <a:gd name="connsiteX3" fmla="*/ 28320 w 795082"/>
                <a:gd name="connsiteY3" fmla="*/ 376237 h 819149"/>
                <a:gd name="connsiteX4" fmla="*/ 209295 w 795082"/>
                <a:gd name="connsiteY4" fmla="*/ 533399 h 819149"/>
                <a:gd name="connsiteX5" fmla="*/ 233107 w 795082"/>
                <a:gd name="connsiteY5" fmla="*/ 633412 h 819149"/>
                <a:gd name="connsiteX6" fmla="*/ 133095 w 795082"/>
                <a:gd name="connsiteY6" fmla="*/ 819149 h 819149"/>
                <a:gd name="connsiteX7" fmla="*/ 133095 w 795082"/>
                <a:gd name="connsiteY7" fmla="*/ 819149 h 819149"/>
                <a:gd name="connsiteX0" fmla="*/ 780597 w 780597"/>
                <a:gd name="connsiteY0" fmla="*/ 0 h 819149"/>
                <a:gd name="connsiteX1" fmla="*/ 237672 w 780597"/>
                <a:gd name="connsiteY1" fmla="*/ 76200 h 819149"/>
                <a:gd name="connsiteX2" fmla="*/ 37647 w 780597"/>
                <a:gd name="connsiteY2" fmla="*/ 195262 h 819149"/>
                <a:gd name="connsiteX3" fmla="*/ 13835 w 780597"/>
                <a:gd name="connsiteY3" fmla="*/ 376237 h 819149"/>
                <a:gd name="connsiteX4" fmla="*/ 194810 w 780597"/>
                <a:gd name="connsiteY4" fmla="*/ 533399 h 819149"/>
                <a:gd name="connsiteX5" fmla="*/ 218622 w 780597"/>
                <a:gd name="connsiteY5" fmla="*/ 633412 h 819149"/>
                <a:gd name="connsiteX6" fmla="*/ 118610 w 780597"/>
                <a:gd name="connsiteY6" fmla="*/ 819149 h 819149"/>
                <a:gd name="connsiteX7" fmla="*/ 118610 w 780597"/>
                <a:gd name="connsiteY7" fmla="*/ 819149 h 819149"/>
                <a:gd name="connsiteX0" fmla="*/ 789449 w 789449"/>
                <a:gd name="connsiteY0" fmla="*/ 0 h 819149"/>
                <a:gd name="connsiteX1" fmla="*/ 246524 w 789449"/>
                <a:gd name="connsiteY1" fmla="*/ 76200 h 819149"/>
                <a:gd name="connsiteX2" fmla="*/ 46499 w 789449"/>
                <a:gd name="connsiteY2" fmla="*/ 195262 h 819149"/>
                <a:gd name="connsiteX3" fmla="*/ 22687 w 789449"/>
                <a:gd name="connsiteY3" fmla="*/ 376237 h 819149"/>
                <a:gd name="connsiteX4" fmla="*/ 203662 w 789449"/>
                <a:gd name="connsiteY4" fmla="*/ 533399 h 819149"/>
                <a:gd name="connsiteX5" fmla="*/ 227474 w 789449"/>
                <a:gd name="connsiteY5" fmla="*/ 633412 h 819149"/>
                <a:gd name="connsiteX6" fmla="*/ 127462 w 789449"/>
                <a:gd name="connsiteY6" fmla="*/ 819149 h 819149"/>
                <a:gd name="connsiteX7" fmla="*/ 127462 w 789449"/>
                <a:gd name="connsiteY7" fmla="*/ 819149 h 819149"/>
                <a:gd name="connsiteX0" fmla="*/ 814231 w 814231"/>
                <a:gd name="connsiteY0" fmla="*/ 0 h 819149"/>
                <a:gd name="connsiteX1" fmla="*/ 71281 w 814231"/>
                <a:gd name="connsiteY1" fmla="*/ 195262 h 819149"/>
                <a:gd name="connsiteX2" fmla="*/ 47469 w 814231"/>
                <a:gd name="connsiteY2" fmla="*/ 376237 h 819149"/>
                <a:gd name="connsiteX3" fmla="*/ 228444 w 814231"/>
                <a:gd name="connsiteY3" fmla="*/ 533399 h 819149"/>
                <a:gd name="connsiteX4" fmla="*/ 252256 w 814231"/>
                <a:gd name="connsiteY4" fmla="*/ 633412 h 819149"/>
                <a:gd name="connsiteX5" fmla="*/ 152244 w 814231"/>
                <a:gd name="connsiteY5" fmla="*/ 819149 h 819149"/>
                <a:gd name="connsiteX6" fmla="*/ 152244 w 814231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822343 w 822343"/>
                <a:gd name="connsiteY0" fmla="*/ 0 h 819149"/>
                <a:gd name="connsiteX1" fmla="*/ 79393 w 822343"/>
                <a:gd name="connsiteY1" fmla="*/ 195262 h 819149"/>
                <a:gd name="connsiteX2" fmla="*/ 55581 w 822343"/>
                <a:gd name="connsiteY2" fmla="*/ 376237 h 819149"/>
                <a:gd name="connsiteX3" fmla="*/ 236556 w 822343"/>
                <a:gd name="connsiteY3" fmla="*/ 533399 h 819149"/>
                <a:gd name="connsiteX4" fmla="*/ 260368 w 822343"/>
                <a:gd name="connsiteY4" fmla="*/ 633412 h 819149"/>
                <a:gd name="connsiteX5" fmla="*/ 160356 w 822343"/>
                <a:gd name="connsiteY5" fmla="*/ 819149 h 819149"/>
                <a:gd name="connsiteX6" fmla="*/ 160356 w 822343"/>
                <a:gd name="connsiteY6" fmla="*/ 819149 h 819149"/>
                <a:gd name="connsiteX0" fmla="*/ 780017 w 780017"/>
                <a:gd name="connsiteY0" fmla="*/ 0 h 819149"/>
                <a:gd name="connsiteX1" fmla="*/ 37067 w 780017"/>
                <a:gd name="connsiteY1" fmla="*/ 195262 h 819149"/>
                <a:gd name="connsiteX2" fmla="*/ 13255 w 780017"/>
                <a:gd name="connsiteY2" fmla="*/ 376237 h 819149"/>
                <a:gd name="connsiteX3" fmla="*/ 194230 w 780017"/>
                <a:gd name="connsiteY3" fmla="*/ 533399 h 819149"/>
                <a:gd name="connsiteX4" fmla="*/ 218042 w 780017"/>
                <a:gd name="connsiteY4" fmla="*/ 633412 h 819149"/>
                <a:gd name="connsiteX5" fmla="*/ 118030 w 780017"/>
                <a:gd name="connsiteY5" fmla="*/ 819149 h 819149"/>
                <a:gd name="connsiteX6" fmla="*/ 118030 w 780017"/>
                <a:gd name="connsiteY6" fmla="*/ 819149 h 819149"/>
                <a:gd name="connsiteX0" fmla="*/ 778960 w 778960"/>
                <a:gd name="connsiteY0" fmla="*/ 0 h 819149"/>
                <a:gd name="connsiteX1" fmla="*/ 36010 w 778960"/>
                <a:gd name="connsiteY1" fmla="*/ 195262 h 819149"/>
                <a:gd name="connsiteX2" fmla="*/ 12198 w 778960"/>
                <a:gd name="connsiteY2" fmla="*/ 376237 h 819149"/>
                <a:gd name="connsiteX3" fmla="*/ 178885 w 778960"/>
                <a:gd name="connsiteY3" fmla="*/ 509586 h 819149"/>
                <a:gd name="connsiteX4" fmla="*/ 216985 w 778960"/>
                <a:gd name="connsiteY4" fmla="*/ 633412 h 819149"/>
                <a:gd name="connsiteX5" fmla="*/ 116973 w 778960"/>
                <a:gd name="connsiteY5" fmla="*/ 819149 h 819149"/>
                <a:gd name="connsiteX6" fmla="*/ 116973 w 778960"/>
                <a:gd name="connsiteY6" fmla="*/ 819149 h 819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8960" h="819149">
                  <a:moveTo>
                    <a:pt x="778960" y="0"/>
                  </a:moveTo>
                  <a:cubicBezTo>
                    <a:pt x="624179" y="40680"/>
                    <a:pt x="182854" y="-29369"/>
                    <a:pt x="36010" y="195262"/>
                  </a:cubicBezTo>
                  <a:cubicBezTo>
                    <a:pt x="1084" y="243681"/>
                    <a:pt x="-11614" y="323850"/>
                    <a:pt x="12198" y="376237"/>
                  </a:cubicBezTo>
                  <a:cubicBezTo>
                    <a:pt x="36010" y="428624"/>
                    <a:pt x="144754" y="466724"/>
                    <a:pt x="178885" y="509586"/>
                  </a:cubicBezTo>
                  <a:cubicBezTo>
                    <a:pt x="213016" y="552448"/>
                    <a:pt x="227304" y="581818"/>
                    <a:pt x="216985" y="633412"/>
                  </a:cubicBezTo>
                  <a:cubicBezTo>
                    <a:pt x="206666" y="685006"/>
                    <a:pt x="116973" y="819149"/>
                    <a:pt x="116973" y="819149"/>
                  </a:cubicBezTo>
                  <a:lnTo>
                    <a:pt x="116973" y="819149"/>
                  </a:lnTo>
                </a:path>
              </a:pathLst>
            </a:cu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200" name="Freihandform 1199"/>
            <p:cNvSpPr/>
            <p:nvPr/>
          </p:nvSpPr>
          <p:spPr>
            <a:xfrm>
              <a:off x="3007494" y="3896483"/>
              <a:ext cx="85696" cy="38563"/>
            </a:xfrm>
            <a:custGeom>
              <a:avLst/>
              <a:gdLst>
                <a:gd name="connsiteX0" fmla="*/ 49518 w 601968"/>
                <a:gd name="connsiteY0" fmla="*/ 0 h 371508"/>
                <a:gd name="connsiteX1" fmla="*/ 54280 w 601968"/>
                <a:gd name="connsiteY1" fmla="*/ 371475 h 371508"/>
                <a:gd name="connsiteX2" fmla="*/ 601968 w 601968"/>
                <a:gd name="connsiteY2" fmla="*/ 23812 h 371508"/>
                <a:gd name="connsiteX3" fmla="*/ 601968 w 601968"/>
                <a:gd name="connsiteY3" fmla="*/ 23812 h 371508"/>
                <a:gd name="connsiteX0" fmla="*/ 4961 w 557411"/>
                <a:gd name="connsiteY0" fmla="*/ 0 h 200101"/>
                <a:gd name="connsiteX1" fmla="*/ 309761 w 557411"/>
                <a:gd name="connsiteY1" fmla="*/ 200025 h 200101"/>
                <a:gd name="connsiteX2" fmla="*/ 557411 w 557411"/>
                <a:gd name="connsiteY2" fmla="*/ 23812 h 200101"/>
                <a:gd name="connsiteX3" fmla="*/ 557411 w 557411"/>
                <a:gd name="connsiteY3" fmla="*/ 23812 h 200101"/>
                <a:gd name="connsiteX0" fmla="*/ 5927 w 558377"/>
                <a:gd name="connsiteY0" fmla="*/ 0 h 204862"/>
                <a:gd name="connsiteX1" fmla="*/ 263102 w 558377"/>
                <a:gd name="connsiteY1" fmla="*/ 204788 h 204862"/>
                <a:gd name="connsiteX2" fmla="*/ 558377 w 558377"/>
                <a:gd name="connsiteY2" fmla="*/ 23812 h 204862"/>
                <a:gd name="connsiteX3" fmla="*/ 558377 w 558377"/>
                <a:gd name="connsiteY3" fmla="*/ 23812 h 204862"/>
                <a:gd name="connsiteX0" fmla="*/ 4828 w 557278"/>
                <a:gd name="connsiteY0" fmla="*/ 0 h 204862"/>
                <a:gd name="connsiteX1" fmla="*/ 262003 w 557278"/>
                <a:gd name="connsiteY1" fmla="*/ 204788 h 204862"/>
                <a:gd name="connsiteX2" fmla="*/ 557278 w 557278"/>
                <a:gd name="connsiteY2" fmla="*/ 23812 h 204862"/>
                <a:gd name="connsiteX3" fmla="*/ 557278 w 557278"/>
                <a:gd name="connsiteY3" fmla="*/ 23812 h 204862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24315 w 576765"/>
                <a:gd name="connsiteY0" fmla="*/ 0 h 217894"/>
                <a:gd name="connsiteX1" fmla="*/ 281490 w 576765"/>
                <a:gd name="connsiteY1" fmla="*/ 204788 h 217894"/>
                <a:gd name="connsiteX2" fmla="*/ 576765 w 576765"/>
                <a:gd name="connsiteY2" fmla="*/ 23812 h 217894"/>
                <a:gd name="connsiteX3" fmla="*/ 576765 w 576765"/>
                <a:gd name="connsiteY3" fmla="*/ 23812 h 217894"/>
                <a:gd name="connsiteX0" fmla="*/ 4983 w 557433"/>
                <a:gd name="connsiteY0" fmla="*/ 0 h 204808"/>
                <a:gd name="connsiteX1" fmla="*/ 262158 w 557433"/>
                <a:gd name="connsiteY1" fmla="*/ 204788 h 204808"/>
                <a:gd name="connsiteX2" fmla="*/ 557433 w 557433"/>
                <a:gd name="connsiteY2" fmla="*/ 23812 h 204808"/>
                <a:gd name="connsiteX3" fmla="*/ 557433 w 557433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4276 w 556726"/>
                <a:gd name="connsiteY0" fmla="*/ 0 h 204808"/>
                <a:gd name="connsiteX1" fmla="*/ 309076 w 556726"/>
                <a:gd name="connsiteY1" fmla="*/ 204788 h 204808"/>
                <a:gd name="connsiteX2" fmla="*/ 556726 w 556726"/>
                <a:gd name="connsiteY2" fmla="*/ 23812 h 204808"/>
                <a:gd name="connsiteX3" fmla="*/ 556726 w 556726"/>
                <a:gd name="connsiteY3" fmla="*/ 23812 h 204808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4812"/>
                <a:gd name="connsiteX1" fmla="*/ 304800 w 552450"/>
                <a:gd name="connsiteY1" fmla="*/ 204788 h 204812"/>
                <a:gd name="connsiteX2" fmla="*/ 552450 w 552450"/>
                <a:gd name="connsiteY2" fmla="*/ 23812 h 204812"/>
                <a:gd name="connsiteX3" fmla="*/ 552450 w 552450"/>
                <a:gd name="connsiteY3" fmla="*/ 23812 h 204812"/>
                <a:gd name="connsiteX0" fmla="*/ 0 w 552450"/>
                <a:gd name="connsiteY0" fmla="*/ 0 h 207191"/>
                <a:gd name="connsiteX1" fmla="*/ 247650 w 552450"/>
                <a:gd name="connsiteY1" fmla="*/ 207169 h 207191"/>
                <a:gd name="connsiteX2" fmla="*/ 552450 w 552450"/>
                <a:gd name="connsiteY2" fmla="*/ 23812 h 207191"/>
                <a:gd name="connsiteX3" fmla="*/ 552450 w 552450"/>
                <a:gd name="connsiteY3" fmla="*/ 23812 h 207191"/>
                <a:gd name="connsiteX0" fmla="*/ 0 w 552450"/>
                <a:gd name="connsiteY0" fmla="*/ 0 h 213661"/>
                <a:gd name="connsiteX1" fmla="*/ 247650 w 552450"/>
                <a:gd name="connsiteY1" fmla="*/ 207169 h 213661"/>
                <a:gd name="connsiteX2" fmla="*/ 552450 w 552450"/>
                <a:gd name="connsiteY2" fmla="*/ 23812 h 213661"/>
                <a:gd name="connsiteX3" fmla="*/ 552450 w 552450"/>
                <a:gd name="connsiteY3" fmla="*/ 23812 h 213661"/>
                <a:gd name="connsiteX0" fmla="*/ 0 w 552450"/>
                <a:gd name="connsiteY0" fmla="*/ 0 h 214540"/>
                <a:gd name="connsiteX1" fmla="*/ 247650 w 552450"/>
                <a:gd name="connsiteY1" fmla="*/ 207169 h 214540"/>
                <a:gd name="connsiteX2" fmla="*/ 552450 w 552450"/>
                <a:gd name="connsiteY2" fmla="*/ 23812 h 214540"/>
                <a:gd name="connsiteX3" fmla="*/ 552450 w 552450"/>
                <a:gd name="connsiteY3" fmla="*/ 23812 h 214540"/>
                <a:gd name="connsiteX0" fmla="*/ 0 w 552450"/>
                <a:gd name="connsiteY0" fmla="*/ 0 h 207579"/>
                <a:gd name="connsiteX1" fmla="*/ 247650 w 552450"/>
                <a:gd name="connsiteY1" fmla="*/ 207169 h 207579"/>
                <a:gd name="connsiteX2" fmla="*/ 552450 w 552450"/>
                <a:gd name="connsiteY2" fmla="*/ 23812 h 207579"/>
                <a:gd name="connsiteX3" fmla="*/ 552450 w 552450"/>
                <a:gd name="connsiteY3" fmla="*/ 23812 h 207579"/>
                <a:gd name="connsiteX0" fmla="*/ 0 w 562359"/>
                <a:gd name="connsiteY0" fmla="*/ 21432 h 228958"/>
                <a:gd name="connsiteX1" fmla="*/ 247650 w 562359"/>
                <a:gd name="connsiteY1" fmla="*/ 228601 h 228958"/>
                <a:gd name="connsiteX2" fmla="*/ 552450 w 562359"/>
                <a:gd name="connsiteY2" fmla="*/ 45244 h 228958"/>
                <a:gd name="connsiteX3" fmla="*/ 481013 w 562359"/>
                <a:gd name="connsiteY3" fmla="*/ 0 h 228958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1013"/>
                <a:gd name="connsiteY0" fmla="*/ 21432 h 228623"/>
                <a:gd name="connsiteX1" fmla="*/ 247650 w 481013"/>
                <a:gd name="connsiteY1" fmla="*/ 228601 h 228623"/>
                <a:gd name="connsiteX2" fmla="*/ 481013 w 481013"/>
                <a:gd name="connsiteY2" fmla="*/ 0 h 228623"/>
                <a:gd name="connsiteX0" fmla="*/ 0 w 482336"/>
                <a:gd name="connsiteY0" fmla="*/ 21432 h 228623"/>
                <a:gd name="connsiteX1" fmla="*/ 247650 w 482336"/>
                <a:gd name="connsiteY1" fmla="*/ 228601 h 228623"/>
                <a:gd name="connsiteX2" fmla="*/ 481013 w 482336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64"/>
                <a:gd name="connsiteY0" fmla="*/ 21432 h 228623"/>
                <a:gd name="connsiteX1" fmla="*/ 247650 w 481764"/>
                <a:gd name="connsiteY1" fmla="*/ 228601 h 228623"/>
                <a:gd name="connsiteX2" fmla="*/ 481013 w 481764"/>
                <a:gd name="connsiteY2" fmla="*/ 0 h 228623"/>
                <a:gd name="connsiteX0" fmla="*/ 0 w 481700"/>
                <a:gd name="connsiteY0" fmla="*/ 21432 h 228623"/>
                <a:gd name="connsiteX1" fmla="*/ 247650 w 481700"/>
                <a:gd name="connsiteY1" fmla="*/ 228601 h 228623"/>
                <a:gd name="connsiteX2" fmla="*/ 481013 w 481700"/>
                <a:gd name="connsiteY2" fmla="*/ 0 h 228623"/>
                <a:gd name="connsiteX0" fmla="*/ 0 w 481700"/>
                <a:gd name="connsiteY0" fmla="*/ 21432 h 228601"/>
                <a:gd name="connsiteX1" fmla="*/ 247650 w 481700"/>
                <a:gd name="connsiteY1" fmla="*/ 228601 h 228601"/>
                <a:gd name="connsiteX2" fmla="*/ 481013 w 481700"/>
                <a:gd name="connsiteY2" fmla="*/ 0 h 228601"/>
                <a:gd name="connsiteX0" fmla="*/ 0 w 481653"/>
                <a:gd name="connsiteY0" fmla="*/ 21432 h 193176"/>
                <a:gd name="connsiteX1" fmla="*/ 233363 w 481653"/>
                <a:gd name="connsiteY1" fmla="*/ 192883 h 193176"/>
                <a:gd name="connsiteX2" fmla="*/ 481013 w 481653"/>
                <a:gd name="connsiteY2" fmla="*/ 0 h 193176"/>
                <a:gd name="connsiteX0" fmla="*/ 0 w 481653"/>
                <a:gd name="connsiteY0" fmla="*/ 21432 h 193550"/>
                <a:gd name="connsiteX1" fmla="*/ 233363 w 481653"/>
                <a:gd name="connsiteY1" fmla="*/ 192883 h 193550"/>
                <a:gd name="connsiteX2" fmla="*/ 481013 w 481653"/>
                <a:gd name="connsiteY2" fmla="*/ 0 h 193550"/>
                <a:gd name="connsiteX0" fmla="*/ 0 w 481653"/>
                <a:gd name="connsiteY0" fmla="*/ 21432 h 216741"/>
                <a:gd name="connsiteX1" fmla="*/ 233363 w 481653"/>
                <a:gd name="connsiteY1" fmla="*/ 216696 h 216741"/>
                <a:gd name="connsiteX2" fmla="*/ 481013 w 481653"/>
                <a:gd name="connsiteY2" fmla="*/ 0 h 21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1653" h="216741">
                  <a:moveTo>
                    <a:pt x="0" y="21432"/>
                  </a:moveTo>
                  <a:cubicBezTo>
                    <a:pt x="18256" y="209948"/>
                    <a:pt x="186532" y="217490"/>
                    <a:pt x="233363" y="216696"/>
                  </a:cubicBezTo>
                  <a:cubicBezTo>
                    <a:pt x="296863" y="213124"/>
                    <a:pt x="494308" y="226218"/>
                    <a:pt x="481013" y="0"/>
                  </a:cubicBezTo>
                </a:path>
              </a:pathLst>
            </a:cu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1161" name="Abgerundetes Rechteck 1160"/>
            <p:cNvSpPr/>
            <p:nvPr/>
          </p:nvSpPr>
          <p:spPr>
            <a:xfrm>
              <a:off x="3158121" y="3971928"/>
              <a:ext cx="72000" cy="54000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62" name="Abgerundetes Rechteck 1161"/>
            <p:cNvSpPr/>
            <p:nvPr/>
          </p:nvSpPr>
          <p:spPr>
            <a:xfrm rot="20690909">
              <a:off x="3260284" y="3964411"/>
              <a:ext cx="72000" cy="54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63" name="Abgerundetes Rechteck 1162"/>
            <p:cNvSpPr/>
            <p:nvPr/>
          </p:nvSpPr>
          <p:spPr>
            <a:xfrm rot="21359358">
              <a:off x="3228310" y="4038606"/>
              <a:ext cx="72000" cy="54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435" name="Textfeld 1434"/>
          <p:cNvSpPr txBox="1"/>
          <p:nvPr/>
        </p:nvSpPr>
        <p:spPr>
          <a:xfrm>
            <a:off x="1977607" y="2111855"/>
            <a:ext cx="466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C1q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5" name="Textfeld 1444"/>
          <p:cNvSpPr txBox="1"/>
          <p:nvPr/>
        </p:nvSpPr>
        <p:spPr>
          <a:xfrm>
            <a:off x="6947053" y="1163686"/>
            <a:ext cx="940743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1680"/>
              </a:lnSpc>
            </a:pP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effect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48" name="Gerade Verbindung mit Pfeil 1447"/>
          <p:cNvCxnSpPr/>
          <p:nvPr/>
        </p:nvCxnSpPr>
        <p:spPr>
          <a:xfrm>
            <a:off x="2393586" y="5912941"/>
            <a:ext cx="990000" cy="0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9" name="Gerade Verbindung mit Pfeil 1448"/>
          <p:cNvCxnSpPr/>
          <p:nvPr/>
        </p:nvCxnSpPr>
        <p:spPr>
          <a:xfrm flipV="1">
            <a:off x="1905911" y="4335858"/>
            <a:ext cx="654362" cy="860258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50" name="Textfeld 1449"/>
          <p:cNvSpPr txBox="1"/>
          <p:nvPr/>
        </p:nvSpPr>
        <p:spPr>
          <a:xfrm>
            <a:off x="2426586" y="5649887"/>
            <a:ext cx="8604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protection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1" name="Textfeld 1450"/>
          <p:cNvSpPr txBox="1"/>
          <p:nvPr/>
        </p:nvSpPr>
        <p:spPr>
          <a:xfrm>
            <a:off x="1587810" y="4576647"/>
            <a:ext cx="124104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lood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pressure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reduction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7022162" y="3751187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>
                <a:latin typeface="Arial"/>
                <a:cs typeface="Arial"/>
              </a:rPr>
              <a:t>?</a:t>
            </a:r>
            <a:endParaRPr lang="de-DE" sz="2400" dirty="0">
              <a:latin typeface="Arial"/>
              <a:cs typeface="Arial"/>
            </a:endParaRPr>
          </a:p>
        </p:txBody>
      </p:sp>
      <p:sp>
        <p:nvSpPr>
          <p:cNvPr id="669" name="Textfeld 668"/>
          <p:cNvSpPr txBox="1"/>
          <p:nvPr/>
        </p:nvSpPr>
        <p:spPr>
          <a:xfrm>
            <a:off x="7553900" y="5049157"/>
            <a:ext cx="1262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nephrosclerosis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0" name="Textfeld 669"/>
          <p:cNvSpPr txBox="1"/>
          <p:nvPr/>
        </p:nvSpPr>
        <p:spPr>
          <a:xfrm>
            <a:off x="7513546" y="3592550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>
                <a:latin typeface="Arial"/>
                <a:cs typeface="Arial"/>
              </a:rPr>
              <a:t>?</a:t>
            </a:r>
            <a:endParaRPr lang="de-DE" sz="2400" dirty="0">
              <a:latin typeface="Arial"/>
              <a:cs typeface="Arial"/>
            </a:endParaRPr>
          </a:p>
        </p:txBody>
      </p:sp>
      <p:sp>
        <p:nvSpPr>
          <p:cNvPr id="671" name="Textfeld 670"/>
          <p:cNvSpPr txBox="1"/>
          <p:nvPr/>
        </p:nvSpPr>
        <p:spPr>
          <a:xfrm>
            <a:off x="7563866" y="4132127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>
                <a:latin typeface="Arial"/>
                <a:cs typeface="Arial"/>
              </a:rPr>
              <a:t>?</a:t>
            </a:r>
            <a:endParaRPr lang="de-DE" sz="2400" dirty="0">
              <a:latin typeface="Arial"/>
              <a:cs typeface="Arial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7173" y="445371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 err="1" smtClean="0">
                <a:latin typeface="Arial"/>
                <a:cs typeface="Arial"/>
              </a:rPr>
              <a:t>Figure</a:t>
            </a:r>
            <a:r>
              <a:rPr lang="de-DE" sz="1400" dirty="0" smtClean="0">
                <a:latin typeface="Arial"/>
                <a:cs typeface="Arial"/>
              </a:rPr>
              <a:t> 4</a:t>
            </a:r>
            <a:endParaRPr lang="de-DE" sz="1400" dirty="0">
              <a:latin typeface="Arial"/>
              <a:cs typeface="Arial"/>
            </a:endParaRPr>
          </a:p>
        </p:txBody>
      </p:sp>
      <p:grpSp>
        <p:nvGrpSpPr>
          <p:cNvPr id="672" name="Gruppieren 671"/>
          <p:cNvGrpSpPr>
            <a:grpSpLocks noChangeAspect="1"/>
          </p:cNvGrpSpPr>
          <p:nvPr/>
        </p:nvGrpSpPr>
        <p:grpSpPr>
          <a:xfrm rot="19680000" flipV="1">
            <a:off x="4776431" y="2221369"/>
            <a:ext cx="181360" cy="329628"/>
            <a:chOff x="3503025" y="3405833"/>
            <a:chExt cx="265608" cy="45440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673" name="Gerader Verbinder 672"/>
            <p:cNvCxnSpPr/>
            <p:nvPr/>
          </p:nvCxnSpPr>
          <p:spPr bwMode="auto">
            <a:xfrm flipV="1">
              <a:off x="3635829" y="3405833"/>
              <a:ext cx="132804" cy="18143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74" name="Gerader Verbinder 673"/>
            <p:cNvCxnSpPr/>
            <p:nvPr/>
          </p:nvCxnSpPr>
          <p:spPr bwMode="auto">
            <a:xfrm flipH="1" flipV="1">
              <a:off x="3503025" y="3405833"/>
              <a:ext cx="132804" cy="18143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75" name="Gerader Verbinder 674"/>
            <p:cNvCxnSpPr/>
            <p:nvPr/>
          </p:nvCxnSpPr>
          <p:spPr bwMode="auto">
            <a:xfrm flipV="1">
              <a:off x="3635829" y="3575816"/>
              <a:ext cx="0" cy="284423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0" name="Gruppieren 9"/>
          <p:cNvGrpSpPr/>
          <p:nvPr/>
        </p:nvGrpSpPr>
        <p:grpSpPr>
          <a:xfrm rot="16200000">
            <a:off x="7819111" y="1667634"/>
            <a:ext cx="794126" cy="184298"/>
            <a:chOff x="8002842" y="1824740"/>
            <a:chExt cx="794126" cy="184298"/>
          </a:xfrm>
        </p:grpSpPr>
        <p:grpSp>
          <p:nvGrpSpPr>
            <p:cNvPr id="689" name="Gruppieren 688"/>
            <p:cNvGrpSpPr/>
            <p:nvPr/>
          </p:nvGrpSpPr>
          <p:grpSpPr>
            <a:xfrm>
              <a:off x="8014334" y="1861599"/>
              <a:ext cx="775460" cy="52111"/>
              <a:chOff x="2376488" y="3819524"/>
              <a:chExt cx="4358470" cy="292893"/>
            </a:xfrm>
          </p:grpSpPr>
          <p:sp>
            <p:nvSpPr>
              <p:cNvPr id="767" name="Freihandform 766"/>
              <p:cNvSpPr/>
              <p:nvPr/>
            </p:nvSpPr>
            <p:spPr>
              <a:xfrm>
                <a:off x="2610777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68" name="Freihandform 767"/>
              <p:cNvSpPr/>
              <p:nvPr/>
            </p:nvSpPr>
            <p:spPr>
              <a:xfrm>
                <a:off x="2845066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69" name="Freihandform 768"/>
              <p:cNvSpPr/>
              <p:nvPr/>
            </p:nvSpPr>
            <p:spPr>
              <a:xfrm>
                <a:off x="3079355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70" name="Freihandform 769"/>
              <p:cNvSpPr/>
              <p:nvPr/>
            </p:nvSpPr>
            <p:spPr>
              <a:xfrm>
                <a:off x="3313644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71" name="Freihandform 770"/>
              <p:cNvSpPr/>
              <p:nvPr/>
            </p:nvSpPr>
            <p:spPr>
              <a:xfrm>
                <a:off x="3547933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72" name="Freihandform 771"/>
              <p:cNvSpPr/>
              <p:nvPr/>
            </p:nvSpPr>
            <p:spPr>
              <a:xfrm>
                <a:off x="3782222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73" name="Freihandform 772"/>
              <p:cNvSpPr/>
              <p:nvPr/>
            </p:nvSpPr>
            <p:spPr>
              <a:xfrm>
                <a:off x="4016511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74" name="Freihandform 773"/>
              <p:cNvSpPr/>
              <p:nvPr/>
            </p:nvSpPr>
            <p:spPr>
              <a:xfrm>
                <a:off x="4250800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75" name="Freihandform 774"/>
              <p:cNvSpPr/>
              <p:nvPr/>
            </p:nvSpPr>
            <p:spPr>
              <a:xfrm>
                <a:off x="4485089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76" name="Freihandform 775"/>
              <p:cNvSpPr/>
              <p:nvPr/>
            </p:nvSpPr>
            <p:spPr>
              <a:xfrm>
                <a:off x="4719378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77" name="Freihandform 776"/>
              <p:cNvSpPr/>
              <p:nvPr/>
            </p:nvSpPr>
            <p:spPr>
              <a:xfrm>
                <a:off x="4953666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78" name="Freihandform 777"/>
              <p:cNvSpPr/>
              <p:nvPr/>
            </p:nvSpPr>
            <p:spPr>
              <a:xfrm>
                <a:off x="5187955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79" name="Freihandform 778"/>
              <p:cNvSpPr/>
              <p:nvPr/>
            </p:nvSpPr>
            <p:spPr>
              <a:xfrm>
                <a:off x="5422243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80" name="Freihandform 779"/>
              <p:cNvSpPr/>
              <p:nvPr/>
            </p:nvSpPr>
            <p:spPr>
              <a:xfrm>
                <a:off x="5656531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81" name="Freihandform 780"/>
              <p:cNvSpPr/>
              <p:nvPr/>
            </p:nvSpPr>
            <p:spPr>
              <a:xfrm>
                <a:off x="5890820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82" name="Freihandform 781"/>
              <p:cNvSpPr/>
              <p:nvPr/>
            </p:nvSpPr>
            <p:spPr>
              <a:xfrm>
                <a:off x="6125109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83" name="Freihandform 782"/>
              <p:cNvSpPr/>
              <p:nvPr/>
            </p:nvSpPr>
            <p:spPr>
              <a:xfrm>
                <a:off x="6359398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84" name="Freihandform 783"/>
              <p:cNvSpPr/>
              <p:nvPr/>
            </p:nvSpPr>
            <p:spPr>
              <a:xfrm>
                <a:off x="6593681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85" name="Freihandform 784"/>
              <p:cNvSpPr/>
              <p:nvPr/>
            </p:nvSpPr>
            <p:spPr>
              <a:xfrm>
                <a:off x="2376488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86" name="Freihandform 785"/>
              <p:cNvSpPr/>
              <p:nvPr/>
            </p:nvSpPr>
            <p:spPr>
              <a:xfrm>
                <a:off x="2449293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87" name="Freihandform 786"/>
              <p:cNvSpPr/>
              <p:nvPr/>
            </p:nvSpPr>
            <p:spPr>
              <a:xfrm>
                <a:off x="2685037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88" name="Freihandform 787"/>
              <p:cNvSpPr/>
              <p:nvPr/>
            </p:nvSpPr>
            <p:spPr>
              <a:xfrm>
                <a:off x="2911256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89" name="Freihandform 788"/>
              <p:cNvSpPr/>
              <p:nvPr/>
            </p:nvSpPr>
            <p:spPr>
              <a:xfrm>
                <a:off x="3137475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90" name="Freihandform 789"/>
              <p:cNvSpPr/>
              <p:nvPr/>
            </p:nvSpPr>
            <p:spPr>
              <a:xfrm>
                <a:off x="3377981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91" name="Freihandform 790"/>
              <p:cNvSpPr/>
              <p:nvPr/>
            </p:nvSpPr>
            <p:spPr>
              <a:xfrm>
                <a:off x="3613725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92" name="Freihandform 791"/>
              <p:cNvSpPr/>
              <p:nvPr/>
            </p:nvSpPr>
            <p:spPr>
              <a:xfrm>
                <a:off x="3849469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93" name="Freihandform 792"/>
              <p:cNvSpPr/>
              <p:nvPr/>
            </p:nvSpPr>
            <p:spPr>
              <a:xfrm>
                <a:off x="4080450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94" name="Freihandform 793"/>
              <p:cNvSpPr/>
              <p:nvPr/>
            </p:nvSpPr>
            <p:spPr>
              <a:xfrm>
                <a:off x="4325719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95" name="Freihandform 794"/>
              <p:cNvSpPr/>
              <p:nvPr/>
            </p:nvSpPr>
            <p:spPr>
              <a:xfrm>
                <a:off x="4572000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96" name="Freihandform 795"/>
              <p:cNvSpPr/>
              <p:nvPr/>
            </p:nvSpPr>
            <p:spPr>
              <a:xfrm>
                <a:off x="5026818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97" name="Freihandform 796"/>
              <p:cNvSpPr/>
              <p:nvPr/>
            </p:nvSpPr>
            <p:spPr>
              <a:xfrm>
                <a:off x="5262561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98" name="Freihandform 797"/>
              <p:cNvSpPr/>
              <p:nvPr/>
            </p:nvSpPr>
            <p:spPr>
              <a:xfrm>
                <a:off x="5493542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99" name="Freihandform 798"/>
              <p:cNvSpPr/>
              <p:nvPr/>
            </p:nvSpPr>
            <p:spPr>
              <a:xfrm>
                <a:off x="5738811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800" name="Freihandform 799"/>
              <p:cNvSpPr/>
              <p:nvPr/>
            </p:nvSpPr>
            <p:spPr>
              <a:xfrm>
                <a:off x="5965029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801" name="Freihandform 800"/>
              <p:cNvSpPr/>
              <p:nvPr/>
            </p:nvSpPr>
            <p:spPr>
              <a:xfrm>
                <a:off x="6203154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802" name="Freihandform 801"/>
              <p:cNvSpPr/>
              <p:nvPr/>
            </p:nvSpPr>
            <p:spPr>
              <a:xfrm>
                <a:off x="6434136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803" name="Freihandform 802"/>
              <p:cNvSpPr/>
              <p:nvPr/>
            </p:nvSpPr>
            <p:spPr>
              <a:xfrm>
                <a:off x="6667498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sp>
          <p:nvSpPr>
            <p:cNvPr id="690" name="Ellipse 689"/>
            <p:cNvSpPr/>
            <p:nvPr/>
          </p:nvSpPr>
          <p:spPr>
            <a:xfrm>
              <a:off x="8004166" y="1824740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691" name="Ellipse 690"/>
            <p:cNvSpPr/>
            <p:nvPr/>
          </p:nvSpPr>
          <p:spPr>
            <a:xfrm>
              <a:off x="8045898" y="1824740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692" name="Ellipse 691"/>
            <p:cNvSpPr/>
            <p:nvPr/>
          </p:nvSpPr>
          <p:spPr>
            <a:xfrm>
              <a:off x="8087630" y="1824740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693" name="Ellipse 692"/>
            <p:cNvSpPr/>
            <p:nvPr/>
          </p:nvSpPr>
          <p:spPr>
            <a:xfrm>
              <a:off x="8129361" y="1824740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694" name="Ellipse 693"/>
            <p:cNvSpPr/>
            <p:nvPr/>
          </p:nvSpPr>
          <p:spPr>
            <a:xfrm>
              <a:off x="8171093" y="1824740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695" name="Ellipse 694"/>
            <p:cNvSpPr/>
            <p:nvPr/>
          </p:nvSpPr>
          <p:spPr>
            <a:xfrm>
              <a:off x="8212825" y="1824740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696" name="Ellipse 695"/>
            <p:cNvSpPr/>
            <p:nvPr/>
          </p:nvSpPr>
          <p:spPr>
            <a:xfrm>
              <a:off x="8254557" y="1824740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697" name="Ellipse 696"/>
            <p:cNvSpPr/>
            <p:nvPr/>
          </p:nvSpPr>
          <p:spPr>
            <a:xfrm>
              <a:off x="8296288" y="1824740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698" name="Ellipse 697"/>
            <p:cNvSpPr/>
            <p:nvPr/>
          </p:nvSpPr>
          <p:spPr>
            <a:xfrm>
              <a:off x="8338020" y="1824740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699" name="Ellipse 698"/>
            <p:cNvSpPr/>
            <p:nvPr/>
          </p:nvSpPr>
          <p:spPr>
            <a:xfrm>
              <a:off x="8379752" y="1824740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700" name="Ellipse 699"/>
            <p:cNvSpPr/>
            <p:nvPr/>
          </p:nvSpPr>
          <p:spPr>
            <a:xfrm>
              <a:off x="8421484" y="1824740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701" name="Ellipse 700"/>
            <p:cNvSpPr/>
            <p:nvPr/>
          </p:nvSpPr>
          <p:spPr>
            <a:xfrm>
              <a:off x="8463215" y="1824740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702" name="Ellipse 701"/>
            <p:cNvSpPr/>
            <p:nvPr/>
          </p:nvSpPr>
          <p:spPr>
            <a:xfrm>
              <a:off x="8504947" y="1824740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703" name="Ellipse 702"/>
            <p:cNvSpPr/>
            <p:nvPr/>
          </p:nvSpPr>
          <p:spPr>
            <a:xfrm>
              <a:off x="8546679" y="1824740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704" name="Ellipse 703"/>
            <p:cNvSpPr/>
            <p:nvPr/>
          </p:nvSpPr>
          <p:spPr>
            <a:xfrm>
              <a:off x="8588411" y="1824740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705" name="Ellipse 704"/>
            <p:cNvSpPr/>
            <p:nvPr/>
          </p:nvSpPr>
          <p:spPr>
            <a:xfrm>
              <a:off x="8630142" y="1824740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706" name="Ellipse 705"/>
            <p:cNvSpPr/>
            <p:nvPr/>
          </p:nvSpPr>
          <p:spPr>
            <a:xfrm>
              <a:off x="8671874" y="1824740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707" name="Ellipse 706"/>
            <p:cNvSpPr/>
            <p:nvPr/>
          </p:nvSpPr>
          <p:spPr>
            <a:xfrm>
              <a:off x="8713606" y="1824740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sp>
          <p:nvSpPr>
            <p:cNvPr id="708" name="Ellipse 707"/>
            <p:cNvSpPr/>
            <p:nvPr/>
          </p:nvSpPr>
          <p:spPr>
            <a:xfrm>
              <a:off x="8755334" y="1824740"/>
              <a:ext cx="41634" cy="416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61000">
                  <a:schemeClr val="bg1">
                    <a:lumMod val="75000"/>
                  </a:schemeClr>
                </a:gs>
                <a:gs pos="78000">
                  <a:schemeClr val="bg1">
                    <a:lumMod val="6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/>
            </a:p>
          </p:txBody>
        </p:sp>
        <p:grpSp>
          <p:nvGrpSpPr>
            <p:cNvPr id="709" name="Gruppieren 708"/>
            <p:cNvGrpSpPr/>
            <p:nvPr/>
          </p:nvGrpSpPr>
          <p:grpSpPr>
            <a:xfrm>
              <a:off x="8013009" y="1917837"/>
              <a:ext cx="775460" cy="52111"/>
              <a:chOff x="2376488" y="3819524"/>
              <a:chExt cx="4358470" cy="292893"/>
            </a:xfrm>
            <a:scene3d>
              <a:camera prst="orthographicFront">
                <a:rot lat="0" lon="0" rev="10800000"/>
              </a:camera>
              <a:lightRig rig="threePt" dir="t"/>
            </a:scene3d>
          </p:grpSpPr>
          <p:sp>
            <p:nvSpPr>
              <p:cNvPr id="730" name="Freihandform 729"/>
              <p:cNvSpPr/>
              <p:nvPr/>
            </p:nvSpPr>
            <p:spPr>
              <a:xfrm>
                <a:off x="2610777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31" name="Freihandform 730"/>
              <p:cNvSpPr/>
              <p:nvPr/>
            </p:nvSpPr>
            <p:spPr>
              <a:xfrm>
                <a:off x="2845066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32" name="Freihandform 731"/>
              <p:cNvSpPr/>
              <p:nvPr/>
            </p:nvSpPr>
            <p:spPr>
              <a:xfrm>
                <a:off x="3079355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33" name="Freihandform 732"/>
              <p:cNvSpPr/>
              <p:nvPr/>
            </p:nvSpPr>
            <p:spPr>
              <a:xfrm>
                <a:off x="3313644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34" name="Freihandform 733"/>
              <p:cNvSpPr/>
              <p:nvPr/>
            </p:nvSpPr>
            <p:spPr>
              <a:xfrm>
                <a:off x="3547933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35" name="Freihandform 734"/>
              <p:cNvSpPr/>
              <p:nvPr/>
            </p:nvSpPr>
            <p:spPr>
              <a:xfrm>
                <a:off x="3782222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36" name="Freihandform 735"/>
              <p:cNvSpPr/>
              <p:nvPr/>
            </p:nvSpPr>
            <p:spPr>
              <a:xfrm>
                <a:off x="4016511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37" name="Freihandform 736"/>
              <p:cNvSpPr/>
              <p:nvPr/>
            </p:nvSpPr>
            <p:spPr>
              <a:xfrm>
                <a:off x="4250800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38" name="Freihandform 737"/>
              <p:cNvSpPr/>
              <p:nvPr/>
            </p:nvSpPr>
            <p:spPr>
              <a:xfrm>
                <a:off x="4485089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39" name="Freihandform 738"/>
              <p:cNvSpPr/>
              <p:nvPr/>
            </p:nvSpPr>
            <p:spPr>
              <a:xfrm>
                <a:off x="4719378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40" name="Freihandform 739"/>
              <p:cNvSpPr/>
              <p:nvPr/>
            </p:nvSpPr>
            <p:spPr>
              <a:xfrm>
                <a:off x="4953666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41" name="Freihandform 740"/>
              <p:cNvSpPr/>
              <p:nvPr/>
            </p:nvSpPr>
            <p:spPr>
              <a:xfrm>
                <a:off x="5187955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42" name="Freihandform 741"/>
              <p:cNvSpPr/>
              <p:nvPr/>
            </p:nvSpPr>
            <p:spPr>
              <a:xfrm>
                <a:off x="5422243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43" name="Freihandform 742"/>
              <p:cNvSpPr/>
              <p:nvPr/>
            </p:nvSpPr>
            <p:spPr>
              <a:xfrm>
                <a:off x="5656531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44" name="Freihandform 743"/>
              <p:cNvSpPr/>
              <p:nvPr/>
            </p:nvSpPr>
            <p:spPr>
              <a:xfrm>
                <a:off x="5890820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45" name="Freihandform 744"/>
              <p:cNvSpPr/>
              <p:nvPr/>
            </p:nvSpPr>
            <p:spPr>
              <a:xfrm>
                <a:off x="6125109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46" name="Freihandform 745"/>
              <p:cNvSpPr/>
              <p:nvPr/>
            </p:nvSpPr>
            <p:spPr>
              <a:xfrm>
                <a:off x="6359398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47" name="Freihandform 746"/>
              <p:cNvSpPr/>
              <p:nvPr/>
            </p:nvSpPr>
            <p:spPr>
              <a:xfrm>
                <a:off x="6593681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48" name="Freihandform 747"/>
              <p:cNvSpPr/>
              <p:nvPr/>
            </p:nvSpPr>
            <p:spPr>
              <a:xfrm>
                <a:off x="2376488" y="3824285"/>
                <a:ext cx="52387" cy="288132"/>
              </a:xfrm>
              <a:custGeom>
                <a:avLst/>
                <a:gdLst>
                  <a:gd name="connsiteX0" fmla="*/ 52387 w 52387"/>
                  <a:gd name="connsiteY0" fmla="*/ 0 h 288132"/>
                  <a:gd name="connsiteX1" fmla="*/ 28575 w 52387"/>
                  <a:gd name="connsiteY1" fmla="*/ 73819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42862 w 52387"/>
                  <a:gd name="connsiteY3" fmla="*/ 228600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14287 w 52387"/>
                  <a:gd name="connsiteY1" fmla="*/ 69056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9525 w 52387"/>
                  <a:gd name="connsiteY2" fmla="*/ 135732 h 288132"/>
                  <a:gd name="connsiteX3" fmla="*/ 30956 w 52387"/>
                  <a:gd name="connsiteY3" fmla="*/ 207169 h 288132"/>
                  <a:gd name="connsiteX4" fmla="*/ 0 w 52387"/>
                  <a:gd name="connsiteY4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  <a:gd name="connsiteX0" fmla="*/ 52387 w 52387"/>
                  <a:gd name="connsiteY0" fmla="*/ 0 h 288132"/>
                  <a:gd name="connsiteX1" fmla="*/ 21431 w 52387"/>
                  <a:gd name="connsiteY1" fmla="*/ 71437 h 288132"/>
                  <a:gd name="connsiteX2" fmla="*/ 30956 w 52387"/>
                  <a:gd name="connsiteY2" fmla="*/ 207169 h 288132"/>
                  <a:gd name="connsiteX3" fmla="*/ 0 w 52387"/>
                  <a:gd name="connsiteY3" fmla="*/ 288132 h 288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288132">
                    <a:moveTo>
                      <a:pt x="52387" y="0"/>
                    </a:moveTo>
                    <a:cubicBezTo>
                      <a:pt x="44053" y="25598"/>
                      <a:pt x="58340" y="25003"/>
                      <a:pt x="21431" y="71437"/>
                    </a:cubicBezTo>
                    <a:cubicBezTo>
                      <a:pt x="-15478" y="117871"/>
                      <a:pt x="34528" y="171053"/>
                      <a:pt x="30956" y="207169"/>
                    </a:cubicBezTo>
                    <a:cubicBezTo>
                      <a:pt x="29368" y="232569"/>
                      <a:pt x="20637" y="271066"/>
                      <a:pt x="0" y="288132"/>
                    </a:cubicBez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49" name="Freihandform 748"/>
              <p:cNvSpPr/>
              <p:nvPr/>
            </p:nvSpPr>
            <p:spPr>
              <a:xfrm>
                <a:off x="2449293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50" name="Freihandform 749"/>
              <p:cNvSpPr/>
              <p:nvPr/>
            </p:nvSpPr>
            <p:spPr>
              <a:xfrm>
                <a:off x="2685037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51" name="Freihandform 750"/>
              <p:cNvSpPr/>
              <p:nvPr/>
            </p:nvSpPr>
            <p:spPr>
              <a:xfrm>
                <a:off x="2911256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52" name="Freihandform 751"/>
              <p:cNvSpPr/>
              <p:nvPr/>
            </p:nvSpPr>
            <p:spPr>
              <a:xfrm>
                <a:off x="3137475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53" name="Freihandform 752"/>
              <p:cNvSpPr/>
              <p:nvPr/>
            </p:nvSpPr>
            <p:spPr>
              <a:xfrm>
                <a:off x="3377981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54" name="Freihandform 753"/>
              <p:cNvSpPr/>
              <p:nvPr/>
            </p:nvSpPr>
            <p:spPr>
              <a:xfrm>
                <a:off x="3613725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55" name="Freihandform 754"/>
              <p:cNvSpPr/>
              <p:nvPr/>
            </p:nvSpPr>
            <p:spPr>
              <a:xfrm>
                <a:off x="3849469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56" name="Freihandform 755"/>
              <p:cNvSpPr/>
              <p:nvPr/>
            </p:nvSpPr>
            <p:spPr>
              <a:xfrm>
                <a:off x="4080450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57" name="Freihandform 756"/>
              <p:cNvSpPr/>
              <p:nvPr/>
            </p:nvSpPr>
            <p:spPr>
              <a:xfrm>
                <a:off x="4325719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58" name="Freihandform 757"/>
              <p:cNvSpPr/>
              <p:nvPr/>
            </p:nvSpPr>
            <p:spPr>
              <a:xfrm>
                <a:off x="4572000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59" name="Freihandform 758"/>
              <p:cNvSpPr/>
              <p:nvPr/>
            </p:nvSpPr>
            <p:spPr>
              <a:xfrm>
                <a:off x="5026818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60" name="Freihandform 759"/>
              <p:cNvSpPr/>
              <p:nvPr/>
            </p:nvSpPr>
            <p:spPr>
              <a:xfrm>
                <a:off x="5262561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61" name="Freihandform 760"/>
              <p:cNvSpPr/>
              <p:nvPr/>
            </p:nvSpPr>
            <p:spPr>
              <a:xfrm>
                <a:off x="5493542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62" name="Freihandform 761"/>
              <p:cNvSpPr/>
              <p:nvPr/>
            </p:nvSpPr>
            <p:spPr>
              <a:xfrm>
                <a:off x="5738811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63" name="Freihandform 762"/>
              <p:cNvSpPr/>
              <p:nvPr/>
            </p:nvSpPr>
            <p:spPr>
              <a:xfrm>
                <a:off x="5965029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64" name="Freihandform 763"/>
              <p:cNvSpPr/>
              <p:nvPr/>
            </p:nvSpPr>
            <p:spPr>
              <a:xfrm>
                <a:off x="6203154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65" name="Freihandform 764"/>
              <p:cNvSpPr/>
              <p:nvPr/>
            </p:nvSpPr>
            <p:spPr>
              <a:xfrm>
                <a:off x="6434136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66" name="Freihandform 765"/>
              <p:cNvSpPr/>
              <p:nvPr/>
            </p:nvSpPr>
            <p:spPr>
              <a:xfrm>
                <a:off x="6667498" y="3819524"/>
                <a:ext cx="67460" cy="292893"/>
              </a:xfrm>
              <a:custGeom>
                <a:avLst/>
                <a:gdLst>
                  <a:gd name="connsiteX0" fmla="*/ 31970 w 67460"/>
                  <a:gd name="connsiteY0" fmla="*/ 0 h 292893"/>
                  <a:gd name="connsiteX1" fmla="*/ 1013 w 67460"/>
                  <a:gd name="connsiteY1" fmla="*/ 107156 h 292893"/>
                  <a:gd name="connsiteX2" fmla="*/ 65307 w 67460"/>
                  <a:gd name="connsiteY2" fmla="*/ 200025 h 292893"/>
                  <a:gd name="connsiteX3" fmla="*/ 53401 w 67460"/>
                  <a:gd name="connsiteY3" fmla="*/ 292893 h 292893"/>
                  <a:gd name="connsiteX4" fmla="*/ 53401 w 67460"/>
                  <a:gd name="connsiteY4" fmla="*/ 292893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0" h="292893">
                    <a:moveTo>
                      <a:pt x="31970" y="0"/>
                    </a:moveTo>
                    <a:cubicBezTo>
                      <a:pt x="13713" y="36909"/>
                      <a:pt x="-4543" y="73819"/>
                      <a:pt x="1013" y="107156"/>
                    </a:cubicBezTo>
                    <a:cubicBezTo>
                      <a:pt x="6569" y="140494"/>
                      <a:pt x="56576" y="169069"/>
                      <a:pt x="65307" y="200025"/>
                    </a:cubicBezTo>
                    <a:cubicBezTo>
                      <a:pt x="74038" y="230981"/>
                      <a:pt x="53401" y="292893"/>
                      <a:pt x="53401" y="292893"/>
                    </a:cubicBezTo>
                    <a:lnTo>
                      <a:pt x="53401" y="292893"/>
                    </a:lnTo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  <p:grpSp>
          <p:nvGrpSpPr>
            <p:cNvPr id="710" name="Gruppieren 709"/>
            <p:cNvGrpSpPr/>
            <p:nvPr/>
          </p:nvGrpSpPr>
          <p:grpSpPr>
            <a:xfrm>
              <a:off x="8002842" y="1967404"/>
              <a:ext cx="792805" cy="41634"/>
              <a:chOff x="2319338" y="3612355"/>
              <a:chExt cx="4455957" cy="234000"/>
            </a:xfrm>
          </p:grpSpPr>
          <p:sp>
            <p:nvSpPr>
              <p:cNvPr id="711" name="Ellipse 710"/>
              <p:cNvSpPr/>
              <p:nvPr/>
            </p:nvSpPr>
            <p:spPr>
              <a:xfrm>
                <a:off x="2319338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12" name="Ellipse 711"/>
              <p:cNvSpPr/>
              <p:nvPr/>
            </p:nvSpPr>
            <p:spPr>
              <a:xfrm>
                <a:off x="2553891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13" name="Ellipse 712"/>
              <p:cNvSpPr/>
              <p:nvPr/>
            </p:nvSpPr>
            <p:spPr>
              <a:xfrm>
                <a:off x="2788444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14" name="Ellipse 713"/>
              <p:cNvSpPr/>
              <p:nvPr/>
            </p:nvSpPr>
            <p:spPr>
              <a:xfrm>
                <a:off x="3022997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15" name="Ellipse 714"/>
              <p:cNvSpPr/>
              <p:nvPr/>
            </p:nvSpPr>
            <p:spPr>
              <a:xfrm>
                <a:off x="3257550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16" name="Ellipse 715"/>
              <p:cNvSpPr/>
              <p:nvPr/>
            </p:nvSpPr>
            <p:spPr>
              <a:xfrm>
                <a:off x="3492103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17" name="Ellipse 716"/>
              <p:cNvSpPr/>
              <p:nvPr/>
            </p:nvSpPr>
            <p:spPr>
              <a:xfrm>
                <a:off x="3726656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18" name="Ellipse 717"/>
              <p:cNvSpPr/>
              <p:nvPr/>
            </p:nvSpPr>
            <p:spPr>
              <a:xfrm>
                <a:off x="3961209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19" name="Ellipse 718"/>
              <p:cNvSpPr/>
              <p:nvPr/>
            </p:nvSpPr>
            <p:spPr>
              <a:xfrm>
                <a:off x="4195762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20" name="Ellipse 719"/>
              <p:cNvSpPr/>
              <p:nvPr/>
            </p:nvSpPr>
            <p:spPr>
              <a:xfrm>
                <a:off x="4430315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21" name="Ellipse 720"/>
              <p:cNvSpPr/>
              <p:nvPr/>
            </p:nvSpPr>
            <p:spPr>
              <a:xfrm>
                <a:off x="4664868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22" name="Ellipse 721"/>
              <p:cNvSpPr/>
              <p:nvPr/>
            </p:nvSpPr>
            <p:spPr>
              <a:xfrm>
                <a:off x="4899421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23" name="Ellipse 722"/>
              <p:cNvSpPr/>
              <p:nvPr/>
            </p:nvSpPr>
            <p:spPr>
              <a:xfrm>
                <a:off x="5133974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24" name="Ellipse 723"/>
              <p:cNvSpPr/>
              <p:nvPr/>
            </p:nvSpPr>
            <p:spPr>
              <a:xfrm>
                <a:off x="5368527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25" name="Ellipse 724"/>
              <p:cNvSpPr/>
              <p:nvPr/>
            </p:nvSpPr>
            <p:spPr>
              <a:xfrm>
                <a:off x="5603080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26" name="Ellipse 725"/>
              <p:cNvSpPr/>
              <p:nvPr/>
            </p:nvSpPr>
            <p:spPr>
              <a:xfrm>
                <a:off x="5837633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27" name="Ellipse 726"/>
              <p:cNvSpPr/>
              <p:nvPr/>
            </p:nvSpPr>
            <p:spPr>
              <a:xfrm>
                <a:off x="6072186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28" name="Ellipse 727"/>
              <p:cNvSpPr/>
              <p:nvPr/>
            </p:nvSpPr>
            <p:spPr>
              <a:xfrm>
                <a:off x="6306739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  <p:sp>
            <p:nvSpPr>
              <p:cNvPr id="729" name="Ellipse 728"/>
              <p:cNvSpPr/>
              <p:nvPr/>
            </p:nvSpPr>
            <p:spPr>
              <a:xfrm>
                <a:off x="6541295" y="3612355"/>
                <a:ext cx="234000" cy="234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61000">
                    <a:schemeClr val="bg1">
                      <a:lumMod val="75000"/>
                    </a:schemeClr>
                  </a:gs>
                  <a:gs pos="78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/>
              </a:p>
            </p:txBody>
          </p:sp>
        </p:grpSp>
      </p:grpSp>
      <p:sp>
        <p:nvSpPr>
          <p:cNvPr id="12" name="Rechteck 11"/>
          <p:cNvSpPr/>
          <p:nvPr/>
        </p:nvSpPr>
        <p:spPr>
          <a:xfrm>
            <a:off x="7828324" y="1721039"/>
            <a:ext cx="512164" cy="120104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</a:schemeClr>
              </a:gs>
              <a:gs pos="50000">
                <a:schemeClr val="bg1"/>
              </a:gs>
            </a:gsLst>
            <a:lin ang="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Oval 44"/>
          <p:cNvSpPr/>
          <p:nvPr/>
        </p:nvSpPr>
        <p:spPr>
          <a:xfrm>
            <a:off x="6939722" y="1606089"/>
            <a:ext cx="945551" cy="35917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</a:schemeClr>
              </a:gs>
              <a:gs pos="5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7017426" y="1640394"/>
            <a:ext cx="79060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Protectin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0" name="Rechteck 819"/>
          <p:cNvSpPr/>
          <p:nvPr/>
        </p:nvSpPr>
        <p:spPr>
          <a:xfrm>
            <a:off x="7045110" y="210686"/>
            <a:ext cx="635577" cy="646607"/>
          </a:xfrm>
          <a:prstGeom prst="rect">
            <a:avLst/>
          </a:prstGeom>
          <a:gradFill>
            <a:gsLst>
              <a:gs pos="0">
                <a:srgbClr val="DDDDDD"/>
              </a:gs>
              <a:gs pos="100000">
                <a:srgbClr val="F8F8F8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1" name="Freihandform 820"/>
          <p:cNvSpPr/>
          <p:nvPr/>
        </p:nvSpPr>
        <p:spPr>
          <a:xfrm>
            <a:off x="7043943" y="447578"/>
            <a:ext cx="613648" cy="166189"/>
          </a:xfrm>
          <a:custGeom>
            <a:avLst/>
            <a:gdLst>
              <a:gd name="connsiteX0" fmla="*/ 0 w 1646297"/>
              <a:gd name="connsiteY0" fmla="*/ 468627 h 476204"/>
              <a:gd name="connsiteX1" fmla="*/ 169334 w 1646297"/>
              <a:gd name="connsiteY1" fmla="*/ 449813 h 476204"/>
              <a:gd name="connsiteX2" fmla="*/ 526815 w 1646297"/>
              <a:gd name="connsiteY2" fmla="*/ 252257 h 476204"/>
              <a:gd name="connsiteX3" fmla="*/ 818445 w 1646297"/>
              <a:gd name="connsiteY3" fmla="*/ 111146 h 476204"/>
              <a:gd name="connsiteX4" fmla="*/ 1185334 w 1646297"/>
              <a:gd name="connsiteY4" fmla="*/ 7665 h 476204"/>
              <a:gd name="connsiteX5" fmla="*/ 1646297 w 1646297"/>
              <a:gd name="connsiteY5" fmla="*/ 7665 h 476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46297" h="476204">
                <a:moveTo>
                  <a:pt x="0" y="468627"/>
                </a:moveTo>
                <a:cubicBezTo>
                  <a:pt x="40766" y="477251"/>
                  <a:pt x="81532" y="485875"/>
                  <a:pt x="169334" y="449813"/>
                </a:cubicBezTo>
                <a:cubicBezTo>
                  <a:pt x="257136" y="413751"/>
                  <a:pt x="418630" y="308702"/>
                  <a:pt x="526815" y="252257"/>
                </a:cubicBezTo>
                <a:cubicBezTo>
                  <a:pt x="635000" y="195812"/>
                  <a:pt x="708692" y="151911"/>
                  <a:pt x="818445" y="111146"/>
                </a:cubicBezTo>
                <a:cubicBezTo>
                  <a:pt x="928198" y="70381"/>
                  <a:pt x="1047359" y="24912"/>
                  <a:pt x="1185334" y="7665"/>
                </a:cubicBezTo>
                <a:cubicBezTo>
                  <a:pt x="1323309" y="-9582"/>
                  <a:pt x="1646297" y="7665"/>
                  <a:pt x="1646297" y="7665"/>
                </a:cubicBezTo>
              </a:path>
            </a:pathLst>
          </a:custGeom>
          <a:ln w="127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22" name="Gerade Verbindung 53"/>
          <p:cNvCxnSpPr/>
          <p:nvPr/>
        </p:nvCxnSpPr>
        <p:spPr>
          <a:xfrm flipH="1">
            <a:off x="7042722" y="857665"/>
            <a:ext cx="638828" cy="0"/>
          </a:xfrm>
          <a:prstGeom prst="line">
            <a:avLst/>
          </a:prstGeom>
          <a:ln w="12700" cmpd="sng">
            <a:solidFill>
              <a:srgbClr val="00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3" name="Textfeld 822"/>
          <p:cNvSpPr txBox="1"/>
          <p:nvPr/>
        </p:nvSpPr>
        <p:spPr>
          <a:xfrm>
            <a:off x="6820471" y="470308"/>
            <a:ext cx="272189" cy="15981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110</a:t>
            </a: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4" name="Textfeld 823"/>
          <p:cNvSpPr txBox="1"/>
          <p:nvPr/>
        </p:nvSpPr>
        <p:spPr>
          <a:xfrm>
            <a:off x="6820938" y="277502"/>
            <a:ext cx="272189" cy="15981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5" name="Textfeld 824"/>
          <p:cNvSpPr txBox="1"/>
          <p:nvPr/>
        </p:nvSpPr>
        <p:spPr>
          <a:xfrm>
            <a:off x="6858100" y="660585"/>
            <a:ext cx="234732" cy="15981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6" name="Textfeld 825"/>
          <p:cNvSpPr txBox="1"/>
          <p:nvPr/>
        </p:nvSpPr>
        <p:spPr>
          <a:xfrm rot="16200000">
            <a:off x="6506496" y="473110"/>
            <a:ext cx="610689" cy="1598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Blood pressure</a:t>
            </a:r>
          </a:p>
        </p:txBody>
      </p:sp>
      <p:sp>
        <p:nvSpPr>
          <p:cNvPr id="827" name="Textfeld 826"/>
          <p:cNvSpPr txBox="1"/>
          <p:nvPr/>
        </p:nvSpPr>
        <p:spPr>
          <a:xfrm>
            <a:off x="7043722" y="824031"/>
            <a:ext cx="634619" cy="159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28" name="Gerade Verbindung 63"/>
          <p:cNvCxnSpPr>
            <a:stCxn id="824" idx="3"/>
            <a:endCxn id="824" idx="3"/>
          </p:cNvCxnSpPr>
          <p:nvPr/>
        </p:nvCxnSpPr>
        <p:spPr>
          <a:xfrm>
            <a:off x="7093126" y="357411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9" name="Gerade Verbindung 65"/>
          <p:cNvCxnSpPr/>
          <p:nvPr/>
        </p:nvCxnSpPr>
        <p:spPr>
          <a:xfrm>
            <a:off x="7023270" y="359880"/>
            <a:ext cx="18965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0" name="Gerade Verbindung 66"/>
          <p:cNvCxnSpPr/>
          <p:nvPr/>
        </p:nvCxnSpPr>
        <p:spPr>
          <a:xfrm>
            <a:off x="7023270" y="550618"/>
            <a:ext cx="18965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1" name="Gerade Verbindung 67"/>
          <p:cNvCxnSpPr/>
          <p:nvPr/>
        </p:nvCxnSpPr>
        <p:spPr>
          <a:xfrm>
            <a:off x="7023270" y="743900"/>
            <a:ext cx="18965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2" name="Gerade Verbindung 52"/>
          <p:cNvCxnSpPr/>
          <p:nvPr/>
        </p:nvCxnSpPr>
        <p:spPr>
          <a:xfrm>
            <a:off x="7044209" y="208625"/>
            <a:ext cx="0" cy="653207"/>
          </a:xfrm>
          <a:prstGeom prst="line">
            <a:avLst/>
          </a:prstGeom>
          <a:ln w="12700" cmpd="sng">
            <a:solidFill>
              <a:srgbClr val="00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3" name="Freihandform 832"/>
          <p:cNvSpPr/>
          <p:nvPr/>
        </p:nvSpPr>
        <p:spPr>
          <a:xfrm>
            <a:off x="7044266" y="268223"/>
            <a:ext cx="614340" cy="345177"/>
          </a:xfrm>
          <a:custGeom>
            <a:avLst/>
            <a:gdLst>
              <a:gd name="connsiteX0" fmla="*/ 0 w 1646297"/>
              <a:gd name="connsiteY0" fmla="*/ 468627 h 476204"/>
              <a:gd name="connsiteX1" fmla="*/ 169334 w 1646297"/>
              <a:gd name="connsiteY1" fmla="*/ 449813 h 476204"/>
              <a:gd name="connsiteX2" fmla="*/ 526815 w 1646297"/>
              <a:gd name="connsiteY2" fmla="*/ 252257 h 476204"/>
              <a:gd name="connsiteX3" fmla="*/ 818445 w 1646297"/>
              <a:gd name="connsiteY3" fmla="*/ 111146 h 476204"/>
              <a:gd name="connsiteX4" fmla="*/ 1185334 w 1646297"/>
              <a:gd name="connsiteY4" fmla="*/ 7665 h 476204"/>
              <a:gd name="connsiteX5" fmla="*/ 1646297 w 1646297"/>
              <a:gd name="connsiteY5" fmla="*/ 7665 h 476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46297" h="476204">
                <a:moveTo>
                  <a:pt x="0" y="468627"/>
                </a:moveTo>
                <a:cubicBezTo>
                  <a:pt x="40766" y="477251"/>
                  <a:pt x="81532" y="485875"/>
                  <a:pt x="169334" y="449813"/>
                </a:cubicBezTo>
                <a:cubicBezTo>
                  <a:pt x="257136" y="413751"/>
                  <a:pt x="418630" y="308702"/>
                  <a:pt x="526815" y="252257"/>
                </a:cubicBezTo>
                <a:cubicBezTo>
                  <a:pt x="635000" y="195812"/>
                  <a:pt x="708692" y="151911"/>
                  <a:pt x="818445" y="111146"/>
                </a:cubicBezTo>
                <a:cubicBezTo>
                  <a:pt x="928198" y="70381"/>
                  <a:pt x="1047359" y="24912"/>
                  <a:pt x="1185334" y="7665"/>
                </a:cubicBezTo>
                <a:cubicBezTo>
                  <a:pt x="1323309" y="-9582"/>
                  <a:pt x="1646297" y="7665"/>
                  <a:pt x="1646297" y="7665"/>
                </a:cubicBezTo>
              </a:path>
            </a:pathLst>
          </a:cu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4" name="Textfeld 833"/>
          <p:cNvSpPr txBox="1"/>
          <p:nvPr/>
        </p:nvSpPr>
        <p:spPr>
          <a:xfrm>
            <a:off x="7605686" y="191848"/>
            <a:ext cx="50206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Wild type</a:t>
            </a: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5" name="Textfeld 834"/>
          <p:cNvSpPr txBox="1"/>
          <p:nvPr/>
        </p:nvSpPr>
        <p:spPr>
          <a:xfrm>
            <a:off x="7609567" y="370578"/>
            <a:ext cx="438664" cy="15981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Knockout</a:t>
            </a:r>
            <a:endParaRPr lang="en-US" sz="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3" name="Rechteck 852"/>
          <p:cNvSpPr/>
          <p:nvPr/>
        </p:nvSpPr>
        <p:spPr>
          <a:xfrm>
            <a:off x="2622169" y="3641668"/>
            <a:ext cx="635577" cy="646607"/>
          </a:xfrm>
          <a:prstGeom prst="rect">
            <a:avLst/>
          </a:prstGeom>
          <a:gradFill>
            <a:gsLst>
              <a:gs pos="0">
                <a:srgbClr val="DDDDDD"/>
              </a:gs>
              <a:gs pos="100000">
                <a:srgbClr val="F8F8F8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4" name="Freihandform 853"/>
          <p:cNvSpPr/>
          <p:nvPr/>
        </p:nvSpPr>
        <p:spPr>
          <a:xfrm>
            <a:off x="2621002" y="3878560"/>
            <a:ext cx="613648" cy="166189"/>
          </a:xfrm>
          <a:custGeom>
            <a:avLst/>
            <a:gdLst>
              <a:gd name="connsiteX0" fmla="*/ 0 w 1646297"/>
              <a:gd name="connsiteY0" fmla="*/ 468627 h 476204"/>
              <a:gd name="connsiteX1" fmla="*/ 169334 w 1646297"/>
              <a:gd name="connsiteY1" fmla="*/ 449813 h 476204"/>
              <a:gd name="connsiteX2" fmla="*/ 526815 w 1646297"/>
              <a:gd name="connsiteY2" fmla="*/ 252257 h 476204"/>
              <a:gd name="connsiteX3" fmla="*/ 818445 w 1646297"/>
              <a:gd name="connsiteY3" fmla="*/ 111146 h 476204"/>
              <a:gd name="connsiteX4" fmla="*/ 1185334 w 1646297"/>
              <a:gd name="connsiteY4" fmla="*/ 7665 h 476204"/>
              <a:gd name="connsiteX5" fmla="*/ 1646297 w 1646297"/>
              <a:gd name="connsiteY5" fmla="*/ 7665 h 476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46297" h="476204">
                <a:moveTo>
                  <a:pt x="0" y="468627"/>
                </a:moveTo>
                <a:cubicBezTo>
                  <a:pt x="40766" y="477251"/>
                  <a:pt x="81532" y="485875"/>
                  <a:pt x="169334" y="449813"/>
                </a:cubicBezTo>
                <a:cubicBezTo>
                  <a:pt x="257136" y="413751"/>
                  <a:pt x="418630" y="308702"/>
                  <a:pt x="526815" y="252257"/>
                </a:cubicBezTo>
                <a:cubicBezTo>
                  <a:pt x="635000" y="195812"/>
                  <a:pt x="708692" y="151911"/>
                  <a:pt x="818445" y="111146"/>
                </a:cubicBezTo>
                <a:cubicBezTo>
                  <a:pt x="928198" y="70381"/>
                  <a:pt x="1047359" y="24912"/>
                  <a:pt x="1185334" y="7665"/>
                </a:cubicBezTo>
                <a:cubicBezTo>
                  <a:pt x="1323309" y="-9582"/>
                  <a:pt x="1646297" y="7665"/>
                  <a:pt x="1646297" y="7665"/>
                </a:cubicBezTo>
              </a:path>
            </a:pathLst>
          </a:custGeom>
          <a:ln w="127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55" name="Gerade Verbindung 53"/>
          <p:cNvCxnSpPr/>
          <p:nvPr/>
        </p:nvCxnSpPr>
        <p:spPr>
          <a:xfrm flipH="1">
            <a:off x="2619782" y="4288647"/>
            <a:ext cx="638828" cy="0"/>
          </a:xfrm>
          <a:prstGeom prst="line">
            <a:avLst/>
          </a:prstGeom>
          <a:ln w="12700" cmpd="sng">
            <a:solidFill>
              <a:srgbClr val="00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6" name="Textfeld 855"/>
          <p:cNvSpPr txBox="1"/>
          <p:nvPr/>
        </p:nvSpPr>
        <p:spPr>
          <a:xfrm>
            <a:off x="2397530" y="3901290"/>
            <a:ext cx="272188" cy="15981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110</a:t>
            </a: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7" name="Textfeld 856"/>
          <p:cNvSpPr txBox="1"/>
          <p:nvPr/>
        </p:nvSpPr>
        <p:spPr>
          <a:xfrm>
            <a:off x="2397997" y="3708484"/>
            <a:ext cx="272188" cy="15981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8" name="Textfeld 857"/>
          <p:cNvSpPr txBox="1"/>
          <p:nvPr/>
        </p:nvSpPr>
        <p:spPr>
          <a:xfrm>
            <a:off x="2435159" y="4091567"/>
            <a:ext cx="234731" cy="15981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9" name="Textfeld 858"/>
          <p:cNvSpPr txBox="1"/>
          <p:nvPr/>
        </p:nvSpPr>
        <p:spPr>
          <a:xfrm rot="16200000">
            <a:off x="2071498" y="3904092"/>
            <a:ext cx="610689" cy="1598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Blood pressure</a:t>
            </a:r>
          </a:p>
        </p:txBody>
      </p:sp>
      <p:sp>
        <p:nvSpPr>
          <p:cNvPr id="860" name="Textfeld 859"/>
          <p:cNvSpPr txBox="1"/>
          <p:nvPr/>
        </p:nvSpPr>
        <p:spPr>
          <a:xfrm>
            <a:off x="2620781" y="4255013"/>
            <a:ext cx="634619" cy="159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61" name="Gerade Verbindung 63"/>
          <p:cNvCxnSpPr>
            <a:stCxn id="857" idx="3"/>
            <a:endCxn id="857" idx="3"/>
          </p:cNvCxnSpPr>
          <p:nvPr/>
        </p:nvCxnSpPr>
        <p:spPr>
          <a:xfrm>
            <a:off x="2670186" y="3788393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2" name="Gerade Verbindung 65"/>
          <p:cNvCxnSpPr/>
          <p:nvPr/>
        </p:nvCxnSpPr>
        <p:spPr>
          <a:xfrm>
            <a:off x="2600329" y="3790862"/>
            <a:ext cx="18965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3" name="Gerade Verbindung 66"/>
          <p:cNvCxnSpPr/>
          <p:nvPr/>
        </p:nvCxnSpPr>
        <p:spPr>
          <a:xfrm>
            <a:off x="2600329" y="3981600"/>
            <a:ext cx="18965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4" name="Gerade Verbindung 67"/>
          <p:cNvCxnSpPr/>
          <p:nvPr/>
        </p:nvCxnSpPr>
        <p:spPr>
          <a:xfrm>
            <a:off x="2600329" y="4174882"/>
            <a:ext cx="18965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5" name="Gerade Verbindung 52"/>
          <p:cNvCxnSpPr/>
          <p:nvPr/>
        </p:nvCxnSpPr>
        <p:spPr>
          <a:xfrm>
            <a:off x="2621268" y="3639607"/>
            <a:ext cx="0" cy="653207"/>
          </a:xfrm>
          <a:prstGeom prst="line">
            <a:avLst/>
          </a:prstGeom>
          <a:ln w="12700" cmpd="sng">
            <a:solidFill>
              <a:srgbClr val="00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6" name="Freihandform 865"/>
          <p:cNvSpPr/>
          <p:nvPr/>
        </p:nvSpPr>
        <p:spPr>
          <a:xfrm>
            <a:off x="2621325" y="3699205"/>
            <a:ext cx="614340" cy="345177"/>
          </a:xfrm>
          <a:custGeom>
            <a:avLst/>
            <a:gdLst>
              <a:gd name="connsiteX0" fmla="*/ 0 w 1646297"/>
              <a:gd name="connsiteY0" fmla="*/ 468627 h 476204"/>
              <a:gd name="connsiteX1" fmla="*/ 169334 w 1646297"/>
              <a:gd name="connsiteY1" fmla="*/ 449813 h 476204"/>
              <a:gd name="connsiteX2" fmla="*/ 526815 w 1646297"/>
              <a:gd name="connsiteY2" fmla="*/ 252257 h 476204"/>
              <a:gd name="connsiteX3" fmla="*/ 818445 w 1646297"/>
              <a:gd name="connsiteY3" fmla="*/ 111146 h 476204"/>
              <a:gd name="connsiteX4" fmla="*/ 1185334 w 1646297"/>
              <a:gd name="connsiteY4" fmla="*/ 7665 h 476204"/>
              <a:gd name="connsiteX5" fmla="*/ 1646297 w 1646297"/>
              <a:gd name="connsiteY5" fmla="*/ 7665 h 476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46297" h="476204">
                <a:moveTo>
                  <a:pt x="0" y="468627"/>
                </a:moveTo>
                <a:cubicBezTo>
                  <a:pt x="40766" y="477251"/>
                  <a:pt x="81532" y="485875"/>
                  <a:pt x="169334" y="449813"/>
                </a:cubicBezTo>
                <a:cubicBezTo>
                  <a:pt x="257136" y="413751"/>
                  <a:pt x="418630" y="308702"/>
                  <a:pt x="526815" y="252257"/>
                </a:cubicBezTo>
                <a:cubicBezTo>
                  <a:pt x="635000" y="195812"/>
                  <a:pt x="708692" y="151911"/>
                  <a:pt x="818445" y="111146"/>
                </a:cubicBezTo>
                <a:cubicBezTo>
                  <a:pt x="928198" y="70381"/>
                  <a:pt x="1047359" y="24912"/>
                  <a:pt x="1185334" y="7665"/>
                </a:cubicBezTo>
                <a:cubicBezTo>
                  <a:pt x="1323309" y="-9582"/>
                  <a:pt x="1646297" y="7665"/>
                  <a:pt x="1646297" y="7665"/>
                </a:cubicBezTo>
              </a:path>
            </a:pathLst>
          </a:cu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7" name="Textfeld 866"/>
          <p:cNvSpPr txBox="1"/>
          <p:nvPr/>
        </p:nvSpPr>
        <p:spPr>
          <a:xfrm>
            <a:off x="3182745" y="3622830"/>
            <a:ext cx="50206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Wild type</a:t>
            </a: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8" name="Textfeld 867"/>
          <p:cNvSpPr txBox="1"/>
          <p:nvPr/>
        </p:nvSpPr>
        <p:spPr>
          <a:xfrm>
            <a:off x="3186626" y="3801560"/>
            <a:ext cx="438664" cy="15981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Knockout</a:t>
            </a:r>
            <a:endParaRPr lang="en-US" sz="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69" name="Gruppieren 868"/>
          <p:cNvGrpSpPr/>
          <p:nvPr/>
        </p:nvGrpSpPr>
        <p:grpSpPr>
          <a:xfrm rot="2347496">
            <a:off x="1559971" y="1907274"/>
            <a:ext cx="646834" cy="580626"/>
            <a:chOff x="5637692" y="1867836"/>
            <a:chExt cx="646834" cy="580626"/>
          </a:xfrm>
        </p:grpSpPr>
        <p:sp>
          <p:nvSpPr>
            <p:cNvPr id="870" name="Freihandform 869"/>
            <p:cNvSpPr/>
            <p:nvPr/>
          </p:nvSpPr>
          <p:spPr bwMode="auto">
            <a:xfrm rot="287353" flipH="1">
              <a:off x="5999691" y="2034029"/>
              <a:ext cx="102335" cy="312977"/>
            </a:xfrm>
            <a:custGeom>
              <a:avLst/>
              <a:gdLst>
                <a:gd name="connsiteX0" fmla="*/ 1007268 w 1050100"/>
                <a:gd name="connsiteY0" fmla="*/ 117321 h 1801588"/>
                <a:gd name="connsiteX1" fmla="*/ 366712 w 1050100"/>
                <a:gd name="connsiteY1" fmla="*/ 722158 h 1801588"/>
                <a:gd name="connsiteX2" fmla="*/ 250031 w 1050100"/>
                <a:gd name="connsiteY2" fmla="*/ 1527021 h 1801588"/>
                <a:gd name="connsiteX3" fmla="*/ 176212 w 1050100"/>
                <a:gd name="connsiteY3" fmla="*/ 1798483 h 1801588"/>
                <a:gd name="connsiteX4" fmla="*/ 0 w 1050100"/>
                <a:gd name="connsiteY4" fmla="*/ 1660371 h 1801588"/>
                <a:gd name="connsiteX5" fmla="*/ 138112 w 1050100"/>
                <a:gd name="connsiteY5" fmla="*/ 1450821 h 1801588"/>
                <a:gd name="connsiteX6" fmla="*/ 159543 w 1050100"/>
                <a:gd name="connsiteY6" fmla="*/ 1119827 h 1801588"/>
                <a:gd name="connsiteX7" fmla="*/ 254793 w 1050100"/>
                <a:gd name="connsiteY7" fmla="*/ 729302 h 1801588"/>
                <a:gd name="connsiteX8" fmla="*/ 492918 w 1050100"/>
                <a:gd name="connsiteY8" fmla="*/ 445933 h 1801588"/>
                <a:gd name="connsiteX9" fmla="*/ 935831 w 1050100"/>
                <a:gd name="connsiteY9" fmla="*/ 26833 h 1801588"/>
                <a:gd name="connsiteX10" fmla="*/ 1007268 w 1050100"/>
                <a:gd name="connsiteY10" fmla="*/ 117321 h 1801588"/>
                <a:gd name="connsiteX0" fmla="*/ 1007268 w 1050100"/>
                <a:gd name="connsiteY0" fmla="*/ 117321 h 1801588"/>
                <a:gd name="connsiteX1" fmla="*/ 366712 w 1050100"/>
                <a:gd name="connsiteY1" fmla="*/ 722158 h 1801588"/>
                <a:gd name="connsiteX2" fmla="*/ 250031 w 1050100"/>
                <a:gd name="connsiteY2" fmla="*/ 1527021 h 1801588"/>
                <a:gd name="connsiteX3" fmla="*/ 176212 w 1050100"/>
                <a:gd name="connsiteY3" fmla="*/ 1798483 h 1801588"/>
                <a:gd name="connsiteX4" fmla="*/ 0 w 1050100"/>
                <a:gd name="connsiteY4" fmla="*/ 1660371 h 1801588"/>
                <a:gd name="connsiteX5" fmla="*/ 138112 w 1050100"/>
                <a:gd name="connsiteY5" fmla="*/ 1450821 h 1801588"/>
                <a:gd name="connsiteX6" fmla="*/ 159543 w 1050100"/>
                <a:gd name="connsiteY6" fmla="*/ 1119827 h 1801588"/>
                <a:gd name="connsiteX7" fmla="*/ 254793 w 1050100"/>
                <a:gd name="connsiteY7" fmla="*/ 729302 h 1801588"/>
                <a:gd name="connsiteX8" fmla="*/ 492918 w 1050100"/>
                <a:gd name="connsiteY8" fmla="*/ 445933 h 1801588"/>
                <a:gd name="connsiteX9" fmla="*/ 935831 w 1050100"/>
                <a:gd name="connsiteY9" fmla="*/ 26833 h 1801588"/>
                <a:gd name="connsiteX10" fmla="*/ 1007268 w 1050100"/>
                <a:gd name="connsiteY10" fmla="*/ 117321 h 1801588"/>
                <a:gd name="connsiteX0" fmla="*/ 1007268 w 1008049"/>
                <a:gd name="connsiteY0" fmla="*/ 102914 h 1787181"/>
                <a:gd name="connsiteX1" fmla="*/ 366712 w 1008049"/>
                <a:gd name="connsiteY1" fmla="*/ 707751 h 1787181"/>
                <a:gd name="connsiteX2" fmla="*/ 250031 w 1008049"/>
                <a:gd name="connsiteY2" fmla="*/ 1512614 h 1787181"/>
                <a:gd name="connsiteX3" fmla="*/ 176212 w 1008049"/>
                <a:gd name="connsiteY3" fmla="*/ 1784076 h 1787181"/>
                <a:gd name="connsiteX4" fmla="*/ 0 w 1008049"/>
                <a:gd name="connsiteY4" fmla="*/ 1645964 h 1787181"/>
                <a:gd name="connsiteX5" fmla="*/ 138112 w 1008049"/>
                <a:gd name="connsiteY5" fmla="*/ 1436414 h 1787181"/>
                <a:gd name="connsiteX6" fmla="*/ 159543 w 1008049"/>
                <a:gd name="connsiteY6" fmla="*/ 1105420 h 1787181"/>
                <a:gd name="connsiteX7" fmla="*/ 254793 w 1008049"/>
                <a:gd name="connsiteY7" fmla="*/ 714895 h 1787181"/>
                <a:gd name="connsiteX8" fmla="*/ 492918 w 1008049"/>
                <a:gd name="connsiteY8" fmla="*/ 431526 h 1787181"/>
                <a:gd name="connsiteX9" fmla="*/ 935831 w 1008049"/>
                <a:gd name="connsiteY9" fmla="*/ 12426 h 1787181"/>
                <a:gd name="connsiteX10" fmla="*/ 1007268 w 1008049"/>
                <a:gd name="connsiteY10" fmla="*/ 102914 h 1787181"/>
                <a:gd name="connsiteX0" fmla="*/ 1007268 w 1008049"/>
                <a:gd name="connsiteY0" fmla="*/ 102914 h 1787181"/>
                <a:gd name="connsiteX1" fmla="*/ 366712 w 1008049"/>
                <a:gd name="connsiteY1" fmla="*/ 707751 h 1787181"/>
                <a:gd name="connsiteX2" fmla="*/ 250031 w 1008049"/>
                <a:gd name="connsiteY2" fmla="*/ 1512614 h 1787181"/>
                <a:gd name="connsiteX3" fmla="*/ 176212 w 1008049"/>
                <a:gd name="connsiteY3" fmla="*/ 1784076 h 1787181"/>
                <a:gd name="connsiteX4" fmla="*/ 0 w 1008049"/>
                <a:gd name="connsiteY4" fmla="*/ 1645964 h 1787181"/>
                <a:gd name="connsiteX5" fmla="*/ 138112 w 1008049"/>
                <a:gd name="connsiteY5" fmla="*/ 1436414 h 1787181"/>
                <a:gd name="connsiteX6" fmla="*/ 159543 w 1008049"/>
                <a:gd name="connsiteY6" fmla="*/ 1105420 h 1787181"/>
                <a:gd name="connsiteX7" fmla="*/ 254793 w 1008049"/>
                <a:gd name="connsiteY7" fmla="*/ 714895 h 1787181"/>
                <a:gd name="connsiteX8" fmla="*/ 492918 w 1008049"/>
                <a:gd name="connsiteY8" fmla="*/ 431526 h 1787181"/>
                <a:gd name="connsiteX9" fmla="*/ 935831 w 1008049"/>
                <a:gd name="connsiteY9" fmla="*/ 12426 h 1787181"/>
                <a:gd name="connsiteX10" fmla="*/ 1007268 w 1008049"/>
                <a:gd name="connsiteY10" fmla="*/ 102914 h 1787181"/>
                <a:gd name="connsiteX0" fmla="*/ 1007268 w 1007268"/>
                <a:gd name="connsiteY0" fmla="*/ 90488 h 1774755"/>
                <a:gd name="connsiteX1" fmla="*/ 366712 w 1007268"/>
                <a:gd name="connsiteY1" fmla="*/ 695325 h 1774755"/>
                <a:gd name="connsiteX2" fmla="*/ 250031 w 1007268"/>
                <a:gd name="connsiteY2" fmla="*/ 1500188 h 1774755"/>
                <a:gd name="connsiteX3" fmla="*/ 176212 w 1007268"/>
                <a:gd name="connsiteY3" fmla="*/ 1771650 h 1774755"/>
                <a:gd name="connsiteX4" fmla="*/ 0 w 1007268"/>
                <a:gd name="connsiteY4" fmla="*/ 1633538 h 1774755"/>
                <a:gd name="connsiteX5" fmla="*/ 138112 w 1007268"/>
                <a:gd name="connsiteY5" fmla="*/ 1423988 h 1774755"/>
                <a:gd name="connsiteX6" fmla="*/ 159543 w 1007268"/>
                <a:gd name="connsiteY6" fmla="*/ 1092994 h 1774755"/>
                <a:gd name="connsiteX7" fmla="*/ 254793 w 1007268"/>
                <a:gd name="connsiteY7" fmla="*/ 702469 h 1774755"/>
                <a:gd name="connsiteX8" fmla="*/ 492918 w 1007268"/>
                <a:gd name="connsiteY8" fmla="*/ 419100 h 1774755"/>
                <a:gd name="connsiteX9" fmla="*/ 935831 w 1007268"/>
                <a:gd name="connsiteY9" fmla="*/ 0 h 1774755"/>
                <a:gd name="connsiteX10" fmla="*/ 1007268 w 1007268"/>
                <a:gd name="connsiteY10" fmla="*/ 90488 h 1774755"/>
                <a:gd name="connsiteX0" fmla="*/ 1007268 w 1007268"/>
                <a:gd name="connsiteY0" fmla="*/ 90488 h 1774755"/>
                <a:gd name="connsiteX1" fmla="*/ 366712 w 1007268"/>
                <a:gd name="connsiteY1" fmla="*/ 695325 h 1774755"/>
                <a:gd name="connsiteX2" fmla="*/ 250031 w 1007268"/>
                <a:gd name="connsiteY2" fmla="*/ 1500188 h 1774755"/>
                <a:gd name="connsiteX3" fmla="*/ 176212 w 1007268"/>
                <a:gd name="connsiteY3" fmla="*/ 1771650 h 1774755"/>
                <a:gd name="connsiteX4" fmla="*/ 0 w 1007268"/>
                <a:gd name="connsiteY4" fmla="*/ 1633538 h 1774755"/>
                <a:gd name="connsiteX5" fmla="*/ 138112 w 1007268"/>
                <a:gd name="connsiteY5" fmla="*/ 1423988 h 1774755"/>
                <a:gd name="connsiteX6" fmla="*/ 159543 w 1007268"/>
                <a:gd name="connsiteY6" fmla="*/ 1092994 h 1774755"/>
                <a:gd name="connsiteX7" fmla="*/ 254793 w 1007268"/>
                <a:gd name="connsiteY7" fmla="*/ 702469 h 1774755"/>
                <a:gd name="connsiteX8" fmla="*/ 492918 w 1007268"/>
                <a:gd name="connsiteY8" fmla="*/ 419100 h 1774755"/>
                <a:gd name="connsiteX9" fmla="*/ 935831 w 1007268"/>
                <a:gd name="connsiteY9" fmla="*/ 0 h 1774755"/>
                <a:gd name="connsiteX10" fmla="*/ 1007268 w 1007268"/>
                <a:gd name="connsiteY10" fmla="*/ 90488 h 1774755"/>
                <a:gd name="connsiteX0" fmla="*/ 1057275 w 1057275"/>
                <a:gd name="connsiteY0" fmla="*/ 100013 h 1774755"/>
                <a:gd name="connsiteX1" fmla="*/ 366712 w 1057275"/>
                <a:gd name="connsiteY1" fmla="*/ 695325 h 1774755"/>
                <a:gd name="connsiteX2" fmla="*/ 250031 w 1057275"/>
                <a:gd name="connsiteY2" fmla="*/ 1500188 h 1774755"/>
                <a:gd name="connsiteX3" fmla="*/ 176212 w 1057275"/>
                <a:gd name="connsiteY3" fmla="*/ 1771650 h 1774755"/>
                <a:gd name="connsiteX4" fmla="*/ 0 w 1057275"/>
                <a:gd name="connsiteY4" fmla="*/ 1633538 h 1774755"/>
                <a:gd name="connsiteX5" fmla="*/ 138112 w 1057275"/>
                <a:gd name="connsiteY5" fmla="*/ 1423988 h 1774755"/>
                <a:gd name="connsiteX6" fmla="*/ 159543 w 1057275"/>
                <a:gd name="connsiteY6" fmla="*/ 1092994 h 1774755"/>
                <a:gd name="connsiteX7" fmla="*/ 254793 w 1057275"/>
                <a:gd name="connsiteY7" fmla="*/ 702469 h 1774755"/>
                <a:gd name="connsiteX8" fmla="*/ 492918 w 1057275"/>
                <a:gd name="connsiteY8" fmla="*/ 419100 h 1774755"/>
                <a:gd name="connsiteX9" fmla="*/ 935831 w 1057275"/>
                <a:gd name="connsiteY9" fmla="*/ 0 h 1774755"/>
                <a:gd name="connsiteX10" fmla="*/ 1057275 w 1057275"/>
                <a:gd name="connsiteY10" fmla="*/ 100013 h 1774755"/>
                <a:gd name="connsiteX0" fmla="*/ 1057275 w 1067554"/>
                <a:gd name="connsiteY0" fmla="*/ 100013 h 1774755"/>
                <a:gd name="connsiteX1" fmla="*/ 366712 w 1067554"/>
                <a:gd name="connsiteY1" fmla="*/ 695325 h 1774755"/>
                <a:gd name="connsiteX2" fmla="*/ 250031 w 1067554"/>
                <a:gd name="connsiteY2" fmla="*/ 1500188 h 1774755"/>
                <a:gd name="connsiteX3" fmla="*/ 176212 w 1067554"/>
                <a:gd name="connsiteY3" fmla="*/ 1771650 h 1774755"/>
                <a:gd name="connsiteX4" fmla="*/ 0 w 1067554"/>
                <a:gd name="connsiteY4" fmla="*/ 1633538 h 1774755"/>
                <a:gd name="connsiteX5" fmla="*/ 138112 w 1067554"/>
                <a:gd name="connsiteY5" fmla="*/ 1423988 h 1774755"/>
                <a:gd name="connsiteX6" fmla="*/ 159543 w 1067554"/>
                <a:gd name="connsiteY6" fmla="*/ 1092994 h 1774755"/>
                <a:gd name="connsiteX7" fmla="*/ 254793 w 1067554"/>
                <a:gd name="connsiteY7" fmla="*/ 702469 h 1774755"/>
                <a:gd name="connsiteX8" fmla="*/ 492918 w 1067554"/>
                <a:gd name="connsiteY8" fmla="*/ 419100 h 1774755"/>
                <a:gd name="connsiteX9" fmla="*/ 935831 w 1067554"/>
                <a:gd name="connsiteY9" fmla="*/ 0 h 1774755"/>
                <a:gd name="connsiteX10" fmla="*/ 1057275 w 1067554"/>
                <a:gd name="connsiteY10" fmla="*/ 100013 h 1774755"/>
                <a:gd name="connsiteX0" fmla="*/ 1057275 w 1057749"/>
                <a:gd name="connsiteY0" fmla="*/ 100013 h 1774755"/>
                <a:gd name="connsiteX1" fmla="*/ 366712 w 1057749"/>
                <a:gd name="connsiteY1" fmla="*/ 695325 h 1774755"/>
                <a:gd name="connsiteX2" fmla="*/ 250031 w 1057749"/>
                <a:gd name="connsiteY2" fmla="*/ 1500188 h 1774755"/>
                <a:gd name="connsiteX3" fmla="*/ 176212 w 1057749"/>
                <a:gd name="connsiteY3" fmla="*/ 1771650 h 1774755"/>
                <a:gd name="connsiteX4" fmla="*/ 0 w 1057749"/>
                <a:gd name="connsiteY4" fmla="*/ 1633538 h 1774755"/>
                <a:gd name="connsiteX5" fmla="*/ 138112 w 1057749"/>
                <a:gd name="connsiteY5" fmla="*/ 1423988 h 1774755"/>
                <a:gd name="connsiteX6" fmla="*/ 159543 w 1057749"/>
                <a:gd name="connsiteY6" fmla="*/ 1092994 h 1774755"/>
                <a:gd name="connsiteX7" fmla="*/ 254793 w 1057749"/>
                <a:gd name="connsiteY7" fmla="*/ 702469 h 1774755"/>
                <a:gd name="connsiteX8" fmla="*/ 492918 w 1057749"/>
                <a:gd name="connsiteY8" fmla="*/ 419100 h 1774755"/>
                <a:gd name="connsiteX9" fmla="*/ 935831 w 1057749"/>
                <a:gd name="connsiteY9" fmla="*/ 0 h 1774755"/>
                <a:gd name="connsiteX10" fmla="*/ 1057275 w 1057749"/>
                <a:gd name="connsiteY10" fmla="*/ 100013 h 1774755"/>
                <a:gd name="connsiteX0" fmla="*/ 1031081 w 1031577"/>
                <a:gd name="connsiteY0" fmla="*/ 90488 h 1774755"/>
                <a:gd name="connsiteX1" fmla="*/ 366712 w 1031577"/>
                <a:gd name="connsiteY1" fmla="*/ 695325 h 1774755"/>
                <a:gd name="connsiteX2" fmla="*/ 250031 w 1031577"/>
                <a:gd name="connsiteY2" fmla="*/ 1500188 h 1774755"/>
                <a:gd name="connsiteX3" fmla="*/ 176212 w 1031577"/>
                <a:gd name="connsiteY3" fmla="*/ 1771650 h 1774755"/>
                <a:gd name="connsiteX4" fmla="*/ 0 w 1031577"/>
                <a:gd name="connsiteY4" fmla="*/ 1633538 h 1774755"/>
                <a:gd name="connsiteX5" fmla="*/ 138112 w 1031577"/>
                <a:gd name="connsiteY5" fmla="*/ 1423988 h 1774755"/>
                <a:gd name="connsiteX6" fmla="*/ 159543 w 1031577"/>
                <a:gd name="connsiteY6" fmla="*/ 1092994 h 1774755"/>
                <a:gd name="connsiteX7" fmla="*/ 254793 w 1031577"/>
                <a:gd name="connsiteY7" fmla="*/ 702469 h 1774755"/>
                <a:gd name="connsiteX8" fmla="*/ 492918 w 1031577"/>
                <a:gd name="connsiteY8" fmla="*/ 419100 h 1774755"/>
                <a:gd name="connsiteX9" fmla="*/ 935831 w 1031577"/>
                <a:gd name="connsiteY9" fmla="*/ 0 h 1774755"/>
                <a:gd name="connsiteX10" fmla="*/ 1031081 w 1031577"/>
                <a:gd name="connsiteY10" fmla="*/ 90488 h 1774755"/>
                <a:gd name="connsiteX0" fmla="*/ 1031081 w 1031577"/>
                <a:gd name="connsiteY0" fmla="*/ 90488 h 1774755"/>
                <a:gd name="connsiteX1" fmla="*/ 366712 w 1031577"/>
                <a:gd name="connsiteY1" fmla="*/ 695325 h 1774755"/>
                <a:gd name="connsiteX2" fmla="*/ 250031 w 1031577"/>
                <a:gd name="connsiteY2" fmla="*/ 1500188 h 1774755"/>
                <a:gd name="connsiteX3" fmla="*/ 176212 w 1031577"/>
                <a:gd name="connsiteY3" fmla="*/ 1771650 h 1774755"/>
                <a:gd name="connsiteX4" fmla="*/ 0 w 1031577"/>
                <a:gd name="connsiteY4" fmla="*/ 1633538 h 1774755"/>
                <a:gd name="connsiteX5" fmla="*/ 138112 w 1031577"/>
                <a:gd name="connsiteY5" fmla="*/ 1423988 h 1774755"/>
                <a:gd name="connsiteX6" fmla="*/ 159543 w 1031577"/>
                <a:gd name="connsiteY6" fmla="*/ 1092994 h 1774755"/>
                <a:gd name="connsiteX7" fmla="*/ 254793 w 1031577"/>
                <a:gd name="connsiteY7" fmla="*/ 702469 h 1774755"/>
                <a:gd name="connsiteX8" fmla="*/ 483393 w 1031577"/>
                <a:gd name="connsiteY8" fmla="*/ 416718 h 1774755"/>
                <a:gd name="connsiteX9" fmla="*/ 935831 w 1031577"/>
                <a:gd name="connsiteY9" fmla="*/ 0 h 1774755"/>
                <a:gd name="connsiteX10" fmla="*/ 1031081 w 1031577"/>
                <a:gd name="connsiteY10" fmla="*/ 90488 h 1774755"/>
                <a:gd name="connsiteX0" fmla="*/ 1031081 w 1031598"/>
                <a:gd name="connsiteY0" fmla="*/ 90488 h 1774755"/>
                <a:gd name="connsiteX1" fmla="*/ 390525 w 1031598"/>
                <a:gd name="connsiteY1" fmla="*/ 702469 h 1774755"/>
                <a:gd name="connsiteX2" fmla="*/ 250031 w 1031598"/>
                <a:gd name="connsiteY2" fmla="*/ 1500188 h 1774755"/>
                <a:gd name="connsiteX3" fmla="*/ 176212 w 1031598"/>
                <a:gd name="connsiteY3" fmla="*/ 1771650 h 1774755"/>
                <a:gd name="connsiteX4" fmla="*/ 0 w 1031598"/>
                <a:gd name="connsiteY4" fmla="*/ 1633538 h 1774755"/>
                <a:gd name="connsiteX5" fmla="*/ 138112 w 1031598"/>
                <a:gd name="connsiteY5" fmla="*/ 1423988 h 1774755"/>
                <a:gd name="connsiteX6" fmla="*/ 159543 w 1031598"/>
                <a:gd name="connsiteY6" fmla="*/ 1092994 h 1774755"/>
                <a:gd name="connsiteX7" fmla="*/ 254793 w 1031598"/>
                <a:gd name="connsiteY7" fmla="*/ 702469 h 1774755"/>
                <a:gd name="connsiteX8" fmla="*/ 483393 w 1031598"/>
                <a:gd name="connsiteY8" fmla="*/ 416718 h 1774755"/>
                <a:gd name="connsiteX9" fmla="*/ 935831 w 1031598"/>
                <a:gd name="connsiteY9" fmla="*/ 0 h 1774755"/>
                <a:gd name="connsiteX10" fmla="*/ 1031081 w 1031598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893697 w 894151"/>
                <a:gd name="connsiteY0" fmla="*/ 90488 h 1773200"/>
                <a:gd name="connsiteX1" fmla="*/ 253141 w 894151"/>
                <a:gd name="connsiteY1" fmla="*/ 702469 h 1773200"/>
                <a:gd name="connsiteX2" fmla="*/ 112647 w 894151"/>
                <a:gd name="connsiteY2" fmla="*/ 1500188 h 1773200"/>
                <a:gd name="connsiteX3" fmla="*/ 38828 w 894151"/>
                <a:gd name="connsiteY3" fmla="*/ 1771650 h 1773200"/>
                <a:gd name="connsiteX4" fmla="*/ 728 w 894151"/>
                <a:gd name="connsiteY4" fmla="*/ 1423988 h 1773200"/>
                <a:gd name="connsiteX5" fmla="*/ 22159 w 894151"/>
                <a:gd name="connsiteY5" fmla="*/ 1092994 h 1773200"/>
                <a:gd name="connsiteX6" fmla="*/ 117409 w 894151"/>
                <a:gd name="connsiteY6" fmla="*/ 702469 h 1773200"/>
                <a:gd name="connsiteX7" fmla="*/ 346009 w 894151"/>
                <a:gd name="connsiteY7" fmla="*/ 416718 h 1773200"/>
                <a:gd name="connsiteX8" fmla="*/ 798447 w 894151"/>
                <a:gd name="connsiteY8" fmla="*/ 0 h 1773200"/>
                <a:gd name="connsiteX9" fmla="*/ 893697 w 894151"/>
                <a:gd name="connsiteY9" fmla="*/ 90488 h 1773200"/>
                <a:gd name="connsiteX0" fmla="*/ 1032302 w 1032756"/>
                <a:gd name="connsiteY0" fmla="*/ 90488 h 1773200"/>
                <a:gd name="connsiteX1" fmla="*/ 391746 w 1032756"/>
                <a:gd name="connsiteY1" fmla="*/ 702469 h 1773200"/>
                <a:gd name="connsiteX2" fmla="*/ 251252 w 1032756"/>
                <a:gd name="connsiteY2" fmla="*/ 1500188 h 1773200"/>
                <a:gd name="connsiteX3" fmla="*/ 177433 w 1032756"/>
                <a:gd name="connsiteY3" fmla="*/ 1771650 h 1773200"/>
                <a:gd name="connsiteX4" fmla="*/ 139333 w 1032756"/>
                <a:gd name="connsiteY4" fmla="*/ 1423988 h 1773200"/>
                <a:gd name="connsiteX5" fmla="*/ 160764 w 1032756"/>
                <a:gd name="connsiteY5" fmla="*/ 1092994 h 1773200"/>
                <a:gd name="connsiteX6" fmla="*/ 256014 w 1032756"/>
                <a:gd name="connsiteY6" fmla="*/ 702469 h 1773200"/>
                <a:gd name="connsiteX7" fmla="*/ 484614 w 1032756"/>
                <a:gd name="connsiteY7" fmla="*/ 416718 h 1773200"/>
                <a:gd name="connsiteX8" fmla="*/ 937052 w 1032756"/>
                <a:gd name="connsiteY8" fmla="*/ 0 h 1773200"/>
                <a:gd name="connsiteX9" fmla="*/ 1032302 w 1032756"/>
                <a:gd name="connsiteY9" fmla="*/ 90488 h 1773200"/>
                <a:gd name="connsiteX0" fmla="*/ 898741 w 899195"/>
                <a:gd name="connsiteY0" fmla="*/ 90488 h 1549593"/>
                <a:gd name="connsiteX1" fmla="*/ 258185 w 899195"/>
                <a:gd name="connsiteY1" fmla="*/ 702469 h 1549593"/>
                <a:gd name="connsiteX2" fmla="*/ 117691 w 899195"/>
                <a:gd name="connsiteY2" fmla="*/ 1500188 h 1549593"/>
                <a:gd name="connsiteX3" fmla="*/ 5772 w 899195"/>
                <a:gd name="connsiteY3" fmla="*/ 1423988 h 1549593"/>
                <a:gd name="connsiteX4" fmla="*/ 27203 w 899195"/>
                <a:gd name="connsiteY4" fmla="*/ 1092994 h 1549593"/>
                <a:gd name="connsiteX5" fmla="*/ 122453 w 899195"/>
                <a:gd name="connsiteY5" fmla="*/ 702469 h 1549593"/>
                <a:gd name="connsiteX6" fmla="*/ 351053 w 899195"/>
                <a:gd name="connsiteY6" fmla="*/ 416718 h 1549593"/>
                <a:gd name="connsiteX7" fmla="*/ 803491 w 899195"/>
                <a:gd name="connsiteY7" fmla="*/ 0 h 1549593"/>
                <a:gd name="connsiteX8" fmla="*/ 898741 w 899195"/>
                <a:gd name="connsiteY8" fmla="*/ 90488 h 1549593"/>
                <a:gd name="connsiteX0" fmla="*/ 898741 w 899195"/>
                <a:gd name="connsiteY0" fmla="*/ 90488 h 1706839"/>
                <a:gd name="connsiteX1" fmla="*/ 258185 w 899195"/>
                <a:gd name="connsiteY1" fmla="*/ 702469 h 1706839"/>
                <a:gd name="connsiteX2" fmla="*/ 117691 w 899195"/>
                <a:gd name="connsiteY2" fmla="*/ 1500188 h 1706839"/>
                <a:gd name="connsiteX3" fmla="*/ 5772 w 899195"/>
                <a:gd name="connsiteY3" fmla="*/ 1423988 h 1706839"/>
                <a:gd name="connsiteX4" fmla="*/ 27203 w 899195"/>
                <a:gd name="connsiteY4" fmla="*/ 1092994 h 1706839"/>
                <a:gd name="connsiteX5" fmla="*/ 122453 w 899195"/>
                <a:gd name="connsiteY5" fmla="*/ 702469 h 1706839"/>
                <a:gd name="connsiteX6" fmla="*/ 351053 w 899195"/>
                <a:gd name="connsiteY6" fmla="*/ 416718 h 1706839"/>
                <a:gd name="connsiteX7" fmla="*/ 803491 w 899195"/>
                <a:gd name="connsiteY7" fmla="*/ 0 h 1706839"/>
                <a:gd name="connsiteX8" fmla="*/ 898741 w 899195"/>
                <a:gd name="connsiteY8" fmla="*/ 90488 h 1706839"/>
                <a:gd name="connsiteX0" fmla="*/ 1021148 w 1021602"/>
                <a:gd name="connsiteY0" fmla="*/ 90488 h 1750582"/>
                <a:gd name="connsiteX1" fmla="*/ 380592 w 1021602"/>
                <a:gd name="connsiteY1" fmla="*/ 702469 h 1750582"/>
                <a:gd name="connsiteX2" fmla="*/ 240098 w 1021602"/>
                <a:gd name="connsiteY2" fmla="*/ 1500188 h 1750582"/>
                <a:gd name="connsiteX3" fmla="*/ 128179 w 1021602"/>
                <a:gd name="connsiteY3" fmla="*/ 1423988 h 1750582"/>
                <a:gd name="connsiteX4" fmla="*/ 149610 w 1021602"/>
                <a:gd name="connsiteY4" fmla="*/ 1092994 h 1750582"/>
                <a:gd name="connsiteX5" fmla="*/ 244860 w 1021602"/>
                <a:gd name="connsiteY5" fmla="*/ 702469 h 1750582"/>
                <a:gd name="connsiteX6" fmla="*/ 473460 w 1021602"/>
                <a:gd name="connsiteY6" fmla="*/ 416718 h 1750582"/>
                <a:gd name="connsiteX7" fmla="*/ 925898 w 1021602"/>
                <a:gd name="connsiteY7" fmla="*/ 0 h 1750582"/>
                <a:gd name="connsiteX8" fmla="*/ 1021148 w 1021602"/>
                <a:gd name="connsiteY8" fmla="*/ 90488 h 1750582"/>
                <a:gd name="connsiteX0" fmla="*/ 1007313 w 1007767"/>
                <a:gd name="connsiteY0" fmla="*/ 90488 h 1754746"/>
                <a:gd name="connsiteX1" fmla="*/ 366757 w 1007767"/>
                <a:gd name="connsiteY1" fmla="*/ 702469 h 1754746"/>
                <a:gd name="connsiteX2" fmla="*/ 226263 w 1007767"/>
                <a:gd name="connsiteY2" fmla="*/ 1500188 h 1754746"/>
                <a:gd name="connsiteX3" fmla="*/ 114344 w 1007767"/>
                <a:gd name="connsiteY3" fmla="*/ 1423988 h 1754746"/>
                <a:gd name="connsiteX4" fmla="*/ 135775 w 1007767"/>
                <a:gd name="connsiteY4" fmla="*/ 1092994 h 1754746"/>
                <a:gd name="connsiteX5" fmla="*/ 231025 w 1007767"/>
                <a:gd name="connsiteY5" fmla="*/ 702469 h 1754746"/>
                <a:gd name="connsiteX6" fmla="*/ 459625 w 1007767"/>
                <a:gd name="connsiteY6" fmla="*/ 416718 h 1754746"/>
                <a:gd name="connsiteX7" fmla="*/ 912063 w 1007767"/>
                <a:gd name="connsiteY7" fmla="*/ 0 h 1754746"/>
                <a:gd name="connsiteX8" fmla="*/ 1007313 w 1007767"/>
                <a:gd name="connsiteY8" fmla="*/ 90488 h 1754746"/>
                <a:gd name="connsiteX0" fmla="*/ 1024426 w 1024880"/>
                <a:gd name="connsiteY0" fmla="*/ 90488 h 1756698"/>
                <a:gd name="connsiteX1" fmla="*/ 383870 w 1024880"/>
                <a:gd name="connsiteY1" fmla="*/ 702469 h 1756698"/>
                <a:gd name="connsiteX2" fmla="*/ 243376 w 1024880"/>
                <a:gd name="connsiteY2" fmla="*/ 1500188 h 1756698"/>
                <a:gd name="connsiteX3" fmla="*/ 131457 w 1024880"/>
                <a:gd name="connsiteY3" fmla="*/ 1423988 h 1756698"/>
                <a:gd name="connsiteX4" fmla="*/ 152888 w 1024880"/>
                <a:gd name="connsiteY4" fmla="*/ 1092994 h 1756698"/>
                <a:gd name="connsiteX5" fmla="*/ 248138 w 1024880"/>
                <a:gd name="connsiteY5" fmla="*/ 702469 h 1756698"/>
                <a:gd name="connsiteX6" fmla="*/ 476738 w 1024880"/>
                <a:gd name="connsiteY6" fmla="*/ 416718 h 1756698"/>
                <a:gd name="connsiteX7" fmla="*/ 929176 w 1024880"/>
                <a:gd name="connsiteY7" fmla="*/ 0 h 1756698"/>
                <a:gd name="connsiteX8" fmla="*/ 1024426 w 1024880"/>
                <a:gd name="connsiteY8" fmla="*/ 90488 h 1756698"/>
                <a:gd name="connsiteX0" fmla="*/ 1015315 w 1015769"/>
                <a:gd name="connsiteY0" fmla="*/ 90488 h 1756698"/>
                <a:gd name="connsiteX1" fmla="*/ 374759 w 1015769"/>
                <a:gd name="connsiteY1" fmla="*/ 702469 h 1756698"/>
                <a:gd name="connsiteX2" fmla="*/ 234265 w 1015769"/>
                <a:gd name="connsiteY2" fmla="*/ 1500188 h 1756698"/>
                <a:gd name="connsiteX3" fmla="*/ 122346 w 1015769"/>
                <a:gd name="connsiteY3" fmla="*/ 1423988 h 1756698"/>
                <a:gd name="connsiteX4" fmla="*/ 143777 w 1015769"/>
                <a:gd name="connsiteY4" fmla="*/ 1092994 h 1756698"/>
                <a:gd name="connsiteX5" fmla="*/ 239027 w 1015769"/>
                <a:gd name="connsiteY5" fmla="*/ 702469 h 1756698"/>
                <a:gd name="connsiteX6" fmla="*/ 467627 w 1015769"/>
                <a:gd name="connsiteY6" fmla="*/ 416718 h 1756698"/>
                <a:gd name="connsiteX7" fmla="*/ 920065 w 1015769"/>
                <a:gd name="connsiteY7" fmla="*/ 0 h 1756698"/>
                <a:gd name="connsiteX8" fmla="*/ 1015315 w 1015769"/>
                <a:gd name="connsiteY8" fmla="*/ 90488 h 1756698"/>
                <a:gd name="connsiteX0" fmla="*/ 1027613 w 1028067"/>
                <a:gd name="connsiteY0" fmla="*/ 90488 h 1763157"/>
                <a:gd name="connsiteX1" fmla="*/ 387057 w 1028067"/>
                <a:gd name="connsiteY1" fmla="*/ 702469 h 1763157"/>
                <a:gd name="connsiteX2" fmla="*/ 246563 w 1028067"/>
                <a:gd name="connsiteY2" fmla="*/ 1500188 h 1763157"/>
                <a:gd name="connsiteX3" fmla="*/ 120356 w 1028067"/>
                <a:gd name="connsiteY3" fmla="*/ 1443038 h 1763157"/>
                <a:gd name="connsiteX4" fmla="*/ 156075 w 1028067"/>
                <a:gd name="connsiteY4" fmla="*/ 1092994 h 1763157"/>
                <a:gd name="connsiteX5" fmla="*/ 251325 w 1028067"/>
                <a:gd name="connsiteY5" fmla="*/ 702469 h 1763157"/>
                <a:gd name="connsiteX6" fmla="*/ 479925 w 1028067"/>
                <a:gd name="connsiteY6" fmla="*/ 416718 h 1763157"/>
                <a:gd name="connsiteX7" fmla="*/ 932363 w 1028067"/>
                <a:gd name="connsiteY7" fmla="*/ 0 h 1763157"/>
                <a:gd name="connsiteX8" fmla="*/ 1027613 w 1028067"/>
                <a:gd name="connsiteY8" fmla="*/ 90488 h 1763157"/>
                <a:gd name="connsiteX0" fmla="*/ 1023826 w 1024280"/>
                <a:gd name="connsiteY0" fmla="*/ 90488 h 1753894"/>
                <a:gd name="connsiteX1" fmla="*/ 383270 w 1024280"/>
                <a:gd name="connsiteY1" fmla="*/ 702469 h 1753894"/>
                <a:gd name="connsiteX2" fmla="*/ 271351 w 1024280"/>
                <a:gd name="connsiteY2" fmla="*/ 1485900 h 1753894"/>
                <a:gd name="connsiteX3" fmla="*/ 116569 w 1024280"/>
                <a:gd name="connsiteY3" fmla="*/ 1443038 h 1753894"/>
                <a:gd name="connsiteX4" fmla="*/ 152288 w 1024280"/>
                <a:gd name="connsiteY4" fmla="*/ 1092994 h 1753894"/>
                <a:gd name="connsiteX5" fmla="*/ 247538 w 1024280"/>
                <a:gd name="connsiteY5" fmla="*/ 702469 h 1753894"/>
                <a:gd name="connsiteX6" fmla="*/ 476138 w 1024280"/>
                <a:gd name="connsiteY6" fmla="*/ 416718 h 1753894"/>
                <a:gd name="connsiteX7" fmla="*/ 928576 w 1024280"/>
                <a:gd name="connsiteY7" fmla="*/ 0 h 1753894"/>
                <a:gd name="connsiteX8" fmla="*/ 1023826 w 1024280"/>
                <a:gd name="connsiteY8" fmla="*/ 90488 h 1753894"/>
                <a:gd name="connsiteX0" fmla="*/ 1026323 w 1026777"/>
                <a:gd name="connsiteY0" fmla="*/ 90488 h 1753894"/>
                <a:gd name="connsiteX1" fmla="*/ 385767 w 1026777"/>
                <a:gd name="connsiteY1" fmla="*/ 702469 h 1753894"/>
                <a:gd name="connsiteX2" fmla="*/ 254798 w 1026777"/>
                <a:gd name="connsiteY2" fmla="*/ 1485900 h 1753894"/>
                <a:gd name="connsiteX3" fmla="*/ 119066 w 1026777"/>
                <a:gd name="connsiteY3" fmla="*/ 1443038 h 1753894"/>
                <a:gd name="connsiteX4" fmla="*/ 154785 w 1026777"/>
                <a:gd name="connsiteY4" fmla="*/ 1092994 h 1753894"/>
                <a:gd name="connsiteX5" fmla="*/ 250035 w 1026777"/>
                <a:gd name="connsiteY5" fmla="*/ 702469 h 1753894"/>
                <a:gd name="connsiteX6" fmla="*/ 478635 w 1026777"/>
                <a:gd name="connsiteY6" fmla="*/ 416718 h 1753894"/>
                <a:gd name="connsiteX7" fmla="*/ 931073 w 1026777"/>
                <a:gd name="connsiteY7" fmla="*/ 0 h 1753894"/>
                <a:gd name="connsiteX8" fmla="*/ 1026323 w 1026777"/>
                <a:gd name="connsiteY8" fmla="*/ 90488 h 1753894"/>
                <a:gd name="connsiteX0" fmla="*/ 1020497 w 1020951"/>
                <a:gd name="connsiteY0" fmla="*/ 90488 h 1757387"/>
                <a:gd name="connsiteX1" fmla="*/ 379941 w 1020951"/>
                <a:gd name="connsiteY1" fmla="*/ 702469 h 1757387"/>
                <a:gd name="connsiteX2" fmla="*/ 248972 w 1020951"/>
                <a:gd name="connsiteY2" fmla="*/ 1485900 h 1757387"/>
                <a:gd name="connsiteX3" fmla="*/ 113240 w 1020951"/>
                <a:gd name="connsiteY3" fmla="*/ 1443038 h 1757387"/>
                <a:gd name="connsiteX4" fmla="*/ 148959 w 1020951"/>
                <a:gd name="connsiteY4" fmla="*/ 1092994 h 1757387"/>
                <a:gd name="connsiteX5" fmla="*/ 244209 w 1020951"/>
                <a:gd name="connsiteY5" fmla="*/ 702469 h 1757387"/>
                <a:gd name="connsiteX6" fmla="*/ 472809 w 1020951"/>
                <a:gd name="connsiteY6" fmla="*/ 416718 h 1757387"/>
                <a:gd name="connsiteX7" fmla="*/ 925247 w 1020951"/>
                <a:gd name="connsiteY7" fmla="*/ 0 h 1757387"/>
                <a:gd name="connsiteX8" fmla="*/ 1020497 w 1020951"/>
                <a:gd name="connsiteY8" fmla="*/ 90488 h 1757387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48393 w 1020385"/>
                <a:gd name="connsiteY4" fmla="*/ 1092994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57931 w 1020385"/>
                <a:gd name="connsiteY5" fmla="*/ 700087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472243 w 1020385"/>
                <a:gd name="connsiteY5" fmla="*/ 423862 h 1765553"/>
                <a:gd name="connsiteX6" fmla="*/ 941350 w 1020385"/>
                <a:gd name="connsiteY6" fmla="*/ 0 h 1765553"/>
                <a:gd name="connsiteX7" fmla="*/ 1019931 w 1020385"/>
                <a:gd name="connsiteY7" fmla="*/ 97632 h 1765553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941350 w 1020385"/>
                <a:gd name="connsiteY5" fmla="*/ 0 h 1765553"/>
                <a:gd name="connsiteX6" fmla="*/ 1019931 w 1020385"/>
                <a:gd name="connsiteY6" fmla="*/ 97632 h 1765553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941350 w 1020385"/>
                <a:gd name="connsiteY5" fmla="*/ 0 h 1765553"/>
                <a:gd name="connsiteX6" fmla="*/ 1019931 w 1020385"/>
                <a:gd name="connsiteY6" fmla="*/ 97632 h 1765553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941350 w 1020385"/>
                <a:gd name="connsiteY5" fmla="*/ 0 h 1765553"/>
                <a:gd name="connsiteX6" fmla="*/ 1019931 w 1020385"/>
                <a:gd name="connsiteY6" fmla="*/ 97632 h 1765553"/>
                <a:gd name="connsiteX0" fmla="*/ 1019931 w 1020367"/>
                <a:gd name="connsiteY0" fmla="*/ 97632 h 1765553"/>
                <a:gd name="connsiteX1" fmla="*/ 379375 w 1020367"/>
                <a:gd name="connsiteY1" fmla="*/ 709613 h 1765553"/>
                <a:gd name="connsiteX2" fmla="*/ 248406 w 1020367"/>
                <a:gd name="connsiteY2" fmla="*/ 1493044 h 1765553"/>
                <a:gd name="connsiteX3" fmla="*/ 112674 w 1020367"/>
                <a:gd name="connsiteY3" fmla="*/ 1450182 h 1765553"/>
                <a:gd name="connsiteX4" fmla="*/ 257931 w 1020367"/>
                <a:gd name="connsiteY4" fmla="*/ 707231 h 1765553"/>
                <a:gd name="connsiteX5" fmla="*/ 941350 w 1020367"/>
                <a:gd name="connsiteY5" fmla="*/ 0 h 1765553"/>
                <a:gd name="connsiteX6" fmla="*/ 1019931 w 1020367"/>
                <a:gd name="connsiteY6" fmla="*/ 97632 h 1765553"/>
                <a:gd name="connsiteX0" fmla="*/ 1019931 w 1020364"/>
                <a:gd name="connsiteY0" fmla="*/ 97632 h 1765553"/>
                <a:gd name="connsiteX1" fmla="*/ 374612 w 1020364"/>
                <a:gd name="connsiteY1" fmla="*/ 742951 h 1765553"/>
                <a:gd name="connsiteX2" fmla="*/ 248406 w 1020364"/>
                <a:gd name="connsiteY2" fmla="*/ 1493044 h 1765553"/>
                <a:gd name="connsiteX3" fmla="*/ 112674 w 1020364"/>
                <a:gd name="connsiteY3" fmla="*/ 1450182 h 1765553"/>
                <a:gd name="connsiteX4" fmla="*/ 257931 w 1020364"/>
                <a:gd name="connsiteY4" fmla="*/ 707231 h 1765553"/>
                <a:gd name="connsiteX5" fmla="*/ 941350 w 1020364"/>
                <a:gd name="connsiteY5" fmla="*/ 0 h 1765553"/>
                <a:gd name="connsiteX6" fmla="*/ 1019931 w 1020364"/>
                <a:gd name="connsiteY6" fmla="*/ 97632 h 1765553"/>
                <a:gd name="connsiteX0" fmla="*/ 1019931 w 1019931"/>
                <a:gd name="connsiteY0" fmla="*/ 97632 h 1765553"/>
                <a:gd name="connsiteX1" fmla="*/ 374612 w 1019931"/>
                <a:gd name="connsiteY1" fmla="*/ 742951 h 1765553"/>
                <a:gd name="connsiteX2" fmla="*/ 248406 w 1019931"/>
                <a:gd name="connsiteY2" fmla="*/ 1493044 h 1765553"/>
                <a:gd name="connsiteX3" fmla="*/ 112674 w 1019931"/>
                <a:gd name="connsiteY3" fmla="*/ 1450182 h 1765553"/>
                <a:gd name="connsiteX4" fmla="*/ 257931 w 1019931"/>
                <a:gd name="connsiteY4" fmla="*/ 707231 h 1765553"/>
                <a:gd name="connsiteX5" fmla="*/ 941350 w 1019931"/>
                <a:gd name="connsiteY5" fmla="*/ 0 h 1765553"/>
                <a:gd name="connsiteX6" fmla="*/ 1019931 w 1019931"/>
                <a:gd name="connsiteY6" fmla="*/ 97632 h 1765553"/>
                <a:gd name="connsiteX0" fmla="*/ 1019931 w 1019931"/>
                <a:gd name="connsiteY0" fmla="*/ 97632 h 1765553"/>
                <a:gd name="connsiteX1" fmla="*/ 374612 w 1019931"/>
                <a:gd name="connsiteY1" fmla="*/ 742951 h 1765553"/>
                <a:gd name="connsiteX2" fmla="*/ 248406 w 1019931"/>
                <a:gd name="connsiteY2" fmla="*/ 1493044 h 1765553"/>
                <a:gd name="connsiteX3" fmla="*/ 112674 w 1019931"/>
                <a:gd name="connsiteY3" fmla="*/ 1450182 h 1765553"/>
                <a:gd name="connsiteX4" fmla="*/ 257931 w 1019931"/>
                <a:gd name="connsiteY4" fmla="*/ 707231 h 1765553"/>
                <a:gd name="connsiteX5" fmla="*/ 941350 w 1019931"/>
                <a:gd name="connsiteY5" fmla="*/ 0 h 1765553"/>
                <a:gd name="connsiteX6" fmla="*/ 1019931 w 1019931"/>
                <a:gd name="connsiteY6" fmla="*/ 97632 h 1765553"/>
                <a:gd name="connsiteX0" fmla="*/ 941350 w 941935"/>
                <a:gd name="connsiteY0" fmla="*/ 0 h 1765553"/>
                <a:gd name="connsiteX1" fmla="*/ 374612 w 941935"/>
                <a:gd name="connsiteY1" fmla="*/ 742951 h 1765553"/>
                <a:gd name="connsiteX2" fmla="*/ 248406 w 941935"/>
                <a:gd name="connsiteY2" fmla="*/ 1493044 h 1765553"/>
                <a:gd name="connsiteX3" fmla="*/ 112674 w 941935"/>
                <a:gd name="connsiteY3" fmla="*/ 1450182 h 1765553"/>
                <a:gd name="connsiteX4" fmla="*/ 257931 w 941935"/>
                <a:gd name="connsiteY4" fmla="*/ 707231 h 1765553"/>
                <a:gd name="connsiteX5" fmla="*/ 941350 w 941935"/>
                <a:gd name="connsiteY5" fmla="*/ 0 h 1765553"/>
                <a:gd name="connsiteX0" fmla="*/ 941350 w 999652"/>
                <a:gd name="connsiteY0" fmla="*/ 59423 h 1824976"/>
                <a:gd name="connsiteX1" fmla="*/ 898489 w 999652"/>
                <a:gd name="connsiteY1" fmla="*/ 123717 h 1824976"/>
                <a:gd name="connsiteX2" fmla="*/ 374612 w 999652"/>
                <a:gd name="connsiteY2" fmla="*/ 802374 h 1824976"/>
                <a:gd name="connsiteX3" fmla="*/ 248406 w 999652"/>
                <a:gd name="connsiteY3" fmla="*/ 1552467 h 1824976"/>
                <a:gd name="connsiteX4" fmla="*/ 112674 w 999652"/>
                <a:gd name="connsiteY4" fmla="*/ 1509605 h 1824976"/>
                <a:gd name="connsiteX5" fmla="*/ 257931 w 999652"/>
                <a:gd name="connsiteY5" fmla="*/ 766654 h 1824976"/>
                <a:gd name="connsiteX6" fmla="*/ 941350 w 999652"/>
                <a:gd name="connsiteY6" fmla="*/ 59423 h 1824976"/>
                <a:gd name="connsiteX0" fmla="*/ 941350 w 999652"/>
                <a:gd name="connsiteY0" fmla="*/ 59423 h 1824976"/>
                <a:gd name="connsiteX1" fmla="*/ 898489 w 999652"/>
                <a:gd name="connsiteY1" fmla="*/ 123717 h 1824976"/>
                <a:gd name="connsiteX2" fmla="*/ 374612 w 999652"/>
                <a:gd name="connsiteY2" fmla="*/ 802374 h 1824976"/>
                <a:gd name="connsiteX3" fmla="*/ 248406 w 999652"/>
                <a:gd name="connsiteY3" fmla="*/ 1552467 h 1824976"/>
                <a:gd name="connsiteX4" fmla="*/ 112674 w 999652"/>
                <a:gd name="connsiteY4" fmla="*/ 1509605 h 1824976"/>
                <a:gd name="connsiteX5" fmla="*/ 257931 w 999652"/>
                <a:gd name="connsiteY5" fmla="*/ 766654 h 1824976"/>
                <a:gd name="connsiteX6" fmla="*/ 941350 w 999652"/>
                <a:gd name="connsiteY6" fmla="*/ 59423 h 1824976"/>
                <a:gd name="connsiteX0" fmla="*/ 941350 w 1061785"/>
                <a:gd name="connsiteY0" fmla="*/ 47027 h 1812580"/>
                <a:gd name="connsiteX1" fmla="*/ 1015170 w 1061785"/>
                <a:gd name="connsiteY1" fmla="*/ 156564 h 1812580"/>
                <a:gd name="connsiteX2" fmla="*/ 374612 w 1061785"/>
                <a:gd name="connsiteY2" fmla="*/ 789978 h 1812580"/>
                <a:gd name="connsiteX3" fmla="*/ 248406 w 1061785"/>
                <a:gd name="connsiteY3" fmla="*/ 1540071 h 1812580"/>
                <a:gd name="connsiteX4" fmla="*/ 112674 w 1061785"/>
                <a:gd name="connsiteY4" fmla="*/ 1497209 h 1812580"/>
                <a:gd name="connsiteX5" fmla="*/ 257931 w 1061785"/>
                <a:gd name="connsiteY5" fmla="*/ 754258 h 1812580"/>
                <a:gd name="connsiteX6" fmla="*/ 941350 w 1061785"/>
                <a:gd name="connsiteY6" fmla="*/ 47027 h 1812580"/>
                <a:gd name="connsiteX0" fmla="*/ 941350 w 1019619"/>
                <a:gd name="connsiteY0" fmla="*/ 29759 h 1795312"/>
                <a:gd name="connsiteX1" fmla="*/ 1015170 w 1019619"/>
                <a:gd name="connsiteY1" fmla="*/ 139296 h 1795312"/>
                <a:gd name="connsiteX2" fmla="*/ 374612 w 1019619"/>
                <a:gd name="connsiteY2" fmla="*/ 772710 h 1795312"/>
                <a:gd name="connsiteX3" fmla="*/ 248406 w 1019619"/>
                <a:gd name="connsiteY3" fmla="*/ 1522803 h 1795312"/>
                <a:gd name="connsiteX4" fmla="*/ 112674 w 1019619"/>
                <a:gd name="connsiteY4" fmla="*/ 1479941 h 1795312"/>
                <a:gd name="connsiteX5" fmla="*/ 257931 w 1019619"/>
                <a:gd name="connsiteY5" fmla="*/ 736990 h 1795312"/>
                <a:gd name="connsiteX6" fmla="*/ 941350 w 1019619"/>
                <a:gd name="connsiteY6" fmla="*/ 29759 h 1795312"/>
                <a:gd name="connsiteX0" fmla="*/ 941350 w 1015170"/>
                <a:gd name="connsiteY0" fmla="*/ 0 h 1765553"/>
                <a:gd name="connsiteX1" fmla="*/ 1015170 w 1015170"/>
                <a:gd name="connsiteY1" fmla="*/ 109537 h 1765553"/>
                <a:gd name="connsiteX2" fmla="*/ 374612 w 1015170"/>
                <a:gd name="connsiteY2" fmla="*/ 742951 h 1765553"/>
                <a:gd name="connsiteX3" fmla="*/ 248406 w 1015170"/>
                <a:gd name="connsiteY3" fmla="*/ 1493044 h 1765553"/>
                <a:gd name="connsiteX4" fmla="*/ 112674 w 1015170"/>
                <a:gd name="connsiteY4" fmla="*/ 1450182 h 1765553"/>
                <a:gd name="connsiteX5" fmla="*/ 257931 w 1015170"/>
                <a:gd name="connsiteY5" fmla="*/ 707231 h 1765553"/>
                <a:gd name="connsiteX6" fmla="*/ 941350 w 1015170"/>
                <a:gd name="connsiteY6" fmla="*/ 0 h 1765553"/>
                <a:gd name="connsiteX0" fmla="*/ 941350 w 1003264"/>
                <a:gd name="connsiteY0" fmla="*/ 0 h 1765553"/>
                <a:gd name="connsiteX1" fmla="*/ 1003264 w 1003264"/>
                <a:gd name="connsiteY1" fmla="*/ 83344 h 1765553"/>
                <a:gd name="connsiteX2" fmla="*/ 374612 w 1003264"/>
                <a:gd name="connsiteY2" fmla="*/ 742951 h 1765553"/>
                <a:gd name="connsiteX3" fmla="*/ 248406 w 1003264"/>
                <a:gd name="connsiteY3" fmla="*/ 1493044 h 1765553"/>
                <a:gd name="connsiteX4" fmla="*/ 112674 w 1003264"/>
                <a:gd name="connsiteY4" fmla="*/ 1450182 h 1765553"/>
                <a:gd name="connsiteX5" fmla="*/ 257931 w 1003264"/>
                <a:gd name="connsiteY5" fmla="*/ 707231 h 1765553"/>
                <a:gd name="connsiteX6" fmla="*/ 941350 w 1003264"/>
                <a:gd name="connsiteY6" fmla="*/ 0 h 1765553"/>
                <a:gd name="connsiteX0" fmla="*/ 941350 w 1003264"/>
                <a:gd name="connsiteY0" fmla="*/ 0 h 1765553"/>
                <a:gd name="connsiteX1" fmla="*/ 1003264 w 1003264"/>
                <a:gd name="connsiteY1" fmla="*/ 83344 h 1765553"/>
                <a:gd name="connsiteX2" fmla="*/ 374612 w 1003264"/>
                <a:gd name="connsiteY2" fmla="*/ 742951 h 1765553"/>
                <a:gd name="connsiteX3" fmla="*/ 248406 w 1003264"/>
                <a:gd name="connsiteY3" fmla="*/ 1493044 h 1765553"/>
                <a:gd name="connsiteX4" fmla="*/ 112674 w 1003264"/>
                <a:gd name="connsiteY4" fmla="*/ 1450182 h 1765553"/>
                <a:gd name="connsiteX5" fmla="*/ 257931 w 1003264"/>
                <a:gd name="connsiteY5" fmla="*/ 707231 h 1765553"/>
                <a:gd name="connsiteX6" fmla="*/ 941350 w 1003264"/>
                <a:gd name="connsiteY6" fmla="*/ 0 h 1765553"/>
                <a:gd name="connsiteX0" fmla="*/ 941350 w 1003264"/>
                <a:gd name="connsiteY0" fmla="*/ 0 h 1765553"/>
                <a:gd name="connsiteX1" fmla="*/ 1003264 w 1003264"/>
                <a:gd name="connsiteY1" fmla="*/ 83344 h 1765553"/>
                <a:gd name="connsiteX2" fmla="*/ 374612 w 1003264"/>
                <a:gd name="connsiteY2" fmla="*/ 742951 h 1765553"/>
                <a:gd name="connsiteX3" fmla="*/ 248406 w 1003264"/>
                <a:gd name="connsiteY3" fmla="*/ 1493044 h 1765553"/>
                <a:gd name="connsiteX4" fmla="*/ 112674 w 1003264"/>
                <a:gd name="connsiteY4" fmla="*/ 1450182 h 1765553"/>
                <a:gd name="connsiteX5" fmla="*/ 257931 w 1003264"/>
                <a:gd name="connsiteY5" fmla="*/ 707231 h 1765553"/>
                <a:gd name="connsiteX6" fmla="*/ 941350 w 1003264"/>
                <a:gd name="connsiteY6" fmla="*/ 0 h 1765553"/>
                <a:gd name="connsiteX0" fmla="*/ 944820 w 1006734"/>
                <a:gd name="connsiteY0" fmla="*/ 0 h 1770667"/>
                <a:gd name="connsiteX1" fmla="*/ 1006734 w 1006734"/>
                <a:gd name="connsiteY1" fmla="*/ 83344 h 1770667"/>
                <a:gd name="connsiteX2" fmla="*/ 378082 w 1006734"/>
                <a:gd name="connsiteY2" fmla="*/ 742951 h 1770667"/>
                <a:gd name="connsiteX3" fmla="*/ 251876 w 1006734"/>
                <a:gd name="connsiteY3" fmla="*/ 1493044 h 1770667"/>
                <a:gd name="connsiteX4" fmla="*/ 116144 w 1006734"/>
                <a:gd name="connsiteY4" fmla="*/ 1450182 h 1770667"/>
                <a:gd name="connsiteX5" fmla="*/ 261401 w 1006734"/>
                <a:gd name="connsiteY5" fmla="*/ 707231 h 1770667"/>
                <a:gd name="connsiteX6" fmla="*/ 944820 w 1006734"/>
                <a:gd name="connsiteY6" fmla="*/ 0 h 1770667"/>
                <a:gd name="connsiteX0" fmla="*/ 829210 w 891124"/>
                <a:gd name="connsiteY0" fmla="*/ 0 h 1745842"/>
                <a:gd name="connsiteX1" fmla="*/ 891124 w 891124"/>
                <a:gd name="connsiteY1" fmla="*/ 83344 h 1745842"/>
                <a:gd name="connsiteX2" fmla="*/ 262472 w 891124"/>
                <a:gd name="connsiteY2" fmla="*/ 742951 h 1745842"/>
                <a:gd name="connsiteX3" fmla="*/ 136266 w 891124"/>
                <a:gd name="connsiteY3" fmla="*/ 1493044 h 1745842"/>
                <a:gd name="connsiteX4" fmla="*/ 98167 w 891124"/>
                <a:gd name="connsiteY4" fmla="*/ 1745457 h 1745842"/>
                <a:gd name="connsiteX5" fmla="*/ 534 w 891124"/>
                <a:gd name="connsiteY5" fmla="*/ 1450182 h 1745842"/>
                <a:gd name="connsiteX6" fmla="*/ 145791 w 891124"/>
                <a:gd name="connsiteY6" fmla="*/ 707231 h 1745842"/>
                <a:gd name="connsiteX7" fmla="*/ 829210 w 891124"/>
                <a:gd name="connsiteY7" fmla="*/ 0 h 1745842"/>
                <a:gd name="connsiteX0" fmla="*/ 872367 w 934281"/>
                <a:gd name="connsiteY0" fmla="*/ 0 h 1752961"/>
                <a:gd name="connsiteX1" fmla="*/ 934281 w 934281"/>
                <a:gd name="connsiteY1" fmla="*/ 83344 h 1752961"/>
                <a:gd name="connsiteX2" fmla="*/ 305629 w 934281"/>
                <a:gd name="connsiteY2" fmla="*/ 742951 h 1752961"/>
                <a:gd name="connsiteX3" fmla="*/ 179423 w 934281"/>
                <a:gd name="connsiteY3" fmla="*/ 1493044 h 1752961"/>
                <a:gd name="connsiteX4" fmla="*/ 5593 w 934281"/>
                <a:gd name="connsiteY4" fmla="*/ 1752601 h 1752961"/>
                <a:gd name="connsiteX5" fmla="*/ 43691 w 934281"/>
                <a:gd name="connsiteY5" fmla="*/ 1450182 h 1752961"/>
                <a:gd name="connsiteX6" fmla="*/ 188948 w 934281"/>
                <a:gd name="connsiteY6" fmla="*/ 707231 h 1752961"/>
                <a:gd name="connsiteX7" fmla="*/ 872367 w 934281"/>
                <a:gd name="connsiteY7" fmla="*/ 0 h 1752961"/>
                <a:gd name="connsiteX0" fmla="*/ 872367 w 934281"/>
                <a:gd name="connsiteY0" fmla="*/ 0 h 1761307"/>
                <a:gd name="connsiteX1" fmla="*/ 934281 w 934281"/>
                <a:gd name="connsiteY1" fmla="*/ 83344 h 1761307"/>
                <a:gd name="connsiteX2" fmla="*/ 305629 w 934281"/>
                <a:gd name="connsiteY2" fmla="*/ 742951 h 1761307"/>
                <a:gd name="connsiteX3" fmla="*/ 179423 w 934281"/>
                <a:gd name="connsiteY3" fmla="*/ 1493044 h 1761307"/>
                <a:gd name="connsiteX4" fmla="*/ 5593 w 934281"/>
                <a:gd name="connsiteY4" fmla="*/ 1752601 h 1761307"/>
                <a:gd name="connsiteX5" fmla="*/ 43691 w 934281"/>
                <a:gd name="connsiteY5" fmla="*/ 1450182 h 1761307"/>
                <a:gd name="connsiteX6" fmla="*/ 188948 w 934281"/>
                <a:gd name="connsiteY6" fmla="*/ 707231 h 1761307"/>
                <a:gd name="connsiteX7" fmla="*/ 872367 w 934281"/>
                <a:gd name="connsiteY7" fmla="*/ 0 h 1761307"/>
                <a:gd name="connsiteX0" fmla="*/ 944580 w 1006494"/>
                <a:gd name="connsiteY0" fmla="*/ 0 h 1761307"/>
                <a:gd name="connsiteX1" fmla="*/ 1006494 w 1006494"/>
                <a:gd name="connsiteY1" fmla="*/ 83344 h 1761307"/>
                <a:gd name="connsiteX2" fmla="*/ 377842 w 1006494"/>
                <a:gd name="connsiteY2" fmla="*/ 742951 h 1761307"/>
                <a:gd name="connsiteX3" fmla="*/ 251636 w 1006494"/>
                <a:gd name="connsiteY3" fmla="*/ 1493044 h 1761307"/>
                <a:gd name="connsiteX4" fmla="*/ 77806 w 1006494"/>
                <a:gd name="connsiteY4" fmla="*/ 1752601 h 1761307"/>
                <a:gd name="connsiteX5" fmla="*/ 115904 w 1006494"/>
                <a:gd name="connsiteY5" fmla="*/ 1450182 h 1761307"/>
                <a:gd name="connsiteX6" fmla="*/ 261161 w 1006494"/>
                <a:gd name="connsiteY6" fmla="*/ 707231 h 1761307"/>
                <a:gd name="connsiteX7" fmla="*/ 944580 w 1006494"/>
                <a:gd name="connsiteY7" fmla="*/ 0 h 1761307"/>
                <a:gd name="connsiteX0" fmla="*/ 944580 w 1006494"/>
                <a:gd name="connsiteY0" fmla="*/ 0 h 1761415"/>
                <a:gd name="connsiteX1" fmla="*/ 1006494 w 1006494"/>
                <a:gd name="connsiteY1" fmla="*/ 83344 h 1761415"/>
                <a:gd name="connsiteX2" fmla="*/ 377842 w 1006494"/>
                <a:gd name="connsiteY2" fmla="*/ 742951 h 1761415"/>
                <a:gd name="connsiteX3" fmla="*/ 251636 w 1006494"/>
                <a:gd name="connsiteY3" fmla="*/ 1493044 h 1761415"/>
                <a:gd name="connsiteX4" fmla="*/ 77806 w 1006494"/>
                <a:gd name="connsiteY4" fmla="*/ 1752601 h 1761415"/>
                <a:gd name="connsiteX5" fmla="*/ 115904 w 1006494"/>
                <a:gd name="connsiteY5" fmla="*/ 1450182 h 1761415"/>
                <a:gd name="connsiteX6" fmla="*/ 261161 w 1006494"/>
                <a:gd name="connsiteY6" fmla="*/ 707231 h 1761415"/>
                <a:gd name="connsiteX7" fmla="*/ 944580 w 1006494"/>
                <a:gd name="connsiteY7" fmla="*/ 0 h 1761415"/>
                <a:gd name="connsiteX0" fmla="*/ 965538 w 1027452"/>
                <a:gd name="connsiteY0" fmla="*/ 0 h 1761415"/>
                <a:gd name="connsiteX1" fmla="*/ 1027452 w 1027452"/>
                <a:gd name="connsiteY1" fmla="*/ 83344 h 1761415"/>
                <a:gd name="connsiteX2" fmla="*/ 398800 w 1027452"/>
                <a:gd name="connsiteY2" fmla="*/ 742951 h 1761415"/>
                <a:gd name="connsiteX3" fmla="*/ 272594 w 1027452"/>
                <a:gd name="connsiteY3" fmla="*/ 1493044 h 1761415"/>
                <a:gd name="connsiteX4" fmla="*/ 98764 w 1027452"/>
                <a:gd name="connsiteY4" fmla="*/ 1752601 h 1761415"/>
                <a:gd name="connsiteX5" fmla="*/ 136862 w 1027452"/>
                <a:gd name="connsiteY5" fmla="*/ 1450182 h 1761415"/>
                <a:gd name="connsiteX6" fmla="*/ 282119 w 1027452"/>
                <a:gd name="connsiteY6" fmla="*/ 707231 h 1761415"/>
                <a:gd name="connsiteX7" fmla="*/ 965538 w 1027452"/>
                <a:gd name="connsiteY7" fmla="*/ 0 h 1761415"/>
                <a:gd name="connsiteX0" fmla="*/ 953914 w 1015828"/>
                <a:gd name="connsiteY0" fmla="*/ 0 h 1761415"/>
                <a:gd name="connsiteX1" fmla="*/ 1015828 w 1015828"/>
                <a:gd name="connsiteY1" fmla="*/ 83344 h 1761415"/>
                <a:gd name="connsiteX2" fmla="*/ 387176 w 1015828"/>
                <a:gd name="connsiteY2" fmla="*/ 742951 h 1761415"/>
                <a:gd name="connsiteX3" fmla="*/ 260970 w 1015828"/>
                <a:gd name="connsiteY3" fmla="*/ 1493044 h 1761415"/>
                <a:gd name="connsiteX4" fmla="*/ 87140 w 1015828"/>
                <a:gd name="connsiteY4" fmla="*/ 1752601 h 1761415"/>
                <a:gd name="connsiteX5" fmla="*/ 125238 w 1015828"/>
                <a:gd name="connsiteY5" fmla="*/ 1450182 h 1761415"/>
                <a:gd name="connsiteX6" fmla="*/ 270495 w 1015828"/>
                <a:gd name="connsiteY6" fmla="*/ 707231 h 1761415"/>
                <a:gd name="connsiteX7" fmla="*/ 953914 w 1015828"/>
                <a:gd name="connsiteY7" fmla="*/ 0 h 1761415"/>
                <a:gd name="connsiteX0" fmla="*/ 936981 w 998895"/>
                <a:gd name="connsiteY0" fmla="*/ 0 h 1761415"/>
                <a:gd name="connsiteX1" fmla="*/ 998895 w 998895"/>
                <a:gd name="connsiteY1" fmla="*/ 83344 h 1761415"/>
                <a:gd name="connsiteX2" fmla="*/ 370243 w 998895"/>
                <a:gd name="connsiteY2" fmla="*/ 742951 h 1761415"/>
                <a:gd name="connsiteX3" fmla="*/ 244037 w 998895"/>
                <a:gd name="connsiteY3" fmla="*/ 1493044 h 1761415"/>
                <a:gd name="connsiteX4" fmla="*/ 70207 w 998895"/>
                <a:gd name="connsiteY4" fmla="*/ 1752601 h 1761415"/>
                <a:gd name="connsiteX5" fmla="*/ 108305 w 998895"/>
                <a:gd name="connsiteY5" fmla="*/ 1450182 h 1761415"/>
                <a:gd name="connsiteX6" fmla="*/ 253562 w 998895"/>
                <a:gd name="connsiteY6" fmla="*/ 707231 h 1761415"/>
                <a:gd name="connsiteX7" fmla="*/ 936981 w 998895"/>
                <a:gd name="connsiteY7" fmla="*/ 0 h 1761415"/>
                <a:gd name="connsiteX0" fmla="*/ 945446 w 1007360"/>
                <a:gd name="connsiteY0" fmla="*/ 0 h 1761415"/>
                <a:gd name="connsiteX1" fmla="*/ 1007360 w 1007360"/>
                <a:gd name="connsiteY1" fmla="*/ 83344 h 1761415"/>
                <a:gd name="connsiteX2" fmla="*/ 378708 w 1007360"/>
                <a:gd name="connsiteY2" fmla="*/ 742951 h 1761415"/>
                <a:gd name="connsiteX3" fmla="*/ 252502 w 1007360"/>
                <a:gd name="connsiteY3" fmla="*/ 1493044 h 1761415"/>
                <a:gd name="connsiteX4" fmla="*/ 78672 w 1007360"/>
                <a:gd name="connsiteY4" fmla="*/ 1752601 h 1761415"/>
                <a:gd name="connsiteX5" fmla="*/ 116770 w 1007360"/>
                <a:gd name="connsiteY5" fmla="*/ 1450182 h 1761415"/>
                <a:gd name="connsiteX6" fmla="*/ 262027 w 1007360"/>
                <a:gd name="connsiteY6" fmla="*/ 707231 h 1761415"/>
                <a:gd name="connsiteX7" fmla="*/ 945446 w 1007360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2218 w 1009932"/>
                <a:gd name="connsiteY6" fmla="*/ 688181 h 1761415"/>
                <a:gd name="connsiteX7" fmla="*/ 948018 w 1009932"/>
                <a:gd name="connsiteY7" fmla="*/ 0 h 1761415"/>
                <a:gd name="connsiteX0" fmla="*/ 936112 w 1009932"/>
                <a:gd name="connsiteY0" fmla="*/ 0 h 1768559"/>
                <a:gd name="connsiteX1" fmla="*/ 1009932 w 1009932"/>
                <a:gd name="connsiteY1" fmla="*/ 90488 h 1768559"/>
                <a:gd name="connsiteX2" fmla="*/ 381280 w 1009932"/>
                <a:gd name="connsiteY2" fmla="*/ 750095 h 1768559"/>
                <a:gd name="connsiteX3" fmla="*/ 255074 w 1009932"/>
                <a:gd name="connsiteY3" fmla="*/ 1500188 h 1768559"/>
                <a:gd name="connsiteX4" fmla="*/ 81244 w 1009932"/>
                <a:gd name="connsiteY4" fmla="*/ 1759745 h 1768559"/>
                <a:gd name="connsiteX5" fmla="*/ 109817 w 1009932"/>
                <a:gd name="connsiteY5" fmla="*/ 1466851 h 1768559"/>
                <a:gd name="connsiteX6" fmla="*/ 262218 w 1009932"/>
                <a:gd name="connsiteY6" fmla="*/ 695325 h 1768559"/>
                <a:gd name="connsiteX7" fmla="*/ 936112 w 1009932"/>
                <a:gd name="connsiteY7" fmla="*/ 0 h 1768559"/>
                <a:gd name="connsiteX0" fmla="*/ 936112 w 1009932"/>
                <a:gd name="connsiteY0" fmla="*/ 0 h 1768559"/>
                <a:gd name="connsiteX1" fmla="*/ 1009932 w 1009932"/>
                <a:gd name="connsiteY1" fmla="*/ 90488 h 1768559"/>
                <a:gd name="connsiteX2" fmla="*/ 381280 w 1009932"/>
                <a:gd name="connsiteY2" fmla="*/ 750095 h 1768559"/>
                <a:gd name="connsiteX3" fmla="*/ 255074 w 1009932"/>
                <a:gd name="connsiteY3" fmla="*/ 1500188 h 1768559"/>
                <a:gd name="connsiteX4" fmla="*/ 81244 w 1009932"/>
                <a:gd name="connsiteY4" fmla="*/ 1759745 h 1768559"/>
                <a:gd name="connsiteX5" fmla="*/ 109817 w 1009932"/>
                <a:gd name="connsiteY5" fmla="*/ 1466851 h 1768559"/>
                <a:gd name="connsiteX6" fmla="*/ 262218 w 1009932"/>
                <a:gd name="connsiteY6" fmla="*/ 695325 h 1768559"/>
                <a:gd name="connsiteX7" fmla="*/ 936112 w 1009932"/>
                <a:gd name="connsiteY7" fmla="*/ 0 h 1768559"/>
                <a:gd name="connsiteX0" fmla="*/ 936112 w 1009932"/>
                <a:gd name="connsiteY0" fmla="*/ 0 h 1768559"/>
                <a:gd name="connsiteX1" fmla="*/ 1009932 w 1009932"/>
                <a:gd name="connsiteY1" fmla="*/ 90488 h 1768559"/>
                <a:gd name="connsiteX2" fmla="*/ 381280 w 1009932"/>
                <a:gd name="connsiteY2" fmla="*/ 750095 h 1768559"/>
                <a:gd name="connsiteX3" fmla="*/ 255074 w 1009932"/>
                <a:gd name="connsiteY3" fmla="*/ 1500188 h 1768559"/>
                <a:gd name="connsiteX4" fmla="*/ 81244 w 1009932"/>
                <a:gd name="connsiteY4" fmla="*/ 1759745 h 1768559"/>
                <a:gd name="connsiteX5" fmla="*/ 109817 w 1009932"/>
                <a:gd name="connsiteY5" fmla="*/ 1466851 h 1768559"/>
                <a:gd name="connsiteX6" fmla="*/ 262218 w 1009932"/>
                <a:gd name="connsiteY6" fmla="*/ 695325 h 1768559"/>
                <a:gd name="connsiteX7" fmla="*/ 936112 w 1009932"/>
                <a:gd name="connsiteY7" fmla="*/ 0 h 1768559"/>
                <a:gd name="connsiteX0" fmla="*/ 936112 w 1009932"/>
                <a:gd name="connsiteY0" fmla="*/ 0 h 1765895"/>
                <a:gd name="connsiteX1" fmla="*/ 1009932 w 1009932"/>
                <a:gd name="connsiteY1" fmla="*/ 90488 h 1765895"/>
                <a:gd name="connsiteX2" fmla="*/ 381280 w 1009932"/>
                <a:gd name="connsiteY2" fmla="*/ 750095 h 1765895"/>
                <a:gd name="connsiteX3" fmla="*/ 255074 w 1009932"/>
                <a:gd name="connsiteY3" fmla="*/ 1500188 h 1765895"/>
                <a:gd name="connsiteX4" fmla="*/ 81244 w 1009932"/>
                <a:gd name="connsiteY4" fmla="*/ 1759745 h 1765895"/>
                <a:gd name="connsiteX5" fmla="*/ 109817 w 1009932"/>
                <a:gd name="connsiteY5" fmla="*/ 1466851 h 1765895"/>
                <a:gd name="connsiteX6" fmla="*/ 262218 w 1009932"/>
                <a:gd name="connsiteY6" fmla="*/ 695325 h 1765895"/>
                <a:gd name="connsiteX7" fmla="*/ 936112 w 1009932"/>
                <a:gd name="connsiteY7" fmla="*/ 0 h 1765895"/>
                <a:gd name="connsiteX0" fmla="*/ 936112 w 1009932"/>
                <a:gd name="connsiteY0" fmla="*/ 0 h 1772052"/>
                <a:gd name="connsiteX1" fmla="*/ 1009932 w 1009932"/>
                <a:gd name="connsiteY1" fmla="*/ 90488 h 1772052"/>
                <a:gd name="connsiteX2" fmla="*/ 381280 w 1009932"/>
                <a:gd name="connsiteY2" fmla="*/ 750095 h 1772052"/>
                <a:gd name="connsiteX3" fmla="*/ 255074 w 1009932"/>
                <a:gd name="connsiteY3" fmla="*/ 1500188 h 1772052"/>
                <a:gd name="connsiteX4" fmla="*/ 81244 w 1009932"/>
                <a:gd name="connsiteY4" fmla="*/ 1759745 h 1772052"/>
                <a:gd name="connsiteX5" fmla="*/ 109817 w 1009932"/>
                <a:gd name="connsiteY5" fmla="*/ 1466851 h 1772052"/>
                <a:gd name="connsiteX6" fmla="*/ 262218 w 1009932"/>
                <a:gd name="connsiteY6" fmla="*/ 695325 h 1772052"/>
                <a:gd name="connsiteX7" fmla="*/ 936112 w 1009932"/>
                <a:gd name="connsiteY7" fmla="*/ 0 h 1772052"/>
                <a:gd name="connsiteX0" fmla="*/ 936112 w 1009932"/>
                <a:gd name="connsiteY0" fmla="*/ 0 h 1767018"/>
                <a:gd name="connsiteX1" fmla="*/ 1009932 w 1009932"/>
                <a:gd name="connsiteY1" fmla="*/ 90488 h 1767018"/>
                <a:gd name="connsiteX2" fmla="*/ 381280 w 1009932"/>
                <a:gd name="connsiteY2" fmla="*/ 750095 h 1767018"/>
                <a:gd name="connsiteX3" fmla="*/ 255074 w 1009932"/>
                <a:gd name="connsiteY3" fmla="*/ 1500188 h 1767018"/>
                <a:gd name="connsiteX4" fmla="*/ 81244 w 1009932"/>
                <a:gd name="connsiteY4" fmla="*/ 1759745 h 1767018"/>
                <a:gd name="connsiteX5" fmla="*/ 109817 w 1009932"/>
                <a:gd name="connsiteY5" fmla="*/ 1466851 h 1767018"/>
                <a:gd name="connsiteX6" fmla="*/ 262218 w 1009932"/>
                <a:gd name="connsiteY6" fmla="*/ 695325 h 1767018"/>
                <a:gd name="connsiteX7" fmla="*/ 936112 w 1009932"/>
                <a:gd name="connsiteY7" fmla="*/ 0 h 1767018"/>
                <a:gd name="connsiteX0" fmla="*/ 932942 w 1006762"/>
                <a:gd name="connsiteY0" fmla="*/ 0 h 1767018"/>
                <a:gd name="connsiteX1" fmla="*/ 1006762 w 1006762"/>
                <a:gd name="connsiteY1" fmla="*/ 90488 h 1767018"/>
                <a:gd name="connsiteX2" fmla="*/ 378110 w 1006762"/>
                <a:gd name="connsiteY2" fmla="*/ 750095 h 1767018"/>
                <a:gd name="connsiteX3" fmla="*/ 251904 w 1006762"/>
                <a:gd name="connsiteY3" fmla="*/ 1500188 h 1767018"/>
                <a:gd name="connsiteX4" fmla="*/ 78074 w 1006762"/>
                <a:gd name="connsiteY4" fmla="*/ 1759745 h 1767018"/>
                <a:gd name="connsiteX5" fmla="*/ 106647 w 1006762"/>
                <a:gd name="connsiteY5" fmla="*/ 1466851 h 1767018"/>
                <a:gd name="connsiteX6" fmla="*/ 259048 w 1006762"/>
                <a:gd name="connsiteY6" fmla="*/ 695325 h 1767018"/>
                <a:gd name="connsiteX7" fmla="*/ 932942 w 1006762"/>
                <a:gd name="connsiteY7" fmla="*/ 0 h 1767018"/>
                <a:gd name="connsiteX0" fmla="*/ 936426 w 1010246"/>
                <a:gd name="connsiteY0" fmla="*/ 0 h 1767018"/>
                <a:gd name="connsiteX1" fmla="*/ 1010246 w 1010246"/>
                <a:gd name="connsiteY1" fmla="*/ 90488 h 1767018"/>
                <a:gd name="connsiteX2" fmla="*/ 381594 w 1010246"/>
                <a:gd name="connsiteY2" fmla="*/ 750095 h 1767018"/>
                <a:gd name="connsiteX3" fmla="*/ 255388 w 1010246"/>
                <a:gd name="connsiteY3" fmla="*/ 1500188 h 1767018"/>
                <a:gd name="connsiteX4" fmla="*/ 81558 w 1010246"/>
                <a:gd name="connsiteY4" fmla="*/ 1759745 h 1767018"/>
                <a:gd name="connsiteX5" fmla="*/ 110131 w 1010246"/>
                <a:gd name="connsiteY5" fmla="*/ 1466851 h 1767018"/>
                <a:gd name="connsiteX6" fmla="*/ 262532 w 1010246"/>
                <a:gd name="connsiteY6" fmla="*/ 695325 h 1767018"/>
                <a:gd name="connsiteX7" fmla="*/ 936426 w 1010246"/>
                <a:gd name="connsiteY7" fmla="*/ 0 h 1767018"/>
                <a:gd name="connsiteX0" fmla="*/ 917235 w 991055"/>
                <a:gd name="connsiteY0" fmla="*/ 0 h 1771650"/>
                <a:gd name="connsiteX1" fmla="*/ 991055 w 991055"/>
                <a:gd name="connsiteY1" fmla="*/ 90488 h 1771650"/>
                <a:gd name="connsiteX2" fmla="*/ 362403 w 991055"/>
                <a:gd name="connsiteY2" fmla="*/ 750095 h 1771650"/>
                <a:gd name="connsiteX3" fmla="*/ 236197 w 991055"/>
                <a:gd name="connsiteY3" fmla="*/ 1500188 h 1771650"/>
                <a:gd name="connsiteX4" fmla="*/ 90942 w 991055"/>
                <a:gd name="connsiteY4" fmla="*/ 1764507 h 1771650"/>
                <a:gd name="connsiteX5" fmla="*/ 90940 w 991055"/>
                <a:gd name="connsiteY5" fmla="*/ 1466851 h 1771650"/>
                <a:gd name="connsiteX6" fmla="*/ 243341 w 991055"/>
                <a:gd name="connsiteY6" fmla="*/ 695325 h 1771650"/>
                <a:gd name="connsiteX7" fmla="*/ 917235 w 991055"/>
                <a:gd name="connsiteY7" fmla="*/ 0 h 1771650"/>
                <a:gd name="connsiteX0" fmla="*/ 917235 w 991055"/>
                <a:gd name="connsiteY0" fmla="*/ 0 h 1765524"/>
                <a:gd name="connsiteX1" fmla="*/ 991055 w 991055"/>
                <a:gd name="connsiteY1" fmla="*/ 90488 h 1765524"/>
                <a:gd name="connsiteX2" fmla="*/ 362403 w 991055"/>
                <a:gd name="connsiteY2" fmla="*/ 750095 h 1765524"/>
                <a:gd name="connsiteX3" fmla="*/ 236197 w 991055"/>
                <a:gd name="connsiteY3" fmla="*/ 1500188 h 1765524"/>
                <a:gd name="connsiteX4" fmla="*/ 90942 w 991055"/>
                <a:gd name="connsiteY4" fmla="*/ 1764507 h 1765524"/>
                <a:gd name="connsiteX5" fmla="*/ 90940 w 991055"/>
                <a:gd name="connsiteY5" fmla="*/ 1466851 h 1765524"/>
                <a:gd name="connsiteX6" fmla="*/ 243341 w 991055"/>
                <a:gd name="connsiteY6" fmla="*/ 695325 h 1765524"/>
                <a:gd name="connsiteX7" fmla="*/ 917235 w 991055"/>
                <a:gd name="connsiteY7" fmla="*/ 0 h 1765524"/>
                <a:gd name="connsiteX0" fmla="*/ 917235 w 991055"/>
                <a:gd name="connsiteY0" fmla="*/ 0 h 1767636"/>
                <a:gd name="connsiteX1" fmla="*/ 991055 w 991055"/>
                <a:gd name="connsiteY1" fmla="*/ 90488 h 1767636"/>
                <a:gd name="connsiteX2" fmla="*/ 362403 w 991055"/>
                <a:gd name="connsiteY2" fmla="*/ 750095 h 1767636"/>
                <a:gd name="connsiteX3" fmla="*/ 236197 w 991055"/>
                <a:gd name="connsiteY3" fmla="*/ 1500188 h 1767636"/>
                <a:gd name="connsiteX4" fmla="*/ 90942 w 991055"/>
                <a:gd name="connsiteY4" fmla="*/ 1764507 h 1767636"/>
                <a:gd name="connsiteX5" fmla="*/ 90940 w 991055"/>
                <a:gd name="connsiteY5" fmla="*/ 1466851 h 1767636"/>
                <a:gd name="connsiteX6" fmla="*/ 243341 w 991055"/>
                <a:gd name="connsiteY6" fmla="*/ 695325 h 1767636"/>
                <a:gd name="connsiteX7" fmla="*/ 917235 w 991055"/>
                <a:gd name="connsiteY7" fmla="*/ 0 h 1767636"/>
                <a:gd name="connsiteX0" fmla="*/ 929576 w 1003396"/>
                <a:gd name="connsiteY0" fmla="*/ 0 h 1767636"/>
                <a:gd name="connsiteX1" fmla="*/ 1003396 w 1003396"/>
                <a:gd name="connsiteY1" fmla="*/ 90488 h 1767636"/>
                <a:gd name="connsiteX2" fmla="*/ 374744 w 1003396"/>
                <a:gd name="connsiteY2" fmla="*/ 750095 h 1767636"/>
                <a:gd name="connsiteX3" fmla="*/ 248538 w 1003396"/>
                <a:gd name="connsiteY3" fmla="*/ 1500188 h 1767636"/>
                <a:gd name="connsiteX4" fmla="*/ 103283 w 1003396"/>
                <a:gd name="connsiteY4" fmla="*/ 1764507 h 1767636"/>
                <a:gd name="connsiteX5" fmla="*/ 103281 w 1003396"/>
                <a:gd name="connsiteY5" fmla="*/ 1466851 h 1767636"/>
                <a:gd name="connsiteX6" fmla="*/ 255682 w 1003396"/>
                <a:gd name="connsiteY6" fmla="*/ 695325 h 1767636"/>
                <a:gd name="connsiteX7" fmla="*/ 929576 w 1003396"/>
                <a:gd name="connsiteY7" fmla="*/ 0 h 1767636"/>
                <a:gd name="connsiteX0" fmla="*/ 929576 w 1003396"/>
                <a:gd name="connsiteY0" fmla="*/ 0 h 1767636"/>
                <a:gd name="connsiteX1" fmla="*/ 1003396 w 1003396"/>
                <a:gd name="connsiteY1" fmla="*/ 90488 h 1767636"/>
                <a:gd name="connsiteX2" fmla="*/ 358075 w 1003396"/>
                <a:gd name="connsiteY2" fmla="*/ 752476 h 1767636"/>
                <a:gd name="connsiteX3" fmla="*/ 248538 w 1003396"/>
                <a:gd name="connsiteY3" fmla="*/ 1500188 h 1767636"/>
                <a:gd name="connsiteX4" fmla="*/ 103283 w 1003396"/>
                <a:gd name="connsiteY4" fmla="*/ 1764507 h 1767636"/>
                <a:gd name="connsiteX5" fmla="*/ 103281 w 1003396"/>
                <a:gd name="connsiteY5" fmla="*/ 1466851 h 1767636"/>
                <a:gd name="connsiteX6" fmla="*/ 255682 w 1003396"/>
                <a:gd name="connsiteY6" fmla="*/ 695325 h 1767636"/>
                <a:gd name="connsiteX7" fmla="*/ 929576 w 1003396"/>
                <a:gd name="connsiteY7" fmla="*/ 0 h 1767636"/>
                <a:gd name="connsiteX0" fmla="*/ 929576 w 1003396"/>
                <a:gd name="connsiteY0" fmla="*/ 0 h 1767483"/>
                <a:gd name="connsiteX1" fmla="*/ 1003396 w 1003396"/>
                <a:gd name="connsiteY1" fmla="*/ 90488 h 1767483"/>
                <a:gd name="connsiteX2" fmla="*/ 358075 w 1003396"/>
                <a:gd name="connsiteY2" fmla="*/ 752476 h 1767483"/>
                <a:gd name="connsiteX3" fmla="*/ 229488 w 1003396"/>
                <a:gd name="connsiteY3" fmla="*/ 1488281 h 1767483"/>
                <a:gd name="connsiteX4" fmla="*/ 103283 w 1003396"/>
                <a:gd name="connsiteY4" fmla="*/ 1764507 h 1767483"/>
                <a:gd name="connsiteX5" fmla="*/ 103281 w 1003396"/>
                <a:gd name="connsiteY5" fmla="*/ 1466851 h 1767483"/>
                <a:gd name="connsiteX6" fmla="*/ 255682 w 1003396"/>
                <a:gd name="connsiteY6" fmla="*/ 695325 h 1767483"/>
                <a:gd name="connsiteX7" fmla="*/ 929576 w 1003396"/>
                <a:gd name="connsiteY7" fmla="*/ 0 h 1767483"/>
                <a:gd name="connsiteX0" fmla="*/ 929576 w 1003396"/>
                <a:gd name="connsiteY0" fmla="*/ 0 h 1767483"/>
                <a:gd name="connsiteX1" fmla="*/ 1003396 w 1003396"/>
                <a:gd name="connsiteY1" fmla="*/ 90488 h 1767483"/>
                <a:gd name="connsiteX2" fmla="*/ 350932 w 1003396"/>
                <a:gd name="connsiteY2" fmla="*/ 742951 h 1767483"/>
                <a:gd name="connsiteX3" fmla="*/ 229488 w 1003396"/>
                <a:gd name="connsiteY3" fmla="*/ 1488281 h 1767483"/>
                <a:gd name="connsiteX4" fmla="*/ 103283 w 1003396"/>
                <a:gd name="connsiteY4" fmla="*/ 1764507 h 1767483"/>
                <a:gd name="connsiteX5" fmla="*/ 103281 w 1003396"/>
                <a:gd name="connsiteY5" fmla="*/ 1466851 h 1767483"/>
                <a:gd name="connsiteX6" fmla="*/ 255682 w 1003396"/>
                <a:gd name="connsiteY6" fmla="*/ 695325 h 1767483"/>
                <a:gd name="connsiteX7" fmla="*/ 929576 w 1003396"/>
                <a:gd name="connsiteY7" fmla="*/ 0 h 1767483"/>
                <a:gd name="connsiteX0" fmla="*/ 929576 w 1003396"/>
                <a:gd name="connsiteY0" fmla="*/ 0 h 1767483"/>
                <a:gd name="connsiteX1" fmla="*/ 1003396 w 1003396"/>
                <a:gd name="connsiteY1" fmla="*/ 78582 h 1767483"/>
                <a:gd name="connsiteX2" fmla="*/ 350932 w 1003396"/>
                <a:gd name="connsiteY2" fmla="*/ 742951 h 1767483"/>
                <a:gd name="connsiteX3" fmla="*/ 229488 w 1003396"/>
                <a:gd name="connsiteY3" fmla="*/ 1488281 h 1767483"/>
                <a:gd name="connsiteX4" fmla="*/ 103283 w 1003396"/>
                <a:gd name="connsiteY4" fmla="*/ 1764507 h 1767483"/>
                <a:gd name="connsiteX5" fmla="*/ 103281 w 1003396"/>
                <a:gd name="connsiteY5" fmla="*/ 1466851 h 1767483"/>
                <a:gd name="connsiteX6" fmla="*/ 255682 w 1003396"/>
                <a:gd name="connsiteY6" fmla="*/ 695325 h 1767483"/>
                <a:gd name="connsiteX7" fmla="*/ 929576 w 1003396"/>
                <a:gd name="connsiteY7" fmla="*/ 0 h 1767483"/>
                <a:gd name="connsiteX0" fmla="*/ 929576 w 1003396"/>
                <a:gd name="connsiteY0" fmla="*/ 0 h 1767371"/>
                <a:gd name="connsiteX1" fmla="*/ 1003396 w 1003396"/>
                <a:gd name="connsiteY1" fmla="*/ 78582 h 1767371"/>
                <a:gd name="connsiteX2" fmla="*/ 350932 w 1003396"/>
                <a:gd name="connsiteY2" fmla="*/ 742951 h 1767371"/>
                <a:gd name="connsiteX3" fmla="*/ 224725 w 1003396"/>
                <a:gd name="connsiteY3" fmla="*/ 1478756 h 1767371"/>
                <a:gd name="connsiteX4" fmla="*/ 103283 w 1003396"/>
                <a:gd name="connsiteY4" fmla="*/ 1764507 h 1767371"/>
                <a:gd name="connsiteX5" fmla="*/ 103281 w 1003396"/>
                <a:gd name="connsiteY5" fmla="*/ 1466851 h 1767371"/>
                <a:gd name="connsiteX6" fmla="*/ 255682 w 1003396"/>
                <a:gd name="connsiteY6" fmla="*/ 695325 h 1767371"/>
                <a:gd name="connsiteX7" fmla="*/ 929576 w 1003396"/>
                <a:gd name="connsiteY7" fmla="*/ 0 h 1767371"/>
                <a:gd name="connsiteX0" fmla="*/ 929576 w 1003396"/>
                <a:gd name="connsiteY0" fmla="*/ 0 h 1767481"/>
                <a:gd name="connsiteX1" fmla="*/ 1003396 w 1003396"/>
                <a:gd name="connsiteY1" fmla="*/ 78582 h 1767481"/>
                <a:gd name="connsiteX2" fmla="*/ 350932 w 1003396"/>
                <a:gd name="connsiteY2" fmla="*/ 742951 h 1767481"/>
                <a:gd name="connsiteX3" fmla="*/ 224725 w 1003396"/>
                <a:gd name="connsiteY3" fmla="*/ 1478756 h 1767481"/>
                <a:gd name="connsiteX4" fmla="*/ 103283 w 1003396"/>
                <a:gd name="connsiteY4" fmla="*/ 1764507 h 1767481"/>
                <a:gd name="connsiteX5" fmla="*/ 103281 w 1003396"/>
                <a:gd name="connsiteY5" fmla="*/ 1466851 h 1767481"/>
                <a:gd name="connsiteX6" fmla="*/ 255682 w 1003396"/>
                <a:gd name="connsiteY6" fmla="*/ 695325 h 1767481"/>
                <a:gd name="connsiteX7" fmla="*/ 929576 w 1003396"/>
                <a:gd name="connsiteY7" fmla="*/ 0 h 1767481"/>
                <a:gd name="connsiteX0" fmla="*/ 255682 w 1003692"/>
                <a:gd name="connsiteY0" fmla="*/ 616862 h 1689018"/>
                <a:gd name="connsiteX1" fmla="*/ 1003396 w 1003692"/>
                <a:gd name="connsiteY1" fmla="*/ 119 h 1689018"/>
                <a:gd name="connsiteX2" fmla="*/ 350932 w 1003692"/>
                <a:gd name="connsiteY2" fmla="*/ 664488 h 1689018"/>
                <a:gd name="connsiteX3" fmla="*/ 224725 w 1003692"/>
                <a:gd name="connsiteY3" fmla="*/ 1400293 h 1689018"/>
                <a:gd name="connsiteX4" fmla="*/ 103283 w 1003692"/>
                <a:gd name="connsiteY4" fmla="*/ 1686044 h 1689018"/>
                <a:gd name="connsiteX5" fmla="*/ 103281 w 1003692"/>
                <a:gd name="connsiteY5" fmla="*/ 1388388 h 1689018"/>
                <a:gd name="connsiteX6" fmla="*/ 255682 w 1003692"/>
                <a:gd name="connsiteY6" fmla="*/ 616862 h 1689018"/>
                <a:gd name="connsiteX0" fmla="*/ 255682 w 351247"/>
                <a:gd name="connsiteY0" fmla="*/ 73074 h 1145230"/>
                <a:gd name="connsiteX1" fmla="*/ 350932 w 351247"/>
                <a:gd name="connsiteY1" fmla="*/ 120700 h 1145230"/>
                <a:gd name="connsiteX2" fmla="*/ 224725 w 351247"/>
                <a:gd name="connsiteY2" fmla="*/ 856505 h 1145230"/>
                <a:gd name="connsiteX3" fmla="*/ 103283 w 351247"/>
                <a:gd name="connsiteY3" fmla="*/ 1142256 h 1145230"/>
                <a:gd name="connsiteX4" fmla="*/ 103281 w 351247"/>
                <a:gd name="connsiteY4" fmla="*/ 844600 h 1145230"/>
                <a:gd name="connsiteX5" fmla="*/ 255682 w 351247"/>
                <a:gd name="connsiteY5" fmla="*/ 73074 h 1145230"/>
                <a:gd name="connsiteX0" fmla="*/ 255682 w 351118"/>
                <a:gd name="connsiteY0" fmla="*/ 25983 h 1098139"/>
                <a:gd name="connsiteX1" fmla="*/ 350932 w 351118"/>
                <a:gd name="connsiteY1" fmla="*/ 73609 h 1098139"/>
                <a:gd name="connsiteX2" fmla="*/ 224725 w 351118"/>
                <a:gd name="connsiteY2" fmla="*/ 809414 h 1098139"/>
                <a:gd name="connsiteX3" fmla="*/ 103283 w 351118"/>
                <a:gd name="connsiteY3" fmla="*/ 1095165 h 1098139"/>
                <a:gd name="connsiteX4" fmla="*/ 103281 w 351118"/>
                <a:gd name="connsiteY4" fmla="*/ 797509 h 1098139"/>
                <a:gd name="connsiteX5" fmla="*/ 255682 w 351118"/>
                <a:gd name="connsiteY5" fmla="*/ 25983 h 1098139"/>
                <a:gd name="connsiteX0" fmla="*/ 255682 w 350969"/>
                <a:gd name="connsiteY0" fmla="*/ 1 h 1072157"/>
                <a:gd name="connsiteX1" fmla="*/ 350932 w 350969"/>
                <a:gd name="connsiteY1" fmla="*/ 47627 h 1072157"/>
                <a:gd name="connsiteX2" fmla="*/ 224725 w 350969"/>
                <a:gd name="connsiteY2" fmla="*/ 783432 h 1072157"/>
                <a:gd name="connsiteX3" fmla="*/ 103283 w 350969"/>
                <a:gd name="connsiteY3" fmla="*/ 1069183 h 1072157"/>
                <a:gd name="connsiteX4" fmla="*/ 103281 w 350969"/>
                <a:gd name="connsiteY4" fmla="*/ 771527 h 1072157"/>
                <a:gd name="connsiteX5" fmla="*/ 255682 w 350969"/>
                <a:gd name="connsiteY5" fmla="*/ 1 h 1072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0969" h="1072157">
                  <a:moveTo>
                    <a:pt x="255682" y="1"/>
                  </a:moveTo>
                  <a:cubicBezTo>
                    <a:pt x="252542" y="-31"/>
                    <a:pt x="353181" y="48909"/>
                    <a:pt x="350932" y="47627"/>
                  </a:cubicBezTo>
                  <a:cubicBezTo>
                    <a:pt x="348683" y="46345"/>
                    <a:pt x="224725" y="760016"/>
                    <a:pt x="224725" y="783432"/>
                  </a:cubicBezTo>
                  <a:cubicBezTo>
                    <a:pt x="337834" y="881460"/>
                    <a:pt x="252111" y="1100140"/>
                    <a:pt x="103283" y="1069183"/>
                  </a:cubicBezTo>
                  <a:cubicBezTo>
                    <a:pt x="-90789" y="978696"/>
                    <a:pt x="35812" y="789783"/>
                    <a:pt x="103281" y="771527"/>
                  </a:cubicBezTo>
                  <a:cubicBezTo>
                    <a:pt x="131061" y="635795"/>
                    <a:pt x="258822" y="33"/>
                    <a:pt x="255682" y="1"/>
                  </a:cubicBezTo>
                  <a:close/>
                </a:path>
              </a:pathLst>
            </a:custGeom>
            <a:gradFill flip="none" rotWithShape="1">
              <a:gsLst>
                <a:gs pos="57000">
                  <a:srgbClr val="B9D6A7"/>
                </a:gs>
                <a:gs pos="5000">
                  <a:schemeClr val="accent6">
                    <a:lumMod val="40000"/>
                    <a:lumOff val="60000"/>
                  </a:schemeClr>
                </a:gs>
                <a:gs pos="100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871" name="Freihandform 870"/>
            <p:cNvSpPr/>
            <p:nvPr/>
          </p:nvSpPr>
          <p:spPr bwMode="auto">
            <a:xfrm rot="1764806" flipH="1">
              <a:off x="5942269" y="2056770"/>
              <a:ext cx="102335" cy="312977"/>
            </a:xfrm>
            <a:custGeom>
              <a:avLst/>
              <a:gdLst>
                <a:gd name="connsiteX0" fmla="*/ 1007268 w 1050100"/>
                <a:gd name="connsiteY0" fmla="*/ 117321 h 1801588"/>
                <a:gd name="connsiteX1" fmla="*/ 366712 w 1050100"/>
                <a:gd name="connsiteY1" fmla="*/ 722158 h 1801588"/>
                <a:gd name="connsiteX2" fmla="*/ 250031 w 1050100"/>
                <a:gd name="connsiteY2" fmla="*/ 1527021 h 1801588"/>
                <a:gd name="connsiteX3" fmla="*/ 176212 w 1050100"/>
                <a:gd name="connsiteY3" fmla="*/ 1798483 h 1801588"/>
                <a:gd name="connsiteX4" fmla="*/ 0 w 1050100"/>
                <a:gd name="connsiteY4" fmla="*/ 1660371 h 1801588"/>
                <a:gd name="connsiteX5" fmla="*/ 138112 w 1050100"/>
                <a:gd name="connsiteY5" fmla="*/ 1450821 h 1801588"/>
                <a:gd name="connsiteX6" fmla="*/ 159543 w 1050100"/>
                <a:gd name="connsiteY6" fmla="*/ 1119827 h 1801588"/>
                <a:gd name="connsiteX7" fmla="*/ 254793 w 1050100"/>
                <a:gd name="connsiteY7" fmla="*/ 729302 h 1801588"/>
                <a:gd name="connsiteX8" fmla="*/ 492918 w 1050100"/>
                <a:gd name="connsiteY8" fmla="*/ 445933 h 1801588"/>
                <a:gd name="connsiteX9" fmla="*/ 935831 w 1050100"/>
                <a:gd name="connsiteY9" fmla="*/ 26833 h 1801588"/>
                <a:gd name="connsiteX10" fmla="*/ 1007268 w 1050100"/>
                <a:gd name="connsiteY10" fmla="*/ 117321 h 1801588"/>
                <a:gd name="connsiteX0" fmla="*/ 1007268 w 1050100"/>
                <a:gd name="connsiteY0" fmla="*/ 117321 h 1801588"/>
                <a:gd name="connsiteX1" fmla="*/ 366712 w 1050100"/>
                <a:gd name="connsiteY1" fmla="*/ 722158 h 1801588"/>
                <a:gd name="connsiteX2" fmla="*/ 250031 w 1050100"/>
                <a:gd name="connsiteY2" fmla="*/ 1527021 h 1801588"/>
                <a:gd name="connsiteX3" fmla="*/ 176212 w 1050100"/>
                <a:gd name="connsiteY3" fmla="*/ 1798483 h 1801588"/>
                <a:gd name="connsiteX4" fmla="*/ 0 w 1050100"/>
                <a:gd name="connsiteY4" fmla="*/ 1660371 h 1801588"/>
                <a:gd name="connsiteX5" fmla="*/ 138112 w 1050100"/>
                <a:gd name="connsiteY5" fmla="*/ 1450821 h 1801588"/>
                <a:gd name="connsiteX6" fmla="*/ 159543 w 1050100"/>
                <a:gd name="connsiteY6" fmla="*/ 1119827 h 1801588"/>
                <a:gd name="connsiteX7" fmla="*/ 254793 w 1050100"/>
                <a:gd name="connsiteY7" fmla="*/ 729302 h 1801588"/>
                <a:gd name="connsiteX8" fmla="*/ 492918 w 1050100"/>
                <a:gd name="connsiteY8" fmla="*/ 445933 h 1801588"/>
                <a:gd name="connsiteX9" fmla="*/ 935831 w 1050100"/>
                <a:gd name="connsiteY9" fmla="*/ 26833 h 1801588"/>
                <a:gd name="connsiteX10" fmla="*/ 1007268 w 1050100"/>
                <a:gd name="connsiteY10" fmla="*/ 117321 h 1801588"/>
                <a:gd name="connsiteX0" fmla="*/ 1007268 w 1008049"/>
                <a:gd name="connsiteY0" fmla="*/ 102914 h 1787181"/>
                <a:gd name="connsiteX1" fmla="*/ 366712 w 1008049"/>
                <a:gd name="connsiteY1" fmla="*/ 707751 h 1787181"/>
                <a:gd name="connsiteX2" fmla="*/ 250031 w 1008049"/>
                <a:gd name="connsiteY2" fmla="*/ 1512614 h 1787181"/>
                <a:gd name="connsiteX3" fmla="*/ 176212 w 1008049"/>
                <a:gd name="connsiteY3" fmla="*/ 1784076 h 1787181"/>
                <a:gd name="connsiteX4" fmla="*/ 0 w 1008049"/>
                <a:gd name="connsiteY4" fmla="*/ 1645964 h 1787181"/>
                <a:gd name="connsiteX5" fmla="*/ 138112 w 1008049"/>
                <a:gd name="connsiteY5" fmla="*/ 1436414 h 1787181"/>
                <a:gd name="connsiteX6" fmla="*/ 159543 w 1008049"/>
                <a:gd name="connsiteY6" fmla="*/ 1105420 h 1787181"/>
                <a:gd name="connsiteX7" fmla="*/ 254793 w 1008049"/>
                <a:gd name="connsiteY7" fmla="*/ 714895 h 1787181"/>
                <a:gd name="connsiteX8" fmla="*/ 492918 w 1008049"/>
                <a:gd name="connsiteY8" fmla="*/ 431526 h 1787181"/>
                <a:gd name="connsiteX9" fmla="*/ 935831 w 1008049"/>
                <a:gd name="connsiteY9" fmla="*/ 12426 h 1787181"/>
                <a:gd name="connsiteX10" fmla="*/ 1007268 w 1008049"/>
                <a:gd name="connsiteY10" fmla="*/ 102914 h 1787181"/>
                <a:gd name="connsiteX0" fmla="*/ 1007268 w 1008049"/>
                <a:gd name="connsiteY0" fmla="*/ 102914 h 1787181"/>
                <a:gd name="connsiteX1" fmla="*/ 366712 w 1008049"/>
                <a:gd name="connsiteY1" fmla="*/ 707751 h 1787181"/>
                <a:gd name="connsiteX2" fmla="*/ 250031 w 1008049"/>
                <a:gd name="connsiteY2" fmla="*/ 1512614 h 1787181"/>
                <a:gd name="connsiteX3" fmla="*/ 176212 w 1008049"/>
                <a:gd name="connsiteY3" fmla="*/ 1784076 h 1787181"/>
                <a:gd name="connsiteX4" fmla="*/ 0 w 1008049"/>
                <a:gd name="connsiteY4" fmla="*/ 1645964 h 1787181"/>
                <a:gd name="connsiteX5" fmla="*/ 138112 w 1008049"/>
                <a:gd name="connsiteY5" fmla="*/ 1436414 h 1787181"/>
                <a:gd name="connsiteX6" fmla="*/ 159543 w 1008049"/>
                <a:gd name="connsiteY6" fmla="*/ 1105420 h 1787181"/>
                <a:gd name="connsiteX7" fmla="*/ 254793 w 1008049"/>
                <a:gd name="connsiteY7" fmla="*/ 714895 h 1787181"/>
                <a:gd name="connsiteX8" fmla="*/ 492918 w 1008049"/>
                <a:gd name="connsiteY8" fmla="*/ 431526 h 1787181"/>
                <a:gd name="connsiteX9" fmla="*/ 935831 w 1008049"/>
                <a:gd name="connsiteY9" fmla="*/ 12426 h 1787181"/>
                <a:gd name="connsiteX10" fmla="*/ 1007268 w 1008049"/>
                <a:gd name="connsiteY10" fmla="*/ 102914 h 1787181"/>
                <a:gd name="connsiteX0" fmla="*/ 1007268 w 1007268"/>
                <a:gd name="connsiteY0" fmla="*/ 90488 h 1774755"/>
                <a:gd name="connsiteX1" fmla="*/ 366712 w 1007268"/>
                <a:gd name="connsiteY1" fmla="*/ 695325 h 1774755"/>
                <a:gd name="connsiteX2" fmla="*/ 250031 w 1007268"/>
                <a:gd name="connsiteY2" fmla="*/ 1500188 h 1774755"/>
                <a:gd name="connsiteX3" fmla="*/ 176212 w 1007268"/>
                <a:gd name="connsiteY3" fmla="*/ 1771650 h 1774755"/>
                <a:gd name="connsiteX4" fmla="*/ 0 w 1007268"/>
                <a:gd name="connsiteY4" fmla="*/ 1633538 h 1774755"/>
                <a:gd name="connsiteX5" fmla="*/ 138112 w 1007268"/>
                <a:gd name="connsiteY5" fmla="*/ 1423988 h 1774755"/>
                <a:gd name="connsiteX6" fmla="*/ 159543 w 1007268"/>
                <a:gd name="connsiteY6" fmla="*/ 1092994 h 1774755"/>
                <a:gd name="connsiteX7" fmla="*/ 254793 w 1007268"/>
                <a:gd name="connsiteY7" fmla="*/ 702469 h 1774755"/>
                <a:gd name="connsiteX8" fmla="*/ 492918 w 1007268"/>
                <a:gd name="connsiteY8" fmla="*/ 419100 h 1774755"/>
                <a:gd name="connsiteX9" fmla="*/ 935831 w 1007268"/>
                <a:gd name="connsiteY9" fmla="*/ 0 h 1774755"/>
                <a:gd name="connsiteX10" fmla="*/ 1007268 w 1007268"/>
                <a:gd name="connsiteY10" fmla="*/ 90488 h 1774755"/>
                <a:gd name="connsiteX0" fmla="*/ 1007268 w 1007268"/>
                <a:gd name="connsiteY0" fmla="*/ 90488 h 1774755"/>
                <a:gd name="connsiteX1" fmla="*/ 366712 w 1007268"/>
                <a:gd name="connsiteY1" fmla="*/ 695325 h 1774755"/>
                <a:gd name="connsiteX2" fmla="*/ 250031 w 1007268"/>
                <a:gd name="connsiteY2" fmla="*/ 1500188 h 1774755"/>
                <a:gd name="connsiteX3" fmla="*/ 176212 w 1007268"/>
                <a:gd name="connsiteY3" fmla="*/ 1771650 h 1774755"/>
                <a:gd name="connsiteX4" fmla="*/ 0 w 1007268"/>
                <a:gd name="connsiteY4" fmla="*/ 1633538 h 1774755"/>
                <a:gd name="connsiteX5" fmla="*/ 138112 w 1007268"/>
                <a:gd name="connsiteY5" fmla="*/ 1423988 h 1774755"/>
                <a:gd name="connsiteX6" fmla="*/ 159543 w 1007268"/>
                <a:gd name="connsiteY6" fmla="*/ 1092994 h 1774755"/>
                <a:gd name="connsiteX7" fmla="*/ 254793 w 1007268"/>
                <a:gd name="connsiteY7" fmla="*/ 702469 h 1774755"/>
                <a:gd name="connsiteX8" fmla="*/ 492918 w 1007268"/>
                <a:gd name="connsiteY8" fmla="*/ 419100 h 1774755"/>
                <a:gd name="connsiteX9" fmla="*/ 935831 w 1007268"/>
                <a:gd name="connsiteY9" fmla="*/ 0 h 1774755"/>
                <a:gd name="connsiteX10" fmla="*/ 1007268 w 1007268"/>
                <a:gd name="connsiteY10" fmla="*/ 90488 h 1774755"/>
                <a:gd name="connsiteX0" fmla="*/ 1057275 w 1057275"/>
                <a:gd name="connsiteY0" fmla="*/ 100013 h 1774755"/>
                <a:gd name="connsiteX1" fmla="*/ 366712 w 1057275"/>
                <a:gd name="connsiteY1" fmla="*/ 695325 h 1774755"/>
                <a:gd name="connsiteX2" fmla="*/ 250031 w 1057275"/>
                <a:gd name="connsiteY2" fmla="*/ 1500188 h 1774755"/>
                <a:gd name="connsiteX3" fmla="*/ 176212 w 1057275"/>
                <a:gd name="connsiteY3" fmla="*/ 1771650 h 1774755"/>
                <a:gd name="connsiteX4" fmla="*/ 0 w 1057275"/>
                <a:gd name="connsiteY4" fmla="*/ 1633538 h 1774755"/>
                <a:gd name="connsiteX5" fmla="*/ 138112 w 1057275"/>
                <a:gd name="connsiteY5" fmla="*/ 1423988 h 1774755"/>
                <a:gd name="connsiteX6" fmla="*/ 159543 w 1057275"/>
                <a:gd name="connsiteY6" fmla="*/ 1092994 h 1774755"/>
                <a:gd name="connsiteX7" fmla="*/ 254793 w 1057275"/>
                <a:gd name="connsiteY7" fmla="*/ 702469 h 1774755"/>
                <a:gd name="connsiteX8" fmla="*/ 492918 w 1057275"/>
                <a:gd name="connsiteY8" fmla="*/ 419100 h 1774755"/>
                <a:gd name="connsiteX9" fmla="*/ 935831 w 1057275"/>
                <a:gd name="connsiteY9" fmla="*/ 0 h 1774755"/>
                <a:gd name="connsiteX10" fmla="*/ 1057275 w 1057275"/>
                <a:gd name="connsiteY10" fmla="*/ 100013 h 1774755"/>
                <a:gd name="connsiteX0" fmla="*/ 1057275 w 1067554"/>
                <a:gd name="connsiteY0" fmla="*/ 100013 h 1774755"/>
                <a:gd name="connsiteX1" fmla="*/ 366712 w 1067554"/>
                <a:gd name="connsiteY1" fmla="*/ 695325 h 1774755"/>
                <a:gd name="connsiteX2" fmla="*/ 250031 w 1067554"/>
                <a:gd name="connsiteY2" fmla="*/ 1500188 h 1774755"/>
                <a:gd name="connsiteX3" fmla="*/ 176212 w 1067554"/>
                <a:gd name="connsiteY3" fmla="*/ 1771650 h 1774755"/>
                <a:gd name="connsiteX4" fmla="*/ 0 w 1067554"/>
                <a:gd name="connsiteY4" fmla="*/ 1633538 h 1774755"/>
                <a:gd name="connsiteX5" fmla="*/ 138112 w 1067554"/>
                <a:gd name="connsiteY5" fmla="*/ 1423988 h 1774755"/>
                <a:gd name="connsiteX6" fmla="*/ 159543 w 1067554"/>
                <a:gd name="connsiteY6" fmla="*/ 1092994 h 1774755"/>
                <a:gd name="connsiteX7" fmla="*/ 254793 w 1067554"/>
                <a:gd name="connsiteY7" fmla="*/ 702469 h 1774755"/>
                <a:gd name="connsiteX8" fmla="*/ 492918 w 1067554"/>
                <a:gd name="connsiteY8" fmla="*/ 419100 h 1774755"/>
                <a:gd name="connsiteX9" fmla="*/ 935831 w 1067554"/>
                <a:gd name="connsiteY9" fmla="*/ 0 h 1774755"/>
                <a:gd name="connsiteX10" fmla="*/ 1057275 w 1067554"/>
                <a:gd name="connsiteY10" fmla="*/ 100013 h 1774755"/>
                <a:gd name="connsiteX0" fmla="*/ 1057275 w 1057749"/>
                <a:gd name="connsiteY0" fmla="*/ 100013 h 1774755"/>
                <a:gd name="connsiteX1" fmla="*/ 366712 w 1057749"/>
                <a:gd name="connsiteY1" fmla="*/ 695325 h 1774755"/>
                <a:gd name="connsiteX2" fmla="*/ 250031 w 1057749"/>
                <a:gd name="connsiteY2" fmla="*/ 1500188 h 1774755"/>
                <a:gd name="connsiteX3" fmla="*/ 176212 w 1057749"/>
                <a:gd name="connsiteY3" fmla="*/ 1771650 h 1774755"/>
                <a:gd name="connsiteX4" fmla="*/ 0 w 1057749"/>
                <a:gd name="connsiteY4" fmla="*/ 1633538 h 1774755"/>
                <a:gd name="connsiteX5" fmla="*/ 138112 w 1057749"/>
                <a:gd name="connsiteY5" fmla="*/ 1423988 h 1774755"/>
                <a:gd name="connsiteX6" fmla="*/ 159543 w 1057749"/>
                <a:gd name="connsiteY6" fmla="*/ 1092994 h 1774755"/>
                <a:gd name="connsiteX7" fmla="*/ 254793 w 1057749"/>
                <a:gd name="connsiteY7" fmla="*/ 702469 h 1774755"/>
                <a:gd name="connsiteX8" fmla="*/ 492918 w 1057749"/>
                <a:gd name="connsiteY8" fmla="*/ 419100 h 1774755"/>
                <a:gd name="connsiteX9" fmla="*/ 935831 w 1057749"/>
                <a:gd name="connsiteY9" fmla="*/ 0 h 1774755"/>
                <a:gd name="connsiteX10" fmla="*/ 1057275 w 1057749"/>
                <a:gd name="connsiteY10" fmla="*/ 100013 h 1774755"/>
                <a:gd name="connsiteX0" fmla="*/ 1031081 w 1031577"/>
                <a:gd name="connsiteY0" fmla="*/ 90488 h 1774755"/>
                <a:gd name="connsiteX1" fmla="*/ 366712 w 1031577"/>
                <a:gd name="connsiteY1" fmla="*/ 695325 h 1774755"/>
                <a:gd name="connsiteX2" fmla="*/ 250031 w 1031577"/>
                <a:gd name="connsiteY2" fmla="*/ 1500188 h 1774755"/>
                <a:gd name="connsiteX3" fmla="*/ 176212 w 1031577"/>
                <a:gd name="connsiteY3" fmla="*/ 1771650 h 1774755"/>
                <a:gd name="connsiteX4" fmla="*/ 0 w 1031577"/>
                <a:gd name="connsiteY4" fmla="*/ 1633538 h 1774755"/>
                <a:gd name="connsiteX5" fmla="*/ 138112 w 1031577"/>
                <a:gd name="connsiteY5" fmla="*/ 1423988 h 1774755"/>
                <a:gd name="connsiteX6" fmla="*/ 159543 w 1031577"/>
                <a:gd name="connsiteY6" fmla="*/ 1092994 h 1774755"/>
                <a:gd name="connsiteX7" fmla="*/ 254793 w 1031577"/>
                <a:gd name="connsiteY7" fmla="*/ 702469 h 1774755"/>
                <a:gd name="connsiteX8" fmla="*/ 492918 w 1031577"/>
                <a:gd name="connsiteY8" fmla="*/ 419100 h 1774755"/>
                <a:gd name="connsiteX9" fmla="*/ 935831 w 1031577"/>
                <a:gd name="connsiteY9" fmla="*/ 0 h 1774755"/>
                <a:gd name="connsiteX10" fmla="*/ 1031081 w 1031577"/>
                <a:gd name="connsiteY10" fmla="*/ 90488 h 1774755"/>
                <a:gd name="connsiteX0" fmla="*/ 1031081 w 1031577"/>
                <a:gd name="connsiteY0" fmla="*/ 90488 h 1774755"/>
                <a:gd name="connsiteX1" fmla="*/ 366712 w 1031577"/>
                <a:gd name="connsiteY1" fmla="*/ 695325 h 1774755"/>
                <a:gd name="connsiteX2" fmla="*/ 250031 w 1031577"/>
                <a:gd name="connsiteY2" fmla="*/ 1500188 h 1774755"/>
                <a:gd name="connsiteX3" fmla="*/ 176212 w 1031577"/>
                <a:gd name="connsiteY3" fmla="*/ 1771650 h 1774755"/>
                <a:gd name="connsiteX4" fmla="*/ 0 w 1031577"/>
                <a:gd name="connsiteY4" fmla="*/ 1633538 h 1774755"/>
                <a:gd name="connsiteX5" fmla="*/ 138112 w 1031577"/>
                <a:gd name="connsiteY5" fmla="*/ 1423988 h 1774755"/>
                <a:gd name="connsiteX6" fmla="*/ 159543 w 1031577"/>
                <a:gd name="connsiteY6" fmla="*/ 1092994 h 1774755"/>
                <a:gd name="connsiteX7" fmla="*/ 254793 w 1031577"/>
                <a:gd name="connsiteY7" fmla="*/ 702469 h 1774755"/>
                <a:gd name="connsiteX8" fmla="*/ 483393 w 1031577"/>
                <a:gd name="connsiteY8" fmla="*/ 416718 h 1774755"/>
                <a:gd name="connsiteX9" fmla="*/ 935831 w 1031577"/>
                <a:gd name="connsiteY9" fmla="*/ 0 h 1774755"/>
                <a:gd name="connsiteX10" fmla="*/ 1031081 w 1031577"/>
                <a:gd name="connsiteY10" fmla="*/ 90488 h 1774755"/>
                <a:gd name="connsiteX0" fmla="*/ 1031081 w 1031598"/>
                <a:gd name="connsiteY0" fmla="*/ 90488 h 1774755"/>
                <a:gd name="connsiteX1" fmla="*/ 390525 w 1031598"/>
                <a:gd name="connsiteY1" fmla="*/ 702469 h 1774755"/>
                <a:gd name="connsiteX2" fmla="*/ 250031 w 1031598"/>
                <a:gd name="connsiteY2" fmla="*/ 1500188 h 1774755"/>
                <a:gd name="connsiteX3" fmla="*/ 176212 w 1031598"/>
                <a:gd name="connsiteY3" fmla="*/ 1771650 h 1774755"/>
                <a:gd name="connsiteX4" fmla="*/ 0 w 1031598"/>
                <a:gd name="connsiteY4" fmla="*/ 1633538 h 1774755"/>
                <a:gd name="connsiteX5" fmla="*/ 138112 w 1031598"/>
                <a:gd name="connsiteY5" fmla="*/ 1423988 h 1774755"/>
                <a:gd name="connsiteX6" fmla="*/ 159543 w 1031598"/>
                <a:gd name="connsiteY6" fmla="*/ 1092994 h 1774755"/>
                <a:gd name="connsiteX7" fmla="*/ 254793 w 1031598"/>
                <a:gd name="connsiteY7" fmla="*/ 702469 h 1774755"/>
                <a:gd name="connsiteX8" fmla="*/ 483393 w 1031598"/>
                <a:gd name="connsiteY8" fmla="*/ 416718 h 1774755"/>
                <a:gd name="connsiteX9" fmla="*/ 935831 w 1031598"/>
                <a:gd name="connsiteY9" fmla="*/ 0 h 1774755"/>
                <a:gd name="connsiteX10" fmla="*/ 1031081 w 1031598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893697 w 894151"/>
                <a:gd name="connsiteY0" fmla="*/ 90488 h 1773200"/>
                <a:gd name="connsiteX1" fmla="*/ 253141 w 894151"/>
                <a:gd name="connsiteY1" fmla="*/ 702469 h 1773200"/>
                <a:gd name="connsiteX2" fmla="*/ 112647 w 894151"/>
                <a:gd name="connsiteY2" fmla="*/ 1500188 h 1773200"/>
                <a:gd name="connsiteX3" fmla="*/ 38828 w 894151"/>
                <a:gd name="connsiteY3" fmla="*/ 1771650 h 1773200"/>
                <a:gd name="connsiteX4" fmla="*/ 728 w 894151"/>
                <a:gd name="connsiteY4" fmla="*/ 1423988 h 1773200"/>
                <a:gd name="connsiteX5" fmla="*/ 22159 w 894151"/>
                <a:gd name="connsiteY5" fmla="*/ 1092994 h 1773200"/>
                <a:gd name="connsiteX6" fmla="*/ 117409 w 894151"/>
                <a:gd name="connsiteY6" fmla="*/ 702469 h 1773200"/>
                <a:gd name="connsiteX7" fmla="*/ 346009 w 894151"/>
                <a:gd name="connsiteY7" fmla="*/ 416718 h 1773200"/>
                <a:gd name="connsiteX8" fmla="*/ 798447 w 894151"/>
                <a:gd name="connsiteY8" fmla="*/ 0 h 1773200"/>
                <a:gd name="connsiteX9" fmla="*/ 893697 w 894151"/>
                <a:gd name="connsiteY9" fmla="*/ 90488 h 1773200"/>
                <a:gd name="connsiteX0" fmla="*/ 1032302 w 1032756"/>
                <a:gd name="connsiteY0" fmla="*/ 90488 h 1773200"/>
                <a:gd name="connsiteX1" fmla="*/ 391746 w 1032756"/>
                <a:gd name="connsiteY1" fmla="*/ 702469 h 1773200"/>
                <a:gd name="connsiteX2" fmla="*/ 251252 w 1032756"/>
                <a:gd name="connsiteY2" fmla="*/ 1500188 h 1773200"/>
                <a:gd name="connsiteX3" fmla="*/ 177433 w 1032756"/>
                <a:gd name="connsiteY3" fmla="*/ 1771650 h 1773200"/>
                <a:gd name="connsiteX4" fmla="*/ 139333 w 1032756"/>
                <a:gd name="connsiteY4" fmla="*/ 1423988 h 1773200"/>
                <a:gd name="connsiteX5" fmla="*/ 160764 w 1032756"/>
                <a:gd name="connsiteY5" fmla="*/ 1092994 h 1773200"/>
                <a:gd name="connsiteX6" fmla="*/ 256014 w 1032756"/>
                <a:gd name="connsiteY6" fmla="*/ 702469 h 1773200"/>
                <a:gd name="connsiteX7" fmla="*/ 484614 w 1032756"/>
                <a:gd name="connsiteY7" fmla="*/ 416718 h 1773200"/>
                <a:gd name="connsiteX8" fmla="*/ 937052 w 1032756"/>
                <a:gd name="connsiteY8" fmla="*/ 0 h 1773200"/>
                <a:gd name="connsiteX9" fmla="*/ 1032302 w 1032756"/>
                <a:gd name="connsiteY9" fmla="*/ 90488 h 1773200"/>
                <a:gd name="connsiteX0" fmla="*/ 898741 w 899195"/>
                <a:gd name="connsiteY0" fmla="*/ 90488 h 1549593"/>
                <a:gd name="connsiteX1" fmla="*/ 258185 w 899195"/>
                <a:gd name="connsiteY1" fmla="*/ 702469 h 1549593"/>
                <a:gd name="connsiteX2" fmla="*/ 117691 w 899195"/>
                <a:gd name="connsiteY2" fmla="*/ 1500188 h 1549593"/>
                <a:gd name="connsiteX3" fmla="*/ 5772 w 899195"/>
                <a:gd name="connsiteY3" fmla="*/ 1423988 h 1549593"/>
                <a:gd name="connsiteX4" fmla="*/ 27203 w 899195"/>
                <a:gd name="connsiteY4" fmla="*/ 1092994 h 1549593"/>
                <a:gd name="connsiteX5" fmla="*/ 122453 w 899195"/>
                <a:gd name="connsiteY5" fmla="*/ 702469 h 1549593"/>
                <a:gd name="connsiteX6" fmla="*/ 351053 w 899195"/>
                <a:gd name="connsiteY6" fmla="*/ 416718 h 1549593"/>
                <a:gd name="connsiteX7" fmla="*/ 803491 w 899195"/>
                <a:gd name="connsiteY7" fmla="*/ 0 h 1549593"/>
                <a:gd name="connsiteX8" fmla="*/ 898741 w 899195"/>
                <a:gd name="connsiteY8" fmla="*/ 90488 h 1549593"/>
                <a:gd name="connsiteX0" fmla="*/ 898741 w 899195"/>
                <a:gd name="connsiteY0" fmla="*/ 90488 h 1706839"/>
                <a:gd name="connsiteX1" fmla="*/ 258185 w 899195"/>
                <a:gd name="connsiteY1" fmla="*/ 702469 h 1706839"/>
                <a:gd name="connsiteX2" fmla="*/ 117691 w 899195"/>
                <a:gd name="connsiteY2" fmla="*/ 1500188 h 1706839"/>
                <a:gd name="connsiteX3" fmla="*/ 5772 w 899195"/>
                <a:gd name="connsiteY3" fmla="*/ 1423988 h 1706839"/>
                <a:gd name="connsiteX4" fmla="*/ 27203 w 899195"/>
                <a:gd name="connsiteY4" fmla="*/ 1092994 h 1706839"/>
                <a:gd name="connsiteX5" fmla="*/ 122453 w 899195"/>
                <a:gd name="connsiteY5" fmla="*/ 702469 h 1706839"/>
                <a:gd name="connsiteX6" fmla="*/ 351053 w 899195"/>
                <a:gd name="connsiteY6" fmla="*/ 416718 h 1706839"/>
                <a:gd name="connsiteX7" fmla="*/ 803491 w 899195"/>
                <a:gd name="connsiteY7" fmla="*/ 0 h 1706839"/>
                <a:gd name="connsiteX8" fmla="*/ 898741 w 899195"/>
                <a:gd name="connsiteY8" fmla="*/ 90488 h 1706839"/>
                <a:gd name="connsiteX0" fmla="*/ 1021148 w 1021602"/>
                <a:gd name="connsiteY0" fmla="*/ 90488 h 1750582"/>
                <a:gd name="connsiteX1" fmla="*/ 380592 w 1021602"/>
                <a:gd name="connsiteY1" fmla="*/ 702469 h 1750582"/>
                <a:gd name="connsiteX2" fmla="*/ 240098 w 1021602"/>
                <a:gd name="connsiteY2" fmla="*/ 1500188 h 1750582"/>
                <a:gd name="connsiteX3" fmla="*/ 128179 w 1021602"/>
                <a:gd name="connsiteY3" fmla="*/ 1423988 h 1750582"/>
                <a:gd name="connsiteX4" fmla="*/ 149610 w 1021602"/>
                <a:gd name="connsiteY4" fmla="*/ 1092994 h 1750582"/>
                <a:gd name="connsiteX5" fmla="*/ 244860 w 1021602"/>
                <a:gd name="connsiteY5" fmla="*/ 702469 h 1750582"/>
                <a:gd name="connsiteX6" fmla="*/ 473460 w 1021602"/>
                <a:gd name="connsiteY6" fmla="*/ 416718 h 1750582"/>
                <a:gd name="connsiteX7" fmla="*/ 925898 w 1021602"/>
                <a:gd name="connsiteY7" fmla="*/ 0 h 1750582"/>
                <a:gd name="connsiteX8" fmla="*/ 1021148 w 1021602"/>
                <a:gd name="connsiteY8" fmla="*/ 90488 h 1750582"/>
                <a:gd name="connsiteX0" fmla="*/ 1007313 w 1007767"/>
                <a:gd name="connsiteY0" fmla="*/ 90488 h 1754746"/>
                <a:gd name="connsiteX1" fmla="*/ 366757 w 1007767"/>
                <a:gd name="connsiteY1" fmla="*/ 702469 h 1754746"/>
                <a:gd name="connsiteX2" fmla="*/ 226263 w 1007767"/>
                <a:gd name="connsiteY2" fmla="*/ 1500188 h 1754746"/>
                <a:gd name="connsiteX3" fmla="*/ 114344 w 1007767"/>
                <a:gd name="connsiteY3" fmla="*/ 1423988 h 1754746"/>
                <a:gd name="connsiteX4" fmla="*/ 135775 w 1007767"/>
                <a:gd name="connsiteY4" fmla="*/ 1092994 h 1754746"/>
                <a:gd name="connsiteX5" fmla="*/ 231025 w 1007767"/>
                <a:gd name="connsiteY5" fmla="*/ 702469 h 1754746"/>
                <a:gd name="connsiteX6" fmla="*/ 459625 w 1007767"/>
                <a:gd name="connsiteY6" fmla="*/ 416718 h 1754746"/>
                <a:gd name="connsiteX7" fmla="*/ 912063 w 1007767"/>
                <a:gd name="connsiteY7" fmla="*/ 0 h 1754746"/>
                <a:gd name="connsiteX8" fmla="*/ 1007313 w 1007767"/>
                <a:gd name="connsiteY8" fmla="*/ 90488 h 1754746"/>
                <a:gd name="connsiteX0" fmla="*/ 1024426 w 1024880"/>
                <a:gd name="connsiteY0" fmla="*/ 90488 h 1756698"/>
                <a:gd name="connsiteX1" fmla="*/ 383870 w 1024880"/>
                <a:gd name="connsiteY1" fmla="*/ 702469 h 1756698"/>
                <a:gd name="connsiteX2" fmla="*/ 243376 w 1024880"/>
                <a:gd name="connsiteY2" fmla="*/ 1500188 h 1756698"/>
                <a:gd name="connsiteX3" fmla="*/ 131457 w 1024880"/>
                <a:gd name="connsiteY3" fmla="*/ 1423988 h 1756698"/>
                <a:gd name="connsiteX4" fmla="*/ 152888 w 1024880"/>
                <a:gd name="connsiteY4" fmla="*/ 1092994 h 1756698"/>
                <a:gd name="connsiteX5" fmla="*/ 248138 w 1024880"/>
                <a:gd name="connsiteY5" fmla="*/ 702469 h 1756698"/>
                <a:gd name="connsiteX6" fmla="*/ 476738 w 1024880"/>
                <a:gd name="connsiteY6" fmla="*/ 416718 h 1756698"/>
                <a:gd name="connsiteX7" fmla="*/ 929176 w 1024880"/>
                <a:gd name="connsiteY7" fmla="*/ 0 h 1756698"/>
                <a:gd name="connsiteX8" fmla="*/ 1024426 w 1024880"/>
                <a:gd name="connsiteY8" fmla="*/ 90488 h 1756698"/>
                <a:gd name="connsiteX0" fmla="*/ 1015315 w 1015769"/>
                <a:gd name="connsiteY0" fmla="*/ 90488 h 1756698"/>
                <a:gd name="connsiteX1" fmla="*/ 374759 w 1015769"/>
                <a:gd name="connsiteY1" fmla="*/ 702469 h 1756698"/>
                <a:gd name="connsiteX2" fmla="*/ 234265 w 1015769"/>
                <a:gd name="connsiteY2" fmla="*/ 1500188 h 1756698"/>
                <a:gd name="connsiteX3" fmla="*/ 122346 w 1015769"/>
                <a:gd name="connsiteY3" fmla="*/ 1423988 h 1756698"/>
                <a:gd name="connsiteX4" fmla="*/ 143777 w 1015769"/>
                <a:gd name="connsiteY4" fmla="*/ 1092994 h 1756698"/>
                <a:gd name="connsiteX5" fmla="*/ 239027 w 1015769"/>
                <a:gd name="connsiteY5" fmla="*/ 702469 h 1756698"/>
                <a:gd name="connsiteX6" fmla="*/ 467627 w 1015769"/>
                <a:gd name="connsiteY6" fmla="*/ 416718 h 1756698"/>
                <a:gd name="connsiteX7" fmla="*/ 920065 w 1015769"/>
                <a:gd name="connsiteY7" fmla="*/ 0 h 1756698"/>
                <a:gd name="connsiteX8" fmla="*/ 1015315 w 1015769"/>
                <a:gd name="connsiteY8" fmla="*/ 90488 h 1756698"/>
                <a:gd name="connsiteX0" fmla="*/ 1027613 w 1028067"/>
                <a:gd name="connsiteY0" fmla="*/ 90488 h 1763157"/>
                <a:gd name="connsiteX1" fmla="*/ 387057 w 1028067"/>
                <a:gd name="connsiteY1" fmla="*/ 702469 h 1763157"/>
                <a:gd name="connsiteX2" fmla="*/ 246563 w 1028067"/>
                <a:gd name="connsiteY2" fmla="*/ 1500188 h 1763157"/>
                <a:gd name="connsiteX3" fmla="*/ 120356 w 1028067"/>
                <a:gd name="connsiteY3" fmla="*/ 1443038 h 1763157"/>
                <a:gd name="connsiteX4" fmla="*/ 156075 w 1028067"/>
                <a:gd name="connsiteY4" fmla="*/ 1092994 h 1763157"/>
                <a:gd name="connsiteX5" fmla="*/ 251325 w 1028067"/>
                <a:gd name="connsiteY5" fmla="*/ 702469 h 1763157"/>
                <a:gd name="connsiteX6" fmla="*/ 479925 w 1028067"/>
                <a:gd name="connsiteY6" fmla="*/ 416718 h 1763157"/>
                <a:gd name="connsiteX7" fmla="*/ 932363 w 1028067"/>
                <a:gd name="connsiteY7" fmla="*/ 0 h 1763157"/>
                <a:gd name="connsiteX8" fmla="*/ 1027613 w 1028067"/>
                <a:gd name="connsiteY8" fmla="*/ 90488 h 1763157"/>
                <a:gd name="connsiteX0" fmla="*/ 1023826 w 1024280"/>
                <a:gd name="connsiteY0" fmla="*/ 90488 h 1753894"/>
                <a:gd name="connsiteX1" fmla="*/ 383270 w 1024280"/>
                <a:gd name="connsiteY1" fmla="*/ 702469 h 1753894"/>
                <a:gd name="connsiteX2" fmla="*/ 271351 w 1024280"/>
                <a:gd name="connsiteY2" fmla="*/ 1485900 h 1753894"/>
                <a:gd name="connsiteX3" fmla="*/ 116569 w 1024280"/>
                <a:gd name="connsiteY3" fmla="*/ 1443038 h 1753894"/>
                <a:gd name="connsiteX4" fmla="*/ 152288 w 1024280"/>
                <a:gd name="connsiteY4" fmla="*/ 1092994 h 1753894"/>
                <a:gd name="connsiteX5" fmla="*/ 247538 w 1024280"/>
                <a:gd name="connsiteY5" fmla="*/ 702469 h 1753894"/>
                <a:gd name="connsiteX6" fmla="*/ 476138 w 1024280"/>
                <a:gd name="connsiteY6" fmla="*/ 416718 h 1753894"/>
                <a:gd name="connsiteX7" fmla="*/ 928576 w 1024280"/>
                <a:gd name="connsiteY7" fmla="*/ 0 h 1753894"/>
                <a:gd name="connsiteX8" fmla="*/ 1023826 w 1024280"/>
                <a:gd name="connsiteY8" fmla="*/ 90488 h 1753894"/>
                <a:gd name="connsiteX0" fmla="*/ 1026323 w 1026777"/>
                <a:gd name="connsiteY0" fmla="*/ 90488 h 1753894"/>
                <a:gd name="connsiteX1" fmla="*/ 385767 w 1026777"/>
                <a:gd name="connsiteY1" fmla="*/ 702469 h 1753894"/>
                <a:gd name="connsiteX2" fmla="*/ 254798 w 1026777"/>
                <a:gd name="connsiteY2" fmla="*/ 1485900 h 1753894"/>
                <a:gd name="connsiteX3" fmla="*/ 119066 w 1026777"/>
                <a:gd name="connsiteY3" fmla="*/ 1443038 h 1753894"/>
                <a:gd name="connsiteX4" fmla="*/ 154785 w 1026777"/>
                <a:gd name="connsiteY4" fmla="*/ 1092994 h 1753894"/>
                <a:gd name="connsiteX5" fmla="*/ 250035 w 1026777"/>
                <a:gd name="connsiteY5" fmla="*/ 702469 h 1753894"/>
                <a:gd name="connsiteX6" fmla="*/ 478635 w 1026777"/>
                <a:gd name="connsiteY6" fmla="*/ 416718 h 1753894"/>
                <a:gd name="connsiteX7" fmla="*/ 931073 w 1026777"/>
                <a:gd name="connsiteY7" fmla="*/ 0 h 1753894"/>
                <a:gd name="connsiteX8" fmla="*/ 1026323 w 1026777"/>
                <a:gd name="connsiteY8" fmla="*/ 90488 h 1753894"/>
                <a:gd name="connsiteX0" fmla="*/ 1020497 w 1020951"/>
                <a:gd name="connsiteY0" fmla="*/ 90488 h 1757387"/>
                <a:gd name="connsiteX1" fmla="*/ 379941 w 1020951"/>
                <a:gd name="connsiteY1" fmla="*/ 702469 h 1757387"/>
                <a:gd name="connsiteX2" fmla="*/ 248972 w 1020951"/>
                <a:gd name="connsiteY2" fmla="*/ 1485900 h 1757387"/>
                <a:gd name="connsiteX3" fmla="*/ 113240 w 1020951"/>
                <a:gd name="connsiteY3" fmla="*/ 1443038 h 1757387"/>
                <a:gd name="connsiteX4" fmla="*/ 148959 w 1020951"/>
                <a:gd name="connsiteY4" fmla="*/ 1092994 h 1757387"/>
                <a:gd name="connsiteX5" fmla="*/ 244209 w 1020951"/>
                <a:gd name="connsiteY5" fmla="*/ 702469 h 1757387"/>
                <a:gd name="connsiteX6" fmla="*/ 472809 w 1020951"/>
                <a:gd name="connsiteY6" fmla="*/ 416718 h 1757387"/>
                <a:gd name="connsiteX7" fmla="*/ 925247 w 1020951"/>
                <a:gd name="connsiteY7" fmla="*/ 0 h 1757387"/>
                <a:gd name="connsiteX8" fmla="*/ 1020497 w 1020951"/>
                <a:gd name="connsiteY8" fmla="*/ 90488 h 1757387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48393 w 1020385"/>
                <a:gd name="connsiteY4" fmla="*/ 1092994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57931 w 1020385"/>
                <a:gd name="connsiteY5" fmla="*/ 700087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472243 w 1020385"/>
                <a:gd name="connsiteY5" fmla="*/ 423862 h 1765553"/>
                <a:gd name="connsiteX6" fmla="*/ 941350 w 1020385"/>
                <a:gd name="connsiteY6" fmla="*/ 0 h 1765553"/>
                <a:gd name="connsiteX7" fmla="*/ 1019931 w 1020385"/>
                <a:gd name="connsiteY7" fmla="*/ 97632 h 1765553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941350 w 1020385"/>
                <a:gd name="connsiteY5" fmla="*/ 0 h 1765553"/>
                <a:gd name="connsiteX6" fmla="*/ 1019931 w 1020385"/>
                <a:gd name="connsiteY6" fmla="*/ 97632 h 1765553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941350 w 1020385"/>
                <a:gd name="connsiteY5" fmla="*/ 0 h 1765553"/>
                <a:gd name="connsiteX6" fmla="*/ 1019931 w 1020385"/>
                <a:gd name="connsiteY6" fmla="*/ 97632 h 1765553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941350 w 1020385"/>
                <a:gd name="connsiteY5" fmla="*/ 0 h 1765553"/>
                <a:gd name="connsiteX6" fmla="*/ 1019931 w 1020385"/>
                <a:gd name="connsiteY6" fmla="*/ 97632 h 1765553"/>
                <a:gd name="connsiteX0" fmla="*/ 1019931 w 1020367"/>
                <a:gd name="connsiteY0" fmla="*/ 97632 h 1765553"/>
                <a:gd name="connsiteX1" fmla="*/ 379375 w 1020367"/>
                <a:gd name="connsiteY1" fmla="*/ 709613 h 1765553"/>
                <a:gd name="connsiteX2" fmla="*/ 248406 w 1020367"/>
                <a:gd name="connsiteY2" fmla="*/ 1493044 h 1765553"/>
                <a:gd name="connsiteX3" fmla="*/ 112674 w 1020367"/>
                <a:gd name="connsiteY3" fmla="*/ 1450182 h 1765553"/>
                <a:gd name="connsiteX4" fmla="*/ 257931 w 1020367"/>
                <a:gd name="connsiteY4" fmla="*/ 707231 h 1765553"/>
                <a:gd name="connsiteX5" fmla="*/ 941350 w 1020367"/>
                <a:gd name="connsiteY5" fmla="*/ 0 h 1765553"/>
                <a:gd name="connsiteX6" fmla="*/ 1019931 w 1020367"/>
                <a:gd name="connsiteY6" fmla="*/ 97632 h 1765553"/>
                <a:gd name="connsiteX0" fmla="*/ 1019931 w 1020364"/>
                <a:gd name="connsiteY0" fmla="*/ 97632 h 1765553"/>
                <a:gd name="connsiteX1" fmla="*/ 374612 w 1020364"/>
                <a:gd name="connsiteY1" fmla="*/ 742951 h 1765553"/>
                <a:gd name="connsiteX2" fmla="*/ 248406 w 1020364"/>
                <a:gd name="connsiteY2" fmla="*/ 1493044 h 1765553"/>
                <a:gd name="connsiteX3" fmla="*/ 112674 w 1020364"/>
                <a:gd name="connsiteY3" fmla="*/ 1450182 h 1765553"/>
                <a:gd name="connsiteX4" fmla="*/ 257931 w 1020364"/>
                <a:gd name="connsiteY4" fmla="*/ 707231 h 1765553"/>
                <a:gd name="connsiteX5" fmla="*/ 941350 w 1020364"/>
                <a:gd name="connsiteY5" fmla="*/ 0 h 1765553"/>
                <a:gd name="connsiteX6" fmla="*/ 1019931 w 1020364"/>
                <a:gd name="connsiteY6" fmla="*/ 97632 h 1765553"/>
                <a:gd name="connsiteX0" fmla="*/ 1019931 w 1019931"/>
                <a:gd name="connsiteY0" fmla="*/ 97632 h 1765553"/>
                <a:gd name="connsiteX1" fmla="*/ 374612 w 1019931"/>
                <a:gd name="connsiteY1" fmla="*/ 742951 h 1765553"/>
                <a:gd name="connsiteX2" fmla="*/ 248406 w 1019931"/>
                <a:gd name="connsiteY2" fmla="*/ 1493044 h 1765553"/>
                <a:gd name="connsiteX3" fmla="*/ 112674 w 1019931"/>
                <a:gd name="connsiteY3" fmla="*/ 1450182 h 1765553"/>
                <a:gd name="connsiteX4" fmla="*/ 257931 w 1019931"/>
                <a:gd name="connsiteY4" fmla="*/ 707231 h 1765553"/>
                <a:gd name="connsiteX5" fmla="*/ 941350 w 1019931"/>
                <a:gd name="connsiteY5" fmla="*/ 0 h 1765553"/>
                <a:gd name="connsiteX6" fmla="*/ 1019931 w 1019931"/>
                <a:gd name="connsiteY6" fmla="*/ 97632 h 1765553"/>
                <a:gd name="connsiteX0" fmla="*/ 1019931 w 1019931"/>
                <a:gd name="connsiteY0" fmla="*/ 97632 h 1765553"/>
                <a:gd name="connsiteX1" fmla="*/ 374612 w 1019931"/>
                <a:gd name="connsiteY1" fmla="*/ 742951 h 1765553"/>
                <a:gd name="connsiteX2" fmla="*/ 248406 w 1019931"/>
                <a:gd name="connsiteY2" fmla="*/ 1493044 h 1765553"/>
                <a:gd name="connsiteX3" fmla="*/ 112674 w 1019931"/>
                <a:gd name="connsiteY3" fmla="*/ 1450182 h 1765553"/>
                <a:gd name="connsiteX4" fmla="*/ 257931 w 1019931"/>
                <a:gd name="connsiteY4" fmla="*/ 707231 h 1765553"/>
                <a:gd name="connsiteX5" fmla="*/ 941350 w 1019931"/>
                <a:gd name="connsiteY5" fmla="*/ 0 h 1765553"/>
                <a:gd name="connsiteX6" fmla="*/ 1019931 w 1019931"/>
                <a:gd name="connsiteY6" fmla="*/ 97632 h 1765553"/>
                <a:gd name="connsiteX0" fmla="*/ 941350 w 941935"/>
                <a:gd name="connsiteY0" fmla="*/ 0 h 1765553"/>
                <a:gd name="connsiteX1" fmla="*/ 374612 w 941935"/>
                <a:gd name="connsiteY1" fmla="*/ 742951 h 1765553"/>
                <a:gd name="connsiteX2" fmla="*/ 248406 w 941935"/>
                <a:gd name="connsiteY2" fmla="*/ 1493044 h 1765553"/>
                <a:gd name="connsiteX3" fmla="*/ 112674 w 941935"/>
                <a:gd name="connsiteY3" fmla="*/ 1450182 h 1765553"/>
                <a:gd name="connsiteX4" fmla="*/ 257931 w 941935"/>
                <a:gd name="connsiteY4" fmla="*/ 707231 h 1765553"/>
                <a:gd name="connsiteX5" fmla="*/ 941350 w 941935"/>
                <a:gd name="connsiteY5" fmla="*/ 0 h 1765553"/>
                <a:gd name="connsiteX0" fmla="*/ 941350 w 999652"/>
                <a:gd name="connsiteY0" fmla="*/ 59423 h 1824976"/>
                <a:gd name="connsiteX1" fmla="*/ 898489 w 999652"/>
                <a:gd name="connsiteY1" fmla="*/ 123717 h 1824976"/>
                <a:gd name="connsiteX2" fmla="*/ 374612 w 999652"/>
                <a:gd name="connsiteY2" fmla="*/ 802374 h 1824976"/>
                <a:gd name="connsiteX3" fmla="*/ 248406 w 999652"/>
                <a:gd name="connsiteY3" fmla="*/ 1552467 h 1824976"/>
                <a:gd name="connsiteX4" fmla="*/ 112674 w 999652"/>
                <a:gd name="connsiteY4" fmla="*/ 1509605 h 1824976"/>
                <a:gd name="connsiteX5" fmla="*/ 257931 w 999652"/>
                <a:gd name="connsiteY5" fmla="*/ 766654 h 1824976"/>
                <a:gd name="connsiteX6" fmla="*/ 941350 w 999652"/>
                <a:gd name="connsiteY6" fmla="*/ 59423 h 1824976"/>
                <a:gd name="connsiteX0" fmla="*/ 941350 w 999652"/>
                <a:gd name="connsiteY0" fmla="*/ 59423 h 1824976"/>
                <a:gd name="connsiteX1" fmla="*/ 898489 w 999652"/>
                <a:gd name="connsiteY1" fmla="*/ 123717 h 1824976"/>
                <a:gd name="connsiteX2" fmla="*/ 374612 w 999652"/>
                <a:gd name="connsiteY2" fmla="*/ 802374 h 1824976"/>
                <a:gd name="connsiteX3" fmla="*/ 248406 w 999652"/>
                <a:gd name="connsiteY3" fmla="*/ 1552467 h 1824976"/>
                <a:gd name="connsiteX4" fmla="*/ 112674 w 999652"/>
                <a:gd name="connsiteY4" fmla="*/ 1509605 h 1824976"/>
                <a:gd name="connsiteX5" fmla="*/ 257931 w 999652"/>
                <a:gd name="connsiteY5" fmla="*/ 766654 h 1824976"/>
                <a:gd name="connsiteX6" fmla="*/ 941350 w 999652"/>
                <a:gd name="connsiteY6" fmla="*/ 59423 h 1824976"/>
                <a:gd name="connsiteX0" fmla="*/ 941350 w 1061785"/>
                <a:gd name="connsiteY0" fmla="*/ 47027 h 1812580"/>
                <a:gd name="connsiteX1" fmla="*/ 1015170 w 1061785"/>
                <a:gd name="connsiteY1" fmla="*/ 156564 h 1812580"/>
                <a:gd name="connsiteX2" fmla="*/ 374612 w 1061785"/>
                <a:gd name="connsiteY2" fmla="*/ 789978 h 1812580"/>
                <a:gd name="connsiteX3" fmla="*/ 248406 w 1061785"/>
                <a:gd name="connsiteY3" fmla="*/ 1540071 h 1812580"/>
                <a:gd name="connsiteX4" fmla="*/ 112674 w 1061785"/>
                <a:gd name="connsiteY4" fmla="*/ 1497209 h 1812580"/>
                <a:gd name="connsiteX5" fmla="*/ 257931 w 1061785"/>
                <a:gd name="connsiteY5" fmla="*/ 754258 h 1812580"/>
                <a:gd name="connsiteX6" fmla="*/ 941350 w 1061785"/>
                <a:gd name="connsiteY6" fmla="*/ 47027 h 1812580"/>
                <a:gd name="connsiteX0" fmla="*/ 941350 w 1019619"/>
                <a:gd name="connsiteY0" fmla="*/ 29759 h 1795312"/>
                <a:gd name="connsiteX1" fmla="*/ 1015170 w 1019619"/>
                <a:gd name="connsiteY1" fmla="*/ 139296 h 1795312"/>
                <a:gd name="connsiteX2" fmla="*/ 374612 w 1019619"/>
                <a:gd name="connsiteY2" fmla="*/ 772710 h 1795312"/>
                <a:gd name="connsiteX3" fmla="*/ 248406 w 1019619"/>
                <a:gd name="connsiteY3" fmla="*/ 1522803 h 1795312"/>
                <a:gd name="connsiteX4" fmla="*/ 112674 w 1019619"/>
                <a:gd name="connsiteY4" fmla="*/ 1479941 h 1795312"/>
                <a:gd name="connsiteX5" fmla="*/ 257931 w 1019619"/>
                <a:gd name="connsiteY5" fmla="*/ 736990 h 1795312"/>
                <a:gd name="connsiteX6" fmla="*/ 941350 w 1019619"/>
                <a:gd name="connsiteY6" fmla="*/ 29759 h 1795312"/>
                <a:gd name="connsiteX0" fmla="*/ 941350 w 1015170"/>
                <a:gd name="connsiteY0" fmla="*/ 0 h 1765553"/>
                <a:gd name="connsiteX1" fmla="*/ 1015170 w 1015170"/>
                <a:gd name="connsiteY1" fmla="*/ 109537 h 1765553"/>
                <a:gd name="connsiteX2" fmla="*/ 374612 w 1015170"/>
                <a:gd name="connsiteY2" fmla="*/ 742951 h 1765553"/>
                <a:gd name="connsiteX3" fmla="*/ 248406 w 1015170"/>
                <a:gd name="connsiteY3" fmla="*/ 1493044 h 1765553"/>
                <a:gd name="connsiteX4" fmla="*/ 112674 w 1015170"/>
                <a:gd name="connsiteY4" fmla="*/ 1450182 h 1765553"/>
                <a:gd name="connsiteX5" fmla="*/ 257931 w 1015170"/>
                <a:gd name="connsiteY5" fmla="*/ 707231 h 1765553"/>
                <a:gd name="connsiteX6" fmla="*/ 941350 w 1015170"/>
                <a:gd name="connsiteY6" fmla="*/ 0 h 1765553"/>
                <a:gd name="connsiteX0" fmla="*/ 941350 w 1003264"/>
                <a:gd name="connsiteY0" fmla="*/ 0 h 1765553"/>
                <a:gd name="connsiteX1" fmla="*/ 1003264 w 1003264"/>
                <a:gd name="connsiteY1" fmla="*/ 83344 h 1765553"/>
                <a:gd name="connsiteX2" fmla="*/ 374612 w 1003264"/>
                <a:gd name="connsiteY2" fmla="*/ 742951 h 1765553"/>
                <a:gd name="connsiteX3" fmla="*/ 248406 w 1003264"/>
                <a:gd name="connsiteY3" fmla="*/ 1493044 h 1765553"/>
                <a:gd name="connsiteX4" fmla="*/ 112674 w 1003264"/>
                <a:gd name="connsiteY4" fmla="*/ 1450182 h 1765553"/>
                <a:gd name="connsiteX5" fmla="*/ 257931 w 1003264"/>
                <a:gd name="connsiteY5" fmla="*/ 707231 h 1765553"/>
                <a:gd name="connsiteX6" fmla="*/ 941350 w 1003264"/>
                <a:gd name="connsiteY6" fmla="*/ 0 h 1765553"/>
                <a:gd name="connsiteX0" fmla="*/ 941350 w 1003264"/>
                <a:gd name="connsiteY0" fmla="*/ 0 h 1765553"/>
                <a:gd name="connsiteX1" fmla="*/ 1003264 w 1003264"/>
                <a:gd name="connsiteY1" fmla="*/ 83344 h 1765553"/>
                <a:gd name="connsiteX2" fmla="*/ 374612 w 1003264"/>
                <a:gd name="connsiteY2" fmla="*/ 742951 h 1765553"/>
                <a:gd name="connsiteX3" fmla="*/ 248406 w 1003264"/>
                <a:gd name="connsiteY3" fmla="*/ 1493044 h 1765553"/>
                <a:gd name="connsiteX4" fmla="*/ 112674 w 1003264"/>
                <a:gd name="connsiteY4" fmla="*/ 1450182 h 1765553"/>
                <a:gd name="connsiteX5" fmla="*/ 257931 w 1003264"/>
                <a:gd name="connsiteY5" fmla="*/ 707231 h 1765553"/>
                <a:gd name="connsiteX6" fmla="*/ 941350 w 1003264"/>
                <a:gd name="connsiteY6" fmla="*/ 0 h 1765553"/>
                <a:gd name="connsiteX0" fmla="*/ 941350 w 1003264"/>
                <a:gd name="connsiteY0" fmla="*/ 0 h 1765553"/>
                <a:gd name="connsiteX1" fmla="*/ 1003264 w 1003264"/>
                <a:gd name="connsiteY1" fmla="*/ 83344 h 1765553"/>
                <a:gd name="connsiteX2" fmla="*/ 374612 w 1003264"/>
                <a:gd name="connsiteY2" fmla="*/ 742951 h 1765553"/>
                <a:gd name="connsiteX3" fmla="*/ 248406 w 1003264"/>
                <a:gd name="connsiteY3" fmla="*/ 1493044 h 1765553"/>
                <a:gd name="connsiteX4" fmla="*/ 112674 w 1003264"/>
                <a:gd name="connsiteY4" fmla="*/ 1450182 h 1765553"/>
                <a:gd name="connsiteX5" fmla="*/ 257931 w 1003264"/>
                <a:gd name="connsiteY5" fmla="*/ 707231 h 1765553"/>
                <a:gd name="connsiteX6" fmla="*/ 941350 w 1003264"/>
                <a:gd name="connsiteY6" fmla="*/ 0 h 1765553"/>
                <a:gd name="connsiteX0" fmla="*/ 944820 w 1006734"/>
                <a:gd name="connsiteY0" fmla="*/ 0 h 1770667"/>
                <a:gd name="connsiteX1" fmla="*/ 1006734 w 1006734"/>
                <a:gd name="connsiteY1" fmla="*/ 83344 h 1770667"/>
                <a:gd name="connsiteX2" fmla="*/ 378082 w 1006734"/>
                <a:gd name="connsiteY2" fmla="*/ 742951 h 1770667"/>
                <a:gd name="connsiteX3" fmla="*/ 251876 w 1006734"/>
                <a:gd name="connsiteY3" fmla="*/ 1493044 h 1770667"/>
                <a:gd name="connsiteX4" fmla="*/ 116144 w 1006734"/>
                <a:gd name="connsiteY4" fmla="*/ 1450182 h 1770667"/>
                <a:gd name="connsiteX5" fmla="*/ 261401 w 1006734"/>
                <a:gd name="connsiteY5" fmla="*/ 707231 h 1770667"/>
                <a:gd name="connsiteX6" fmla="*/ 944820 w 1006734"/>
                <a:gd name="connsiteY6" fmla="*/ 0 h 1770667"/>
                <a:gd name="connsiteX0" fmla="*/ 829210 w 891124"/>
                <a:gd name="connsiteY0" fmla="*/ 0 h 1745842"/>
                <a:gd name="connsiteX1" fmla="*/ 891124 w 891124"/>
                <a:gd name="connsiteY1" fmla="*/ 83344 h 1745842"/>
                <a:gd name="connsiteX2" fmla="*/ 262472 w 891124"/>
                <a:gd name="connsiteY2" fmla="*/ 742951 h 1745842"/>
                <a:gd name="connsiteX3" fmla="*/ 136266 w 891124"/>
                <a:gd name="connsiteY3" fmla="*/ 1493044 h 1745842"/>
                <a:gd name="connsiteX4" fmla="*/ 98167 w 891124"/>
                <a:gd name="connsiteY4" fmla="*/ 1745457 h 1745842"/>
                <a:gd name="connsiteX5" fmla="*/ 534 w 891124"/>
                <a:gd name="connsiteY5" fmla="*/ 1450182 h 1745842"/>
                <a:gd name="connsiteX6" fmla="*/ 145791 w 891124"/>
                <a:gd name="connsiteY6" fmla="*/ 707231 h 1745842"/>
                <a:gd name="connsiteX7" fmla="*/ 829210 w 891124"/>
                <a:gd name="connsiteY7" fmla="*/ 0 h 1745842"/>
                <a:gd name="connsiteX0" fmla="*/ 872367 w 934281"/>
                <a:gd name="connsiteY0" fmla="*/ 0 h 1752961"/>
                <a:gd name="connsiteX1" fmla="*/ 934281 w 934281"/>
                <a:gd name="connsiteY1" fmla="*/ 83344 h 1752961"/>
                <a:gd name="connsiteX2" fmla="*/ 305629 w 934281"/>
                <a:gd name="connsiteY2" fmla="*/ 742951 h 1752961"/>
                <a:gd name="connsiteX3" fmla="*/ 179423 w 934281"/>
                <a:gd name="connsiteY3" fmla="*/ 1493044 h 1752961"/>
                <a:gd name="connsiteX4" fmla="*/ 5593 w 934281"/>
                <a:gd name="connsiteY4" fmla="*/ 1752601 h 1752961"/>
                <a:gd name="connsiteX5" fmla="*/ 43691 w 934281"/>
                <a:gd name="connsiteY5" fmla="*/ 1450182 h 1752961"/>
                <a:gd name="connsiteX6" fmla="*/ 188948 w 934281"/>
                <a:gd name="connsiteY6" fmla="*/ 707231 h 1752961"/>
                <a:gd name="connsiteX7" fmla="*/ 872367 w 934281"/>
                <a:gd name="connsiteY7" fmla="*/ 0 h 1752961"/>
                <a:gd name="connsiteX0" fmla="*/ 872367 w 934281"/>
                <a:gd name="connsiteY0" fmla="*/ 0 h 1761307"/>
                <a:gd name="connsiteX1" fmla="*/ 934281 w 934281"/>
                <a:gd name="connsiteY1" fmla="*/ 83344 h 1761307"/>
                <a:gd name="connsiteX2" fmla="*/ 305629 w 934281"/>
                <a:gd name="connsiteY2" fmla="*/ 742951 h 1761307"/>
                <a:gd name="connsiteX3" fmla="*/ 179423 w 934281"/>
                <a:gd name="connsiteY3" fmla="*/ 1493044 h 1761307"/>
                <a:gd name="connsiteX4" fmla="*/ 5593 w 934281"/>
                <a:gd name="connsiteY4" fmla="*/ 1752601 h 1761307"/>
                <a:gd name="connsiteX5" fmla="*/ 43691 w 934281"/>
                <a:gd name="connsiteY5" fmla="*/ 1450182 h 1761307"/>
                <a:gd name="connsiteX6" fmla="*/ 188948 w 934281"/>
                <a:gd name="connsiteY6" fmla="*/ 707231 h 1761307"/>
                <a:gd name="connsiteX7" fmla="*/ 872367 w 934281"/>
                <a:gd name="connsiteY7" fmla="*/ 0 h 1761307"/>
                <a:gd name="connsiteX0" fmla="*/ 944580 w 1006494"/>
                <a:gd name="connsiteY0" fmla="*/ 0 h 1761307"/>
                <a:gd name="connsiteX1" fmla="*/ 1006494 w 1006494"/>
                <a:gd name="connsiteY1" fmla="*/ 83344 h 1761307"/>
                <a:gd name="connsiteX2" fmla="*/ 377842 w 1006494"/>
                <a:gd name="connsiteY2" fmla="*/ 742951 h 1761307"/>
                <a:gd name="connsiteX3" fmla="*/ 251636 w 1006494"/>
                <a:gd name="connsiteY3" fmla="*/ 1493044 h 1761307"/>
                <a:gd name="connsiteX4" fmla="*/ 77806 w 1006494"/>
                <a:gd name="connsiteY4" fmla="*/ 1752601 h 1761307"/>
                <a:gd name="connsiteX5" fmla="*/ 115904 w 1006494"/>
                <a:gd name="connsiteY5" fmla="*/ 1450182 h 1761307"/>
                <a:gd name="connsiteX6" fmla="*/ 261161 w 1006494"/>
                <a:gd name="connsiteY6" fmla="*/ 707231 h 1761307"/>
                <a:gd name="connsiteX7" fmla="*/ 944580 w 1006494"/>
                <a:gd name="connsiteY7" fmla="*/ 0 h 1761307"/>
                <a:gd name="connsiteX0" fmla="*/ 944580 w 1006494"/>
                <a:gd name="connsiteY0" fmla="*/ 0 h 1761415"/>
                <a:gd name="connsiteX1" fmla="*/ 1006494 w 1006494"/>
                <a:gd name="connsiteY1" fmla="*/ 83344 h 1761415"/>
                <a:gd name="connsiteX2" fmla="*/ 377842 w 1006494"/>
                <a:gd name="connsiteY2" fmla="*/ 742951 h 1761415"/>
                <a:gd name="connsiteX3" fmla="*/ 251636 w 1006494"/>
                <a:gd name="connsiteY3" fmla="*/ 1493044 h 1761415"/>
                <a:gd name="connsiteX4" fmla="*/ 77806 w 1006494"/>
                <a:gd name="connsiteY4" fmla="*/ 1752601 h 1761415"/>
                <a:gd name="connsiteX5" fmla="*/ 115904 w 1006494"/>
                <a:gd name="connsiteY5" fmla="*/ 1450182 h 1761415"/>
                <a:gd name="connsiteX6" fmla="*/ 261161 w 1006494"/>
                <a:gd name="connsiteY6" fmla="*/ 707231 h 1761415"/>
                <a:gd name="connsiteX7" fmla="*/ 944580 w 1006494"/>
                <a:gd name="connsiteY7" fmla="*/ 0 h 1761415"/>
                <a:gd name="connsiteX0" fmla="*/ 965538 w 1027452"/>
                <a:gd name="connsiteY0" fmla="*/ 0 h 1761415"/>
                <a:gd name="connsiteX1" fmla="*/ 1027452 w 1027452"/>
                <a:gd name="connsiteY1" fmla="*/ 83344 h 1761415"/>
                <a:gd name="connsiteX2" fmla="*/ 398800 w 1027452"/>
                <a:gd name="connsiteY2" fmla="*/ 742951 h 1761415"/>
                <a:gd name="connsiteX3" fmla="*/ 272594 w 1027452"/>
                <a:gd name="connsiteY3" fmla="*/ 1493044 h 1761415"/>
                <a:gd name="connsiteX4" fmla="*/ 98764 w 1027452"/>
                <a:gd name="connsiteY4" fmla="*/ 1752601 h 1761415"/>
                <a:gd name="connsiteX5" fmla="*/ 136862 w 1027452"/>
                <a:gd name="connsiteY5" fmla="*/ 1450182 h 1761415"/>
                <a:gd name="connsiteX6" fmla="*/ 282119 w 1027452"/>
                <a:gd name="connsiteY6" fmla="*/ 707231 h 1761415"/>
                <a:gd name="connsiteX7" fmla="*/ 965538 w 1027452"/>
                <a:gd name="connsiteY7" fmla="*/ 0 h 1761415"/>
                <a:gd name="connsiteX0" fmla="*/ 953914 w 1015828"/>
                <a:gd name="connsiteY0" fmla="*/ 0 h 1761415"/>
                <a:gd name="connsiteX1" fmla="*/ 1015828 w 1015828"/>
                <a:gd name="connsiteY1" fmla="*/ 83344 h 1761415"/>
                <a:gd name="connsiteX2" fmla="*/ 387176 w 1015828"/>
                <a:gd name="connsiteY2" fmla="*/ 742951 h 1761415"/>
                <a:gd name="connsiteX3" fmla="*/ 260970 w 1015828"/>
                <a:gd name="connsiteY3" fmla="*/ 1493044 h 1761415"/>
                <a:gd name="connsiteX4" fmla="*/ 87140 w 1015828"/>
                <a:gd name="connsiteY4" fmla="*/ 1752601 h 1761415"/>
                <a:gd name="connsiteX5" fmla="*/ 125238 w 1015828"/>
                <a:gd name="connsiteY5" fmla="*/ 1450182 h 1761415"/>
                <a:gd name="connsiteX6" fmla="*/ 270495 w 1015828"/>
                <a:gd name="connsiteY6" fmla="*/ 707231 h 1761415"/>
                <a:gd name="connsiteX7" fmla="*/ 953914 w 1015828"/>
                <a:gd name="connsiteY7" fmla="*/ 0 h 1761415"/>
                <a:gd name="connsiteX0" fmla="*/ 936981 w 998895"/>
                <a:gd name="connsiteY0" fmla="*/ 0 h 1761415"/>
                <a:gd name="connsiteX1" fmla="*/ 998895 w 998895"/>
                <a:gd name="connsiteY1" fmla="*/ 83344 h 1761415"/>
                <a:gd name="connsiteX2" fmla="*/ 370243 w 998895"/>
                <a:gd name="connsiteY2" fmla="*/ 742951 h 1761415"/>
                <a:gd name="connsiteX3" fmla="*/ 244037 w 998895"/>
                <a:gd name="connsiteY3" fmla="*/ 1493044 h 1761415"/>
                <a:gd name="connsiteX4" fmla="*/ 70207 w 998895"/>
                <a:gd name="connsiteY4" fmla="*/ 1752601 h 1761415"/>
                <a:gd name="connsiteX5" fmla="*/ 108305 w 998895"/>
                <a:gd name="connsiteY5" fmla="*/ 1450182 h 1761415"/>
                <a:gd name="connsiteX6" fmla="*/ 253562 w 998895"/>
                <a:gd name="connsiteY6" fmla="*/ 707231 h 1761415"/>
                <a:gd name="connsiteX7" fmla="*/ 936981 w 998895"/>
                <a:gd name="connsiteY7" fmla="*/ 0 h 1761415"/>
                <a:gd name="connsiteX0" fmla="*/ 945446 w 1007360"/>
                <a:gd name="connsiteY0" fmla="*/ 0 h 1761415"/>
                <a:gd name="connsiteX1" fmla="*/ 1007360 w 1007360"/>
                <a:gd name="connsiteY1" fmla="*/ 83344 h 1761415"/>
                <a:gd name="connsiteX2" fmla="*/ 378708 w 1007360"/>
                <a:gd name="connsiteY2" fmla="*/ 742951 h 1761415"/>
                <a:gd name="connsiteX3" fmla="*/ 252502 w 1007360"/>
                <a:gd name="connsiteY3" fmla="*/ 1493044 h 1761415"/>
                <a:gd name="connsiteX4" fmla="*/ 78672 w 1007360"/>
                <a:gd name="connsiteY4" fmla="*/ 1752601 h 1761415"/>
                <a:gd name="connsiteX5" fmla="*/ 116770 w 1007360"/>
                <a:gd name="connsiteY5" fmla="*/ 1450182 h 1761415"/>
                <a:gd name="connsiteX6" fmla="*/ 262027 w 1007360"/>
                <a:gd name="connsiteY6" fmla="*/ 707231 h 1761415"/>
                <a:gd name="connsiteX7" fmla="*/ 945446 w 1007360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2218 w 1009932"/>
                <a:gd name="connsiteY6" fmla="*/ 688181 h 1761415"/>
                <a:gd name="connsiteX7" fmla="*/ 948018 w 1009932"/>
                <a:gd name="connsiteY7" fmla="*/ 0 h 1761415"/>
                <a:gd name="connsiteX0" fmla="*/ 936112 w 1009932"/>
                <a:gd name="connsiteY0" fmla="*/ 0 h 1768559"/>
                <a:gd name="connsiteX1" fmla="*/ 1009932 w 1009932"/>
                <a:gd name="connsiteY1" fmla="*/ 90488 h 1768559"/>
                <a:gd name="connsiteX2" fmla="*/ 381280 w 1009932"/>
                <a:gd name="connsiteY2" fmla="*/ 750095 h 1768559"/>
                <a:gd name="connsiteX3" fmla="*/ 255074 w 1009932"/>
                <a:gd name="connsiteY3" fmla="*/ 1500188 h 1768559"/>
                <a:gd name="connsiteX4" fmla="*/ 81244 w 1009932"/>
                <a:gd name="connsiteY4" fmla="*/ 1759745 h 1768559"/>
                <a:gd name="connsiteX5" fmla="*/ 109817 w 1009932"/>
                <a:gd name="connsiteY5" fmla="*/ 1466851 h 1768559"/>
                <a:gd name="connsiteX6" fmla="*/ 262218 w 1009932"/>
                <a:gd name="connsiteY6" fmla="*/ 695325 h 1768559"/>
                <a:gd name="connsiteX7" fmla="*/ 936112 w 1009932"/>
                <a:gd name="connsiteY7" fmla="*/ 0 h 1768559"/>
                <a:gd name="connsiteX0" fmla="*/ 936112 w 1009932"/>
                <a:gd name="connsiteY0" fmla="*/ 0 h 1768559"/>
                <a:gd name="connsiteX1" fmla="*/ 1009932 w 1009932"/>
                <a:gd name="connsiteY1" fmla="*/ 90488 h 1768559"/>
                <a:gd name="connsiteX2" fmla="*/ 381280 w 1009932"/>
                <a:gd name="connsiteY2" fmla="*/ 750095 h 1768559"/>
                <a:gd name="connsiteX3" fmla="*/ 255074 w 1009932"/>
                <a:gd name="connsiteY3" fmla="*/ 1500188 h 1768559"/>
                <a:gd name="connsiteX4" fmla="*/ 81244 w 1009932"/>
                <a:gd name="connsiteY4" fmla="*/ 1759745 h 1768559"/>
                <a:gd name="connsiteX5" fmla="*/ 109817 w 1009932"/>
                <a:gd name="connsiteY5" fmla="*/ 1466851 h 1768559"/>
                <a:gd name="connsiteX6" fmla="*/ 262218 w 1009932"/>
                <a:gd name="connsiteY6" fmla="*/ 695325 h 1768559"/>
                <a:gd name="connsiteX7" fmla="*/ 936112 w 1009932"/>
                <a:gd name="connsiteY7" fmla="*/ 0 h 1768559"/>
                <a:gd name="connsiteX0" fmla="*/ 936112 w 1009932"/>
                <a:gd name="connsiteY0" fmla="*/ 0 h 1768559"/>
                <a:gd name="connsiteX1" fmla="*/ 1009932 w 1009932"/>
                <a:gd name="connsiteY1" fmla="*/ 90488 h 1768559"/>
                <a:gd name="connsiteX2" fmla="*/ 381280 w 1009932"/>
                <a:gd name="connsiteY2" fmla="*/ 750095 h 1768559"/>
                <a:gd name="connsiteX3" fmla="*/ 255074 w 1009932"/>
                <a:gd name="connsiteY3" fmla="*/ 1500188 h 1768559"/>
                <a:gd name="connsiteX4" fmla="*/ 81244 w 1009932"/>
                <a:gd name="connsiteY4" fmla="*/ 1759745 h 1768559"/>
                <a:gd name="connsiteX5" fmla="*/ 109817 w 1009932"/>
                <a:gd name="connsiteY5" fmla="*/ 1466851 h 1768559"/>
                <a:gd name="connsiteX6" fmla="*/ 262218 w 1009932"/>
                <a:gd name="connsiteY6" fmla="*/ 695325 h 1768559"/>
                <a:gd name="connsiteX7" fmla="*/ 936112 w 1009932"/>
                <a:gd name="connsiteY7" fmla="*/ 0 h 1768559"/>
                <a:gd name="connsiteX0" fmla="*/ 936112 w 1009932"/>
                <a:gd name="connsiteY0" fmla="*/ 0 h 1765895"/>
                <a:gd name="connsiteX1" fmla="*/ 1009932 w 1009932"/>
                <a:gd name="connsiteY1" fmla="*/ 90488 h 1765895"/>
                <a:gd name="connsiteX2" fmla="*/ 381280 w 1009932"/>
                <a:gd name="connsiteY2" fmla="*/ 750095 h 1765895"/>
                <a:gd name="connsiteX3" fmla="*/ 255074 w 1009932"/>
                <a:gd name="connsiteY3" fmla="*/ 1500188 h 1765895"/>
                <a:gd name="connsiteX4" fmla="*/ 81244 w 1009932"/>
                <a:gd name="connsiteY4" fmla="*/ 1759745 h 1765895"/>
                <a:gd name="connsiteX5" fmla="*/ 109817 w 1009932"/>
                <a:gd name="connsiteY5" fmla="*/ 1466851 h 1765895"/>
                <a:gd name="connsiteX6" fmla="*/ 262218 w 1009932"/>
                <a:gd name="connsiteY6" fmla="*/ 695325 h 1765895"/>
                <a:gd name="connsiteX7" fmla="*/ 936112 w 1009932"/>
                <a:gd name="connsiteY7" fmla="*/ 0 h 1765895"/>
                <a:gd name="connsiteX0" fmla="*/ 936112 w 1009932"/>
                <a:gd name="connsiteY0" fmla="*/ 0 h 1772052"/>
                <a:gd name="connsiteX1" fmla="*/ 1009932 w 1009932"/>
                <a:gd name="connsiteY1" fmla="*/ 90488 h 1772052"/>
                <a:gd name="connsiteX2" fmla="*/ 381280 w 1009932"/>
                <a:gd name="connsiteY2" fmla="*/ 750095 h 1772052"/>
                <a:gd name="connsiteX3" fmla="*/ 255074 w 1009932"/>
                <a:gd name="connsiteY3" fmla="*/ 1500188 h 1772052"/>
                <a:gd name="connsiteX4" fmla="*/ 81244 w 1009932"/>
                <a:gd name="connsiteY4" fmla="*/ 1759745 h 1772052"/>
                <a:gd name="connsiteX5" fmla="*/ 109817 w 1009932"/>
                <a:gd name="connsiteY5" fmla="*/ 1466851 h 1772052"/>
                <a:gd name="connsiteX6" fmla="*/ 262218 w 1009932"/>
                <a:gd name="connsiteY6" fmla="*/ 695325 h 1772052"/>
                <a:gd name="connsiteX7" fmla="*/ 936112 w 1009932"/>
                <a:gd name="connsiteY7" fmla="*/ 0 h 1772052"/>
                <a:gd name="connsiteX0" fmla="*/ 936112 w 1009932"/>
                <a:gd name="connsiteY0" fmla="*/ 0 h 1767018"/>
                <a:gd name="connsiteX1" fmla="*/ 1009932 w 1009932"/>
                <a:gd name="connsiteY1" fmla="*/ 90488 h 1767018"/>
                <a:gd name="connsiteX2" fmla="*/ 381280 w 1009932"/>
                <a:gd name="connsiteY2" fmla="*/ 750095 h 1767018"/>
                <a:gd name="connsiteX3" fmla="*/ 255074 w 1009932"/>
                <a:gd name="connsiteY3" fmla="*/ 1500188 h 1767018"/>
                <a:gd name="connsiteX4" fmla="*/ 81244 w 1009932"/>
                <a:gd name="connsiteY4" fmla="*/ 1759745 h 1767018"/>
                <a:gd name="connsiteX5" fmla="*/ 109817 w 1009932"/>
                <a:gd name="connsiteY5" fmla="*/ 1466851 h 1767018"/>
                <a:gd name="connsiteX6" fmla="*/ 262218 w 1009932"/>
                <a:gd name="connsiteY6" fmla="*/ 695325 h 1767018"/>
                <a:gd name="connsiteX7" fmla="*/ 936112 w 1009932"/>
                <a:gd name="connsiteY7" fmla="*/ 0 h 1767018"/>
                <a:gd name="connsiteX0" fmla="*/ 932942 w 1006762"/>
                <a:gd name="connsiteY0" fmla="*/ 0 h 1767018"/>
                <a:gd name="connsiteX1" fmla="*/ 1006762 w 1006762"/>
                <a:gd name="connsiteY1" fmla="*/ 90488 h 1767018"/>
                <a:gd name="connsiteX2" fmla="*/ 378110 w 1006762"/>
                <a:gd name="connsiteY2" fmla="*/ 750095 h 1767018"/>
                <a:gd name="connsiteX3" fmla="*/ 251904 w 1006762"/>
                <a:gd name="connsiteY3" fmla="*/ 1500188 h 1767018"/>
                <a:gd name="connsiteX4" fmla="*/ 78074 w 1006762"/>
                <a:gd name="connsiteY4" fmla="*/ 1759745 h 1767018"/>
                <a:gd name="connsiteX5" fmla="*/ 106647 w 1006762"/>
                <a:gd name="connsiteY5" fmla="*/ 1466851 h 1767018"/>
                <a:gd name="connsiteX6" fmla="*/ 259048 w 1006762"/>
                <a:gd name="connsiteY6" fmla="*/ 695325 h 1767018"/>
                <a:gd name="connsiteX7" fmla="*/ 932942 w 1006762"/>
                <a:gd name="connsiteY7" fmla="*/ 0 h 1767018"/>
                <a:gd name="connsiteX0" fmla="*/ 936426 w 1010246"/>
                <a:gd name="connsiteY0" fmla="*/ 0 h 1767018"/>
                <a:gd name="connsiteX1" fmla="*/ 1010246 w 1010246"/>
                <a:gd name="connsiteY1" fmla="*/ 90488 h 1767018"/>
                <a:gd name="connsiteX2" fmla="*/ 381594 w 1010246"/>
                <a:gd name="connsiteY2" fmla="*/ 750095 h 1767018"/>
                <a:gd name="connsiteX3" fmla="*/ 255388 w 1010246"/>
                <a:gd name="connsiteY3" fmla="*/ 1500188 h 1767018"/>
                <a:gd name="connsiteX4" fmla="*/ 81558 w 1010246"/>
                <a:gd name="connsiteY4" fmla="*/ 1759745 h 1767018"/>
                <a:gd name="connsiteX5" fmla="*/ 110131 w 1010246"/>
                <a:gd name="connsiteY5" fmla="*/ 1466851 h 1767018"/>
                <a:gd name="connsiteX6" fmla="*/ 262532 w 1010246"/>
                <a:gd name="connsiteY6" fmla="*/ 695325 h 1767018"/>
                <a:gd name="connsiteX7" fmla="*/ 936426 w 1010246"/>
                <a:gd name="connsiteY7" fmla="*/ 0 h 1767018"/>
                <a:gd name="connsiteX0" fmla="*/ 917235 w 991055"/>
                <a:gd name="connsiteY0" fmla="*/ 0 h 1771650"/>
                <a:gd name="connsiteX1" fmla="*/ 991055 w 991055"/>
                <a:gd name="connsiteY1" fmla="*/ 90488 h 1771650"/>
                <a:gd name="connsiteX2" fmla="*/ 362403 w 991055"/>
                <a:gd name="connsiteY2" fmla="*/ 750095 h 1771650"/>
                <a:gd name="connsiteX3" fmla="*/ 236197 w 991055"/>
                <a:gd name="connsiteY3" fmla="*/ 1500188 h 1771650"/>
                <a:gd name="connsiteX4" fmla="*/ 90942 w 991055"/>
                <a:gd name="connsiteY4" fmla="*/ 1764507 h 1771650"/>
                <a:gd name="connsiteX5" fmla="*/ 90940 w 991055"/>
                <a:gd name="connsiteY5" fmla="*/ 1466851 h 1771650"/>
                <a:gd name="connsiteX6" fmla="*/ 243341 w 991055"/>
                <a:gd name="connsiteY6" fmla="*/ 695325 h 1771650"/>
                <a:gd name="connsiteX7" fmla="*/ 917235 w 991055"/>
                <a:gd name="connsiteY7" fmla="*/ 0 h 1771650"/>
                <a:gd name="connsiteX0" fmla="*/ 917235 w 991055"/>
                <a:gd name="connsiteY0" fmla="*/ 0 h 1765524"/>
                <a:gd name="connsiteX1" fmla="*/ 991055 w 991055"/>
                <a:gd name="connsiteY1" fmla="*/ 90488 h 1765524"/>
                <a:gd name="connsiteX2" fmla="*/ 362403 w 991055"/>
                <a:gd name="connsiteY2" fmla="*/ 750095 h 1765524"/>
                <a:gd name="connsiteX3" fmla="*/ 236197 w 991055"/>
                <a:gd name="connsiteY3" fmla="*/ 1500188 h 1765524"/>
                <a:gd name="connsiteX4" fmla="*/ 90942 w 991055"/>
                <a:gd name="connsiteY4" fmla="*/ 1764507 h 1765524"/>
                <a:gd name="connsiteX5" fmla="*/ 90940 w 991055"/>
                <a:gd name="connsiteY5" fmla="*/ 1466851 h 1765524"/>
                <a:gd name="connsiteX6" fmla="*/ 243341 w 991055"/>
                <a:gd name="connsiteY6" fmla="*/ 695325 h 1765524"/>
                <a:gd name="connsiteX7" fmla="*/ 917235 w 991055"/>
                <a:gd name="connsiteY7" fmla="*/ 0 h 1765524"/>
                <a:gd name="connsiteX0" fmla="*/ 917235 w 991055"/>
                <a:gd name="connsiteY0" fmla="*/ 0 h 1767636"/>
                <a:gd name="connsiteX1" fmla="*/ 991055 w 991055"/>
                <a:gd name="connsiteY1" fmla="*/ 90488 h 1767636"/>
                <a:gd name="connsiteX2" fmla="*/ 362403 w 991055"/>
                <a:gd name="connsiteY2" fmla="*/ 750095 h 1767636"/>
                <a:gd name="connsiteX3" fmla="*/ 236197 w 991055"/>
                <a:gd name="connsiteY3" fmla="*/ 1500188 h 1767636"/>
                <a:gd name="connsiteX4" fmla="*/ 90942 w 991055"/>
                <a:gd name="connsiteY4" fmla="*/ 1764507 h 1767636"/>
                <a:gd name="connsiteX5" fmla="*/ 90940 w 991055"/>
                <a:gd name="connsiteY5" fmla="*/ 1466851 h 1767636"/>
                <a:gd name="connsiteX6" fmla="*/ 243341 w 991055"/>
                <a:gd name="connsiteY6" fmla="*/ 695325 h 1767636"/>
                <a:gd name="connsiteX7" fmla="*/ 917235 w 991055"/>
                <a:gd name="connsiteY7" fmla="*/ 0 h 1767636"/>
                <a:gd name="connsiteX0" fmla="*/ 929576 w 1003396"/>
                <a:gd name="connsiteY0" fmla="*/ 0 h 1767636"/>
                <a:gd name="connsiteX1" fmla="*/ 1003396 w 1003396"/>
                <a:gd name="connsiteY1" fmla="*/ 90488 h 1767636"/>
                <a:gd name="connsiteX2" fmla="*/ 374744 w 1003396"/>
                <a:gd name="connsiteY2" fmla="*/ 750095 h 1767636"/>
                <a:gd name="connsiteX3" fmla="*/ 248538 w 1003396"/>
                <a:gd name="connsiteY3" fmla="*/ 1500188 h 1767636"/>
                <a:gd name="connsiteX4" fmla="*/ 103283 w 1003396"/>
                <a:gd name="connsiteY4" fmla="*/ 1764507 h 1767636"/>
                <a:gd name="connsiteX5" fmla="*/ 103281 w 1003396"/>
                <a:gd name="connsiteY5" fmla="*/ 1466851 h 1767636"/>
                <a:gd name="connsiteX6" fmla="*/ 255682 w 1003396"/>
                <a:gd name="connsiteY6" fmla="*/ 695325 h 1767636"/>
                <a:gd name="connsiteX7" fmla="*/ 929576 w 1003396"/>
                <a:gd name="connsiteY7" fmla="*/ 0 h 1767636"/>
                <a:gd name="connsiteX0" fmla="*/ 929576 w 1003396"/>
                <a:gd name="connsiteY0" fmla="*/ 0 h 1767636"/>
                <a:gd name="connsiteX1" fmla="*/ 1003396 w 1003396"/>
                <a:gd name="connsiteY1" fmla="*/ 90488 h 1767636"/>
                <a:gd name="connsiteX2" fmla="*/ 358075 w 1003396"/>
                <a:gd name="connsiteY2" fmla="*/ 752476 h 1767636"/>
                <a:gd name="connsiteX3" fmla="*/ 248538 w 1003396"/>
                <a:gd name="connsiteY3" fmla="*/ 1500188 h 1767636"/>
                <a:gd name="connsiteX4" fmla="*/ 103283 w 1003396"/>
                <a:gd name="connsiteY4" fmla="*/ 1764507 h 1767636"/>
                <a:gd name="connsiteX5" fmla="*/ 103281 w 1003396"/>
                <a:gd name="connsiteY5" fmla="*/ 1466851 h 1767636"/>
                <a:gd name="connsiteX6" fmla="*/ 255682 w 1003396"/>
                <a:gd name="connsiteY6" fmla="*/ 695325 h 1767636"/>
                <a:gd name="connsiteX7" fmla="*/ 929576 w 1003396"/>
                <a:gd name="connsiteY7" fmla="*/ 0 h 1767636"/>
                <a:gd name="connsiteX0" fmla="*/ 929576 w 1003396"/>
                <a:gd name="connsiteY0" fmla="*/ 0 h 1767483"/>
                <a:gd name="connsiteX1" fmla="*/ 1003396 w 1003396"/>
                <a:gd name="connsiteY1" fmla="*/ 90488 h 1767483"/>
                <a:gd name="connsiteX2" fmla="*/ 358075 w 1003396"/>
                <a:gd name="connsiteY2" fmla="*/ 752476 h 1767483"/>
                <a:gd name="connsiteX3" fmla="*/ 229488 w 1003396"/>
                <a:gd name="connsiteY3" fmla="*/ 1488281 h 1767483"/>
                <a:gd name="connsiteX4" fmla="*/ 103283 w 1003396"/>
                <a:gd name="connsiteY4" fmla="*/ 1764507 h 1767483"/>
                <a:gd name="connsiteX5" fmla="*/ 103281 w 1003396"/>
                <a:gd name="connsiteY5" fmla="*/ 1466851 h 1767483"/>
                <a:gd name="connsiteX6" fmla="*/ 255682 w 1003396"/>
                <a:gd name="connsiteY6" fmla="*/ 695325 h 1767483"/>
                <a:gd name="connsiteX7" fmla="*/ 929576 w 1003396"/>
                <a:gd name="connsiteY7" fmla="*/ 0 h 1767483"/>
                <a:gd name="connsiteX0" fmla="*/ 929576 w 1003396"/>
                <a:gd name="connsiteY0" fmla="*/ 0 h 1767483"/>
                <a:gd name="connsiteX1" fmla="*/ 1003396 w 1003396"/>
                <a:gd name="connsiteY1" fmla="*/ 90488 h 1767483"/>
                <a:gd name="connsiteX2" fmla="*/ 350932 w 1003396"/>
                <a:gd name="connsiteY2" fmla="*/ 742951 h 1767483"/>
                <a:gd name="connsiteX3" fmla="*/ 229488 w 1003396"/>
                <a:gd name="connsiteY3" fmla="*/ 1488281 h 1767483"/>
                <a:gd name="connsiteX4" fmla="*/ 103283 w 1003396"/>
                <a:gd name="connsiteY4" fmla="*/ 1764507 h 1767483"/>
                <a:gd name="connsiteX5" fmla="*/ 103281 w 1003396"/>
                <a:gd name="connsiteY5" fmla="*/ 1466851 h 1767483"/>
                <a:gd name="connsiteX6" fmla="*/ 255682 w 1003396"/>
                <a:gd name="connsiteY6" fmla="*/ 695325 h 1767483"/>
                <a:gd name="connsiteX7" fmla="*/ 929576 w 1003396"/>
                <a:gd name="connsiteY7" fmla="*/ 0 h 1767483"/>
                <a:gd name="connsiteX0" fmla="*/ 929576 w 1003396"/>
                <a:gd name="connsiteY0" fmla="*/ 0 h 1767483"/>
                <a:gd name="connsiteX1" fmla="*/ 1003396 w 1003396"/>
                <a:gd name="connsiteY1" fmla="*/ 78582 h 1767483"/>
                <a:gd name="connsiteX2" fmla="*/ 350932 w 1003396"/>
                <a:gd name="connsiteY2" fmla="*/ 742951 h 1767483"/>
                <a:gd name="connsiteX3" fmla="*/ 229488 w 1003396"/>
                <a:gd name="connsiteY3" fmla="*/ 1488281 h 1767483"/>
                <a:gd name="connsiteX4" fmla="*/ 103283 w 1003396"/>
                <a:gd name="connsiteY4" fmla="*/ 1764507 h 1767483"/>
                <a:gd name="connsiteX5" fmla="*/ 103281 w 1003396"/>
                <a:gd name="connsiteY5" fmla="*/ 1466851 h 1767483"/>
                <a:gd name="connsiteX6" fmla="*/ 255682 w 1003396"/>
                <a:gd name="connsiteY6" fmla="*/ 695325 h 1767483"/>
                <a:gd name="connsiteX7" fmla="*/ 929576 w 1003396"/>
                <a:gd name="connsiteY7" fmla="*/ 0 h 1767483"/>
                <a:gd name="connsiteX0" fmla="*/ 929576 w 1003396"/>
                <a:gd name="connsiteY0" fmla="*/ 0 h 1767371"/>
                <a:gd name="connsiteX1" fmla="*/ 1003396 w 1003396"/>
                <a:gd name="connsiteY1" fmla="*/ 78582 h 1767371"/>
                <a:gd name="connsiteX2" fmla="*/ 350932 w 1003396"/>
                <a:gd name="connsiteY2" fmla="*/ 742951 h 1767371"/>
                <a:gd name="connsiteX3" fmla="*/ 224725 w 1003396"/>
                <a:gd name="connsiteY3" fmla="*/ 1478756 h 1767371"/>
                <a:gd name="connsiteX4" fmla="*/ 103283 w 1003396"/>
                <a:gd name="connsiteY4" fmla="*/ 1764507 h 1767371"/>
                <a:gd name="connsiteX5" fmla="*/ 103281 w 1003396"/>
                <a:gd name="connsiteY5" fmla="*/ 1466851 h 1767371"/>
                <a:gd name="connsiteX6" fmla="*/ 255682 w 1003396"/>
                <a:gd name="connsiteY6" fmla="*/ 695325 h 1767371"/>
                <a:gd name="connsiteX7" fmla="*/ 929576 w 1003396"/>
                <a:gd name="connsiteY7" fmla="*/ 0 h 1767371"/>
                <a:gd name="connsiteX0" fmla="*/ 929576 w 1003396"/>
                <a:gd name="connsiteY0" fmla="*/ 0 h 1767481"/>
                <a:gd name="connsiteX1" fmla="*/ 1003396 w 1003396"/>
                <a:gd name="connsiteY1" fmla="*/ 78582 h 1767481"/>
                <a:gd name="connsiteX2" fmla="*/ 350932 w 1003396"/>
                <a:gd name="connsiteY2" fmla="*/ 742951 h 1767481"/>
                <a:gd name="connsiteX3" fmla="*/ 224725 w 1003396"/>
                <a:gd name="connsiteY3" fmla="*/ 1478756 h 1767481"/>
                <a:gd name="connsiteX4" fmla="*/ 103283 w 1003396"/>
                <a:gd name="connsiteY4" fmla="*/ 1764507 h 1767481"/>
                <a:gd name="connsiteX5" fmla="*/ 103281 w 1003396"/>
                <a:gd name="connsiteY5" fmla="*/ 1466851 h 1767481"/>
                <a:gd name="connsiteX6" fmla="*/ 255682 w 1003396"/>
                <a:gd name="connsiteY6" fmla="*/ 695325 h 1767481"/>
                <a:gd name="connsiteX7" fmla="*/ 929576 w 1003396"/>
                <a:gd name="connsiteY7" fmla="*/ 0 h 1767481"/>
                <a:gd name="connsiteX0" fmla="*/ 255682 w 1003692"/>
                <a:gd name="connsiteY0" fmla="*/ 616862 h 1689018"/>
                <a:gd name="connsiteX1" fmla="*/ 1003396 w 1003692"/>
                <a:gd name="connsiteY1" fmla="*/ 119 h 1689018"/>
                <a:gd name="connsiteX2" fmla="*/ 350932 w 1003692"/>
                <a:gd name="connsiteY2" fmla="*/ 664488 h 1689018"/>
                <a:gd name="connsiteX3" fmla="*/ 224725 w 1003692"/>
                <a:gd name="connsiteY3" fmla="*/ 1400293 h 1689018"/>
                <a:gd name="connsiteX4" fmla="*/ 103283 w 1003692"/>
                <a:gd name="connsiteY4" fmla="*/ 1686044 h 1689018"/>
                <a:gd name="connsiteX5" fmla="*/ 103281 w 1003692"/>
                <a:gd name="connsiteY5" fmla="*/ 1388388 h 1689018"/>
                <a:gd name="connsiteX6" fmla="*/ 255682 w 1003692"/>
                <a:gd name="connsiteY6" fmla="*/ 616862 h 1689018"/>
                <a:gd name="connsiteX0" fmla="*/ 255682 w 351247"/>
                <a:gd name="connsiteY0" fmla="*/ 73074 h 1145230"/>
                <a:gd name="connsiteX1" fmla="*/ 350932 w 351247"/>
                <a:gd name="connsiteY1" fmla="*/ 120700 h 1145230"/>
                <a:gd name="connsiteX2" fmla="*/ 224725 w 351247"/>
                <a:gd name="connsiteY2" fmla="*/ 856505 h 1145230"/>
                <a:gd name="connsiteX3" fmla="*/ 103283 w 351247"/>
                <a:gd name="connsiteY3" fmla="*/ 1142256 h 1145230"/>
                <a:gd name="connsiteX4" fmla="*/ 103281 w 351247"/>
                <a:gd name="connsiteY4" fmla="*/ 844600 h 1145230"/>
                <a:gd name="connsiteX5" fmla="*/ 255682 w 351247"/>
                <a:gd name="connsiteY5" fmla="*/ 73074 h 1145230"/>
                <a:gd name="connsiteX0" fmla="*/ 255682 w 351118"/>
                <a:gd name="connsiteY0" fmla="*/ 25983 h 1098139"/>
                <a:gd name="connsiteX1" fmla="*/ 350932 w 351118"/>
                <a:gd name="connsiteY1" fmla="*/ 73609 h 1098139"/>
                <a:gd name="connsiteX2" fmla="*/ 224725 w 351118"/>
                <a:gd name="connsiteY2" fmla="*/ 809414 h 1098139"/>
                <a:gd name="connsiteX3" fmla="*/ 103283 w 351118"/>
                <a:gd name="connsiteY3" fmla="*/ 1095165 h 1098139"/>
                <a:gd name="connsiteX4" fmla="*/ 103281 w 351118"/>
                <a:gd name="connsiteY4" fmla="*/ 797509 h 1098139"/>
                <a:gd name="connsiteX5" fmla="*/ 255682 w 351118"/>
                <a:gd name="connsiteY5" fmla="*/ 25983 h 1098139"/>
                <a:gd name="connsiteX0" fmla="*/ 255682 w 350969"/>
                <a:gd name="connsiteY0" fmla="*/ 1 h 1072157"/>
                <a:gd name="connsiteX1" fmla="*/ 350932 w 350969"/>
                <a:gd name="connsiteY1" fmla="*/ 47627 h 1072157"/>
                <a:gd name="connsiteX2" fmla="*/ 224725 w 350969"/>
                <a:gd name="connsiteY2" fmla="*/ 783432 h 1072157"/>
                <a:gd name="connsiteX3" fmla="*/ 103283 w 350969"/>
                <a:gd name="connsiteY3" fmla="*/ 1069183 h 1072157"/>
                <a:gd name="connsiteX4" fmla="*/ 103281 w 350969"/>
                <a:gd name="connsiteY4" fmla="*/ 771527 h 1072157"/>
                <a:gd name="connsiteX5" fmla="*/ 255682 w 350969"/>
                <a:gd name="connsiteY5" fmla="*/ 1 h 1072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0969" h="1072157">
                  <a:moveTo>
                    <a:pt x="255682" y="1"/>
                  </a:moveTo>
                  <a:cubicBezTo>
                    <a:pt x="252542" y="-31"/>
                    <a:pt x="353181" y="48909"/>
                    <a:pt x="350932" y="47627"/>
                  </a:cubicBezTo>
                  <a:cubicBezTo>
                    <a:pt x="348683" y="46345"/>
                    <a:pt x="224725" y="760016"/>
                    <a:pt x="224725" y="783432"/>
                  </a:cubicBezTo>
                  <a:cubicBezTo>
                    <a:pt x="337834" y="881460"/>
                    <a:pt x="252111" y="1100140"/>
                    <a:pt x="103283" y="1069183"/>
                  </a:cubicBezTo>
                  <a:cubicBezTo>
                    <a:pt x="-90789" y="978696"/>
                    <a:pt x="35812" y="789783"/>
                    <a:pt x="103281" y="771527"/>
                  </a:cubicBezTo>
                  <a:cubicBezTo>
                    <a:pt x="131061" y="635795"/>
                    <a:pt x="258822" y="33"/>
                    <a:pt x="255682" y="1"/>
                  </a:cubicBezTo>
                  <a:close/>
                </a:path>
              </a:pathLst>
            </a:custGeom>
            <a:gradFill flip="none" rotWithShape="1">
              <a:gsLst>
                <a:gs pos="57000">
                  <a:srgbClr val="B9D6A7"/>
                </a:gs>
                <a:gs pos="5000">
                  <a:schemeClr val="accent6">
                    <a:lumMod val="40000"/>
                    <a:lumOff val="60000"/>
                  </a:schemeClr>
                </a:gs>
                <a:gs pos="100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grpSp>
          <p:nvGrpSpPr>
            <p:cNvPr id="872" name="Gruppieren 871"/>
            <p:cNvGrpSpPr/>
            <p:nvPr/>
          </p:nvGrpSpPr>
          <p:grpSpPr>
            <a:xfrm>
              <a:off x="5637692" y="1990872"/>
              <a:ext cx="567974" cy="408140"/>
              <a:chOff x="5637692" y="1990872"/>
              <a:chExt cx="567974" cy="408140"/>
            </a:xfrm>
          </p:grpSpPr>
          <p:sp>
            <p:nvSpPr>
              <p:cNvPr id="876" name="Freihandform 875"/>
              <p:cNvSpPr/>
              <p:nvPr/>
            </p:nvSpPr>
            <p:spPr bwMode="auto">
              <a:xfrm rot="2996638" flipH="1">
                <a:off x="5745328" y="1896353"/>
                <a:ext cx="278576" cy="493848"/>
              </a:xfrm>
              <a:custGeom>
                <a:avLst/>
                <a:gdLst>
                  <a:gd name="connsiteX0" fmla="*/ 1007268 w 1050100"/>
                  <a:gd name="connsiteY0" fmla="*/ 117321 h 1801588"/>
                  <a:gd name="connsiteX1" fmla="*/ 366712 w 1050100"/>
                  <a:gd name="connsiteY1" fmla="*/ 722158 h 1801588"/>
                  <a:gd name="connsiteX2" fmla="*/ 250031 w 1050100"/>
                  <a:gd name="connsiteY2" fmla="*/ 1527021 h 1801588"/>
                  <a:gd name="connsiteX3" fmla="*/ 176212 w 1050100"/>
                  <a:gd name="connsiteY3" fmla="*/ 1798483 h 1801588"/>
                  <a:gd name="connsiteX4" fmla="*/ 0 w 1050100"/>
                  <a:gd name="connsiteY4" fmla="*/ 1660371 h 1801588"/>
                  <a:gd name="connsiteX5" fmla="*/ 138112 w 1050100"/>
                  <a:gd name="connsiteY5" fmla="*/ 1450821 h 1801588"/>
                  <a:gd name="connsiteX6" fmla="*/ 159543 w 1050100"/>
                  <a:gd name="connsiteY6" fmla="*/ 1119827 h 1801588"/>
                  <a:gd name="connsiteX7" fmla="*/ 254793 w 1050100"/>
                  <a:gd name="connsiteY7" fmla="*/ 729302 h 1801588"/>
                  <a:gd name="connsiteX8" fmla="*/ 492918 w 1050100"/>
                  <a:gd name="connsiteY8" fmla="*/ 445933 h 1801588"/>
                  <a:gd name="connsiteX9" fmla="*/ 935831 w 1050100"/>
                  <a:gd name="connsiteY9" fmla="*/ 26833 h 1801588"/>
                  <a:gd name="connsiteX10" fmla="*/ 1007268 w 1050100"/>
                  <a:gd name="connsiteY10" fmla="*/ 117321 h 1801588"/>
                  <a:gd name="connsiteX0" fmla="*/ 1007268 w 1050100"/>
                  <a:gd name="connsiteY0" fmla="*/ 117321 h 1801588"/>
                  <a:gd name="connsiteX1" fmla="*/ 366712 w 1050100"/>
                  <a:gd name="connsiteY1" fmla="*/ 722158 h 1801588"/>
                  <a:gd name="connsiteX2" fmla="*/ 250031 w 1050100"/>
                  <a:gd name="connsiteY2" fmla="*/ 1527021 h 1801588"/>
                  <a:gd name="connsiteX3" fmla="*/ 176212 w 1050100"/>
                  <a:gd name="connsiteY3" fmla="*/ 1798483 h 1801588"/>
                  <a:gd name="connsiteX4" fmla="*/ 0 w 1050100"/>
                  <a:gd name="connsiteY4" fmla="*/ 1660371 h 1801588"/>
                  <a:gd name="connsiteX5" fmla="*/ 138112 w 1050100"/>
                  <a:gd name="connsiteY5" fmla="*/ 1450821 h 1801588"/>
                  <a:gd name="connsiteX6" fmla="*/ 159543 w 1050100"/>
                  <a:gd name="connsiteY6" fmla="*/ 1119827 h 1801588"/>
                  <a:gd name="connsiteX7" fmla="*/ 254793 w 1050100"/>
                  <a:gd name="connsiteY7" fmla="*/ 729302 h 1801588"/>
                  <a:gd name="connsiteX8" fmla="*/ 492918 w 1050100"/>
                  <a:gd name="connsiteY8" fmla="*/ 445933 h 1801588"/>
                  <a:gd name="connsiteX9" fmla="*/ 935831 w 1050100"/>
                  <a:gd name="connsiteY9" fmla="*/ 26833 h 1801588"/>
                  <a:gd name="connsiteX10" fmla="*/ 1007268 w 1050100"/>
                  <a:gd name="connsiteY10" fmla="*/ 117321 h 1801588"/>
                  <a:gd name="connsiteX0" fmla="*/ 1007268 w 1008049"/>
                  <a:gd name="connsiteY0" fmla="*/ 102914 h 1787181"/>
                  <a:gd name="connsiteX1" fmla="*/ 366712 w 1008049"/>
                  <a:gd name="connsiteY1" fmla="*/ 707751 h 1787181"/>
                  <a:gd name="connsiteX2" fmla="*/ 250031 w 1008049"/>
                  <a:gd name="connsiteY2" fmla="*/ 1512614 h 1787181"/>
                  <a:gd name="connsiteX3" fmla="*/ 176212 w 1008049"/>
                  <a:gd name="connsiteY3" fmla="*/ 1784076 h 1787181"/>
                  <a:gd name="connsiteX4" fmla="*/ 0 w 1008049"/>
                  <a:gd name="connsiteY4" fmla="*/ 1645964 h 1787181"/>
                  <a:gd name="connsiteX5" fmla="*/ 138112 w 1008049"/>
                  <a:gd name="connsiteY5" fmla="*/ 1436414 h 1787181"/>
                  <a:gd name="connsiteX6" fmla="*/ 159543 w 1008049"/>
                  <a:gd name="connsiteY6" fmla="*/ 1105420 h 1787181"/>
                  <a:gd name="connsiteX7" fmla="*/ 254793 w 1008049"/>
                  <a:gd name="connsiteY7" fmla="*/ 714895 h 1787181"/>
                  <a:gd name="connsiteX8" fmla="*/ 492918 w 1008049"/>
                  <a:gd name="connsiteY8" fmla="*/ 431526 h 1787181"/>
                  <a:gd name="connsiteX9" fmla="*/ 935831 w 1008049"/>
                  <a:gd name="connsiteY9" fmla="*/ 12426 h 1787181"/>
                  <a:gd name="connsiteX10" fmla="*/ 1007268 w 1008049"/>
                  <a:gd name="connsiteY10" fmla="*/ 102914 h 1787181"/>
                  <a:gd name="connsiteX0" fmla="*/ 1007268 w 1008049"/>
                  <a:gd name="connsiteY0" fmla="*/ 102914 h 1787181"/>
                  <a:gd name="connsiteX1" fmla="*/ 366712 w 1008049"/>
                  <a:gd name="connsiteY1" fmla="*/ 707751 h 1787181"/>
                  <a:gd name="connsiteX2" fmla="*/ 250031 w 1008049"/>
                  <a:gd name="connsiteY2" fmla="*/ 1512614 h 1787181"/>
                  <a:gd name="connsiteX3" fmla="*/ 176212 w 1008049"/>
                  <a:gd name="connsiteY3" fmla="*/ 1784076 h 1787181"/>
                  <a:gd name="connsiteX4" fmla="*/ 0 w 1008049"/>
                  <a:gd name="connsiteY4" fmla="*/ 1645964 h 1787181"/>
                  <a:gd name="connsiteX5" fmla="*/ 138112 w 1008049"/>
                  <a:gd name="connsiteY5" fmla="*/ 1436414 h 1787181"/>
                  <a:gd name="connsiteX6" fmla="*/ 159543 w 1008049"/>
                  <a:gd name="connsiteY6" fmla="*/ 1105420 h 1787181"/>
                  <a:gd name="connsiteX7" fmla="*/ 254793 w 1008049"/>
                  <a:gd name="connsiteY7" fmla="*/ 714895 h 1787181"/>
                  <a:gd name="connsiteX8" fmla="*/ 492918 w 1008049"/>
                  <a:gd name="connsiteY8" fmla="*/ 431526 h 1787181"/>
                  <a:gd name="connsiteX9" fmla="*/ 935831 w 1008049"/>
                  <a:gd name="connsiteY9" fmla="*/ 12426 h 1787181"/>
                  <a:gd name="connsiteX10" fmla="*/ 1007268 w 1008049"/>
                  <a:gd name="connsiteY10" fmla="*/ 102914 h 1787181"/>
                  <a:gd name="connsiteX0" fmla="*/ 1007268 w 1007268"/>
                  <a:gd name="connsiteY0" fmla="*/ 90488 h 1774755"/>
                  <a:gd name="connsiteX1" fmla="*/ 366712 w 1007268"/>
                  <a:gd name="connsiteY1" fmla="*/ 695325 h 1774755"/>
                  <a:gd name="connsiteX2" fmla="*/ 250031 w 1007268"/>
                  <a:gd name="connsiteY2" fmla="*/ 1500188 h 1774755"/>
                  <a:gd name="connsiteX3" fmla="*/ 176212 w 1007268"/>
                  <a:gd name="connsiteY3" fmla="*/ 1771650 h 1774755"/>
                  <a:gd name="connsiteX4" fmla="*/ 0 w 1007268"/>
                  <a:gd name="connsiteY4" fmla="*/ 1633538 h 1774755"/>
                  <a:gd name="connsiteX5" fmla="*/ 138112 w 1007268"/>
                  <a:gd name="connsiteY5" fmla="*/ 1423988 h 1774755"/>
                  <a:gd name="connsiteX6" fmla="*/ 159543 w 1007268"/>
                  <a:gd name="connsiteY6" fmla="*/ 1092994 h 1774755"/>
                  <a:gd name="connsiteX7" fmla="*/ 254793 w 1007268"/>
                  <a:gd name="connsiteY7" fmla="*/ 702469 h 1774755"/>
                  <a:gd name="connsiteX8" fmla="*/ 492918 w 1007268"/>
                  <a:gd name="connsiteY8" fmla="*/ 419100 h 1774755"/>
                  <a:gd name="connsiteX9" fmla="*/ 935831 w 1007268"/>
                  <a:gd name="connsiteY9" fmla="*/ 0 h 1774755"/>
                  <a:gd name="connsiteX10" fmla="*/ 1007268 w 1007268"/>
                  <a:gd name="connsiteY10" fmla="*/ 90488 h 1774755"/>
                  <a:gd name="connsiteX0" fmla="*/ 1007268 w 1007268"/>
                  <a:gd name="connsiteY0" fmla="*/ 90488 h 1774755"/>
                  <a:gd name="connsiteX1" fmla="*/ 366712 w 1007268"/>
                  <a:gd name="connsiteY1" fmla="*/ 695325 h 1774755"/>
                  <a:gd name="connsiteX2" fmla="*/ 250031 w 1007268"/>
                  <a:gd name="connsiteY2" fmla="*/ 1500188 h 1774755"/>
                  <a:gd name="connsiteX3" fmla="*/ 176212 w 1007268"/>
                  <a:gd name="connsiteY3" fmla="*/ 1771650 h 1774755"/>
                  <a:gd name="connsiteX4" fmla="*/ 0 w 1007268"/>
                  <a:gd name="connsiteY4" fmla="*/ 1633538 h 1774755"/>
                  <a:gd name="connsiteX5" fmla="*/ 138112 w 1007268"/>
                  <a:gd name="connsiteY5" fmla="*/ 1423988 h 1774755"/>
                  <a:gd name="connsiteX6" fmla="*/ 159543 w 1007268"/>
                  <a:gd name="connsiteY6" fmla="*/ 1092994 h 1774755"/>
                  <a:gd name="connsiteX7" fmla="*/ 254793 w 1007268"/>
                  <a:gd name="connsiteY7" fmla="*/ 702469 h 1774755"/>
                  <a:gd name="connsiteX8" fmla="*/ 492918 w 1007268"/>
                  <a:gd name="connsiteY8" fmla="*/ 419100 h 1774755"/>
                  <a:gd name="connsiteX9" fmla="*/ 935831 w 1007268"/>
                  <a:gd name="connsiteY9" fmla="*/ 0 h 1774755"/>
                  <a:gd name="connsiteX10" fmla="*/ 1007268 w 1007268"/>
                  <a:gd name="connsiteY10" fmla="*/ 90488 h 1774755"/>
                  <a:gd name="connsiteX0" fmla="*/ 1057275 w 1057275"/>
                  <a:gd name="connsiteY0" fmla="*/ 100013 h 1774755"/>
                  <a:gd name="connsiteX1" fmla="*/ 366712 w 1057275"/>
                  <a:gd name="connsiteY1" fmla="*/ 695325 h 1774755"/>
                  <a:gd name="connsiteX2" fmla="*/ 250031 w 1057275"/>
                  <a:gd name="connsiteY2" fmla="*/ 1500188 h 1774755"/>
                  <a:gd name="connsiteX3" fmla="*/ 176212 w 1057275"/>
                  <a:gd name="connsiteY3" fmla="*/ 1771650 h 1774755"/>
                  <a:gd name="connsiteX4" fmla="*/ 0 w 1057275"/>
                  <a:gd name="connsiteY4" fmla="*/ 1633538 h 1774755"/>
                  <a:gd name="connsiteX5" fmla="*/ 138112 w 1057275"/>
                  <a:gd name="connsiteY5" fmla="*/ 1423988 h 1774755"/>
                  <a:gd name="connsiteX6" fmla="*/ 159543 w 1057275"/>
                  <a:gd name="connsiteY6" fmla="*/ 1092994 h 1774755"/>
                  <a:gd name="connsiteX7" fmla="*/ 254793 w 1057275"/>
                  <a:gd name="connsiteY7" fmla="*/ 702469 h 1774755"/>
                  <a:gd name="connsiteX8" fmla="*/ 492918 w 1057275"/>
                  <a:gd name="connsiteY8" fmla="*/ 419100 h 1774755"/>
                  <a:gd name="connsiteX9" fmla="*/ 935831 w 1057275"/>
                  <a:gd name="connsiteY9" fmla="*/ 0 h 1774755"/>
                  <a:gd name="connsiteX10" fmla="*/ 1057275 w 1057275"/>
                  <a:gd name="connsiteY10" fmla="*/ 100013 h 1774755"/>
                  <a:gd name="connsiteX0" fmla="*/ 1057275 w 1067554"/>
                  <a:gd name="connsiteY0" fmla="*/ 100013 h 1774755"/>
                  <a:gd name="connsiteX1" fmla="*/ 366712 w 1067554"/>
                  <a:gd name="connsiteY1" fmla="*/ 695325 h 1774755"/>
                  <a:gd name="connsiteX2" fmla="*/ 250031 w 1067554"/>
                  <a:gd name="connsiteY2" fmla="*/ 1500188 h 1774755"/>
                  <a:gd name="connsiteX3" fmla="*/ 176212 w 1067554"/>
                  <a:gd name="connsiteY3" fmla="*/ 1771650 h 1774755"/>
                  <a:gd name="connsiteX4" fmla="*/ 0 w 1067554"/>
                  <a:gd name="connsiteY4" fmla="*/ 1633538 h 1774755"/>
                  <a:gd name="connsiteX5" fmla="*/ 138112 w 1067554"/>
                  <a:gd name="connsiteY5" fmla="*/ 1423988 h 1774755"/>
                  <a:gd name="connsiteX6" fmla="*/ 159543 w 1067554"/>
                  <a:gd name="connsiteY6" fmla="*/ 1092994 h 1774755"/>
                  <a:gd name="connsiteX7" fmla="*/ 254793 w 1067554"/>
                  <a:gd name="connsiteY7" fmla="*/ 702469 h 1774755"/>
                  <a:gd name="connsiteX8" fmla="*/ 492918 w 1067554"/>
                  <a:gd name="connsiteY8" fmla="*/ 419100 h 1774755"/>
                  <a:gd name="connsiteX9" fmla="*/ 935831 w 1067554"/>
                  <a:gd name="connsiteY9" fmla="*/ 0 h 1774755"/>
                  <a:gd name="connsiteX10" fmla="*/ 1057275 w 1067554"/>
                  <a:gd name="connsiteY10" fmla="*/ 100013 h 1774755"/>
                  <a:gd name="connsiteX0" fmla="*/ 1057275 w 1057749"/>
                  <a:gd name="connsiteY0" fmla="*/ 100013 h 1774755"/>
                  <a:gd name="connsiteX1" fmla="*/ 366712 w 1057749"/>
                  <a:gd name="connsiteY1" fmla="*/ 695325 h 1774755"/>
                  <a:gd name="connsiteX2" fmla="*/ 250031 w 1057749"/>
                  <a:gd name="connsiteY2" fmla="*/ 1500188 h 1774755"/>
                  <a:gd name="connsiteX3" fmla="*/ 176212 w 1057749"/>
                  <a:gd name="connsiteY3" fmla="*/ 1771650 h 1774755"/>
                  <a:gd name="connsiteX4" fmla="*/ 0 w 1057749"/>
                  <a:gd name="connsiteY4" fmla="*/ 1633538 h 1774755"/>
                  <a:gd name="connsiteX5" fmla="*/ 138112 w 1057749"/>
                  <a:gd name="connsiteY5" fmla="*/ 1423988 h 1774755"/>
                  <a:gd name="connsiteX6" fmla="*/ 159543 w 1057749"/>
                  <a:gd name="connsiteY6" fmla="*/ 1092994 h 1774755"/>
                  <a:gd name="connsiteX7" fmla="*/ 254793 w 1057749"/>
                  <a:gd name="connsiteY7" fmla="*/ 702469 h 1774755"/>
                  <a:gd name="connsiteX8" fmla="*/ 492918 w 1057749"/>
                  <a:gd name="connsiteY8" fmla="*/ 419100 h 1774755"/>
                  <a:gd name="connsiteX9" fmla="*/ 935831 w 1057749"/>
                  <a:gd name="connsiteY9" fmla="*/ 0 h 1774755"/>
                  <a:gd name="connsiteX10" fmla="*/ 1057275 w 1057749"/>
                  <a:gd name="connsiteY10" fmla="*/ 100013 h 1774755"/>
                  <a:gd name="connsiteX0" fmla="*/ 1031081 w 1031577"/>
                  <a:gd name="connsiteY0" fmla="*/ 90488 h 1774755"/>
                  <a:gd name="connsiteX1" fmla="*/ 366712 w 1031577"/>
                  <a:gd name="connsiteY1" fmla="*/ 695325 h 1774755"/>
                  <a:gd name="connsiteX2" fmla="*/ 250031 w 1031577"/>
                  <a:gd name="connsiteY2" fmla="*/ 1500188 h 1774755"/>
                  <a:gd name="connsiteX3" fmla="*/ 176212 w 1031577"/>
                  <a:gd name="connsiteY3" fmla="*/ 1771650 h 1774755"/>
                  <a:gd name="connsiteX4" fmla="*/ 0 w 1031577"/>
                  <a:gd name="connsiteY4" fmla="*/ 1633538 h 1774755"/>
                  <a:gd name="connsiteX5" fmla="*/ 138112 w 1031577"/>
                  <a:gd name="connsiteY5" fmla="*/ 1423988 h 1774755"/>
                  <a:gd name="connsiteX6" fmla="*/ 159543 w 1031577"/>
                  <a:gd name="connsiteY6" fmla="*/ 1092994 h 1774755"/>
                  <a:gd name="connsiteX7" fmla="*/ 254793 w 1031577"/>
                  <a:gd name="connsiteY7" fmla="*/ 702469 h 1774755"/>
                  <a:gd name="connsiteX8" fmla="*/ 492918 w 1031577"/>
                  <a:gd name="connsiteY8" fmla="*/ 419100 h 1774755"/>
                  <a:gd name="connsiteX9" fmla="*/ 935831 w 1031577"/>
                  <a:gd name="connsiteY9" fmla="*/ 0 h 1774755"/>
                  <a:gd name="connsiteX10" fmla="*/ 1031081 w 1031577"/>
                  <a:gd name="connsiteY10" fmla="*/ 90488 h 1774755"/>
                  <a:gd name="connsiteX0" fmla="*/ 1031081 w 1031577"/>
                  <a:gd name="connsiteY0" fmla="*/ 90488 h 1774755"/>
                  <a:gd name="connsiteX1" fmla="*/ 366712 w 1031577"/>
                  <a:gd name="connsiteY1" fmla="*/ 695325 h 1774755"/>
                  <a:gd name="connsiteX2" fmla="*/ 250031 w 1031577"/>
                  <a:gd name="connsiteY2" fmla="*/ 1500188 h 1774755"/>
                  <a:gd name="connsiteX3" fmla="*/ 176212 w 1031577"/>
                  <a:gd name="connsiteY3" fmla="*/ 1771650 h 1774755"/>
                  <a:gd name="connsiteX4" fmla="*/ 0 w 1031577"/>
                  <a:gd name="connsiteY4" fmla="*/ 1633538 h 1774755"/>
                  <a:gd name="connsiteX5" fmla="*/ 138112 w 1031577"/>
                  <a:gd name="connsiteY5" fmla="*/ 1423988 h 1774755"/>
                  <a:gd name="connsiteX6" fmla="*/ 159543 w 1031577"/>
                  <a:gd name="connsiteY6" fmla="*/ 1092994 h 1774755"/>
                  <a:gd name="connsiteX7" fmla="*/ 254793 w 1031577"/>
                  <a:gd name="connsiteY7" fmla="*/ 702469 h 1774755"/>
                  <a:gd name="connsiteX8" fmla="*/ 483393 w 1031577"/>
                  <a:gd name="connsiteY8" fmla="*/ 416718 h 1774755"/>
                  <a:gd name="connsiteX9" fmla="*/ 935831 w 1031577"/>
                  <a:gd name="connsiteY9" fmla="*/ 0 h 1774755"/>
                  <a:gd name="connsiteX10" fmla="*/ 1031081 w 1031577"/>
                  <a:gd name="connsiteY10" fmla="*/ 90488 h 1774755"/>
                  <a:gd name="connsiteX0" fmla="*/ 1031081 w 1031598"/>
                  <a:gd name="connsiteY0" fmla="*/ 90488 h 1774755"/>
                  <a:gd name="connsiteX1" fmla="*/ 390525 w 1031598"/>
                  <a:gd name="connsiteY1" fmla="*/ 702469 h 1774755"/>
                  <a:gd name="connsiteX2" fmla="*/ 250031 w 1031598"/>
                  <a:gd name="connsiteY2" fmla="*/ 1500188 h 1774755"/>
                  <a:gd name="connsiteX3" fmla="*/ 176212 w 1031598"/>
                  <a:gd name="connsiteY3" fmla="*/ 1771650 h 1774755"/>
                  <a:gd name="connsiteX4" fmla="*/ 0 w 1031598"/>
                  <a:gd name="connsiteY4" fmla="*/ 1633538 h 1774755"/>
                  <a:gd name="connsiteX5" fmla="*/ 138112 w 1031598"/>
                  <a:gd name="connsiteY5" fmla="*/ 1423988 h 1774755"/>
                  <a:gd name="connsiteX6" fmla="*/ 159543 w 1031598"/>
                  <a:gd name="connsiteY6" fmla="*/ 1092994 h 1774755"/>
                  <a:gd name="connsiteX7" fmla="*/ 254793 w 1031598"/>
                  <a:gd name="connsiteY7" fmla="*/ 702469 h 1774755"/>
                  <a:gd name="connsiteX8" fmla="*/ 483393 w 1031598"/>
                  <a:gd name="connsiteY8" fmla="*/ 416718 h 1774755"/>
                  <a:gd name="connsiteX9" fmla="*/ 935831 w 1031598"/>
                  <a:gd name="connsiteY9" fmla="*/ 0 h 1774755"/>
                  <a:gd name="connsiteX10" fmla="*/ 1031081 w 1031598"/>
                  <a:gd name="connsiteY10" fmla="*/ 90488 h 1774755"/>
                  <a:gd name="connsiteX0" fmla="*/ 1031081 w 1031535"/>
                  <a:gd name="connsiteY0" fmla="*/ 90488 h 1774755"/>
                  <a:gd name="connsiteX1" fmla="*/ 390525 w 1031535"/>
                  <a:gd name="connsiteY1" fmla="*/ 702469 h 1774755"/>
                  <a:gd name="connsiteX2" fmla="*/ 250031 w 1031535"/>
                  <a:gd name="connsiteY2" fmla="*/ 1500188 h 1774755"/>
                  <a:gd name="connsiteX3" fmla="*/ 176212 w 1031535"/>
                  <a:gd name="connsiteY3" fmla="*/ 1771650 h 1774755"/>
                  <a:gd name="connsiteX4" fmla="*/ 0 w 1031535"/>
                  <a:gd name="connsiteY4" fmla="*/ 1633538 h 1774755"/>
                  <a:gd name="connsiteX5" fmla="*/ 138112 w 1031535"/>
                  <a:gd name="connsiteY5" fmla="*/ 1423988 h 1774755"/>
                  <a:gd name="connsiteX6" fmla="*/ 159543 w 1031535"/>
                  <a:gd name="connsiteY6" fmla="*/ 1092994 h 1774755"/>
                  <a:gd name="connsiteX7" fmla="*/ 254793 w 1031535"/>
                  <a:gd name="connsiteY7" fmla="*/ 702469 h 1774755"/>
                  <a:gd name="connsiteX8" fmla="*/ 483393 w 1031535"/>
                  <a:gd name="connsiteY8" fmla="*/ 416718 h 1774755"/>
                  <a:gd name="connsiteX9" fmla="*/ 935831 w 1031535"/>
                  <a:gd name="connsiteY9" fmla="*/ 0 h 1774755"/>
                  <a:gd name="connsiteX10" fmla="*/ 1031081 w 1031535"/>
                  <a:gd name="connsiteY10" fmla="*/ 90488 h 1774755"/>
                  <a:gd name="connsiteX0" fmla="*/ 1031081 w 1031535"/>
                  <a:gd name="connsiteY0" fmla="*/ 90488 h 1774755"/>
                  <a:gd name="connsiteX1" fmla="*/ 390525 w 1031535"/>
                  <a:gd name="connsiteY1" fmla="*/ 702469 h 1774755"/>
                  <a:gd name="connsiteX2" fmla="*/ 250031 w 1031535"/>
                  <a:gd name="connsiteY2" fmla="*/ 1500188 h 1774755"/>
                  <a:gd name="connsiteX3" fmla="*/ 176212 w 1031535"/>
                  <a:gd name="connsiteY3" fmla="*/ 1771650 h 1774755"/>
                  <a:gd name="connsiteX4" fmla="*/ 0 w 1031535"/>
                  <a:gd name="connsiteY4" fmla="*/ 1633538 h 1774755"/>
                  <a:gd name="connsiteX5" fmla="*/ 138112 w 1031535"/>
                  <a:gd name="connsiteY5" fmla="*/ 1423988 h 1774755"/>
                  <a:gd name="connsiteX6" fmla="*/ 159543 w 1031535"/>
                  <a:gd name="connsiteY6" fmla="*/ 1092994 h 1774755"/>
                  <a:gd name="connsiteX7" fmla="*/ 254793 w 1031535"/>
                  <a:gd name="connsiteY7" fmla="*/ 702469 h 1774755"/>
                  <a:gd name="connsiteX8" fmla="*/ 483393 w 1031535"/>
                  <a:gd name="connsiteY8" fmla="*/ 416718 h 1774755"/>
                  <a:gd name="connsiteX9" fmla="*/ 935831 w 1031535"/>
                  <a:gd name="connsiteY9" fmla="*/ 0 h 1774755"/>
                  <a:gd name="connsiteX10" fmla="*/ 1031081 w 1031535"/>
                  <a:gd name="connsiteY10" fmla="*/ 90488 h 1774755"/>
                  <a:gd name="connsiteX0" fmla="*/ 1031081 w 1031535"/>
                  <a:gd name="connsiteY0" fmla="*/ 90488 h 1774755"/>
                  <a:gd name="connsiteX1" fmla="*/ 390525 w 1031535"/>
                  <a:gd name="connsiteY1" fmla="*/ 702469 h 1774755"/>
                  <a:gd name="connsiteX2" fmla="*/ 250031 w 1031535"/>
                  <a:gd name="connsiteY2" fmla="*/ 1500188 h 1774755"/>
                  <a:gd name="connsiteX3" fmla="*/ 176212 w 1031535"/>
                  <a:gd name="connsiteY3" fmla="*/ 1771650 h 1774755"/>
                  <a:gd name="connsiteX4" fmla="*/ 0 w 1031535"/>
                  <a:gd name="connsiteY4" fmla="*/ 1633538 h 1774755"/>
                  <a:gd name="connsiteX5" fmla="*/ 138112 w 1031535"/>
                  <a:gd name="connsiteY5" fmla="*/ 1423988 h 1774755"/>
                  <a:gd name="connsiteX6" fmla="*/ 159543 w 1031535"/>
                  <a:gd name="connsiteY6" fmla="*/ 1092994 h 1774755"/>
                  <a:gd name="connsiteX7" fmla="*/ 254793 w 1031535"/>
                  <a:gd name="connsiteY7" fmla="*/ 702469 h 1774755"/>
                  <a:gd name="connsiteX8" fmla="*/ 483393 w 1031535"/>
                  <a:gd name="connsiteY8" fmla="*/ 416718 h 1774755"/>
                  <a:gd name="connsiteX9" fmla="*/ 935831 w 1031535"/>
                  <a:gd name="connsiteY9" fmla="*/ 0 h 1774755"/>
                  <a:gd name="connsiteX10" fmla="*/ 1031081 w 1031535"/>
                  <a:gd name="connsiteY10" fmla="*/ 90488 h 1774755"/>
                  <a:gd name="connsiteX0" fmla="*/ 1031081 w 1031535"/>
                  <a:gd name="connsiteY0" fmla="*/ 90488 h 1774755"/>
                  <a:gd name="connsiteX1" fmla="*/ 390525 w 1031535"/>
                  <a:gd name="connsiteY1" fmla="*/ 702469 h 1774755"/>
                  <a:gd name="connsiteX2" fmla="*/ 250031 w 1031535"/>
                  <a:gd name="connsiteY2" fmla="*/ 1500188 h 1774755"/>
                  <a:gd name="connsiteX3" fmla="*/ 176212 w 1031535"/>
                  <a:gd name="connsiteY3" fmla="*/ 1771650 h 1774755"/>
                  <a:gd name="connsiteX4" fmla="*/ 0 w 1031535"/>
                  <a:gd name="connsiteY4" fmla="*/ 1633538 h 1774755"/>
                  <a:gd name="connsiteX5" fmla="*/ 138112 w 1031535"/>
                  <a:gd name="connsiteY5" fmla="*/ 1423988 h 1774755"/>
                  <a:gd name="connsiteX6" fmla="*/ 159543 w 1031535"/>
                  <a:gd name="connsiteY6" fmla="*/ 1092994 h 1774755"/>
                  <a:gd name="connsiteX7" fmla="*/ 254793 w 1031535"/>
                  <a:gd name="connsiteY7" fmla="*/ 702469 h 1774755"/>
                  <a:gd name="connsiteX8" fmla="*/ 483393 w 1031535"/>
                  <a:gd name="connsiteY8" fmla="*/ 416718 h 1774755"/>
                  <a:gd name="connsiteX9" fmla="*/ 935831 w 1031535"/>
                  <a:gd name="connsiteY9" fmla="*/ 0 h 1774755"/>
                  <a:gd name="connsiteX10" fmla="*/ 1031081 w 1031535"/>
                  <a:gd name="connsiteY10" fmla="*/ 90488 h 1774755"/>
                  <a:gd name="connsiteX0" fmla="*/ 1031081 w 1031535"/>
                  <a:gd name="connsiteY0" fmla="*/ 90488 h 1774755"/>
                  <a:gd name="connsiteX1" fmla="*/ 390525 w 1031535"/>
                  <a:gd name="connsiteY1" fmla="*/ 702469 h 1774755"/>
                  <a:gd name="connsiteX2" fmla="*/ 250031 w 1031535"/>
                  <a:gd name="connsiteY2" fmla="*/ 1500188 h 1774755"/>
                  <a:gd name="connsiteX3" fmla="*/ 176212 w 1031535"/>
                  <a:gd name="connsiteY3" fmla="*/ 1771650 h 1774755"/>
                  <a:gd name="connsiteX4" fmla="*/ 0 w 1031535"/>
                  <a:gd name="connsiteY4" fmla="*/ 1633538 h 1774755"/>
                  <a:gd name="connsiteX5" fmla="*/ 138112 w 1031535"/>
                  <a:gd name="connsiteY5" fmla="*/ 1423988 h 1774755"/>
                  <a:gd name="connsiteX6" fmla="*/ 159543 w 1031535"/>
                  <a:gd name="connsiteY6" fmla="*/ 1092994 h 1774755"/>
                  <a:gd name="connsiteX7" fmla="*/ 254793 w 1031535"/>
                  <a:gd name="connsiteY7" fmla="*/ 702469 h 1774755"/>
                  <a:gd name="connsiteX8" fmla="*/ 483393 w 1031535"/>
                  <a:gd name="connsiteY8" fmla="*/ 416718 h 1774755"/>
                  <a:gd name="connsiteX9" fmla="*/ 935831 w 1031535"/>
                  <a:gd name="connsiteY9" fmla="*/ 0 h 1774755"/>
                  <a:gd name="connsiteX10" fmla="*/ 1031081 w 1031535"/>
                  <a:gd name="connsiteY10" fmla="*/ 90488 h 1774755"/>
                  <a:gd name="connsiteX0" fmla="*/ 1031081 w 1031535"/>
                  <a:gd name="connsiteY0" fmla="*/ 90488 h 1774755"/>
                  <a:gd name="connsiteX1" fmla="*/ 390525 w 1031535"/>
                  <a:gd name="connsiteY1" fmla="*/ 702469 h 1774755"/>
                  <a:gd name="connsiteX2" fmla="*/ 250031 w 1031535"/>
                  <a:gd name="connsiteY2" fmla="*/ 1500188 h 1774755"/>
                  <a:gd name="connsiteX3" fmla="*/ 176212 w 1031535"/>
                  <a:gd name="connsiteY3" fmla="*/ 1771650 h 1774755"/>
                  <a:gd name="connsiteX4" fmla="*/ 0 w 1031535"/>
                  <a:gd name="connsiteY4" fmla="*/ 1633538 h 1774755"/>
                  <a:gd name="connsiteX5" fmla="*/ 138112 w 1031535"/>
                  <a:gd name="connsiteY5" fmla="*/ 1423988 h 1774755"/>
                  <a:gd name="connsiteX6" fmla="*/ 159543 w 1031535"/>
                  <a:gd name="connsiteY6" fmla="*/ 1092994 h 1774755"/>
                  <a:gd name="connsiteX7" fmla="*/ 254793 w 1031535"/>
                  <a:gd name="connsiteY7" fmla="*/ 702469 h 1774755"/>
                  <a:gd name="connsiteX8" fmla="*/ 483393 w 1031535"/>
                  <a:gd name="connsiteY8" fmla="*/ 416718 h 1774755"/>
                  <a:gd name="connsiteX9" fmla="*/ 935831 w 1031535"/>
                  <a:gd name="connsiteY9" fmla="*/ 0 h 1774755"/>
                  <a:gd name="connsiteX10" fmla="*/ 1031081 w 1031535"/>
                  <a:gd name="connsiteY10" fmla="*/ 90488 h 1774755"/>
                  <a:gd name="connsiteX0" fmla="*/ 1031081 w 1031535"/>
                  <a:gd name="connsiteY0" fmla="*/ 90488 h 1774755"/>
                  <a:gd name="connsiteX1" fmla="*/ 390525 w 1031535"/>
                  <a:gd name="connsiteY1" fmla="*/ 702469 h 1774755"/>
                  <a:gd name="connsiteX2" fmla="*/ 250031 w 1031535"/>
                  <a:gd name="connsiteY2" fmla="*/ 1500188 h 1774755"/>
                  <a:gd name="connsiteX3" fmla="*/ 176212 w 1031535"/>
                  <a:gd name="connsiteY3" fmla="*/ 1771650 h 1774755"/>
                  <a:gd name="connsiteX4" fmla="*/ 0 w 1031535"/>
                  <a:gd name="connsiteY4" fmla="*/ 1633538 h 1774755"/>
                  <a:gd name="connsiteX5" fmla="*/ 138112 w 1031535"/>
                  <a:gd name="connsiteY5" fmla="*/ 1423988 h 1774755"/>
                  <a:gd name="connsiteX6" fmla="*/ 159543 w 1031535"/>
                  <a:gd name="connsiteY6" fmla="*/ 1092994 h 1774755"/>
                  <a:gd name="connsiteX7" fmla="*/ 254793 w 1031535"/>
                  <a:gd name="connsiteY7" fmla="*/ 702469 h 1774755"/>
                  <a:gd name="connsiteX8" fmla="*/ 483393 w 1031535"/>
                  <a:gd name="connsiteY8" fmla="*/ 416718 h 1774755"/>
                  <a:gd name="connsiteX9" fmla="*/ 935831 w 1031535"/>
                  <a:gd name="connsiteY9" fmla="*/ 0 h 1774755"/>
                  <a:gd name="connsiteX10" fmla="*/ 1031081 w 1031535"/>
                  <a:gd name="connsiteY10" fmla="*/ 90488 h 1774755"/>
                  <a:gd name="connsiteX0" fmla="*/ 1031081 w 1031535"/>
                  <a:gd name="connsiteY0" fmla="*/ 90488 h 1774755"/>
                  <a:gd name="connsiteX1" fmla="*/ 390525 w 1031535"/>
                  <a:gd name="connsiteY1" fmla="*/ 702469 h 1774755"/>
                  <a:gd name="connsiteX2" fmla="*/ 250031 w 1031535"/>
                  <a:gd name="connsiteY2" fmla="*/ 1500188 h 1774755"/>
                  <a:gd name="connsiteX3" fmla="*/ 176212 w 1031535"/>
                  <a:gd name="connsiteY3" fmla="*/ 1771650 h 1774755"/>
                  <a:gd name="connsiteX4" fmla="*/ 0 w 1031535"/>
                  <a:gd name="connsiteY4" fmla="*/ 1633538 h 1774755"/>
                  <a:gd name="connsiteX5" fmla="*/ 138112 w 1031535"/>
                  <a:gd name="connsiteY5" fmla="*/ 1423988 h 1774755"/>
                  <a:gd name="connsiteX6" fmla="*/ 159543 w 1031535"/>
                  <a:gd name="connsiteY6" fmla="*/ 1092994 h 1774755"/>
                  <a:gd name="connsiteX7" fmla="*/ 254793 w 1031535"/>
                  <a:gd name="connsiteY7" fmla="*/ 702469 h 1774755"/>
                  <a:gd name="connsiteX8" fmla="*/ 483393 w 1031535"/>
                  <a:gd name="connsiteY8" fmla="*/ 416718 h 1774755"/>
                  <a:gd name="connsiteX9" fmla="*/ 935831 w 1031535"/>
                  <a:gd name="connsiteY9" fmla="*/ 0 h 1774755"/>
                  <a:gd name="connsiteX10" fmla="*/ 1031081 w 1031535"/>
                  <a:gd name="connsiteY10" fmla="*/ 90488 h 1774755"/>
                  <a:gd name="connsiteX0" fmla="*/ 1031081 w 1031535"/>
                  <a:gd name="connsiteY0" fmla="*/ 90488 h 1774755"/>
                  <a:gd name="connsiteX1" fmla="*/ 390525 w 1031535"/>
                  <a:gd name="connsiteY1" fmla="*/ 702469 h 1774755"/>
                  <a:gd name="connsiteX2" fmla="*/ 250031 w 1031535"/>
                  <a:gd name="connsiteY2" fmla="*/ 1500188 h 1774755"/>
                  <a:gd name="connsiteX3" fmla="*/ 176212 w 1031535"/>
                  <a:gd name="connsiteY3" fmla="*/ 1771650 h 1774755"/>
                  <a:gd name="connsiteX4" fmla="*/ 0 w 1031535"/>
                  <a:gd name="connsiteY4" fmla="*/ 1633538 h 1774755"/>
                  <a:gd name="connsiteX5" fmla="*/ 138112 w 1031535"/>
                  <a:gd name="connsiteY5" fmla="*/ 1423988 h 1774755"/>
                  <a:gd name="connsiteX6" fmla="*/ 159543 w 1031535"/>
                  <a:gd name="connsiteY6" fmla="*/ 1092994 h 1774755"/>
                  <a:gd name="connsiteX7" fmla="*/ 254793 w 1031535"/>
                  <a:gd name="connsiteY7" fmla="*/ 702469 h 1774755"/>
                  <a:gd name="connsiteX8" fmla="*/ 483393 w 1031535"/>
                  <a:gd name="connsiteY8" fmla="*/ 416718 h 1774755"/>
                  <a:gd name="connsiteX9" fmla="*/ 935831 w 1031535"/>
                  <a:gd name="connsiteY9" fmla="*/ 0 h 1774755"/>
                  <a:gd name="connsiteX10" fmla="*/ 1031081 w 1031535"/>
                  <a:gd name="connsiteY10" fmla="*/ 90488 h 1774755"/>
                  <a:gd name="connsiteX0" fmla="*/ 893697 w 894151"/>
                  <a:gd name="connsiteY0" fmla="*/ 90488 h 1773200"/>
                  <a:gd name="connsiteX1" fmla="*/ 253141 w 894151"/>
                  <a:gd name="connsiteY1" fmla="*/ 702469 h 1773200"/>
                  <a:gd name="connsiteX2" fmla="*/ 112647 w 894151"/>
                  <a:gd name="connsiteY2" fmla="*/ 1500188 h 1773200"/>
                  <a:gd name="connsiteX3" fmla="*/ 38828 w 894151"/>
                  <a:gd name="connsiteY3" fmla="*/ 1771650 h 1773200"/>
                  <a:gd name="connsiteX4" fmla="*/ 728 w 894151"/>
                  <a:gd name="connsiteY4" fmla="*/ 1423988 h 1773200"/>
                  <a:gd name="connsiteX5" fmla="*/ 22159 w 894151"/>
                  <a:gd name="connsiteY5" fmla="*/ 1092994 h 1773200"/>
                  <a:gd name="connsiteX6" fmla="*/ 117409 w 894151"/>
                  <a:gd name="connsiteY6" fmla="*/ 702469 h 1773200"/>
                  <a:gd name="connsiteX7" fmla="*/ 346009 w 894151"/>
                  <a:gd name="connsiteY7" fmla="*/ 416718 h 1773200"/>
                  <a:gd name="connsiteX8" fmla="*/ 798447 w 894151"/>
                  <a:gd name="connsiteY8" fmla="*/ 0 h 1773200"/>
                  <a:gd name="connsiteX9" fmla="*/ 893697 w 894151"/>
                  <a:gd name="connsiteY9" fmla="*/ 90488 h 1773200"/>
                  <a:gd name="connsiteX0" fmla="*/ 1032302 w 1032756"/>
                  <a:gd name="connsiteY0" fmla="*/ 90488 h 1773200"/>
                  <a:gd name="connsiteX1" fmla="*/ 391746 w 1032756"/>
                  <a:gd name="connsiteY1" fmla="*/ 702469 h 1773200"/>
                  <a:gd name="connsiteX2" fmla="*/ 251252 w 1032756"/>
                  <a:gd name="connsiteY2" fmla="*/ 1500188 h 1773200"/>
                  <a:gd name="connsiteX3" fmla="*/ 177433 w 1032756"/>
                  <a:gd name="connsiteY3" fmla="*/ 1771650 h 1773200"/>
                  <a:gd name="connsiteX4" fmla="*/ 139333 w 1032756"/>
                  <a:gd name="connsiteY4" fmla="*/ 1423988 h 1773200"/>
                  <a:gd name="connsiteX5" fmla="*/ 160764 w 1032756"/>
                  <a:gd name="connsiteY5" fmla="*/ 1092994 h 1773200"/>
                  <a:gd name="connsiteX6" fmla="*/ 256014 w 1032756"/>
                  <a:gd name="connsiteY6" fmla="*/ 702469 h 1773200"/>
                  <a:gd name="connsiteX7" fmla="*/ 484614 w 1032756"/>
                  <a:gd name="connsiteY7" fmla="*/ 416718 h 1773200"/>
                  <a:gd name="connsiteX8" fmla="*/ 937052 w 1032756"/>
                  <a:gd name="connsiteY8" fmla="*/ 0 h 1773200"/>
                  <a:gd name="connsiteX9" fmla="*/ 1032302 w 1032756"/>
                  <a:gd name="connsiteY9" fmla="*/ 90488 h 1773200"/>
                  <a:gd name="connsiteX0" fmla="*/ 898741 w 899195"/>
                  <a:gd name="connsiteY0" fmla="*/ 90488 h 1549593"/>
                  <a:gd name="connsiteX1" fmla="*/ 258185 w 899195"/>
                  <a:gd name="connsiteY1" fmla="*/ 702469 h 1549593"/>
                  <a:gd name="connsiteX2" fmla="*/ 117691 w 899195"/>
                  <a:gd name="connsiteY2" fmla="*/ 1500188 h 1549593"/>
                  <a:gd name="connsiteX3" fmla="*/ 5772 w 899195"/>
                  <a:gd name="connsiteY3" fmla="*/ 1423988 h 1549593"/>
                  <a:gd name="connsiteX4" fmla="*/ 27203 w 899195"/>
                  <a:gd name="connsiteY4" fmla="*/ 1092994 h 1549593"/>
                  <a:gd name="connsiteX5" fmla="*/ 122453 w 899195"/>
                  <a:gd name="connsiteY5" fmla="*/ 702469 h 1549593"/>
                  <a:gd name="connsiteX6" fmla="*/ 351053 w 899195"/>
                  <a:gd name="connsiteY6" fmla="*/ 416718 h 1549593"/>
                  <a:gd name="connsiteX7" fmla="*/ 803491 w 899195"/>
                  <a:gd name="connsiteY7" fmla="*/ 0 h 1549593"/>
                  <a:gd name="connsiteX8" fmla="*/ 898741 w 899195"/>
                  <a:gd name="connsiteY8" fmla="*/ 90488 h 1549593"/>
                  <a:gd name="connsiteX0" fmla="*/ 898741 w 899195"/>
                  <a:gd name="connsiteY0" fmla="*/ 90488 h 1706839"/>
                  <a:gd name="connsiteX1" fmla="*/ 258185 w 899195"/>
                  <a:gd name="connsiteY1" fmla="*/ 702469 h 1706839"/>
                  <a:gd name="connsiteX2" fmla="*/ 117691 w 899195"/>
                  <a:gd name="connsiteY2" fmla="*/ 1500188 h 1706839"/>
                  <a:gd name="connsiteX3" fmla="*/ 5772 w 899195"/>
                  <a:gd name="connsiteY3" fmla="*/ 1423988 h 1706839"/>
                  <a:gd name="connsiteX4" fmla="*/ 27203 w 899195"/>
                  <a:gd name="connsiteY4" fmla="*/ 1092994 h 1706839"/>
                  <a:gd name="connsiteX5" fmla="*/ 122453 w 899195"/>
                  <a:gd name="connsiteY5" fmla="*/ 702469 h 1706839"/>
                  <a:gd name="connsiteX6" fmla="*/ 351053 w 899195"/>
                  <a:gd name="connsiteY6" fmla="*/ 416718 h 1706839"/>
                  <a:gd name="connsiteX7" fmla="*/ 803491 w 899195"/>
                  <a:gd name="connsiteY7" fmla="*/ 0 h 1706839"/>
                  <a:gd name="connsiteX8" fmla="*/ 898741 w 899195"/>
                  <a:gd name="connsiteY8" fmla="*/ 90488 h 1706839"/>
                  <a:gd name="connsiteX0" fmla="*/ 1021148 w 1021602"/>
                  <a:gd name="connsiteY0" fmla="*/ 90488 h 1750582"/>
                  <a:gd name="connsiteX1" fmla="*/ 380592 w 1021602"/>
                  <a:gd name="connsiteY1" fmla="*/ 702469 h 1750582"/>
                  <a:gd name="connsiteX2" fmla="*/ 240098 w 1021602"/>
                  <a:gd name="connsiteY2" fmla="*/ 1500188 h 1750582"/>
                  <a:gd name="connsiteX3" fmla="*/ 128179 w 1021602"/>
                  <a:gd name="connsiteY3" fmla="*/ 1423988 h 1750582"/>
                  <a:gd name="connsiteX4" fmla="*/ 149610 w 1021602"/>
                  <a:gd name="connsiteY4" fmla="*/ 1092994 h 1750582"/>
                  <a:gd name="connsiteX5" fmla="*/ 244860 w 1021602"/>
                  <a:gd name="connsiteY5" fmla="*/ 702469 h 1750582"/>
                  <a:gd name="connsiteX6" fmla="*/ 473460 w 1021602"/>
                  <a:gd name="connsiteY6" fmla="*/ 416718 h 1750582"/>
                  <a:gd name="connsiteX7" fmla="*/ 925898 w 1021602"/>
                  <a:gd name="connsiteY7" fmla="*/ 0 h 1750582"/>
                  <a:gd name="connsiteX8" fmla="*/ 1021148 w 1021602"/>
                  <a:gd name="connsiteY8" fmla="*/ 90488 h 1750582"/>
                  <a:gd name="connsiteX0" fmla="*/ 1007313 w 1007767"/>
                  <a:gd name="connsiteY0" fmla="*/ 90488 h 1754746"/>
                  <a:gd name="connsiteX1" fmla="*/ 366757 w 1007767"/>
                  <a:gd name="connsiteY1" fmla="*/ 702469 h 1754746"/>
                  <a:gd name="connsiteX2" fmla="*/ 226263 w 1007767"/>
                  <a:gd name="connsiteY2" fmla="*/ 1500188 h 1754746"/>
                  <a:gd name="connsiteX3" fmla="*/ 114344 w 1007767"/>
                  <a:gd name="connsiteY3" fmla="*/ 1423988 h 1754746"/>
                  <a:gd name="connsiteX4" fmla="*/ 135775 w 1007767"/>
                  <a:gd name="connsiteY4" fmla="*/ 1092994 h 1754746"/>
                  <a:gd name="connsiteX5" fmla="*/ 231025 w 1007767"/>
                  <a:gd name="connsiteY5" fmla="*/ 702469 h 1754746"/>
                  <a:gd name="connsiteX6" fmla="*/ 459625 w 1007767"/>
                  <a:gd name="connsiteY6" fmla="*/ 416718 h 1754746"/>
                  <a:gd name="connsiteX7" fmla="*/ 912063 w 1007767"/>
                  <a:gd name="connsiteY7" fmla="*/ 0 h 1754746"/>
                  <a:gd name="connsiteX8" fmla="*/ 1007313 w 1007767"/>
                  <a:gd name="connsiteY8" fmla="*/ 90488 h 1754746"/>
                  <a:gd name="connsiteX0" fmla="*/ 1024426 w 1024880"/>
                  <a:gd name="connsiteY0" fmla="*/ 90488 h 1756698"/>
                  <a:gd name="connsiteX1" fmla="*/ 383870 w 1024880"/>
                  <a:gd name="connsiteY1" fmla="*/ 702469 h 1756698"/>
                  <a:gd name="connsiteX2" fmla="*/ 243376 w 1024880"/>
                  <a:gd name="connsiteY2" fmla="*/ 1500188 h 1756698"/>
                  <a:gd name="connsiteX3" fmla="*/ 131457 w 1024880"/>
                  <a:gd name="connsiteY3" fmla="*/ 1423988 h 1756698"/>
                  <a:gd name="connsiteX4" fmla="*/ 152888 w 1024880"/>
                  <a:gd name="connsiteY4" fmla="*/ 1092994 h 1756698"/>
                  <a:gd name="connsiteX5" fmla="*/ 248138 w 1024880"/>
                  <a:gd name="connsiteY5" fmla="*/ 702469 h 1756698"/>
                  <a:gd name="connsiteX6" fmla="*/ 476738 w 1024880"/>
                  <a:gd name="connsiteY6" fmla="*/ 416718 h 1756698"/>
                  <a:gd name="connsiteX7" fmla="*/ 929176 w 1024880"/>
                  <a:gd name="connsiteY7" fmla="*/ 0 h 1756698"/>
                  <a:gd name="connsiteX8" fmla="*/ 1024426 w 1024880"/>
                  <a:gd name="connsiteY8" fmla="*/ 90488 h 1756698"/>
                  <a:gd name="connsiteX0" fmla="*/ 1015315 w 1015769"/>
                  <a:gd name="connsiteY0" fmla="*/ 90488 h 1756698"/>
                  <a:gd name="connsiteX1" fmla="*/ 374759 w 1015769"/>
                  <a:gd name="connsiteY1" fmla="*/ 702469 h 1756698"/>
                  <a:gd name="connsiteX2" fmla="*/ 234265 w 1015769"/>
                  <a:gd name="connsiteY2" fmla="*/ 1500188 h 1756698"/>
                  <a:gd name="connsiteX3" fmla="*/ 122346 w 1015769"/>
                  <a:gd name="connsiteY3" fmla="*/ 1423988 h 1756698"/>
                  <a:gd name="connsiteX4" fmla="*/ 143777 w 1015769"/>
                  <a:gd name="connsiteY4" fmla="*/ 1092994 h 1756698"/>
                  <a:gd name="connsiteX5" fmla="*/ 239027 w 1015769"/>
                  <a:gd name="connsiteY5" fmla="*/ 702469 h 1756698"/>
                  <a:gd name="connsiteX6" fmla="*/ 467627 w 1015769"/>
                  <a:gd name="connsiteY6" fmla="*/ 416718 h 1756698"/>
                  <a:gd name="connsiteX7" fmla="*/ 920065 w 1015769"/>
                  <a:gd name="connsiteY7" fmla="*/ 0 h 1756698"/>
                  <a:gd name="connsiteX8" fmla="*/ 1015315 w 1015769"/>
                  <a:gd name="connsiteY8" fmla="*/ 90488 h 1756698"/>
                  <a:gd name="connsiteX0" fmla="*/ 1027613 w 1028067"/>
                  <a:gd name="connsiteY0" fmla="*/ 90488 h 1763157"/>
                  <a:gd name="connsiteX1" fmla="*/ 387057 w 1028067"/>
                  <a:gd name="connsiteY1" fmla="*/ 702469 h 1763157"/>
                  <a:gd name="connsiteX2" fmla="*/ 246563 w 1028067"/>
                  <a:gd name="connsiteY2" fmla="*/ 1500188 h 1763157"/>
                  <a:gd name="connsiteX3" fmla="*/ 120356 w 1028067"/>
                  <a:gd name="connsiteY3" fmla="*/ 1443038 h 1763157"/>
                  <a:gd name="connsiteX4" fmla="*/ 156075 w 1028067"/>
                  <a:gd name="connsiteY4" fmla="*/ 1092994 h 1763157"/>
                  <a:gd name="connsiteX5" fmla="*/ 251325 w 1028067"/>
                  <a:gd name="connsiteY5" fmla="*/ 702469 h 1763157"/>
                  <a:gd name="connsiteX6" fmla="*/ 479925 w 1028067"/>
                  <a:gd name="connsiteY6" fmla="*/ 416718 h 1763157"/>
                  <a:gd name="connsiteX7" fmla="*/ 932363 w 1028067"/>
                  <a:gd name="connsiteY7" fmla="*/ 0 h 1763157"/>
                  <a:gd name="connsiteX8" fmla="*/ 1027613 w 1028067"/>
                  <a:gd name="connsiteY8" fmla="*/ 90488 h 1763157"/>
                  <a:gd name="connsiteX0" fmla="*/ 1023826 w 1024280"/>
                  <a:gd name="connsiteY0" fmla="*/ 90488 h 1753894"/>
                  <a:gd name="connsiteX1" fmla="*/ 383270 w 1024280"/>
                  <a:gd name="connsiteY1" fmla="*/ 702469 h 1753894"/>
                  <a:gd name="connsiteX2" fmla="*/ 271351 w 1024280"/>
                  <a:gd name="connsiteY2" fmla="*/ 1485900 h 1753894"/>
                  <a:gd name="connsiteX3" fmla="*/ 116569 w 1024280"/>
                  <a:gd name="connsiteY3" fmla="*/ 1443038 h 1753894"/>
                  <a:gd name="connsiteX4" fmla="*/ 152288 w 1024280"/>
                  <a:gd name="connsiteY4" fmla="*/ 1092994 h 1753894"/>
                  <a:gd name="connsiteX5" fmla="*/ 247538 w 1024280"/>
                  <a:gd name="connsiteY5" fmla="*/ 702469 h 1753894"/>
                  <a:gd name="connsiteX6" fmla="*/ 476138 w 1024280"/>
                  <a:gd name="connsiteY6" fmla="*/ 416718 h 1753894"/>
                  <a:gd name="connsiteX7" fmla="*/ 928576 w 1024280"/>
                  <a:gd name="connsiteY7" fmla="*/ 0 h 1753894"/>
                  <a:gd name="connsiteX8" fmla="*/ 1023826 w 1024280"/>
                  <a:gd name="connsiteY8" fmla="*/ 90488 h 1753894"/>
                  <a:gd name="connsiteX0" fmla="*/ 1026323 w 1026777"/>
                  <a:gd name="connsiteY0" fmla="*/ 90488 h 1753894"/>
                  <a:gd name="connsiteX1" fmla="*/ 385767 w 1026777"/>
                  <a:gd name="connsiteY1" fmla="*/ 702469 h 1753894"/>
                  <a:gd name="connsiteX2" fmla="*/ 254798 w 1026777"/>
                  <a:gd name="connsiteY2" fmla="*/ 1485900 h 1753894"/>
                  <a:gd name="connsiteX3" fmla="*/ 119066 w 1026777"/>
                  <a:gd name="connsiteY3" fmla="*/ 1443038 h 1753894"/>
                  <a:gd name="connsiteX4" fmla="*/ 154785 w 1026777"/>
                  <a:gd name="connsiteY4" fmla="*/ 1092994 h 1753894"/>
                  <a:gd name="connsiteX5" fmla="*/ 250035 w 1026777"/>
                  <a:gd name="connsiteY5" fmla="*/ 702469 h 1753894"/>
                  <a:gd name="connsiteX6" fmla="*/ 478635 w 1026777"/>
                  <a:gd name="connsiteY6" fmla="*/ 416718 h 1753894"/>
                  <a:gd name="connsiteX7" fmla="*/ 931073 w 1026777"/>
                  <a:gd name="connsiteY7" fmla="*/ 0 h 1753894"/>
                  <a:gd name="connsiteX8" fmla="*/ 1026323 w 1026777"/>
                  <a:gd name="connsiteY8" fmla="*/ 90488 h 1753894"/>
                  <a:gd name="connsiteX0" fmla="*/ 1020497 w 1020951"/>
                  <a:gd name="connsiteY0" fmla="*/ 90488 h 1757387"/>
                  <a:gd name="connsiteX1" fmla="*/ 379941 w 1020951"/>
                  <a:gd name="connsiteY1" fmla="*/ 702469 h 1757387"/>
                  <a:gd name="connsiteX2" fmla="*/ 248972 w 1020951"/>
                  <a:gd name="connsiteY2" fmla="*/ 1485900 h 1757387"/>
                  <a:gd name="connsiteX3" fmla="*/ 113240 w 1020951"/>
                  <a:gd name="connsiteY3" fmla="*/ 1443038 h 1757387"/>
                  <a:gd name="connsiteX4" fmla="*/ 148959 w 1020951"/>
                  <a:gd name="connsiteY4" fmla="*/ 1092994 h 1757387"/>
                  <a:gd name="connsiteX5" fmla="*/ 244209 w 1020951"/>
                  <a:gd name="connsiteY5" fmla="*/ 702469 h 1757387"/>
                  <a:gd name="connsiteX6" fmla="*/ 472809 w 1020951"/>
                  <a:gd name="connsiteY6" fmla="*/ 416718 h 1757387"/>
                  <a:gd name="connsiteX7" fmla="*/ 925247 w 1020951"/>
                  <a:gd name="connsiteY7" fmla="*/ 0 h 1757387"/>
                  <a:gd name="connsiteX8" fmla="*/ 1020497 w 1020951"/>
                  <a:gd name="connsiteY8" fmla="*/ 90488 h 1757387"/>
                  <a:gd name="connsiteX0" fmla="*/ 1019931 w 1020385"/>
                  <a:gd name="connsiteY0" fmla="*/ 90488 h 1758409"/>
                  <a:gd name="connsiteX1" fmla="*/ 379375 w 1020385"/>
                  <a:gd name="connsiteY1" fmla="*/ 702469 h 1758409"/>
                  <a:gd name="connsiteX2" fmla="*/ 248406 w 1020385"/>
                  <a:gd name="connsiteY2" fmla="*/ 1485900 h 1758409"/>
                  <a:gd name="connsiteX3" fmla="*/ 112674 w 1020385"/>
                  <a:gd name="connsiteY3" fmla="*/ 1443038 h 1758409"/>
                  <a:gd name="connsiteX4" fmla="*/ 148393 w 1020385"/>
                  <a:gd name="connsiteY4" fmla="*/ 1092994 h 1758409"/>
                  <a:gd name="connsiteX5" fmla="*/ 243643 w 1020385"/>
                  <a:gd name="connsiteY5" fmla="*/ 702469 h 1758409"/>
                  <a:gd name="connsiteX6" fmla="*/ 472243 w 1020385"/>
                  <a:gd name="connsiteY6" fmla="*/ 416718 h 1758409"/>
                  <a:gd name="connsiteX7" fmla="*/ 924681 w 1020385"/>
                  <a:gd name="connsiteY7" fmla="*/ 0 h 1758409"/>
                  <a:gd name="connsiteX8" fmla="*/ 1019931 w 1020385"/>
                  <a:gd name="connsiteY8" fmla="*/ 90488 h 1758409"/>
                  <a:gd name="connsiteX0" fmla="*/ 1019931 w 1020385"/>
                  <a:gd name="connsiteY0" fmla="*/ 90488 h 1758409"/>
                  <a:gd name="connsiteX1" fmla="*/ 379375 w 1020385"/>
                  <a:gd name="connsiteY1" fmla="*/ 702469 h 1758409"/>
                  <a:gd name="connsiteX2" fmla="*/ 248406 w 1020385"/>
                  <a:gd name="connsiteY2" fmla="*/ 1485900 h 1758409"/>
                  <a:gd name="connsiteX3" fmla="*/ 112674 w 1020385"/>
                  <a:gd name="connsiteY3" fmla="*/ 1443038 h 1758409"/>
                  <a:gd name="connsiteX4" fmla="*/ 176968 w 1020385"/>
                  <a:gd name="connsiteY4" fmla="*/ 1083469 h 1758409"/>
                  <a:gd name="connsiteX5" fmla="*/ 243643 w 1020385"/>
                  <a:gd name="connsiteY5" fmla="*/ 702469 h 1758409"/>
                  <a:gd name="connsiteX6" fmla="*/ 472243 w 1020385"/>
                  <a:gd name="connsiteY6" fmla="*/ 416718 h 1758409"/>
                  <a:gd name="connsiteX7" fmla="*/ 924681 w 1020385"/>
                  <a:gd name="connsiteY7" fmla="*/ 0 h 1758409"/>
                  <a:gd name="connsiteX8" fmla="*/ 1019931 w 1020385"/>
                  <a:gd name="connsiteY8" fmla="*/ 90488 h 1758409"/>
                  <a:gd name="connsiteX0" fmla="*/ 1019931 w 1020385"/>
                  <a:gd name="connsiteY0" fmla="*/ 90488 h 1758409"/>
                  <a:gd name="connsiteX1" fmla="*/ 379375 w 1020385"/>
                  <a:gd name="connsiteY1" fmla="*/ 702469 h 1758409"/>
                  <a:gd name="connsiteX2" fmla="*/ 248406 w 1020385"/>
                  <a:gd name="connsiteY2" fmla="*/ 1485900 h 1758409"/>
                  <a:gd name="connsiteX3" fmla="*/ 112674 w 1020385"/>
                  <a:gd name="connsiteY3" fmla="*/ 1443038 h 1758409"/>
                  <a:gd name="connsiteX4" fmla="*/ 176968 w 1020385"/>
                  <a:gd name="connsiteY4" fmla="*/ 1083469 h 1758409"/>
                  <a:gd name="connsiteX5" fmla="*/ 243643 w 1020385"/>
                  <a:gd name="connsiteY5" fmla="*/ 702469 h 1758409"/>
                  <a:gd name="connsiteX6" fmla="*/ 472243 w 1020385"/>
                  <a:gd name="connsiteY6" fmla="*/ 416718 h 1758409"/>
                  <a:gd name="connsiteX7" fmla="*/ 924681 w 1020385"/>
                  <a:gd name="connsiteY7" fmla="*/ 0 h 1758409"/>
                  <a:gd name="connsiteX8" fmla="*/ 1019931 w 1020385"/>
                  <a:gd name="connsiteY8" fmla="*/ 90488 h 1758409"/>
                  <a:gd name="connsiteX0" fmla="*/ 1019931 w 1020385"/>
                  <a:gd name="connsiteY0" fmla="*/ 90488 h 1758409"/>
                  <a:gd name="connsiteX1" fmla="*/ 379375 w 1020385"/>
                  <a:gd name="connsiteY1" fmla="*/ 702469 h 1758409"/>
                  <a:gd name="connsiteX2" fmla="*/ 248406 w 1020385"/>
                  <a:gd name="connsiteY2" fmla="*/ 1485900 h 1758409"/>
                  <a:gd name="connsiteX3" fmla="*/ 112674 w 1020385"/>
                  <a:gd name="connsiteY3" fmla="*/ 1443038 h 1758409"/>
                  <a:gd name="connsiteX4" fmla="*/ 176968 w 1020385"/>
                  <a:gd name="connsiteY4" fmla="*/ 1083469 h 1758409"/>
                  <a:gd name="connsiteX5" fmla="*/ 243643 w 1020385"/>
                  <a:gd name="connsiteY5" fmla="*/ 702469 h 1758409"/>
                  <a:gd name="connsiteX6" fmla="*/ 472243 w 1020385"/>
                  <a:gd name="connsiteY6" fmla="*/ 416718 h 1758409"/>
                  <a:gd name="connsiteX7" fmla="*/ 924681 w 1020385"/>
                  <a:gd name="connsiteY7" fmla="*/ 0 h 1758409"/>
                  <a:gd name="connsiteX8" fmla="*/ 1019931 w 1020385"/>
                  <a:gd name="connsiteY8" fmla="*/ 90488 h 1758409"/>
                  <a:gd name="connsiteX0" fmla="*/ 1019931 w 1020385"/>
                  <a:gd name="connsiteY0" fmla="*/ 90488 h 1758409"/>
                  <a:gd name="connsiteX1" fmla="*/ 379375 w 1020385"/>
                  <a:gd name="connsiteY1" fmla="*/ 702469 h 1758409"/>
                  <a:gd name="connsiteX2" fmla="*/ 248406 w 1020385"/>
                  <a:gd name="connsiteY2" fmla="*/ 1485900 h 1758409"/>
                  <a:gd name="connsiteX3" fmla="*/ 112674 w 1020385"/>
                  <a:gd name="connsiteY3" fmla="*/ 1443038 h 1758409"/>
                  <a:gd name="connsiteX4" fmla="*/ 176968 w 1020385"/>
                  <a:gd name="connsiteY4" fmla="*/ 1083469 h 1758409"/>
                  <a:gd name="connsiteX5" fmla="*/ 257931 w 1020385"/>
                  <a:gd name="connsiteY5" fmla="*/ 700087 h 1758409"/>
                  <a:gd name="connsiteX6" fmla="*/ 472243 w 1020385"/>
                  <a:gd name="connsiteY6" fmla="*/ 416718 h 1758409"/>
                  <a:gd name="connsiteX7" fmla="*/ 924681 w 1020385"/>
                  <a:gd name="connsiteY7" fmla="*/ 0 h 1758409"/>
                  <a:gd name="connsiteX8" fmla="*/ 1019931 w 1020385"/>
                  <a:gd name="connsiteY8" fmla="*/ 90488 h 1758409"/>
                  <a:gd name="connsiteX0" fmla="*/ 1019931 w 1020385"/>
                  <a:gd name="connsiteY0" fmla="*/ 90488 h 1758409"/>
                  <a:gd name="connsiteX1" fmla="*/ 379375 w 1020385"/>
                  <a:gd name="connsiteY1" fmla="*/ 702469 h 1758409"/>
                  <a:gd name="connsiteX2" fmla="*/ 248406 w 1020385"/>
                  <a:gd name="connsiteY2" fmla="*/ 1485900 h 1758409"/>
                  <a:gd name="connsiteX3" fmla="*/ 112674 w 1020385"/>
                  <a:gd name="connsiteY3" fmla="*/ 1443038 h 1758409"/>
                  <a:gd name="connsiteX4" fmla="*/ 257931 w 1020385"/>
                  <a:gd name="connsiteY4" fmla="*/ 700087 h 1758409"/>
                  <a:gd name="connsiteX5" fmla="*/ 472243 w 1020385"/>
                  <a:gd name="connsiteY5" fmla="*/ 416718 h 1758409"/>
                  <a:gd name="connsiteX6" fmla="*/ 924681 w 1020385"/>
                  <a:gd name="connsiteY6" fmla="*/ 0 h 1758409"/>
                  <a:gd name="connsiteX7" fmla="*/ 1019931 w 1020385"/>
                  <a:gd name="connsiteY7" fmla="*/ 90488 h 1758409"/>
                  <a:gd name="connsiteX0" fmla="*/ 1019931 w 1020385"/>
                  <a:gd name="connsiteY0" fmla="*/ 90488 h 1758409"/>
                  <a:gd name="connsiteX1" fmla="*/ 379375 w 1020385"/>
                  <a:gd name="connsiteY1" fmla="*/ 702469 h 1758409"/>
                  <a:gd name="connsiteX2" fmla="*/ 248406 w 1020385"/>
                  <a:gd name="connsiteY2" fmla="*/ 1485900 h 1758409"/>
                  <a:gd name="connsiteX3" fmla="*/ 112674 w 1020385"/>
                  <a:gd name="connsiteY3" fmla="*/ 1443038 h 1758409"/>
                  <a:gd name="connsiteX4" fmla="*/ 257931 w 1020385"/>
                  <a:gd name="connsiteY4" fmla="*/ 700087 h 1758409"/>
                  <a:gd name="connsiteX5" fmla="*/ 472243 w 1020385"/>
                  <a:gd name="connsiteY5" fmla="*/ 416718 h 1758409"/>
                  <a:gd name="connsiteX6" fmla="*/ 924681 w 1020385"/>
                  <a:gd name="connsiteY6" fmla="*/ 0 h 1758409"/>
                  <a:gd name="connsiteX7" fmla="*/ 1019931 w 1020385"/>
                  <a:gd name="connsiteY7" fmla="*/ 90488 h 1758409"/>
                  <a:gd name="connsiteX0" fmla="*/ 1019931 w 1020385"/>
                  <a:gd name="connsiteY0" fmla="*/ 90488 h 1758409"/>
                  <a:gd name="connsiteX1" fmla="*/ 379375 w 1020385"/>
                  <a:gd name="connsiteY1" fmla="*/ 702469 h 1758409"/>
                  <a:gd name="connsiteX2" fmla="*/ 248406 w 1020385"/>
                  <a:gd name="connsiteY2" fmla="*/ 1485900 h 1758409"/>
                  <a:gd name="connsiteX3" fmla="*/ 112674 w 1020385"/>
                  <a:gd name="connsiteY3" fmla="*/ 1443038 h 1758409"/>
                  <a:gd name="connsiteX4" fmla="*/ 257931 w 1020385"/>
                  <a:gd name="connsiteY4" fmla="*/ 700087 h 1758409"/>
                  <a:gd name="connsiteX5" fmla="*/ 472243 w 1020385"/>
                  <a:gd name="connsiteY5" fmla="*/ 416718 h 1758409"/>
                  <a:gd name="connsiteX6" fmla="*/ 924681 w 1020385"/>
                  <a:gd name="connsiteY6" fmla="*/ 0 h 1758409"/>
                  <a:gd name="connsiteX7" fmla="*/ 1019931 w 1020385"/>
                  <a:gd name="connsiteY7" fmla="*/ 90488 h 1758409"/>
                  <a:gd name="connsiteX0" fmla="*/ 1019931 w 1020385"/>
                  <a:gd name="connsiteY0" fmla="*/ 90488 h 1758409"/>
                  <a:gd name="connsiteX1" fmla="*/ 379375 w 1020385"/>
                  <a:gd name="connsiteY1" fmla="*/ 702469 h 1758409"/>
                  <a:gd name="connsiteX2" fmla="*/ 248406 w 1020385"/>
                  <a:gd name="connsiteY2" fmla="*/ 1485900 h 1758409"/>
                  <a:gd name="connsiteX3" fmla="*/ 112674 w 1020385"/>
                  <a:gd name="connsiteY3" fmla="*/ 1443038 h 1758409"/>
                  <a:gd name="connsiteX4" fmla="*/ 257931 w 1020385"/>
                  <a:gd name="connsiteY4" fmla="*/ 700087 h 1758409"/>
                  <a:gd name="connsiteX5" fmla="*/ 472243 w 1020385"/>
                  <a:gd name="connsiteY5" fmla="*/ 416718 h 1758409"/>
                  <a:gd name="connsiteX6" fmla="*/ 924681 w 1020385"/>
                  <a:gd name="connsiteY6" fmla="*/ 0 h 1758409"/>
                  <a:gd name="connsiteX7" fmla="*/ 1019931 w 1020385"/>
                  <a:gd name="connsiteY7" fmla="*/ 90488 h 1758409"/>
                  <a:gd name="connsiteX0" fmla="*/ 1019931 w 1020385"/>
                  <a:gd name="connsiteY0" fmla="*/ 97632 h 1765553"/>
                  <a:gd name="connsiteX1" fmla="*/ 379375 w 1020385"/>
                  <a:gd name="connsiteY1" fmla="*/ 709613 h 1765553"/>
                  <a:gd name="connsiteX2" fmla="*/ 248406 w 1020385"/>
                  <a:gd name="connsiteY2" fmla="*/ 1493044 h 1765553"/>
                  <a:gd name="connsiteX3" fmla="*/ 112674 w 1020385"/>
                  <a:gd name="connsiteY3" fmla="*/ 1450182 h 1765553"/>
                  <a:gd name="connsiteX4" fmla="*/ 257931 w 1020385"/>
                  <a:gd name="connsiteY4" fmla="*/ 707231 h 1765553"/>
                  <a:gd name="connsiteX5" fmla="*/ 472243 w 1020385"/>
                  <a:gd name="connsiteY5" fmla="*/ 423862 h 1765553"/>
                  <a:gd name="connsiteX6" fmla="*/ 941350 w 1020385"/>
                  <a:gd name="connsiteY6" fmla="*/ 0 h 1765553"/>
                  <a:gd name="connsiteX7" fmla="*/ 1019931 w 1020385"/>
                  <a:gd name="connsiteY7" fmla="*/ 97632 h 1765553"/>
                  <a:gd name="connsiteX0" fmla="*/ 1019931 w 1020385"/>
                  <a:gd name="connsiteY0" fmla="*/ 97632 h 1765553"/>
                  <a:gd name="connsiteX1" fmla="*/ 379375 w 1020385"/>
                  <a:gd name="connsiteY1" fmla="*/ 709613 h 1765553"/>
                  <a:gd name="connsiteX2" fmla="*/ 248406 w 1020385"/>
                  <a:gd name="connsiteY2" fmla="*/ 1493044 h 1765553"/>
                  <a:gd name="connsiteX3" fmla="*/ 112674 w 1020385"/>
                  <a:gd name="connsiteY3" fmla="*/ 1450182 h 1765553"/>
                  <a:gd name="connsiteX4" fmla="*/ 257931 w 1020385"/>
                  <a:gd name="connsiteY4" fmla="*/ 707231 h 1765553"/>
                  <a:gd name="connsiteX5" fmla="*/ 941350 w 1020385"/>
                  <a:gd name="connsiteY5" fmla="*/ 0 h 1765553"/>
                  <a:gd name="connsiteX6" fmla="*/ 1019931 w 1020385"/>
                  <a:gd name="connsiteY6" fmla="*/ 97632 h 1765553"/>
                  <a:gd name="connsiteX0" fmla="*/ 1019931 w 1020385"/>
                  <a:gd name="connsiteY0" fmla="*/ 97632 h 1765553"/>
                  <a:gd name="connsiteX1" fmla="*/ 379375 w 1020385"/>
                  <a:gd name="connsiteY1" fmla="*/ 709613 h 1765553"/>
                  <a:gd name="connsiteX2" fmla="*/ 248406 w 1020385"/>
                  <a:gd name="connsiteY2" fmla="*/ 1493044 h 1765553"/>
                  <a:gd name="connsiteX3" fmla="*/ 112674 w 1020385"/>
                  <a:gd name="connsiteY3" fmla="*/ 1450182 h 1765553"/>
                  <a:gd name="connsiteX4" fmla="*/ 257931 w 1020385"/>
                  <a:gd name="connsiteY4" fmla="*/ 707231 h 1765553"/>
                  <a:gd name="connsiteX5" fmla="*/ 941350 w 1020385"/>
                  <a:gd name="connsiteY5" fmla="*/ 0 h 1765553"/>
                  <a:gd name="connsiteX6" fmla="*/ 1019931 w 1020385"/>
                  <a:gd name="connsiteY6" fmla="*/ 97632 h 1765553"/>
                  <a:gd name="connsiteX0" fmla="*/ 1019931 w 1020385"/>
                  <a:gd name="connsiteY0" fmla="*/ 97632 h 1765553"/>
                  <a:gd name="connsiteX1" fmla="*/ 379375 w 1020385"/>
                  <a:gd name="connsiteY1" fmla="*/ 709613 h 1765553"/>
                  <a:gd name="connsiteX2" fmla="*/ 248406 w 1020385"/>
                  <a:gd name="connsiteY2" fmla="*/ 1493044 h 1765553"/>
                  <a:gd name="connsiteX3" fmla="*/ 112674 w 1020385"/>
                  <a:gd name="connsiteY3" fmla="*/ 1450182 h 1765553"/>
                  <a:gd name="connsiteX4" fmla="*/ 257931 w 1020385"/>
                  <a:gd name="connsiteY4" fmla="*/ 707231 h 1765553"/>
                  <a:gd name="connsiteX5" fmla="*/ 941350 w 1020385"/>
                  <a:gd name="connsiteY5" fmla="*/ 0 h 1765553"/>
                  <a:gd name="connsiteX6" fmla="*/ 1019931 w 1020385"/>
                  <a:gd name="connsiteY6" fmla="*/ 97632 h 1765553"/>
                  <a:gd name="connsiteX0" fmla="*/ 1019931 w 1020367"/>
                  <a:gd name="connsiteY0" fmla="*/ 97632 h 1765553"/>
                  <a:gd name="connsiteX1" fmla="*/ 379375 w 1020367"/>
                  <a:gd name="connsiteY1" fmla="*/ 709613 h 1765553"/>
                  <a:gd name="connsiteX2" fmla="*/ 248406 w 1020367"/>
                  <a:gd name="connsiteY2" fmla="*/ 1493044 h 1765553"/>
                  <a:gd name="connsiteX3" fmla="*/ 112674 w 1020367"/>
                  <a:gd name="connsiteY3" fmla="*/ 1450182 h 1765553"/>
                  <a:gd name="connsiteX4" fmla="*/ 257931 w 1020367"/>
                  <a:gd name="connsiteY4" fmla="*/ 707231 h 1765553"/>
                  <a:gd name="connsiteX5" fmla="*/ 941350 w 1020367"/>
                  <a:gd name="connsiteY5" fmla="*/ 0 h 1765553"/>
                  <a:gd name="connsiteX6" fmla="*/ 1019931 w 1020367"/>
                  <a:gd name="connsiteY6" fmla="*/ 97632 h 1765553"/>
                  <a:gd name="connsiteX0" fmla="*/ 1019931 w 1020364"/>
                  <a:gd name="connsiteY0" fmla="*/ 97632 h 1765553"/>
                  <a:gd name="connsiteX1" fmla="*/ 374612 w 1020364"/>
                  <a:gd name="connsiteY1" fmla="*/ 742951 h 1765553"/>
                  <a:gd name="connsiteX2" fmla="*/ 248406 w 1020364"/>
                  <a:gd name="connsiteY2" fmla="*/ 1493044 h 1765553"/>
                  <a:gd name="connsiteX3" fmla="*/ 112674 w 1020364"/>
                  <a:gd name="connsiteY3" fmla="*/ 1450182 h 1765553"/>
                  <a:gd name="connsiteX4" fmla="*/ 257931 w 1020364"/>
                  <a:gd name="connsiteY4" fmla="*/ 707231 h 1765553"/>
                  <a:gd name="connsiteX5" fmla="*/ 941350 w 1020364"/>
                  <a:gd name="connsiteY5" fmla="*/ 0 h 1765553"/>
                  <a:gd name="connsiteX6" fmla="*/ 1019931 w 1020364"/>
                  <a:gd name="connsiteY6" fmla="*/ 97632 h 1765553"/>
                  <a:gd name="connsiteX0" fmla="*/ 1019931 w 1019931"/>
                  <a:gd name="connsiteY0" fmla="*/ 97632 h 1765553"/>
                  <a:gd name="connsiteX1" fmla="*/ 374612 w 1019931"/>
                  <a:gd name="connsiteY1" fmla="*/ 742951 h 1765553"/>
                  <a:gd name="connsiteX2" fmla="*/ 248406 w 1019931"/>
                  <a:gd name="connsiteY2" fmla="*/ 1493044 h 1765553"/>
                  <a:gd name="connsiteX3" fmla="*/ 112674 w 1019931"/>
                  <a:gd name="connsiteY3" fmla="*/ 1450182 h 1765553"/>
                  <a:gd name="connsiteX4" fmla="*/ 257931 w 1019931"/>
                  <a:gd name="connsiteY4" fmla="*/ 707231 h 1765553"/>
                  <a:gd name="connsiteX5" fmla="*/ 941350 w 1019931"/>
                  <a:gd name="connsiteY5" fmla="*/ 0 h 1765553"/>
                  <a:gd name="connsiteX6" fmla="*/ 1019931 w 1019931"/>
                  <a:gd name="connsiteY6" fmla="*/ 97632 h 1765553"/>
                  <a:gd name="connsiteX0" fmla="*/ 1019931 w 1019931"/>
                  <a:gd name="connsiteY0" fmla="*/ 97632 h 1765553"/>
                  <a:gd name="connsiteX1" fmla="*/ 374612 w 1019931"/>
                  <a:gd name="connsiteY1" fmla="*/ 742951 h 1765553"/>
                  <a:gd name="connsiteX2" fmla="*/ 248406 w 1019931"/>
                  <a:gd name="connsiteY2" fmla="*/ 1493044 h 1765553"/>
                  <a:gd name="connsiteX3" fmla="*/ 112674 w 1019931"/>
                  <a:gd name="connsiteY3" fmla="*/ 1450182 h 1765553"/>
                  <a:gd name="connsiteX4" fmla="*/ 257931 w 1019931"/>
                  <a:gd name="connsiteY4" fmla="*/ 707231 h 1765553"/>
                  <a:gd name="connsiteX5" fmla="*/ 941350 w 1019931"/>
                  <a:gd name="connsiteY5" fmla="*/ 0 h 1765553"/>
                  <a:gd name="connsiteX6" fmla="*/ 1019931 w 1019931"/>
                  <a:gd name="connsiteY6" fmla="*/ 97632 h 1765553"/>
                  <a:gd name="connsiteX0" fmla="*/ 941350 w 941935"/>
                  <a:gd name="connsiteY0" fmla="*/ 0 h 1765553"/>
                  <a:gd name="connsiteX1" fmla="*/ 374612 w 941935"/>
                  <a:gd name="connsiteY1" fmla="*/ 742951 h 1765553"/>
                  <a:gd name="connsiteX2" fmla="*/ 248406 w 941935"/>
                  <a:gd name="connsiteY2" fmla="*/ 1493044 h 1765553"/>
                  <a:gd name="connsiteX3" fmla="*/ 112674 w 941935"/>
                  <a:gd name="connsiteY3" fmla="*/ 1450182 h 1765553"/>
                  <a:gd name="connsiteX4" fmla="*/ 257931 w 941935"/>
                  <a:gd name="connsiteY4" fmla="*/ 707231 h 1765553"/>
                  <a:gd name="connsiteX5" fmla="*/ 941350 w 941935"/>
                  <a:gd name="connsiteY5" fmla="*/ 0 h 1765553"/>
                  <a:gd name="connsiteX0" fmla="*/ 941350 w 999652"/>
                  <a:gd name="connsiteY0" fmla="*/ 59423 h 1824976"/>
                  <a:gd name="connsiteX1" fmla="*/ 898489 w 999652"/>
                  <a:gd name="connsiteY1" fmla="*/ 123717 h 1824976"/>
                  <a:gd name="connsiteX2" fmla="*/ 374612 w 999652"/>
                  <a:gd name="connsiteY2" fmla="*/ 802374 h 1824976"/>
                  <a:gd name="connsiteX3" fmla="*/ 248406 w 999652"/>
                  <a:gd name="connsiteY3" fmla="*/ 1552467 h 1824976"/>
                  <a:gd name="connsiteX4" fmla="*/ 112674 w 999652"/>
                  <a:gd name="connsiteY4" fmla="*/ 1509605 h 1824976"/>
                  <a:gd name="connsiteX5" fmla="*/ 257931 w 999652"/>
                  <a:gd name="connsiteY5" fmla="*/ 766654 h 1824976"/>
                  <a:gd name="connsiteX6" fmla="*/ 941350 w 999652"/>
                  <a:gd name="connsiteY6" fmla="*/ 59423 h 1824976"/>
                  <a:gd name="connsiteX0" fmla="*/ 941350 w 999652"/>
                  <a:gd name="connsiteY0" fmla="*/ 59423 h 1824976"/>
                  <a:gd name="connsiteX1" fmla="*/ 898489 w 999652"/>
                  <a:gd name="connsiteY1" fmla="*/ 123717 h 1824976"/>
                  <a:gd name="connsiteX2" fmla="*/ 374612 w 999652"/>
                  <a:gd name="connsiteY2" fmla="*/ 802374 h 1824976"/>
                  <a:gd name="connsiteX3" fmla="*/ 248406 w 999652"/>
                  <a:gd name="connsiteY3" fmla="*/ 1552467 h 1824976"/>
                  <a:gd name="connsiteX4" fmla="*/ 112674 w 999652"/>
                  <a:gd name="connsiteY4" fmla="*/ 1509605 h 1824976"/>
                  <a:gd name="connsiteX5" fmla="*/ 257931 w 999652"/>
                  <a:gd name="connsiteY5" fmla="*/ 766654 h 1824976"/>
                  <a:gd name="connsiteX6" fmla="*/ 941350 w 999652"/>
                  <a:gd name="connsiteY6" fmla="*/ 59423 h 1824976"/>
                  <a:gd name="connsiteX0" fmla="*/ 941350 w 1061785"/>
                  <a:gd name="connsiteY0" fmla="*/ 47027 h 1812580"/>
                  <a:gd name="connsiteX1" fmla="*/ 1015170 w 1061785"/>
                  <a:gd name="connsiteY1" fmla="*/ 156564 h 1812580"/>
                  <a:gd name="connsiteX2" fmla="*/ 374612 w 1061785"/>
                  <a:gd name="connsiteY2" fmla="*/ 789978 h 1812580"/>
                  <a:gd name="connsiteX3" fmla="*/ 248406 w 1061785"/>
                  <a:gd name="connsiteY3" fmla="*/ 1540071 h 1812580"/>
                  <a:gd name="connsiteX4" fmla="*/ 112674 w 1061785"/>
                  <a:gd name="connsiteY4" fmla="*/ 1497209 h 1812580"/>
                  <a:gd name="connsiteX5" fmla="*/ 257931 w 1061785"/>
                  <a:gd name="connsiteY5" fmla="*/ 754258 h 1812580"/>
                  <a:gd name="connsiteX6" fmla="*/ 941350 w 1061785"/>
                  <a:gd name="connsiteY6" fmla="*/ 47027 h 1812580"/>
                  <a:gd name="connsiteX0" fmla="*/ 941350 w 1019619"/>
                  <a:gd name="connsiteY0" fmla="*/ 29759 h 1795312"/>
                  <a:gd name="connsiteX1" fmla="*/ 1015170 w 1019619"/>
                  <a:gd name="connsiteY1" fmla="*/ 139296 h 1795312"/>
                  <a:gd name="connsiteX2" fmla="*/ 374612 w 1019619"/>
                  <a:gd name="connsiteY2" fmla="*/ 772710 h 1795312"/>
                  <a:gd name="connsiteX3" fmla="*/ 248406 w 1019619"/>
                  <a:gd name="connsiteY3" fmla="*/ 1522803 h 1795312"/>
                  <a:gd name="connsiteX4" fmla="*/ 112674 w 1019619"/>
                  <a:gd name="connsiteY4" fmla="*/ 1479941 h 1795312"/>
                  <a:gd name="connsiteX5" fmla="*/ 257931 w 1019619"/>
                  <a:gd name="connsiteY5" fmla="*/ 736990 h 1795312"/>
                  <a:gd name="connsiteX6" fmla="*/ 941350 w 1019619"/>
                  <a:gd name="connsiteY6" fmla="*/ 29759 h 1795312"/>
                  <a:gd name="connsiteX0" fmla="*/ 941350 w 1015170"/>
                  <a:gd name="connsiteY0" fmla="*/ 0 h 1765553"/>
                  <a:gd name="connsiteX1" fmla="*/ 1015170 w 1015170"/>
                  <a:gd name="connsiteY1" fmla="*/ 109537 h 1765553"/>
                  <a:gd name="connsiteX2" fmla="*/ 374612 w 1015170"/>
                  <a:gd name="connsiteY2" fmla="*/ 742951 h 1765553"/>
                  <a:gd name="connsiteX3" fmla="*/ 248406 w 1015170"/>
                  <a:gd name="connsiteY3" fmla="*/ 1493044 h 1765553"/>
                  <a:gd name="connsiteX4" fmla="*/ 112674 w 1015170"/>
                  <a:gd name="connsiteY4" fmla="*/ 1450182 h 1765553"/>
                  <a:gd name="connsiteX5" fmla="*/ 257931 w 1015170"/>
                  <a:gd name="connsiteY5" fmla="*/ 707231 h 1765553"/>
                  <a:gd name="connsiteX6" fmla="*/ 941350 w 1015170"/>
                  <a:gd name="connsiteY6" fmla="*/ 0 h 1765553"/>
                  <a:gd name="connsiteX0" fmla="*/ 941350 w 1003264"/>
                  <a:gd name="connsiteY0" fmla="*/ 0 h 1765553"/>
                  <a:gd name="connsiteX1" fmla="*/ 1003264 w 1003264"/>
                  <a:gd name="connsiteY1" fmla="*/ 83344 h 1765553"/>
                  <a:gd name="connsiteX2" fmla="*/ 374612 w 1003264"/>
                  <a:gd name="connsiteY2" fmla="*/ 742951 h 1765553"/>
                  <a:gd name="connsiteX3" fmla="*/ 248406 w 1003264"/>
                  <a:gd name="connsiteY3" fmla="*/ 1493044 h 1765553"/>
                  <a:gd name="connsiteX4" fmla="*/ 112674 w 1003264"/>
                  <a:gd name="connsiteY4" fmla="*/ 1450182 h 1765553"/>
                  <a:gd name="connsiteX5" fmla="*/ 257931 w 1003264"/>
                  <a:gd name="connsiteY5" fmla="*/ 707231 h 1765553"/>
                  <a:gd name="connsiteX6" fmla="*/ 941350 w 1003264"/>
                  <a:gd name="connsiteY6" fmla="*/ 0 h 1765553"/>
                  <a:gd name="connsiteX0" fmla="*/ 941350 w 1003264"/>
                  <a:gd name="connsiteY0" fmla="*/ 0 h 1765553"/>
                  <a:gd name="connsiteX1" fmla="*/ 1003264 w 1003264"/>
                  <a:gd name="connsiteY1" fmla="*/ 83344 h 1765553"/>
                  <a:gd name="connsiteX2" fmla="*/ 374612 w 1003264"/>
                  <a:gd name="connsiteY2" fmla="*/ 742951 h 1765553"/>
                  <a:gd name="connsiteX3" fmla="*/ 248406 w 1003264"/>
                  <a:gd name="connsiteY3" fmla="*/ 1493044 h 1765553"/>
                  <a:gd name="connsiteX4" fmla="*/ 112674 w 1003264"/>
                  <a:gd name="connsiteY4" fmla="*/ 1450182 h 1765553"/>
                  <a:gd name="connsiteX5" fmla="*/ 257931 w 1003264"/>
                  <a:gd name="connsiteY5" fmla="*/ 707231 h 1765553"/>
                  <a:gd name="connsiteX6" fmla="*/ 941350 w 1003264"/>
                  <a:gd name="connsiteY6" fmla="*/ 0 h 1765553"/>
                  <a:gd name="connsiteX0" fmla="*/ 941350 w 1003264"/>
                  <a:gd name="connsiteY0" fmla="*/ 0 h 1765553"/>
                  <a:gd name="connsiteX1" fmla="*/ 1003264 w 1003264"/>
                  <a:gd name="connsiteY1" fmla="*/ 83344 h 1765553"/>
                  <a:gd name="connsiteX2" fmla="*/ 374612 w 1003264"/>
                  <a:gd name="connsiteY2" fmla="*/ 742951 h 1765553"/>
                  <a:gd name="connsiteX3" fmla="*/ 248406 w 1003264"/>
                  <a:gd name="connsiteY3" fmla="*/ 1493044 h 1765553"/>
                  <a:gd name="connsiteX4" fmla="*/ 112674 w 1003264"/>
                  <a:gd name="connsiteY4" fmla="*/ 1450182 h 1765553"/>
                  <a:gd name="connsiteX5" fmla="*/ 257931 w 1003264"/>
                  <a:gd name="connsiteY5" fmla="*/ 707231 h 1765553"/>
                  <a:gd name="connsiteX6" fmla="*/ 941350 w 1003264"/>
                  <a:gd name="connsiteY6" fmla="*/ 0 h 1765553"/>
                  <a:gd name="connsiteX0" fmla="*/ 944820 w 1006734"/>
                  <a:gd name="connsiteY0" fmla="*/ 0 h 1770667"/>
                  <a:gd name="connsiteX1" fmla="*/ 1006734 w 1006734"/>
                  <a:gd name="connsiteY1" fmla="*/ 83344 h 1770667"/>
                  <a:gd name="connsiteX2" fmla="*/ 378082 w 1006734"/>
                  <a:gd name="connsiteY2" fmla="*/ 742951 h 1770667"/>
                  <a:gd name="connsiteX3" fmla="*/ 251876 w 1006734"/>
                  <a:gd name="connsiteY3" fmla="*/ 1493044 h 1770667"/>
                  <a:gd name="connsiteX4" fmla="*/ 116144 w 1006734"/>
                  <a:gd name="connsiteY4" fmla="*/ 1450182 h 1770667"/>
                  <a:gd name="connsiteX5" fmla="*/ 261401 w 1006734"/>
                  <a:gd name="connsiteY5" fmla="*/ 707231 h 1770667"/>
                  <a:gd name="connsiteX6" fmla="*/ 944820 w 1006734"/>
                  <a:gd name="connsiteY6" fmla="*/ 0 h 1770667"/>
                  <a:gd name="connsiteX0" fmla="*/ 829210 w 891124"/>
                  <a:gd name="connsiteY0" fmla="*/ 0 h 1745842"/>
                  <a:gd name="connsiteX1" fmla="*/ 891124 w 891124"/>
                  <a:gd name="connsiteY1" fmla="*/ 83344 h 1745842"/>
                  <a:gd name="connsiteX2" fmla="*/ 262472 w 891124"/>
                  <a:gd name="connsiteY2" fmla="*/ 742951 h 1745842"/>
                  <a:gd name="connsiteX3" fmla="*/ 136266 w 891124"/>
                  <a:gd name="connsiteY3" fmla="*/ 1493044 h 1745842"/>
                  <a:gd name="connsiteX4" fmla="*/ 98167 w 891124"/>
                  <a:gd name="connsiteY4" fmla="*/ 1745457 h 1745842"/>
                  <a:gd name="connsiteX5" fmla="*/ 534 w 891124"/>
                  <a:gd name="connsiteY5" fmla="*/ 1450182 h 1745842"/>
                  <a:gd name="connsiteX6" fmla="*/ 145791 w 891124"/>
                  <a:gd name="connsiteY6" fmla="*/ 707231 h 1745842"/>
                  <a:gd name="connsiteX7" fmla="*/ 829210 w 891124"/>
                  <a:gd name="connsiteY7" fmla="*/ 0 h 1745842"/>
                  <a:gd name="connsiteX0" fmla="*/ 872367 w 934281"/>
                  <a:gd name="connsiteY0" fmla="*/ 0 h 1752961"/>
                  <a:gd name="connsiteX1" fmla="*/ 934281 w 934281"/>
                  <a:gd name="connsiteY1" fmla="*/ 83344 h 1752961"/>
                  <a:gd name="connsiteX2" fmla="*/ 305629 w 934281"/>
                  <a:gd name="connsiteY2" fmla="*/ 742951 h 1752961"/>
                  <a:gd name="connsiteX3" fmla="*/ 179423 w 934281"/>
                  <a:gd name="connsiteY3" fmla="*/ 1493044 h 1752961"/>
                  <a:gd name="connsiteX4" fmla="*/ 5593 w 934281"/>
                  <a:gd name="connsiteY4" fmla="*/ 1752601 h 1752961"/>
                  <a:gd name="connsiteX5" fmla="*/ 43691 w 934281"/>
                  <a:gd name="connsiteY5" fmla="*/ 1450182 h 1752961"/>
                  <a:gd name="connsiteX6" fmla="*/ 188948 w 934281"/>
                  <a:gd name="connsiteY6" fmla="*/ 707231 h 1752961"/>
                  <a:gd name="connsiteX7" fmla="*/ 872367 w 934281"/>
                  <a:gd name="connsiteY7" fmla="*/ 0 h 1752961"/>
                  <a:gd name="connsiteX0" fmla="*/ 872367 w 934281"/>
                  <a:gd name="connsiteY0" fmla="*/ 0 h 1761307"/>
                  <a:gd name="connsiteX1" fmla="*/ 934281 w 934281"/>
                  <a:gd name="connsiteY1" fmla="*/ 83344 h 1761307"/>
                  <a:gd name="connsiteX2" fmla="*/ 305629 w 934281"/>
                  <a:gd name="connsiteY2" fmla="*/ 742951 h 1761307"/>
                  <a:gd name="connsiteX3" fmla="*/ 179423 w 934281"/>
                  <a:gd name="connsiteY3" fmla="*/ 1493044 h 1761307"/>
                  <a:gd name="connsiteX4" fmla="*/ 5593 w 934281"/>
                  <a:gd name="connsiteY4" fmla="*/ 1752601 h 1761307"/>
                  <a:gd name="connsiteX5" fmla="*/ 43691 w 934281"/>
                  <a:gd name="connsiteY5" fmla="*/ 1450182 h 1761307"/>
                  <a:gd name="connsiteX6" fmla="*/ 188948 w 934281"/>
                  <a:gd name="connsiteY6" fmla="*/ 707231 h 1761307"/>
                  <a:gd name="connsiteX7" fmla="*/ 872367 w 934281"/>
                  <a:gd name="connsiteY7" fmla="*/ 0 h 1761307"/>
                  <a:gd name="connsiteX0" fmla="*/ 944580 w 1006494"/>
                  <a:gd name="connsiteY0" fmla="*/ 0 h 1761307"/>
                  <a:gd name="connsiteX1" fmla="*/ 1006494 w 1006494"/>
                  <a:gd name="connsiteY1" fmla="*/ 83344 h 1761307"/>
                  <a:gd name="connsiteX2" fmla="*/ 377842 w 1006494"/>
                  <a:gd name="connsiteY2" fmla="*/ 742951 h 1761307"/>
                  <a:gd name="connsiteX3" fmla="*/ 251636 w 1006494"/>
                  <a:gd name="connsiteY3" fmla="*/ 1493044 h 1761307"/>
                  <a:gd name="connsiteX4" fmla="*/ 77806 w 1006494"/>
                  <a:gd name="connsiteY4" fmla="*/ 1752601 h 1761307"/>
                  <a:gd name="connsiteX5" fmla="*/ 115904 w 1006494"/>
                  <a:gd name="connsiteY5" fmla="*/ 1450182 h 1761307"/>
                  <a:gd name="connsiteX6" fmla="*/ 261161 w 1006494"/>
                  <a:gd name="connsiteY6" fmla="*/ 707231 h 1761307"/>
                  <a:gd name="connsiteX7" fmla="*/ 944580 w 1006494"/>
                  <a:gd name="connsiteY7" fmla="*/ 0 h 1761307"/>
                  <a:gd name="connsiteX0" fmla="*/ 944580 w 1006494"/>
                  <a:gd name="connsiteY0" fmla="*/ 0 h 1761415"/>
                  <a:gd name="connsiteX1" fmla="*/ 1006494 w 1006494"/>
                  <a:gd name="connsiteY1" fmla="*/ 83344 h 1761415"/>
                  <a:gd name="connsiteX2" fmla="*/ 377842 w 1006494"/>
                  <a:gd name="connsiteY2" fmla="*/ 742951 h 1761415"/>
                  <a:gd name="connsiteX3" fmla="*/ 251636 w 1006494"/>
                  <a:gd name="connsiteY3" fmla="*/ 1493044 h 1761415"/>
                  <a:gd name="connsiteX4" fmla="*/ 77806 w 1006494"/>
                  <a:gd name="connsiteY4" fmla="*/ 1752601 h 1761415"/>
                  <a:gd name="connsiteX5" fmla="*/ 115904 w 1006494"/>
                  <a:gd name="connsiteY5" fmla="*/ 1450182 h 1761415"/>
                  <a:gd name="connsiteX6" fmla="*/ 261161 w 1006494"/>
                  <a:gd name="connsiteY6" fmla="*/ 707231 h 1761415"/>
                  <a:gd name="connsiteX7" fmla="*/ 944580 w 1006494"/>
                  <a:gd name="connsiteY7" fmla="*/ 0 h 1761415"/>
                  <a:gd name="connsiteX0" fmla="*/ 965538 w 1027452"/>
                  <a:gd name="connsiteY0" fmla="*/ 0 h 1761415"/>
                  <a:gd name="connsiteX1" fmla="*/ 1027452 w 1027452"/>
                  <a:gd name="connsiteY1" fmla="*/ 83344 h 1761415"/>
                  <a:gd name="connsiteX2" fmla="*/ 398800 w 1027452"/>
                  <a:gd name="connsiteY2" fmla="*/ 742951 h 1761415"/>
                  <a:gd name="connsiteX3" fmla="*/ 272594 w 1027452"/>
                  <a:gd name="connsiteY3" fmla="*/ 1493044 h 1761415"/>
                  <a:gd name="connsiteX4" fmla="*/ 98764 w 1027452"/>
                  <a:gd name="connsiteY4" fmla="*/ 1752601 h 1761415"/>
                  <a:gd name="connsiteX5" fmla="*/ 136862 w 1027452"/>
                  <a:gd name="connsiteY5" fmla="*/ 1450182 h 1761415"/>
                  <a:gd name="connsiteX6" fmla="*/ 282119 w 1027452"/>
                  <a:gd name="connsiteY6" fmla="*/ 707231 h 1761415"/>
                  <a:gd name="connsiteX7" fmla="*/ 965538 w 1027452"/>
                  <a:gd name="connsiteY7" fmla="*/ 0 h 1761415"/>
                  <a:gd name="connsiteX0" fmla="*/ 953914 w 1015828"/>
                  <a:gd name="connsiteY0" fmla="*/ 0 h 1761415"/>
                  <a:gd name="connsiteX1" fmla="*/ 1015828 w 1015828"/>
                  <a:gd name="connsiteY1" fmla="*/ 83344 h 1761415"/>
                  <a:gd name="connsiteX2" fmla="*/ 387176 w 1015828"/>
                  <a:gd name="connsiteY2" fmla="*/ 742951 h 1761415"/>
                  <a:gd name="connsiteX3" fmla="*/ 260970 w 1015828"/>
                  <a:gd name="connsiteY3" fmla="*/ 1493044 h 1761415"/>
                  <a:gd name="connsiteX4" fmla="*/ 87140 w 1015828"/>
                  <a:gd name="connsiteY4" fmla="*/ 1752601 h 1761415"/>
                  <a:gd name="connsiteX5" fmla="*/ 125238 w 1015828"/>
                  <a:gd name="connsiteY5" fmla="*/ 1450182 h 1761415"/>
                  <a:gd name="connsiteX6" fmla="*/ 270495 w 1015828"/>
                  <a:gd name="connsiteY6" fmla="*/ 707231 h 1761415"/>
                  <a:gd name="connsiteX7" fmla="*/ 953914 w 1015828"/>
                  <a:gd name="connsiteY7" fmla="*/ 0 h 1761415"/>
                  <a:gd name="connsiteX0" fmla="*/ 936981 w 998895"/>
                  <a:gd name="connsiteY0" fmla="*/ 0 h 1761415"/>
                  <a:gd name="connsiteX1" fmla="*/ 998895 w 998895"/>
                  <a:gd name="connsiteY1" fmla="*/ 83344 h 1761415"/>
                  <a:gd name="connsiteX2" fmla="*/ 370243 w 998895"/>
                  <a:gd name="connsiteY2" fmla="*/ 742951 h 1761415"/>
                  <a:gd name="connsiteX3" fmla="*/ 244037 w 998895"/>
                  <a:gd name="connsiteY3" fmla="*/ 1493044 h 1761415"/>
                  <a:gd name="connsiteX4" fmla="*/ 70207 w 998895"/>
                  <a:gd name="connsiteY4" fmla="*/ 1752601 h 1761415"/>
                  <a:gd name="connsiteX5" fmla="*/ 108305 w 998895"/>
                  <a:gd name="connsiteY5" fmla="*/ 1450182 h 1761415"/>
                  <a:gd name="connsiteX6" fmla="*/ 253562 w 998895"/>
                  <a:gd name="connsiteY6" fmla="*/ 707231 h 1761415"/>
                  <a:gd name="connsiteX7" fmla="*/ 936981 w 998895"/>
                  <a:gd name="connsiteY7" fmla="*/ 0 h 1761415"/>
                  <a:gd name="connsiteX0" fmla="*/ 945446 w 1007360"/>
                  <a:gd name="connsiteY0" fmla="*/ 0 h 1761415"/>
                  <a:gd name="connsiteX1" fmla="*/ 1007360 w 1007360"/>
                  <a:gd name="connsiteY1" fmla="*/ 83344 h 1761415"/>
                  <a:gd name="connsiteX2" fmla="*/ 378708 w 1007360"/>
                  <a:gd name="connsiteY2" fmla="*/ 742951 h 1761415"/>
                  <a:gd name="connsiteX3" fmla="*/ 252502 w 1007360"/>
                  <a:gd name="connsiteY3" fmla="*/ 1493044 h 1761415"/>
                  <a:gd name="connsiteX4" fmla="*/ 78672 w 1007360"/>
                  <a:gd name="connsiteY4" fmla="*/ 1752601 h 1761415"/>
                  <a:gd name="connsiteX5" fmla="*/ 116770 w 1007360"/>
                  <a:gd name="connsiteY5" fmla="*/ 1450182 h 1761415"/>
                  <a:gd name="connsiteX6" fmla="*/ 262027 w 1007360"/>
                  <a:gd name="connsiteY6" fmla="*/ 707231 h 1761415"/>
                  <a:gd name="connsiteX7" fmla="*/ 945446 w 1007360"/>
                  <a:gd name="connsiteY7" fmla="*/ 0 h 1761415"/>
                  <a:gd name="connsiteX0" fmla="*/ 948018 w 1009932"/>
                  <a:gd name="connsiteY0" fmla="*/ 0 h 1761415"/>
                  <a:gd name="connsiteX1" fmla="*/ 1009932 w 1009932"/>
                  <a:gd name="connsiteY1" fmla="*/ 83344 h 1761415"/>
                  <a:gd name="connsiteX2" fmla="*/ 381280 w 1009932"/>
                  <a:gd name="connsiteY2" fmla="*/ 742951 h 1761415"/>
                  <a:gd name="connsiteX3" fmla="*/ 255074 w 1009932"/>
                  <a:gd name="connsiteY3" fmla="*/ 1493044 h 1761415"/>
                  <a:gd name="connsiteX4" fmla="*/ 81244 w 1009932"/>
                  <a:gd name="connsiteY4" fmla="*/ 1752601 h 1761415"/>
                  <a:gd name="connsiteX5" fmla="*/ 109817 w 1009932"/>
                  <a:gd name="connsiteY5" fmla="*/ 1459707 h 1761415"/>
                  <a:gd name="connsiteX6" fmla="*/ 264599 w 1009932"/>
                  <a:gd name="connsiteY6" fmla="*/ 707231 h 1761415"/>
                  <a:gd name="connsiteX7" fmla="*/ 948018 w 1009932"/>
                  <a:gd name="connsiteY7" fmla="*/ 0 h 1761415"/>
                  <a:gd name="connsiteX0" fmla="*/ 948018 w 1009932"/>
                  <a:gd name="connsiteY0" fmla="*/ 0 h 1761415"/>
                  <a:gd name="connsiteX1" fmla="*/ 1009932 w 1009932"/>
                  <a:gd name="connsiteY1" fmla="*/ 83344 h 1761415"/>
                  <a:gd name="connsiteX2" fmla="*/ 381280 w 1009932"/>
                  <a:gd name="connsiteY2" fmla="*/ 742951 h 1761415"/>
                  <a:gd name="connsiteX3" fmla="*/ 255074 w 1009932"/>
                  <a:gd name="connsiteY3" fmla="*/ 1493044 h 1761415"/>
                  <a:gd name="connsiteX4" fmla="*/ 81244 w 1009932"/>
                  <a:gd name="connsiteY4" fmla="*/ 1752601 h 1761415"/>
                  <a:gd name="connsiteX5" fmla="*/ 109817 w 1009932"/>
                  <a:gd name="connsiteY5" fmla="*/ 1459707 h 1761415"/>
                  <a:gd name="connsiteX6" fmla="*/ 264599 w 1009932"/>
                  <a:gd name="connsiteY6" fmla="*/ 707231 h 1761415"/>
                  <a:gd name="connsiteX7" fmla="*/ 948018 w 1009932"/>
                  <a:gd name="connsiteY7" fmla="*/ 0 h 1761415"/>
                  <a:gd name="connsiteX0" fmla="*/ 948018 w 1009932"/>
                  <a:gd name="connsiteY0" fmla="*/ 0 h 1761415"/>
                  <a:gd name="connsiteX1" fmla="*/ 1009932 w 1009932"/>
                  <a:gd name="connsiteY1" fmla="*/ 83344 h 1761415"/>
                  <a:gd name="connsiteX2" fmla="*/ 381280 w 1009932"/>
                  <a:gd name="connsiteY2" fmla="*/ 742951 h 1761415"/>
                  <a:gd name="connsiteX3" fmla="*/ 255074 w 1009932"/>
                  <a:gd name="connsiteY3" fmla="*/ 1493044 h 1761415"/>
                  <a:gd name="connsiteX4" fmla="*/ 81244 w 1009932"/>
                  <a:gd name="connsiteY4" fmla="*/ 1752601 h 1761415"/>
                  <a:gd name="connsiteX5" fmla="*/ 109817 w 1009932"/>
                  <a:gd name="connsiteY5" fmla="*/ 1459707 h 1761415"/>
                  <a:gd name="connsiteX6" fmla="*/ 264599 w 1009932"/>
                  <a:gd name="connsiteY6" fmla="*/ 707231 h 1761415"/>
                  <a:gd name="connsiteX7" fmla="*/ 948018 w 1009932"/>
                  <a:gd name="connsiteY7" fmla="*/ 0 h 1761415"/>
                  <a:gd name="connsiteX0" fmla="*/ 948018 w 1009932"/>
                  <a:gd name="connsiteY0" fmla="*/ 0 h 1761415"/>
                  <a:gd name="connsiteX1" fmla="*/ 1009932 w 1009932"/>
                  <a:gd name="connsiteY1" fmla="*/ 83344 h 1761415"/>
                  <a:gd name="connsiteX2" fmla="*/ 381280 w 1009932"/>
                  <a:gd name="connsiteY2" fmla="*/ 742951 h 1761415"/>
                  <a:gd name="connsiteX3" fmla="*/ 255074 w 1009932"/>
                  <a:gd name="connsiteY3" fmla="*/ 1493044 h 1761415"/>
                  <a:gd name="connsiteX4" fmla="*/ 81244 w 1009932"/>
                  <a:gd name="connsiteY4" fmla="*/ 1752601 h 1761415"/>
                  <a:gd name="connsiteX5" fmla="*/ 109817 w 1009932"/>
                  <a:gd name="connsiteY5" fmla="*/ 1459707 h 1761415"/>
                  <a:gd name="connsiteX6" fmla="*/ 264599 w 1009932"/>
                  <a:gd name="connsiteY6" fmla="*/ 707231 h 1761415"/>
                  <a:gd name="connsiteX7" fmla="*/ 948018 w 1009932"/>
                  <a:gd name="connsiteY7" fmla="*/ 0 h 1761415"/>
                  <a:gd name="connsiteX0" fmla="*/ 948018 w 1009932"/>
                  <a:gd name="connsiteY0" fmla="*/ 0 h 1761415"/>
                  <a:gd name="connsiteX1" fmla="*/ 1009932 w 1009932"/>
                  <a:gd name="connsiteY1" fmla="*/ 83344 h 1761415"/>
                  <a:gd name="connsiteX2" fmla="*/ 381280 w 1009932"/>
                  <a:gd name="connsiteY2" fmla="*/ 742951 h 1761415"/>
                  <a:gd name="connsiteX3" fmla="*/ 255074 w 1009932"/>
                  <a:gd name="connsiteY3" fmla="*/ 1493044 h 1761415"/>
                  <a:gd name="connsiteX4" fmla="*/ 81244 w 1009932"/>
                  <a:gd name="connsiteY4" fmla="*/ 1752601 h 1761415"/>
                  <a:gd name="connsiteX5" fmla="*/ 109817 w 1009932"/>
                  <a:gd name="connsiteY5" fmla="*/ 1459707 h 1761415"/>
                  <a:gd name="connsiteX6" fmla="*/ 262218 w 1009932"/>
                  <a:gd name="connsiteY6" fmla="*/ 688181 h 1761415"/>
                  <a:gd name="connsiteX7" fmla="*/ 948018 w 1009932"/>
                  <a:gd name="connsiteY7" fmla="*/ 0 h 1761415"/>
                  <a:gd name="connsiteX0" fmla="*/ 936112 w 1009932"/>
                  <a:gd name="connsiteY0" fmla="*/ 0 h 1768559"/>
                  <a:gd name="connsiteX1" fmla="*/ 1009932 w 1009932"/>
                  <a:gd name="connsiteY1" fmla="*/ 90488 h 1768559"/>
                  <a:gd name="connsiteX2" fmla="*/ 381280 w 1009932"/>
                  <a:gd name="connsiteY2" fmla="*/ 750095 h 1768559"/>
                  <a:gd name="connsiteX3" fmla="*/ 255074 w 1009932"/>
                  <a:gd name="connsiteY3" fmla="*/ 1500188 h 1768559"/>
                  <a:gd name="connsiteX4" fmla="*/ 81244 w 1009932"/>
                  <a:gd name="connsiteY4" fmla="*/ 1759745 h 1768559"/>
                  <a:gd name="connsiteX5" fmla="*/ 109817 w 1009932"/>
                  <a:gd name="connsiteY5" fmla="*/ 1466851 h 1768559"/>
                  <a:gd name="connsiteX6" fmla="*/ 262218 w 1009932"/>
                  <a:gd name="connsiteY6" fmla="*/ 695325 h 1768559"/>
                  <a:gd name="connsiteX7" fmla="*/ 936112 w 1009932"/>
                  <a:gd name="connsiteY7" fmla="*/ 0 h 1768559"/>
                  <a:gd name="connsiteX0" fmla="*/ 936112 w 1009932"/>
                  <a:gd name="connsiteY0" fmla="*/ 0 h 1768559"/>
                  <a:gd name="connsiteX1" fmla="*/ 1009932 w 1009932"/>
                  <a:gd name="connsiteY1" fmla="*/ 90488 h 1768559"/>
                  <a:gd name="connsiteX2" fmla="*/ 381280 w 1009932"/>
                  <a:gd name="connsiteY2" fmla="*/ 750095 h 1768559"/>
                  <a:gd name="connsiteX3" fmla="*/ 255074 w 1009932"/>
                  <a:gd name="connsiteY3" fmla="*/ 1500188 h 1768559"/>
                  <a:gd name="connsiteX4" fmla="*/ 81244 w 1009932"/>
                  <a:gd name="connsiteY4" fmla="*/ 1759745 h 1768559"/>
                  <a:gd name="connsiteX5" fmla="*/ 109817 w 1009932"/>
                  <a:gd name="connsiteY5" fmla="*/ 1466851 h 1768559"/>
                  <a:gd name="connsiteX6" fmla="*/ 262218 w 1009932"/>
                  <a:gd name="connsiteY6" fmla="*/ 695325 h 1768559"/>
                  <a:gd name="connsiteX7" fmla="*/ 936112 w 1009932"/>
                  <a:gd name="connsiteY7" fmla="*/ 0 h 1768559"/>
                  <a:gd name="connsiteX0" fmla="*/ 936112 w 1009932"/>
                  <a:gd name="connsiteY0" fmla="*/ 0 h 1768559"/>
                  <a:gd name="connsiteX1" fmla="*/ 1009932 w 1009932"/>
                  <a:gd name="connsiteY1" fmla="*/ 90488 h 1768559"/>
                  <a:gd name="connsiteX2" fmla="*/ 381280 w 1009932"/>
                  <a:gd name="connsiteY2" fmla="*/ 750095 h 1768559"/>
                  <a:gd name="connsiteX3" fmla="*/ 255074 w 1009932"/>
                  <a:gd name="connsiteY3" fmla="*/ 1500188 h 1768559"/>
                  <a:gd name="connsiteX4" fmla="*/ 81244 w 1009932"/>
                  <a:gd name="connsiteY4" fmla="*/ 1759745 h 1768559"/>
                  <a:gd name="connsiteX5" fmla="*/ 109817 w 1009932"/>
                  <a:gd name="connsiteY5" fmla="*/ 1466851 h 1768559"/>
                  <a:gd name="connsiteX6" fmla="*/ 262218 w 1009932"/>
                  <a:gd name="connsiteY6" fmla="*/ 695325 h 1768559"/>
                  <a:gd name="connsiteX7" fmla="*/ 936112 w 1009932"/>
                  <a:gd name="connsiteY7" fmla="*/ 0 h 1768559"/>
                  <a:gd name="connsiteX0" fmla="*/ 936112 w 1009932"/>
                  <a:gd name="connsiteY0" fmla="*/ 0 h 1765895"/>
                  <a:gd name="connsiteX1" fmla="*/ 1009932 w 1009932"/>
                  <a:gd name="connsiteY1" fmla="*/ 90488 h 1765895"/>
                  <a:gd name="connsiteX2" fmla="*/ 381280 w 1009932"/>
                  <a:gd name="connsiteY2" fmla="*/ 750095 h 1765895"/>
                  <a:gd name="connsiteX3" fmla="*/ 255074 w 1009932"/>
                  <a:gd name="connsiteY3" fmla="*/ 1500188 h 1765895"/>
                  <a:gd name="connsiteX4" fmla="*/ 81244 w 1009932"/>
                  <a:gd name="connsiteY4" fmla="*/ 1759745 h 1765895"/>
                  <a:gd name="connsiteX5" fmla="*/ 109817 w 1009932"/>
                  <a:gd name="connsiteY5" fmla="*/ 1466851 h 1765895"/>
                  <a:gd name="connsiteX6" fmla="*/ 262218 w 1009932"/>
                  <a:gd name="connsiteY6" fmla="*/ 695325 h 1765895"/>
                  <a:gd name="connsiteX7" fmla="*/ 936112 w 1009932"/>
                  <a:gd name="connsiteY7" fmla="*/ 0 h 1765895"/>
                  <a:gd name="connsiteX0" fmla="*/ 936112 w 1009932"/>
                  <a:gd name="connsiteY0" fmla="*/ 0 h 1772052"/>
                  <a:gd name="connsiteX1" fmla="*/ 1009932 w 1009932"/>
                  <a:gd name="connsiteY1" fmla="*/ 90488 h 1772052"/>
                  <a:gd name="connsiteX2" fmla="*/ 381280 w 1009932"/>
                  <a:gd name="connsiteY2" fmla="*/ 750095 h 1772052"/>
                  <a:gd name="connsiteX3" fmla="*/ 255074 w 1009932"/>
                  <a:gd name="connsiteY3" fmla="*/ 1500188 h 1772052"/>
                  <a:gd name="connsiteX4" fmla="*/ 81244 w 1009932"/>
                  <a:gd name="connsiteY4" fmla="*/ 1759745 h 1772052"/>
                  <a:gd name="connsiteX5" fmla="*/ 109817 w 1009932"/>
                  <a:gd name="connsiteY5" fmla="*/ 1466851 h 1772052"/>
                  <a:gd name="connsiteX6" fmla="*/ 262218 w 1009932"/>
                  <a:gd name="connsiteY6" fmla="*/ 695325 h 1772052"/>
                  <a:gd name="connsiteX7" fmla="*/ 936112 w 1009932"/>
                  <a:gd name="connsiteY7" fmla="*/ 0 h 1772052"/>
                  <a:gd name="connsiteX0" fmla="*/ 936112 w 1009932"/>
                  <a:gd name="connsiteY0" fmla="*/ 0 h 1767018"/>
                  <a:gd name="connsiteX1" fmla="*/ 1009932 w 1009932"/>
                  <a:gd name="connsiteY1" fmla="*/ 90488 h 1767018"/>
                  <a:gd name="connsiteX2" fmla="*/ 381280 w 1009932"/>
                  <a:gd name="connsiteY2" fmla="*/ 750095 h 1767018"/>
                  <a:gd name="connsiteX3" fmla="*/ 255074 w 1009932"/>
                  <a:gd name="connsiteY3" fmla="*/ 1500188 h 1767018"/>
                  <a:gd name="connsiteX4" fmla="*/ 81244 w 1009932"/>
                  <a:gd name="connsiteY4" fmla="*/ 1759745 h 1767018"/>
                  <a:gd name="connsiteX5" fmla="*/ 109817 w 1009932"/>
                  <a:gd name="connsiteY5" fmla="*/ 1466851 h 1767018"/>
                  <a:gd name="connsiteX6" fmla="*/ 262218 w 1009932"/>
                  <a:gd name="connsiteY6" fmla="*/ 695325 h 1767018"/>
                  <a:gd name="connsiteX7" fmla="*/ 936112 w 1009932"/>
                  <a:gd name="connsiteY7" fmla="*/ 0 h 1767018"/>
                  <a:gd name="connsiteX0" fmla="*/ 932942 w 1006762"/>
                  <a:gd name="connsiteY0" fmla="*/ 0 h 1767018"/>
                  <a:gd name="connsiteX1" fmla="*/ 1006762 w 1006762"/>
                  <a:gd name="connsiteY1" fmla="*/ 90488 h 1767018"/>
                  <a:gd name="connsiteX2" fmla="*/ 378110 w 1006762"/>
                  <a:gd name="connsiteY2" fmla="*/ 750095 h 1767018"/>
                  <a:gd name="connsiteX3" fmla="*/ 251904 w 1006762"/>
                  <a:gd name="connsiteY3" fmla="*/ 1500188 h 1767018"/>
                  <a:gd name="connsiteX4" fmla="*/ 78074 w 1006762"/>
                  <a:gd name="connsiteY4" fmla="*/ 1759745 h 1767018"/>
                  <a:gd name="connsiteX5" fmla="*/ 106647 w 1006762"/>
                  <a:gd name="connsiteY5" fmla="*/ 1466851 h 1767018"/>
                  <a:gd name="connsiteX6" fmla="*/ 259048 w 1006762"/>
                  <a:gd name="connsiteY6" fmla="*/ 695325 h 1767018"/>
                  <a:gd name="connsiteX7" fmla="*/ 932942 w 1006762"/>
                  <a:gd name="connsiteY7" fmla="*/ 0 h 1767018"/>
                  <a:gd name="connsiteX0" fmla="*/ 936426 w 1010246"/>
                  <a:gd name="connsiteY0" fmla="*/ 0 h 1767018"/>
                  <a:gd name="connsiteX1" fmla="*/ 1010246 w 1010246"/>
                  <a:gd name="connsiteY1" fmla="*/ 90488 h 1767018"/>
                  <a:gd name="connsiteX2" fmla="*/ 381594 w 1010246"/>
                  <a:gd name="connsiteY2" fmla="*/ 750095 h 1767018"/>
                  <a:gd name="connsiteX3" fmla="*/ 255388 w 1010246"/>
                  <a:gd name="connsiteY3" fmla="*/ 1500188 h 1767018"/>
                  <a:gd name="connsiteX4" fmla="*/ 81558 w 1010246"/>
                  <a:gd name="connsiteY4" fmla="*/ 1759745 h 1767018"/>
                  <a:gd name="connsiteX5" fmla="*/ 110131 w 1010246"/>
                  <a:gd name="connsiteY5" fmla="*/ 1466851 h 1767018"/>
                  <a:gd name="connsiteX6" fmla="*/ 262532 w 1010246"/>
                  <a:gd name="connsiteY6" fmla="*/ 695325 h 1767018"/>
                  <a:gd name="connsiteX7" fmla="*/ 936426 w 1010246"/>
                  <a:gd name="connsiteY7" fmla="*/ 0 h 1767018"/>
                  <a:gd name="connsiteX0" fmla="*/ 917235 w 991055"/>
                  <a:gd name="connsiteY0" fmla="*/ 0 h 1771650"/>
                  <a:gd name="connsiteX1" fmla="*/ 991055 w 991055"/>
                  <a:gd name="connsiteY1" fmla="*/ 90488 h 1771650"/>
                  <a:gd name="connsiteX2" fmla="*/ 362403 w 991055"/>
                  <a:gd name="connsiteY2" fmla="*/ 750095 h 1771650"/>
                  <a:gd name="connsiteX3" fmla="*/ 236197 w 991055"/>
                  <a:gd name="connsiteY3" fmla="*/ 1500188 h 1771650"/>
                  <a:gd name="connsiteX4" fmla="*/ 90942 w 991055"/>
                  <a:gd name="connsiteY4" fmla="*/ 1764507 h 1771650"/>
                  <a:gd name="connsiteX5" fmla="*/ 90940 w 991055"/>
                  <a:gd name="connsiteY5" fmla="*/ 1466851 h 1771650"/>
                  <a:gd name="connsiteX6" fmla="*/ 243341 w 991055"/>
                  <a:gd name="connsiteY6" fmla="*/ 695325 h 1771650"/>
                  <a:gd name="connsiteX7" fmla="*/ 917235 w 991055"/>
                  <a:gd name="connsiteY7" fmla="*/ 0 h 1771650"/>
                  <a:gd name="connsiteX0" fmla="*/ 917235 w 991055"/>
                  <a:gd name="connsiteY0" fmla="*/ 0 h 1765524"/>
                  <a:gd name="connsiteX1" fmla="*/ 991055 w 991055"/>
                  <a:gd name="connsiteY1" fmla="*/ 90488 h 1765524"/>
                  <a:gd name="connsiteX2" fmla="*/ 362403 w 991055"/>
                  <a:gd name="connsiteY2" fmla="*/ 750095 h 1765524"/>
                  <a:gd name="connsiteX3" fmla="*/ 236197 w 991055"/>
                  <a:gd name="connsiteY3" fmla="*/ 1500188 h 1765524"/>
                  <a:gd name="connsiteX4" fmla="*/ 90942 w 991055"/>
                  <a:gd name="connsiteY4" fmla="*/ 1764507 h 1765524"/>
                  <a:gd name="connsiteX5" fmla="*/ 90940 w 991055"/>
                  <a:gd name="connsiteY5" fmla="*/ 1466851 h 1765524"/>
                  <a:gd name="connsiteX6" fmla="*/ 243341 w 991055"/>
                  <a:gd name="connsiteY6" fmla="*/ 695325 h 1765524"/>
                  <a:gd name="connsiteX7" fmla="*/ 917235 w 991055"/>
                  <a:gd name="connsiteY7" fmla="*/ 0 h 1765524"/>
                  <a:gd name="connsiteX0" fmla="*/ 917235 w 991055"/>
                  <a:gd name="connsiteY0" fmla="*/ 0 h 1767636"/>
                  <a:gd name="connsiteX1" fmla="*/ 991055 w 991055"/>
                  <a:gd name="connsiteY1" fmla="*/ 90488 h 1767636"/>
                  <a:gd name="connsiteX2" fmla="*/ 362403 w 991055"/>
                  <a:gd name="connsiteY2" fmla="*/ 750095 h 1767636"/>
                  <a:gd name="connsiteX3" fmla="*/ 236197 w 991055"/>
                  <a:gd name="connsiteY3" fmla="*/ 1500188 h 1767636"/>
                  <a:gd name="connsiteX4" fmla="*/ 90942 w 991055"/>
                  <a:gd name="connsiteY4" fmla="*/ 1764507 h 1767636"/>
                  <a:gd name="connsiteX5" fmla="*/ 90940 w 991055"/>
                  <a:gd name="connsiteY5" fmla="*/ 1466851 h 1767636"/>
                  <a:gd name="connsiteX6" fmla="*/ 243341 w 991055"/>
                  <a:gd name="connsiteY6" fmla="*/ 695325 h 1767636"/>
                  <a:gd name="connsiteX7" fmla="*/ 917235 w 991055"/>
                  <a:gd name="connsiteY7" fmla="*/ 0 h 1767636"/>
                  <a:gd name="connsiteX0" fmla="*/ 929576 w 1003396"/>
                  <a:gd name="connsiteY0" fmla="*/ 0 h 1767636"/>
                  <a:gd name="connsiteX1" fmla="*/ 1003396 w 1003396"/>
                  <a:gd name="connsiteY1" fmla="*/ 90488 h 1767636"/>
                  <a:gd name="connsiteX2" fmla="*/ 374744 w 1003396"/>
                  <a:gd name="connsiteY2" fmla="*/ 750095 h 1767636"/>
                  <a:gd name="connsiteX3" fmla="*/ 248538 w 1003396"/>
                  <a:gd name="connsiteY3" fmla="*/ 1500188 h 1767636"/>
                  <a:gd name="connsiteX4" fmla="*/ 103283 w 1003396"/>
                  <a:gd name="connsiteY4" fmla="*/ 1764507 h 1767636"/>
                  <a:gd name="connsiteX5" fmla="*/ 103281 w 1003396"/>
                  <a:gd name="connsiteY5" fmla="*/ 1466851 h 1767636"/>
                  <a:gd name="connsiteX6" fmla="*/ 255682 w 1003396"/>
                  <a:gd name="connsiteY6" fmla="*/ 695325 h 1767636"/>
                  <a:gd name="connsiteX7" fmla="*/ 929576 w 1003396"/>
                  <a:gd name="connsiteY7" fmla="*/ 0 h 1767636"/>
                  <a:gd name="connsiteX0" fmla="*/ 929576 w 1003396"/>
                  <a:gd name="connsiteY0" fmla="*/ 0 h 1767636"/>
                  <a:gd name="connsiteX1" fmla="*/ 1003396 w 1003396"/>
                  <a:gd name="connsiteY1" fmla="*/ 90488 h 1767636"/>
                  <a:gd name="connsiteX2" fmla="*/ 358075 w 1003396"/>
                  <a:gd name="connsiteY2" fmla="*/ 752476 h 1767636"/>
                  <a:gd name="connsiteX3" fmla="*/ 248538 w 1003396"/>
                  <a:gd name="connsiteY3" fmla="*/ 1500188 h 1767636"/>
                  <a:gd name="connsiteX4" fmla="*/ 103283 w 1003396"/>
                  <a:gd name="connsiteY4" fmla="*/ 1764507 h 1767636"/>
                  <a:gd name="connsiteX5" fmla="*/ 103281 w 1003396"/>
                  <a:gd name="connsiteY5" fmla="*/ 1466851 h 1767636"/>
                  <a:gd name="connsiteX6" fmla="*/ 255682 w 1003396"/>
                  <a:gd name="connsiteY6" fmla="*/ 695325 h 1767636"/>
                  <a:gd name="connsiteX7" fmla="*/ 929576 w 1003396"/>
                  <a:gd name="connsiteY7" fmla="*/ 0 h 1767636"/>
                  <a:gd name="connsiteX0" fmla="*/ 929576 w 1003396"/>
                  <a:gd name="connsiteY0" fmla="*/ 0 h 1767483"/>
                  <a:gd name="connsiteX1" fmla="*/ 1003396 w 1003396"/>
                  <a:gd name="connsiteY1" fmla="*/ 90488 h 1767483"/>
                  <a:gd name="connsiteX2" fmla="*/ 358075 w 1003396"/>
                  <a:gd name="connsiteY2" fmla="*/ 752476 h 1767483"/>
                  <a:gd name="connsiteX3" fmla="*/ 229488 w 1003396"/>
                  <a:gd name="connsiteY3" fmla="*/ 1488281 h 1767483"/>
                  <a:gd name="connsiteX4" fmla="*/ 103283 w 1003396"/>
                  <a:gd name="connsiteY4" fmla="*/ 1764507 h 1767483"/>
                  <a:gd name="connsiteX5" fmla="*/ 103281 w 1003396"/>
                  <a:gd name="connsiteY5" fmla="*/ 1466851 h 1767483"/>
                  <a:gd name="connsiteX6" fmla="*/ 255682 w 1003396"/>
                  <a:gd name="connsiteY6" fmla="*/ 695325 h 1767483"/>
                  <a:gd name="connsiteX7" fmla="*/ 929576 w 1003396"/>
                  <a:gd name="connsiteY7" fmla="*/ 0 h 1767483"/>
                  <a:gd name="connsiteX0" fmla="*/ 929576 w 1003396"/>
                  <a:gd name="connsiteY0" fmla="*/ 0 h 1767483"/>
                  <a:gd name="connsiteX1" fmla="*/ 1003396 w 1003396"/>
                  <a:gd name="connsiteY1" fmla="*/ 90488 h 1767483"/>
                  <a:gd name="connsiteX2" fmla="*/ 350932 w 1003396"/>
                  <a:gd name="connsiteY2" fmla="*/ 742951 h 1767483"/>
                  <a:gd name="connsiteX3" fmla="*/ 229488 w 1003396"/>
                  <a:gd name="connsiteY3" fmla="*/ 1488281 h 1767483"/>
                  <a:gd name="connsiteX4" fmla="*/ 103283 w 1003396"/>
                  <a:gd name="connsiteY4" fmla="*/ 1764507 h 1767483"/>
                  <a:gd name="connsiteX5" fmla="*/ 103281 w 1003396"/>
                  <a:gd name="connsiteY5" fmla="*/ 1466851 h 1767483"/>
                  <a:gd name="connsiteX6" fmla="*/ 255682 w 1003396"/>
                  <a:gd name="connsiteY6" fmla="*/ 695325 h 1767483"/>
                  <a:gd name="connsiteX7" fmla="*/ 929576 w 1003396"/>
                  <a:gd name="connsiteY7" fmla="*/ 0 h 1767483"/>
                  <a:gd name="connsiteX0" fmla="*/ 929576 w 1003396"/>
                  <a:gd name="connsiteY0" fmla="*/ 0 h 1767483"/>
                  <a:gd name="connsiteX1" fmla="*/ 1003396 w 1003396"/>
                  <a:gd name="connsiteY1" fmla="*/ 78582 h 1767483"/>
                  <a:gd name="connsiteX2" fmla="*/ 350932 w 1003396"/>
                  <a:gd name="connsiteY2" fmla="*/ 742951 h 1767483"/>
                  <a:gd name="connsiteX3" fmla="*/ 229488 w 1003396"/>
                  <a:gd name="connsiteY3" fmla="*/ 1488281 h 1767483"/>
                  <a:gd name="connsiteX4" fmla="*/ 103283 w 1003396"/>
                  <a:gd name="connsiteY4" fmla="*/ 1764507 h 1767483"/>
                  <a:gd name="connsiteX5" fmla="*/ 103281 w 1003396"/>
                  <a:gd name="connsiteY5" fmla="*/ 1466851 h 1767483"/>
                  <a:gd name="connsiteX6" fmla="*/ 255682 w 1003396"/>
                  <a:gd name="connsiteY6" fmla="*/ 695325 h 1767483"/>
                  <a:gd name="connsiteX7" fmla="*/ 929576 w 1003396"/>
                  <a:gd name="connsiteY7" fmla="*/ 0 h 1767483"/>
                  <a:gd name="connsiteX0" fmla="*/ 929576 w 1003396"/>
                  <a:gd name="connsiteY0" fmla="*/ 0 h 1767371"/>
                  <a:gd name="connsiteX1" fmla="*/ 1003396 w 1003396"/>
                  <a:gd name="connsiteY1" fmla="*/ 78582 h 1767371"/>
                  <a:gd name="connsiteX2" fmla="*/ 350932 w 1003396"/>
                  <a:gd name="connsiteY2" fmla="*/ 742951 h 1767371"/>
                  <a:gd name="connsiteX3" fmla="*/ 224725 w 1003396"/>
                  <a:gd name="connsiteY3" fmla="*/ 1478756 h 1767371"/>
                  <a:gd name="connsiteX4" fmla="*/ 103283 w 1003396"/>
                  <a:gd name="connsiteY4" fmla="*/ 1764507 h 1767371"/>
                  <a:gd name="connsiteX5" fmla="*/ 103281 w 1003396"/>
                  <a:gd name="connsiteY5" fmla="*/ 1466851 h 1767371"/>
                  <a:gd name="connsiteX6" fmla="*/ 255682 w 1003396"/>
                  <a:gd name="connsiteY6" fmla="*/ 695325 h 1767371"/>
                  <a:gd name="connsiteX7" fmla="*/ 929576 w 1003396"/>
                  <a:gd name="connsiteY7" fmla="*/ 0 h 1767371"/>
                  <a:gd name="connsiteX0" fmla="*/ 929576 w 1003396"/>
                  <a:gd name="connsiteY0" fmla="*/ 0 h 1767481"/>
                  <a:gd name="connsiteX1" fmla="*/ 1003396 w 1003396"/>
                  <a:gd name="connsiteY1" fmla="*/ 78582 h 1767481"/>
                  <a:gd name="connsiteX2" fmla="*/ 350932 w 1003396"/>
                  <a:gd name="connsiteY2" fmla="*/ 742951 h 1767481"/>
                  <a:gd name="connsiteX3" fmla="*/ 224725 w 1003396"/>
                  <a:gd name="connsiteY3" fmla="*/ 1478756 h 1767481"/>
                  <a:gd name="connsiteX4" fmla="*/ 103283 w 1003396"/>
                  <a:gd name="connsiteY4" fmla="*/ 1764507 h 1767481"/>
                  <a:gd name="connsiteX5" fmla="*/ 103281 w 1003396"/>
                  <a:gd name="connsiteY5" fmla="*/ 1466851 h 1767481"/>
                  <a:gd name="connsiteX6" fmla="*/ 255682 w 1003396"/>
                  <a:gd name="connsiteY6" fmla="*/ 695325 h 1767481"/>
                  <a:gd name="connsiteX7" fmla="*/ 929576 w 1003396"/>
                  <a:gd name="connsiteY7" fmla="*/ 0 h 1767481"/>
                  <a:gd name="connsiteX0" fmla="*/ 929576 w 1003396"/>
                  <a:gd name="connsiteY0" fmla="*/ 0 h 1767481"/>
                  <a:gd name="connsiteX1" fmla="*/ 1003396 w 1003396"/>
                  <a:gd name="connsiteY1" fmla="*/ 78582 h 1767481"/>
                  <a:gd name="connsiteX2" fmla="*/ 350932 w 1003396"/>
                  <a:gd name="connsiteY2" fmla="*/ 742951 h 1767481"/>
                  <a:gd name="connsiteX3" fmla="*/ 224725 w 1003396"/>
                  <a:gd name="connsiteY3" fmla="*/ 1478756 h 1767481"/>
                  <a:gd name="connsiteX4" fmla="*/ 103283 w 1003396"/>
                  <a:gd name="connsiteY4" fmla="*/ 1764507 h 1767481"/>
                  <a:gd name="connsiteX5" fmla="*/ 103281 w 1003396"/>
                  <a:gd name="connsiteY5" fmla="*/ 1466851 h 1767481"/>
                  <a:gd name="connsiteX6" fmla="*/ 249012 w 1003396"/>
                  <a:gd name="connsiteY6" fmla="*/ 687738 h 1767481"/>
                  <a:gd name="connsiteX7" fmla="*/ 929576 w 1003396"/>
                  <a:gd name="connsiteY7" fmla="*/ 0 h 1767481"/>
                  <a:gd name="connsiteX0" fmla="*/ 929576 w 1003396"/>
                  <a:gd name="connsiteY0" fmla="*/ 0 h 1767481"/>
                  <a:gd name="connsiteX1" fmla="*/ 1003396 w 1003396"/>
                  <a:gd name="connsiteY1" fmla="*/ 78582 h 1767481"/>
                  <a:gd name="connsiteX2" fmla="*/ 350932 w 1003396"/>
                  <a:gd name="connsiteY2" fmla="*/ 742951 h 1767481"/>
                  <a:gd name="connsiteX3" fmla="*/ 224725 w 1003396"/>
                  <a:gd name="connsiteY3" fmla="*/ 1478756 h 1767481"/>
                  <a:gd name="connsiteX4" fmla="*/ 103283 w 1003396"/>
                  <a:gd name="connsiteY4" fmla="*/ 1764507 h 1767481"/>
                  <a:gd name="connsiteX5" fmla="*/ 103281 w 1003396"/>
                  <a:gd name="connsiteY5" fmla="*/ 1466851 h 1767481"/>
                  <a:gd name="connsiteX6" fmla="*/ 241730 w 1003396"/>
                  <a:gd name="connsiteY6" fmla="*/ 689658 h 1767481"/>
                  <a:gd name="connsiteX7" fmla="*/ 929576 w 1003396"/>
                  <a:gd name="connsiteY7" fmla="*/ 0 h 1767481"/>
                  <a:gd name="connsiteX0" fmla="*/ 929576 w 1003396"/>
                  <a:gd name="connsiteY0" fmla="*/ 0 h 1767481"/>
                  <a:gd name="connsiteX1" fmla="*/ 1003396 w 1003396"/>
                  <a:gd name="connsiteY1" fmla="*/ 78582 h 1767481"/>
                  <a:gd name="connsiteX2" fmla="*/ 350932 w 1003396"/>
                  <a:gd name="connsiteY2" fmla="*/ 742951 h 1767481"/>
                  <a:gd name="connsiteX3" fmla="*/ 224725 w 1003396"/>
                  <a:gd name="connsiteY3" fmla="*/ 1478756 h 1767481"/>
                  <a:gd name="connsiteX4" fmla="*/ 103283 w 1003396"/>
                  <a:gd name="connsiteY4" fmla="*/ 1764507 h 1767481"/>
                  <a:gd name="connsiteX5" fmla="*/ 103281 w 1003396"/>
                  <a:gd name="connsiteY5" fmla="*/ 1466851 h 1767481"/>
                  <a:gd name="connsiteX6" fmla="*/ 241730 w 1003396"/>
                  <a:gd name="connsiteY6" fmla="*/ 689658 h 1767481"/>
                  <a:gd name="connsiteX7" fmla="*/ 929576 w 1003396"/>
                  <a:gd name="connsiteY7" fmla="*/ 0 h 1767481"/>
                  <a:gd name="connsiteX0" fmla="*/ 929576 w 1003396"/>
                  <a:gd name="connsiteY0" fmla="*/ 0 h 1767481"/>
                  <a:gd name="connsiteX1" fmla="*/ 1003396 w 1003396"/>
                  <a:gd name="connsiteY1" fmla="*/ 78582 h 1767481"/>
                  <a:gd name="connsiteX2" fmla="*/ 350932 w 1003396"/>
                  <a:gd name="connsiteY2" fmla="*/ 742951 h 1767481"/>
                  <a:gd name="connsiteX3" fmla="*/ 224725 w 1003396"/>
                  <a:gd name="connsiteY3" fmla="*/ 1478756 h 1767481"/>
                  <a:gd name="connsiteX4" fmla="*/ 103283 w 1003396"/>
                  <a:gd name="connsiteY4" fmla="*/ 1764507 h 1767481"/>
                  <a:gd name="connsiteX5" fmla="*/ 103281 w 1003396"/>
                  <a:gd name="connsiteY5" fmla="*/ 1466851 h 1767481"/>
                  <a:gd name="connsiteX6" fmla="*/ 233140 w 1003396"/>
                  <a:gd name="connsiteY6" fmla="*/ 674790 h 1767481"/>
                  <a:gd name="connsiteX7" fmla="*/ 929576 w 1003396"/>
                  <a:gd name="connsiteY7" fmla="*/ 0 h 1767481"/>
                  <a:gd name="connsiteX0" fmla="*/ 929576 w 1003396"/>
                  <a:gd name="connsiteY0" fmla="*/ 0 h 1767715"/>
                  <a:gd name="connsiteX1" fmla="*/ 1003396 w 1003396"/>
                  <a:gd name="connsiteY1" fmla="*/ 78582 h 1767715"/>
                  <a:gd name="connsiteX2" fmla="*/ 350932 w 1003396"/>
                  <a:gd name="connsiteY2" fmla="*/ 742951 h 1767715"/>
                  <a:gd name="connsiteX3" fmla="*/ 224725 w 1003396"/>
                  <a:gd name="connsiteY3" fmla="*/ 1478756 h 1767715"/>
                  <a:gd name="connsiteX4" fmla="*/ 103283 w 1003396"/>
                  <a:gd name="connsiteY4" fmla="*/ 1764507 h 1767715"/>
                  <a:gd name="connsiteX5" fmla="*/ 103281 w 1003396"/>
                  <a:gd name="connsiteY5" fmla="*/ 1466851 h 1767715"/>
                  <a:gd name="connsiteX6" fmla="*/ 233140 w 1003396"/>
                  <a:gd name="connsiteY6" fmla="*/ 674790 h 1767715"/>
                  <a:gd name="connsiteX7" fmla="*/ 929576 w 1003396"/>
                  <a:gd name="connsiteY7" fmla="*/ 0 h 1767715"/>
                  <a:gd name="connsiteX0" fmla="*/ 929576 w 1003396"/>
                  <a:gd name="connsiteY0" fmla="*/ 0 h 1767673"/>
                  <a:gd name="connsiteX1" fmla="*/ 1003396 w 1003396"/>
                  <a:gd name="connsiteY1" fmla="*/ 78582 h 1767673"/>
                  <a:gd name="connsiteX2" fmla="*/ 350932 w 1003396"/>
                  <a:gd name="connsiteY2" fmla="*/ 742951 h 1767673"/>
                  <a:gd name="connsiteX3" fmla="*/ 224725 w 1003396"/>
                  <a:gd name="connsiteY3" fmla="*/ 1478756 h 1767673"/>
                  <a:gd name="connsiteX4" fmla="*/ 103283 w 1003396"/>
                  <a:gd name="connsiteY4" fmla="*/ 1764507 h 1767673"/>
                  <a:gd name="connsiteX5" fmla="*/ 103281 w 1003396"/>
                  <a:gd name="connsiteY5" fmla="*/ 1466851 h 1767673"/>
                  <a:gd name="connsiteX6" fmla="*/ 233140 w 1003396"/>
                  <a:gd name="connsiteY6" fmla="*/ 674790 h 1767673"/>
                  <a:gd name="connsiteX7" fmla="*/ 929576 w 1003396"/>
                  <a:gd name="connsiteY7" fmla="*/ 0 h 1767673"/>
                  <a:gd name="connsiteX0" fmla="*/ 935400 w 1009220"/>
                  <a:gd name="connsiteY0" fmla="*/ 0 h 1767673"/>
                  <a:gd name="connsiteX1" fmla="*/ 1009220 w 1009220"/>
                  <a:gd name="connsiteY1" fmla="*/ 78582 h 1767673"/>
                  <a:gd name="connsiteX2" fmla="*/ 356756 w 1009220"/>
                  <a:gd name="connsiteY2" fmla="*/ 742951 h 1767673"/>
                  <a:gd name="connsiteX3" fmla="*/ 230549 w 1009220"/>
                  <a:gd name="connsiteY3" fmla="*/ 1478756 h 1767673"/>
                  <a:gd name="connsiteX4" fmla="*/ 109107 w 1009220"/>
                  <a:gd name="connsiteY4" fmla="*/ 1764507 h 1767673"/>
                  <a:gd name="connsiteX5" fmla="*/ 109105 w 1009220"/>
                  <a:gd name="connsiteY5" fmla="*/ 1466851 h 1767673"/>
                  <a:gd name="connsiteX6" fmla="*/ 238964 w 1009220"/>
                  <a:gd name="connsiteY6" fmla="*/ 674790 h 1767673"/>
                  <a:gd name="connsiteX7" fmla="*/ 935400 w 1009220"/>
                  <a:gd name="connsiteY7" fmla="*/ 0 h 1767673"/>
                  <a:gd name="connsiteX0" fmla="*/ 924459 w 998279"/>
                  <a:gd name="connsiteY0" fmla="*/ 0 h 1767673"/>
                  <a:gd name="connsiteX1" fmla="*/ 998279 w 998279"/>
                  <a:gd name="connsiteY1" fmla="*/ 78582 h 1767673"/>
                  <a:gd name="connsiteX2" fmla="*/ 345815 w 998279"/>
                  <a:gd name="connsiteY2" fmla="*/ 742951 h 1767673"/>
                  <a:gd name="connsiteX3" fmla="*/ 219608 w 998279"/>
                  <a:gd name="connsiteY3" fmla="*/ 1478756 h 1767673"/>
                  <a:gd name="connsiteX4" fmla="*/ 98166 w 998279"/>
                  <a:gd name="connsiteY4" fmla="*/ 1764507 h 1767673"/>
                  <a:gd name="connsiteX5" fmla="*/ 98164 w 998279"/>
                  <a:gd name="connsiteY5" fmla="*/ 1466851 h 1767673"/>
                  <a:gd name="connsiteX6" fmla="*/ 228023 w 998279"/>
                  <a:gd name="connsiteY6" fmla="*/ 674790 h 1767673"/>
                  <a:gd name="connsiteX7" fmla="*/ 924459 w 998279"/>
                  <a:gd name="connsiteY7" fmla="*/ 0 h 1767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98279" h="1767673">
                    <a:moveTo>
                      <a:pt x="924459" y="0"/>
                    </a:moveTo>
                    <a:cubicBezTo>
                      <a:pt x="924062" y="1"/>
                      <a:pt x="997485" y="78582"/>
                      <a:pt x="998279" y="78582"/>
                    </a:cubicBezTo>
                    <a:cubicBezTo>
                      <a:pt x="884773" y="197645"/>
                      <a:pt x="387487" y="671513"/>
                      <a:pt x="345815" y="742951"/>
                    </a:cubicBezTo>
                    <a:cubicBezTo>
                      <a:pt x="333114" y="870745"/>
                      <a:pt x="219608" y="1455340"/>
                      <a:pt x="219608" y="1478756"/>
                    </a:cubicBezTo>
                    <a:cubicBezTo>
                      <a:pt x="346061" y="1591956"/>
                      <a:pt x="246994" y="1795464"/>
                      <a:pt x="98166" y="1764507"/>
                    </a:cubicBezTo>
                    <a:cubicBezTo>
                      <a:pt x="-84087" y="1712959"/>
                      <a:pt x="30695" y="1485107"/>
                      <a:pt x="98164" y="1466851"/>
                    </a:cubicBezTo>
                    <a:cubicBezTo>
                      <a:pt x="125944" y="1331119"/>
                      <a:pt x="216116" y="740275"/>
                      <a:pt x="228023" y="674790"/>
                    </a:cubicBezTo>
                    <a:cubicBezTo>
                      <a:pt x="423557" y="453221"/>
                      <a:pt x="806984" y="101600"/>
                      <a:pt x="924459" y="0"/>
                    </a:cubicBezTo>
                    <a:close/>
                  </a:path>
                </a:pathLst>
              </a:custGeom>
              <a:gradFill>
                <a:gsLst>
                  <a:gs pos="57000">
                    <a:schemeClr val="accent4">
                      <a:lumMod val="40000"/>
                      <a:lumOff val="60000"/>
                    </a:schemeClr>
                  </a:gs>
                  <a:gs pos="500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/>
                  </a:gs>
                </a:gsLst>
                <a:path path="circle">
                  <a:fillToRect r="100000" b="100000"/>
                </a:path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877" name="Freihandform 876"/>
              <p:cNvSpPr/>
              <p:nvPr/>
            </p:nvSpPr>
            <p:spPr bwMode="auto">
              <a:xfrm rot="2996638" flipH="1">
                <a:off x="5752429" y="1945775"/>
                <a:ext cx="408140" cy="498334"/>
              </a:xfrm>
              <a:custGeom>
                <a:avLst/>
                <a:gdLst>
                  <a:gd name="connsiteX0" fmla="*/ 1007268 w 1050100"/>
                  <a:gd name="connsiteY0" fmla="*/ 117321 h 1801588"/>
                  <a:gd name="connsiteX1" fmla="*/ 366712 w 1050100"/>
                  <a:gd name="connsiteY1" fmla="*/ 722158 h 1801588"/>
                  <a:gd name="connsiteX2" fmla="*/ 250031 w 1050100"/>
                  <a:gd name="connsiteY2" fmla="*/ 1527021 h 1801588"/>
                  <a:gd name="connsiteX3" fmla="*/ 176212 w 1050100"/>
                  <a:gd name="connsiteY3" fmla="*/ 1798483 h 1801588"/>
                  <a:gd name="connsiteX4" fmla="*/ 0 w 1050100"/>
                  <a:gd name="connsiteY4" fmla="*/ 1660371 h 1801588"/>
                  <a:gd name="connsiteX5" fmla="*/ 138112 w 1050100"/>
                  <a:gd name="connsiteY5" fmla="*/ 1450821 h 1801588"/>
                  <a:gd name="connsiteX6" fmla="*/ 159543 w 1050100"/>
                  <a:gd name="connsiteY6" fmla="*/ 1119827 h 1801588"/>
                  <a:gd name="connsiteX7" fmla="*/ 254793 w 1050100"/>
                  <a:gd name="connsiteY7" fmla="*/ 729302 h 1801588"/>
                  <a:gd name="connsiteX8" fmla="*/ 492918 w 1050100"/>
                  <a:gd name="connsiteY8" fmla="*/ 445933 h 1801588"/>
                  <a:gd name="connsiteX9" fmla="*/ 935831 w 1050100"/>
                  <a:gd name="connsiteY9" fmla="*/ 26833 h 1801588"/>
                  <a:gd name="connsiteX10" fmla="*/ 1007268 w 1050100"/>
                  <a:gd name="connsiteY10" fmla="*/ 117321 h 1801588"/>
                  <a:gd name="connsiteX0" fmla="*/ 1007268 w 1050100"/>
                  <a:gd name="connsiteY0" fmla="*/ 117321 h 1801588"/>
                  <a:gd name="connsiteX1" fmla="*/ 366712 w 1050100"/>
                  <a:gd name="connsiteY1" fmla="*/ 722158 h 1801588"/>
                  <a:gd name="connsiteX2" fmla="*/ 250031 w 1050100"/>
                  <a:gd name="connsiteY2" fmla="*/ 1527021 h 1801588"/>
                  <a:gd name="connsiteX3" fmla="*/ 176212 w 1050100"/>
                  <a:gd name="connsiteY3" fmla="*/ 1798483 h 1801588"/>
                  <a:gd name="connsiteX4" fmla="*/ 0 w 1050100"/>
                  <a:gd name="connsiteY4" fmla="*/ 1660371 h 1801588"/>
                  <a:gd name="connsiteX5" fmla="*/ 138112 w 1050100"/>
                  <a:gd name="connsiteY5" fmla="*/ 1450821 h 1801588"/>
                  <a:gd name="connsiteX6" fmla="*/ 159543 w 1050100"/>
                  <a:gd name="connsiteY6" fmla="*/ 1119827 h 1801588"/>
                  <a:gd name="connsiteX7" fmla="*/ 254793 w 1050100"/>
                  <a:gd name="connsiteY7" fmla="*/ 729302 h 1801588"/>
                  <a:gd name="connsiteX8" fmla="*/ 492918 w 1050100"/>
                  <a:gd name="connsiteY8" fmla="*/ 445933 h 1801588"/>
                  <a:gd name="connsiteX9" fmla="*/ 935831 w 1050100"/>
                  <a:gd name="connsiteY9" fmla="*/ 26833 h 1801588"/>
                  <a:gd name="connsiteX10" fmla="*/ 1007268 w 1050100"/>
                  <a:gd name="connsiteY10" fmla="*/ 117321 h 1801588"/>
                  <a:gd name="connsiteX0" fmla="*/ 1007268 w 1008049"/>
                  <a:gd name="connsiteY0" fmla="*/ 102914 h 1787181"/>
                  <a:gd name="connsiteX1" fmla="*/ 366712 w 1008049"/>
                  <a:gd name="connsiteY1" fmla="*/ 707751 h 1787181"/>
                  <a:gd name="connsiteX2" fmla="*/ 250031 w 1008049"/>
                  <a:gd name="connsiteY2" fmla="*/ 1512614 h 1787181"/>
                  <a:gd name="connsiteX3" fmla="*/ 176212 w 1008049"/>
                  <a:gd name="connsiteY3" fmla="*/ 1784076 h 1787181"/>
                  <a:gd name="connsiteX4" fmla="*/ 0 w 1008049"/>
                  <a:gd name="connsiteY4" fmla="*/ 1645964 h 1787181"/>
                  <a:gd name="connsiteX5" fmla="*/ 138112 w 1008049"/>
                  <a:gd name="connsiteY5" fmla="*/ 1436414 h 1787181"/>
                  <a:gd name="connsiteX6" fmla="*/ 159543 w 1008049"/>
                  <a:gd name="connsiteY6" fmla="*/ 1105420 h 1787181"/>
                  <a:gd name="connsiteX7" fmla="*/ 254793 w 1008049"/>
                  <a:gd name="connsiteY7" fmla="*/ 714895 h 1787181"/>
                  <a:gd name="connsiteX8" fmla="*/ 492918 w 1008049"/>
                  <a:gd name="connsiteY8" fmla="*/ 431526 h 1787181"/>
                  <a:gd name="connsiteX9" fmla="*/ 935831 w 1008049"/>
                  <a:gd name="connsiteY9" fmla="*/ 12426 h 1787181"/>
                  <a:gd name="connsiteX10" fmla="*/ 1007268 w 1008049"/>
                  <a:gd name="connsiteY10" fmla="*/ 102914 h 1787181"/>
                  <a:gd name="connsiteX0" fmla="*/ 1007268 w 1008049"/>
                  <a:gd name="connsiteY0" fmla="*/ 102914 h 1787181"/>
                  <a:gd name="connsiteX1" fmla="*/ 366712 w 1008049"/>
                  <a:gd name="connsiteY1" fmla="*/ 707751 h 1787181"/>
                  <a:gd name="connsiteX2" fmla="*/ 250031 w 1008049"/>
                  <a:gd name="connsiteY2" fmla="*/ 1512614 h 1787181"/>
                  <a:gd name="connsiteX3" fmla="*/ 176212 w 1008049"/>
                  <a:gd name="connsiteY3" fmla="*/ 1784076 h 1787181"/>
                  <a:gd name="connsiteX4" fmla="*/ 0 w 1008049"/>
                  <a:gd name="connsiteY4" fmla="*/ 1645964 h 1787181"/>
                  <a:gd name="connsiteX5" fmla="*/ 138112 w 1008049"/>
                  <a:gd name="connsiteY5" fmla="*/ 1436414 h 1787181"/>
                  <a:gd name="connsiteX6" fmla="*/ 159543 w 1008049"/>
                  <a:gd name="connsiteY6" fmla="*/ 1105420 h 1787181"/>
                  <a:gd name="connsiteX7" fmla="*/ 254793 w 1008049"/>
                  <a:gd name="connsiteY7" fmla="*/ 714895 h 1787181"/>
                  <a:gd name="connsiteX8" fmla="*/ 492918 w 1008049"/>
                  <a:gd name="connsiteY8" fmla="*/ 431526 h 1787181"/>
                  <a:gd name="connsiteX9" fmla="*/ 935831 w 1008049"/>
                  <a:gd name="connsiteY9" fmla="*/ 12426 h 1787181"/>
                  <a:gd name="connsiteX10" fmla="*/ 1007268 w 1008049"/>
                  <a:gd name="connsiteY10" fmla="*/ 102914 h 1787181"/>
                  <a:gd name="connsiteX0" fmla="*/ 1007268 w 1007268"/>
                  <a:gd name="connsiteY0" fmla="*/ 90488 h 1774755"/>
                  <a:gd name="connsiteX1" fmla="*/ 366712 w 1007268"/>
                  <a:gd name="connsiteY1" fmla="*/ 695325 h 1774755"/>
                  <a:gd name="connsiteX2" fmla="*/ 250031 w 1007268"/>
                  <a:gd name="connsiteY2" fmla="*/ 1500188 h 1774755"/>
                  <a:gd name="connsiteX3" fmla="*/ 176212 w 1007268"/>
                  <a:gd name="connsiteY3" fmla="*/ 1771650 h 1774755"/>
                  <a:gd name="connsiteX4" fmla="*/ 0 w 1007268"/>
                  <a:gd name="connsiteY4" fmla="*/ 1633538 h 1774755"/>
                  <a:gd name="connsiteX5" fmla="*/ 138112 w 1007268"/>
                  <a:gd name="connsiteY5" fmla="*/ 1423988 h 1774755"/>
                  <a:gd name="connsiteX6" fmla="*/ 159543 w 1007268"/>
                  <a:gd name="connsiteY6" fmla="*/ 1092994 h 1774755"/>
                  <a:gd name="connsiteX7" fmla="*/ 254793 w 1007268"/>
                  <a:gd name="connsiteY7" fmla="*/ 702469 h 1774755"/>
                  <a:gd name="connsiteX8" fmla="*/ 492918 w 1007268"/>
                  <a:gd name="connsiteY8" fmla="*/ 419100 h 1774755"/>
                  <a:gd name="connsiteX9" fmla="*/ 935831 w 1007268"/>
                  <a:gd name="connsiteY9" fmla="*/ 0 h 1774755"/>
                  <a:gd name="connsiteX10" fmla="*/ 1007268 w 1007268"/>
                  <a:gd name="connsiteY10" fmla="*/ 90488 h 1774755"/>
                  <a:gd name="connsiteX0" fmla="*/ 1007268 w 1007268"/>
                  <a:gd name="connsiteY0" fmla="*/ 90488 h 1774755"/>
                  <a:gd name="connsiteX1" fmla="*/ 366712 w 1007268"/>
                  <a:gd name="connsiteY1" fmla="*/ 695325 h 1774755"/>
                  <a:gd name="connsiteX2" fmla="*/ 250031 w 1007268"/>
                  <a:gd name="connsiteY2" fmla="*/ 1500188 h 1774755"/>
                  <a:gd name="connsiteX3" fmla="*/ 176212 w 1007268"/>
                  <a:gd name="connsiteY3" fmla="*/ 1771650 h 1774755"/>
                  <a:gd name="connsiteX4" fmla="*/ 0 w 1007268"/>
                  <a:gd name="connsiteY4" fmla="*/ 1633538 h 1774755"/>
                  <a:gd name="connsiteX5" fmla="*/ 138112 w 1007268"/>
                  <a:gd name="connsiteY5" fmla="*/ 1423988 h 1774755"/>
                  <a:gd name="connsiteX6" fmla="*/ 159543 w 1007268"/>
                  <a:gd name="connsiteY6" fmla="*/ 1092994 h 1774755"/>
                  <a:gd name="connsiteX7" fmla="*/ 254793 w 1007268"/>
                  <a:gd name="connsiteY7" fmla="*/ 702469 h 1774755"/>
                  <a:gd name="connsiteX8" fmla="*/ 492918 w 1007268"/>
                  <a:gd name="connsiteY8" fmla="*/ 419100 h 1774755"/>
                  <a:gd name="connsiteX9" fmla="*/ 935831 w 1007268"/>
                  <a:gd name="connsiteY9" fmla="*/ 0 h 1774755"/>
                  <a:gd name="connsiteX10" fmla="*/ 1007268 w 1007268"/>
                  <a:gd name="connsiteY10" fmla="*/ 90488 h 1774755"/>
                  <a:gd name="connsiteX0" fmla="*/ 1057275 w 1057275"/>
                  <a:gd name="connsiteY0" fmla="*/ 100013 h 1774755"/>
                  <a:gd name="connsiteX1" fmla="*/ 366712 w 1057275"/>
                  <a:gd name="connsiteY1" fmla="*/ 695325 h 1774755"/>
                  <a:gd name="connsiteX2" fmla="*/ 250031 w 1057275"/>
                  <a:gd name="connsiteY2" fmla="*/ 1500188 h 1774755"/>
                  <a:gd name="connsiteX3" fmla="*/ 176212 w 1057275"/>
                  <a:gd name="connsiteY3" fmla="*/ 1771650 h 1774755"/>
                  <a:gd name="connsiteX4" fmla="*/ 0 w 1057275"/>
                  <a:gd name="connsiteY4" fmla="*/ 1633538 h 1774755"/>
                  <a:gd name="connsiteX5" fmla="*/ 138112 w 1057275"/>
                  <a:gd name="connsiteY5" fmla="*/ 1423988 h 1774755"/>
                  <a:gd name="connsiteX6" fmla="*/ 159543 w 1057275"/>
                  <a:gd name="connsiteY6" fmla="*/ 1092994 h 1774755"/>
                  <a:gd name="connsiteX7" fmla="*/ 254793 w 1057275"/>
                  <a:gd name="connsiteY7" fmla="*/ 702469 h 1774755"/>
                  <a:gd name="connsiteX8" fmla="*/ 492918 w 1057275"/>
                  <a:gd name="connsiteY8" fmla="*/ 419100 h 1774755"/>
                  <a:gd name="connsiteX9" fmla="*/ 935831 w 1057275"/>
                  <a:gd name="connsiteY9" fmla="*/ 0 h 1774755"/>
                  <a:gd name="connsiteX10" fmla="*/ 1057275 w 1057275"/>
                  <a:gd name="connsiteY10" fmla="*/ 100013 h 1774755"/>
                  <a:gd name="connsiteX0" fmla="*/ 1057275 w 1067554"/>
                  <a:gd name="connsiteY0" fmla="*/ 100013 h 1774755"/>
                  <a:gd name="connsiteX1" fmla="*/ 366712 w 1067554"/>
                  <a:gd name="connsiteY1" fmla="*/ 695325 h 1774755"/>
                  <a:gd name="connsiteX2" fmla="*/ 250031 w 1067554"/>
                  <a:gd name="connsiteY2" fmla="*/ 1500188 h 1774755"/>
                  <a:gd name="connsiteX3" fmla="*/ 176212 w 1067554"/>
                  <a:gd name="connsiteY3" fmla="*/ 1771650 h 1774755"/>
                  <a:gd name="connsiteX4" fmla="*/ 0 w 1067554"/>
                  <a:gd name="connsiteY4" fmla="*/ 1633538 h 1774755"/>
                  <a:gd name="connsiteX5" fmla="*/ 138112 w 1067554"/>
                  <a:gd name="connsiteY5" fmla="*/ 1423988 h 1774755"/>
                  <a:gd name="connsiteX6" fmla="*/ 159543 w 1067554"/>
                  <a:gd name="connsiteY6" fmla="*/ 1092994 h 1774755"/>
                  <a:gd name="connsiteX7" fmla="*/ 254793 w 1067554"/>
                  <a:gd name="connsiteY7" fmla="*/ 702469 h 1774755"/>
                  <a:gd name="connsiteX8" fmla="*/ 492918 w 1067554"/>
                  <a:gd name="connsiteY8" fmla="*/ 419100 h 1774755"/>
                  <a:gd name="connsiteX9" fmla="*/ 935831 w 1067554"/>
                  <a:gd name="connsiteY9" fmla="*/ 0 h 1774755"/>
                  <a:gd name="connsiteX10" fmla="*/ 1057275 w 1067554"/>
                  <a:gd name="connsiteY10" fmla="*/ 100013 h 1774755"/>
                  <a:gd name="connsiteX0" fmla="*/ 1057275 w 1057749"/>
                  <a:gd name="connsiteY0" fmla="*/ 100013 h 1774755"/>
                  <a:gd name="connsiteX1" fmla="*/ 366712 w 1057749"/>
                  <a:gd name="connsiteY1" fmla="*/ 695325 h 1774755"/>
                  <a:gd name="connsiteX2" fmla="*/ 250031 w 1057749"/>
                  <a:gd name="connsiteY2" fmla="*/ 1500188 h 1774755"/>
                  <a:gd name="connsiteX3" fmla="*/ 176212 w 1057749"/>
                  <a:gd name="connsiteY3" fmla="*/ 1771650 h 1774755"/>
                  <a:gd name="connsiteX4" fmla="*/ 0 w 1057749"/>
                  <a:gd name="connsiteY4" fmla="*/ 1633538 h 1774755"/>
                  <a:gd name="connsiteX5" fmla="*/ 138112 w 1057749"/>
                  <a:gd name="connsiteY5" fmla="*/ 1423988 h 1774755"/>
                  <a:gd name="connsiteX6" fmla="*/ 159543 w 1057749"/>
                  <a:gd name="connsiteY6" fmla="*/ 1092994 h 1774755"/>
                  <a:gd name="connsiteX7" fmla="*/ 254793 w 1057749"/>
                  <a:gd name="connsiteY7" fmla="*/ 702469 h 1774755"/>
                  <a:gd name="connsiteX8" fmla="*/ 492918 w 1057749"/>
                  <a:gd name="connsiteY8" fmla="*/ 419100 h 1774755"/>
                  <a:gd name="connsiteX9" fmla="*/ 935831 w 1057749"/>
                  <a:gd name="connsiteY9" fmla="*/ 0 h 1774755"/>
                  <a:gd name="connsiteX10" fmla="*/ 1057275 w 1057749"/>
                  <a:gd name="connsiteY10" fmla="*/ 100013 h 1774755"/>
                  <a:gd name="connsiteX0" fmla="*/ 1031081 w 1031577"/>
                  <a:gd name="connsiteY0" fmla="*/ 90488 h 1774755"/>
                  <a:gd name="connsiteX1" fmla="*/ 366712 w 1031577"/>
                  <a:gd name="connsiteY1" fmla="*/ 695325 h 1774755"/>
                  <a:gd name="connsiteX2" fmla="*/ 250031 w 1031577"/>
                  <a:gd name="connsiteY2" fmla="*/ 1500188 h 1774755"/>
                  <a:gd name="connsiteX3" fmla="*/ 176212 w 1031577"/>
                  <a:gd name="connsiteY3" fmla="*/ 1771650 h 1774755"/>
                  <a:gd name="connsiteX4" fmla="*/ 0 w 1031577"/>
                  <a:gd name="connsiteY4" fmla="*/ 1633538 h 1774755"/>
                  <a:gd name="connsiteX5" fmla="*/ 138112 w 1031577"/>
                  <a:gd name="connsiteY5" fmla="*/ 1423988 h 1774755"/>
                  <a:gd name="connsiteX6" fmla="*/ 159543 w 1031577"/>
                  <a:gd name="connsiteY6" fmla="*/ 1092994 h 1774755"/>
                  <a:gd name="connsiteX7" fmla="*/ 254793 w 1031577"/>
                  <a:gd name="connsiteY7" fmla="*/ 702469 h 1774755"/>
                  <a:gd name="connsiteX8" fmla="*/ 492918 w 1031577"/>
                  <a:gd name="connsiteY8" fmla="*/ 419100 h 1774755"/>
                  <a:gd name="connsiteX9" fmla="*/ 935831 w 1031577"/>
                  <a:gd name="connsiteY9" fmla="*/ 0 h 1774755"/>
                  <a:gd name="connsiteX10" fmla="*/ 1031081 w 1031577"/>
                  <a:gd name="connsiteY10" fmla="*/ 90488 h 1774755"/>
                  <a:gd name="connsiteX0" fmla="*/ 1031081 w 1031577"/>
                  <a:gd name="connsiteY0" fmla="*/ 90488 h 1774755"/>
                  <a:gd name="connsiteX1" fmla="*/ 366712 w 1031577"/>
                  <a:gd name="connsiteY1" fmla="*/ 695325 h 1774755"/>
                  <a:gd name="connsiteX2" fmla="*/ 250031 w 1031577"/>
                  <a:gd name="connsiteY2" fmla="*/ 1500188 h 1774755"/>
                  <a:gd name="connsiteX3" fmla="*/ 176212 w 1031577"/>
                  <a:gd name="connsiteY3" fmla="*/ 1771650 h 1774755"/>
                  <a:gd name="connsiteX4" fmla="*/ 0 w 1031577"/>
                  <a:gd name="connsiteY4" fmla="*/ 1633538 h 1774755"/>
                  <a:gd name="connsiteX5" fmla="*/ 138112 w 1031577"/>
                  <a:gd name="connsiteY5" fmla="*/ 1423988 h 1774755"/>
                  <a:gd name="connsiteX6" fmla="*/ 159543 w 1031577"/>
                  <a:gd name="connsiteY6" fmla="*/ 1092994 h 1774755"/>
                  <a:gd name="connsiteX7" fmla="*/ 254793 w 1031577"/>
                  <a:gd name="connsiteY7" fmla="*/ 702469 h 1774755"/>
                  <a:gd name="connsiteX8" fmla="*/ 483393 w 1031577"/>
                  <a:gd name="connsiteY8" fmla="*/ 416718 h 1774755"/>
                  <a:gd name="connsiteX9" fmla="*/ 935831 w 1031577"/>
                  <a:gd name="connsiteY9" fmla="*/ 0 h 1774755"/>
                  <a:gd name="connsiteX10" fmla="*/ 1031081 w 1031577"/>
                  <a:gd name="connsiteY10" fmla="*/ 90488 h 1774755"/>
                  <a:gd name="connsiteX0" fmla="*/ 1031081 w 1031598"/>
                  <a:gd name="connsiteY0" fmla="*/ 90488 h 1774755"/>
                  <a:gd name="connsiteX1" fmla="*/ 390525 w 1031598"/>
                  <a:gd name="connsiteY1" fmla="*/ 702469 h 1774755"/>
                  <a:gd name="connsiteX2" fmla="*/ 250031 w 1031598"/>
                  <a:gd name="connsiteY2" fmla="*/ 1500188 h 1774755"/>
                  <a:gd name="connsiteX3" fmla="*/ 176212 w 1031598"/>
                  <a:gd name="connsiteY3" fmla="*/ 1771650 h 1774755"/>
                  <a:gd name="connsiteX4" fmla="*/ 0 w 1031598"/>
                  <a:gd name="connsiteY4" fmla="*/ 1633538 h 1774755"/>
                  <a:gd name="connsiteX5" fmla="*/ 138112 w 1031598"/>
                  <a:gd name="connsiteY5" fmla="*/ 1423988 h 1774755"/>
                  <a:gd name="connsiteX6" fmla="*/ 159543 w 1031598"/>
                  <a:gd name="connsiteY6" fmla="*/ 1092994 h 1774755"/>
                  <a:gd name="connsiteX7" fmla="*/ 254793 w 1031598"/>
                  <a:gd name="connsiteY7" fmla="*/ 702469 h 1774755"/>
                  <a:gd name="connsiteX8" fmla="*/ 483393 w 1031598"/>
                  <a:gd name="connsiteY8" fmla="*/ 416718 h 1774755"/>
                  <a:gd name="connsiteX9" fmla="*/ 935831 w 1031598"/>
                  <a:gd name="connsiteY9" fmla="*/ 0 h 1774755"/>
                  <a:gd name="connsiteX10" fmla="*/ 1031081 w 1031598"/>
                  <a:gd name="connsiteY10" fmla="*/ 90488 h 1774755"/>
                  <a:gd name="connsiteX0" fmla="*/ 1031081 w 1031535"/>
                  <a:gd name="connsiteY0" fmla="*/ 90488 h 1774755"/>
                  <a:gd name="connsiteX1" fmla="*/ 390525 w 1031535"/>
                  <a:gd name="connsiteY1" fmla="*/ 702469 h 1774755"/>
                  <a:gd name="connsiteX2" fmla="*/ 250031 w 1031535"/>
                  <a:gd name="connsiteY2" fmla="*/ 1500188 h 1774755"/>
                  <a:gd name="connsiteX3" fmla="*/ 176212 w 1031535"/>
                  <a:gd name="connsiteY3" fmla="*/ 1771650 h 1774755"/>
                  <a:gd name="connsiteX4" fmla="*/ 0 w 1031535"/>
                  <a:gd name="connsiteY4" fmla="*/ 1633538 h 1774755"/>
                  <a:gd name="connsiteX5" fmla="*/ 138112 w 1031535"/>
                  <a:gd name="connsiteY5" fmla="*/ 1423988 h 1774755"/>
                  <a:gd name="connsiteX6" fmla="*/ 159543 w 1031535"/>
                  <a:gd name="connsiteY6" fmla="*/ 1092994 h 1774755"/>
                  <a:gd name="connsiteX7" fmla="*/ 254793 w 1031535"/>
                  <a:gd name="connsiteY7" fmla="*/ 702469 h 1774755"/>
                  <a:gd name="connsiteX8" fmla="*/ 483393 w 1031535"/>
                  <a:gd name="connsiteY8" fmla="*/ 416718 h 1774755"/>
                  <a:gd name="connsiteX9" fmla="*/ 935831 w 1031535"/>
                  <a:gd name="connsiteY9" fmla="*/ 0 h 1774755"/>
                  <a:gd name="connsiteX10" fmla="*/ 1031081 w 1031535"/>
                  <a:gd name="connsiteY10" fmla="*/ 90488 h 1774755"/>
                  <a:gd name="connsiteX0" fmla="*/ 1031081 w 1031535"/>
                  <a:gd name="connsiteY0" fmla="*/ 90488 h 1774755"/>
                  <a:gd name="connsiteX1" fmla="*/ 390525 w 1031535"/>
                  <a:gd name="connsiteY1" fmla="*/ 702469 h 1774755"/>
                  <a:gd name="connsiteX2" fmla="*/ 250031 w 1031535"/>
                  <a:gd name="connsiteY2" fmla="*/ 1500188 h 1774755"/>
                  <a:gd name="connsiteX3" fmla="*/ 176212 w 1031535"/>
                  <a:gd name="connsiteY3" fmla="*/ 1771650 h 1774755"/>
                  <a:gd name="connsiteX4" fmla="*/ 0 w 1031535"/>
                  <a:gd name="connsiteY4" fmla="*/ 1633538 h 1774755"/>
                  <a:gd name="connsiteX5" fmla="*/ 138112 w 1031535"/>
                  <a:gd name="connsiteY5" fmla="*/ 1423988 h 1774755"/>
                  <a:gd name="connsiteX6" fmla="*/ 159543 w 1031535"/>
                  <a:gd name="connsiteY6" fmla="*/ 1092994 h 1774755"/>
                  <a:gd name="connsiteX7" fmla="*/ 254793 w 1031535"/>
                  <a:gd name="connsiteY7" fmla="*/ 702469 h 1774755"/>
                  <a:gd name="connsiteX8" fmla="*/ 483393 w 1031535"/>
                  <a:gd name="connsiteY8" fmla="*/ 416718 h 1774755"/>
                  <a:gd name="connsiteX9" fmla="*/ 935831 w 1031535"/>
                  <a:gd name="connsiteY9" fmla="*/ 0 h 1774755"/>
                  <a:gd name="connsiteX10" fmla="*/ 1031081 w 1031535"/>
                  <a:gd name="connsiteY10" fmla="*/ 90488 h 1774755"/>
                  <a:gd name="connsiteX0" fmla="*/ 1031081 w 1031535"/>
                  <a:gd name="connsiteY0" fmla="*/ 90488 h 1774755"/>
                  <a:gd name="connsiteX1" fmla="*/ 390525 w 1031535"/>
                  <a:gd name="connsiteY1" fmla="*/ 702469 h 1774755"/>
                  <a:gd name="connsiteX2" fmla="*/ 250031 w 1031535"/>
                  <a:gd name="connsiteY2" fmla="*/ 1500188 h 1774755"/>
                  <a:gd name="connsiteX3" fmla="*/ 176212 w 1031535"/>
                  <a:gd name="connsiteY3" fmla="*/ 1771650 h 1774755"/>
                  <a:gd name="connsiteX4" fmla="*/ 0 w 1031535"/>
                  <a:gd name="connsiteY4" fmla="*/ 1633538 h 1774755"/>
                  <a:gd name="connsiteX5" fmla="*/ 138112 w 1031535"/>
                  <a:gd name="connsiteY5" fmla="*/ 1423988 h 1774755"/>
                  <a:gd name="connsiteX6" fmla="*/ 159543 w 1031535"/>
                  <a:gd name="connsiteY6" fmla="*/ 1092994 h 1774755"/>
                  <a:gd name="connsiteX7" fmla="*/ 254793 w 1031535"/>
                  <a:gd name="connsiteY7" fmla="*/ 702469 h 1774755"/>
                  <a:gd name="connsiteX8" fmla="*/ 483393 w 1031535"/>
                  <a:gd name="connsiteY8" fmla="*/ 416718 h 1774755"/>
                  <a:gd name="connsiteX9" fmla="*/ 935831 w 1031535"/>
                  <a:gd name="connsiteY9" fmla="*/ 0 h 1774755"/>
                  <a:gd name="connsiteX10" fmla="*/ 1031081 w 1031535"/>
                  <a:gd name="connsiteY10" fmla="*/ 90488 h 1774755"/>
                  <a:gd name="connsiteX0" fmla="*/ 1031081 w 1031535"/>
                  <a:gd name="connsiteY0" fmla="*/ 90488 h 1774755"/>
                  <a:gd name="connsiteX1" fmla="*/ 390525 w 1031535"/>
                  <a:gd name="connsiteY1" fmla="*/ 702469 h 1774755"/>
                  <a:gd name="connsiteX2" fmla="*/ 250031 w 1031535"/>
                  <a:gd name="connsiteY2" fmla="*/ 1500188 h 1774755"/>
                  <a:gd name="connsiteX3" fmla="*/ 176212 w 1031535"/>
                  <a:gd name="connsiteY3" fmla="*/ 1771650 h 1774755"/>
                  <a:gd name="connsiteX4" fmla="*/ 0 w 1031535"/>
                  <a:gd name="connsiteY4" fmla="*/ 1633538 h 1774755"/>
                  <a:gd name="connsiteX5" fmla="*/ 138112 w 1031535"/>
                  <a:gd name="connsiteY5" fmla="*/ 1423988 h 1774755"/>
                  <a:gd name="connsiteX6" fmla="*/ 159543 w 1031535"/>
                  <a:gd name="connsiteY6" fmla="*/ 1092994 h 1774755"/>
                  <a:gd name="connsiteX7" fmla="*/ 254793 w 1031535"/>
                  <a:gd name="connsiteY7" fmla="*/ 702469 h 1774755"/>
                  <a:gd name="connsiteX8" fmla="*/ 483393 w 1031535"/>
                  <a:gd name="connsiteY8" fmla="*/ 416718 h 1774755"/>
                  <a:gd name="connsiteX9" fmla="*/ 935831 w 1031535"/>
                  <a:gd name="connsiteY9" fmla="*/ 0 h 1774755"/>
                  <a:gd name="connsiteX10" fmla="*/ 1031081 w 1031535"/>
                  <a:gd name="connsiteY10" fmla="*/ 90488 h 1774755"/>
                  <a:gd name="connsiteX0" fmla="*/ 1031081 w 1031535"/>
                  <a:gd name="connsiteY0" fmla="*/ 90488 h 1774755"/>
                  <a:gd name="connsiteX1" fmla="*/ 390525 w 1031535"/>
                  <a:gd name="connsiteY1" fmla="*/ 702469 h 1774755"/>
                  <a:gd name="connsiteX2" fmla="*/ 250031 w 1031535"/>
                  <a:gd name="connsiteY2" fmla="*/ 1500188 h 1774755"/>
                  <a:gd name="connsiteX3" fmla="*/ 176212 w 1031535"/>
                  <a:gd name="connsiteY3" fmla="*/ 1771650 h 1774755"/>
                  <a:gd name="connsiteX4" fmla="*/ 0 w 1031535"/>
                  <a:gd name="connsiteY4" fmla="*/ 1633538 h 1774755"/>
                  <a:gd name="connsiteX5" fmla="*/ 138112 w 1031535"/>
                  <a:gd name="connsiteY5" fmla="*/ 1423988 h 1774755"/>
                  <a:gd name="connsiteX6" fmla="*/ 159543 w 1031535"/>
                  <a:gd name="connsiteY6" fmla="*/ 1092994 h 1774755"/>
                  <a:gd name="connsiteX7" fmla="*/ 254793 w 1031535"/>
                  <a:gd name="connsiteY7" fmla="*/ 702469 h 1774755"/>
                  <a:gd name="connsiteX8" fmla="*/ 483393 w 1031535"/>
                  <a:gd name="connsiteY8" fmla="*/ 416718 h 1774755"/>
                  <a:gd name="connsiteX9" fmla="*/ 935831 w 1031535"/>
                  <a:gd name="connsiteY9" fmla="*/ 0 h 1774755"/>
                  <a:gd name="connsiteX10" fmla="*/ 1031081 w 1031535"/>
                  <a:gd name="connsiteY10" fmla="*/ 90488 h 1774755"/>
                  <a:gd name="connsiteX0" fmla="*/ 1031081 w 1031535"/>
                  <a:gd name="connsiteY0" fmla="*/ 90488 h 1774755"/>
                  <a:gd name="connsiteX1" fmla="*/ 390525 w 1031535"/>
                  <a:gd name="connsiteY1" fmla="*/ 702469 h 1774755"/>
                  <a:gd name="connsiteX2" fmla="*/ 250031 w 1031535"/>
                  <a:gd name="connsiteY2" fmla="*/ 1500188 h 1774755"/>
                  <a:gd name="connsiteX3" fmla="*/ 176212 w 1031535"/>
                  <a:gd name="connsiteY3" fmla="*/ 1771650 h 1774755"/>
                  <a:gd name="connsiteX4" fmla="*/ 0 w 1031535"/>
                  <a:gd name="connsiteY4" fmla="*/ 1633538 h 1774755"/>
                  <a:gd name="connsiteX5" fmla="*/ 138112 w 1031535"/>
                  <a:gd name="connsiteY5" fmla="*/ 1423988 h 1774755"/>
                  <a:gd name="connsiteX6" fmla="*/ 159543 w 1031535"/>
                  <a:gd name="connsiteY6" fmla="*/ 1092994 h 1774755"/>
                  <a:gd name="connsiteX7" fmla="*/ 254793 w 1031535"/>
                  <a:gd name="connsiteY7" fmla="*/ 702469 h 1774755"/>
                  <a:gd name="connsiteX8" fmla="*/ 483393 w 1031535"/>
                  <a:gd name="connsiteY8" fmla="*/ 416718 h 1774755"/>
                  <a:gd name="connsiteX9" fmla="*/ 935831 w 1031535"/>
                  <a:gd name="connsiteY9" fmla="*/ 0 h 1774755"/>
                  <a:gd name="connsiteX10" fmla="*/ 1031081 w 1031535"/>
                  <a:gd name="connsiteY10" fmla="*/ 90488 h 1774755"/>
                  <a:gd name="connsiteX0" fmla="*/ 1031081 w 1031535"/>
                  <a:gd name="connsiteY0" fmla="*/ 90488 h 1774755"/>
                  <a:gd name="connsiteX1" fmla="*/ 390525 w 1031535"/>
                  <a:gd name="connsiteY1" fmla="*/ 702469 h 1774755"/>
                  <a:gd name="connsiteX2" fmla="*/ 250031 w 1031535"/>
                  <a:gd name="connsiteY2" fmla="*/ 1500188 h 1774755"/>
                  <a:gd name="connsiteX3" fmla="*/ 176212 w 1031535"/>
                  <a:gd name="connsiteY3" fmla="*/ 1771650 h 1774755"/>
                  <a:gd name="connsiteX4" fmla="*/ 0 w 1031535"/>
                  <a:gd name="connsiteY4" fmla="*/ 1633538 h 1774755"/>
                  <a:gd name="connsiteX5" fmla="*/ 138112 w 1031535"/>
                  <a:gd name="connsiteY5" fmla="*/ 1423988 h 1774755"/>
                  <a:gd name="connsiteX6" fmla="*/ 159543 w 1031535"/>
                  <a:gd name="connsiteY6" fmla="*/ 1092994 h 1774755"/>
                  <a:gd name="connsiteX7" fmla="*/ 254793 w 1031535"/>
                  <a:gd name="connsiteY7" fmla="*/ 702469 h 1774755"/>
                  <a:gd name="connsiteX8" fmla="*/ 483393 w 1031535"/>
                  <a:gd name="connsiteY8" fmla="*/ 416718 h 1774755"/>
                  <a:gd name="connsiteX9" fmla="*/ 935831 w 1031535"/>
                  <a:gd name="connsiteY9" fmla="*/ 0 h 1774755"/>
                  <a:gd name="connsiteX10" fmla="*/ 1031081 w 1031535"/>
                  <a:gd name="connsiteY10" fmla="*/ 90488 h 1774755"/>
                  <a:gd name="connsiteX0" fmla="*/ 1031081 w 1031535"/>
                  <a:gd name="connsiteY0" fmla="*/ 90488 h 1774755"/>
                  <a:gd name="connsiteX1" fmla="*/ 390525 w 1031535"/>
                  <a:gd name="connsiteY1" fmla="*/ 702469 h 1774755"/>
                  <a:gd name="connsiteX2" fmla="*/ 250031 w 1031535"/>
                  <a:gd name="connsiteY2" fmla="*/ 1500188 h 1774755"/>
                  <a:gd name="connsiteX3" fmla="*/ 176212 w 1031535"/>
                  <a:gd name="connsiteY3" fmla="*/ 1771650 h 1774755"/>
                  <a:gd name="connsiteX4" fmla="*/ 0 w 1031535"/>
                  <a:gd name="connsiteY4" fmla="*/ 1633538 h 1774755"/>
                  <a:gd name="connsiteX5" fmla="*/ 138112 w 1031535"/>
                  <a:gd name="connsiteY5" fmla="*/ 1423988 h 1774755"/>
                  <a:gd name="connsiteX6" fmla="*/ 159543 w 1031535"/>
                  <a:gd name="connsiteY6" fmla="*/ 1092994 h 1774755"/>
                  <a:gd name="connsiteX7" fmla="*/ 254793 w 1031535"/>
                  <a:gd name="connsiteY7" fmla="*/ 702469 h 1774755"/>
                  <a:gd name="connsiteX8" fmla="*/ 483393 w 1031535"/>
                  <a:gd name="connsiteY8" fmla="*/ 416718 h 1774755"/>
                  <a:gd name="connsiteX9" fmla="*/ 935831 w 1031535"/>
                  <a:gd name="connsiteY9" fmla="*/ 0 h 1774755"/>
                  <a:gd name="connsiteX10" fmla="*/ 1031081 w 1031535"/>
                  <a:gd name="connsiteY10" fmla="*/ 90488 h 1774755"/>
                  <a:gd name="connsiteX0" fmla="*/ 1031081 w 1031535"/>
                  <a:gd name="connsiteY0" fmla="*/ 90488 h 1774755"/>
                  <a:gd name="connsiteX1" fmla="*/ 390525 w 1031535"/>
                  <a:gd name="connsiteY1" fmla="*/ 702469 h 1774755"/>
                  <a:gd name="connsiteX2" fmla="*/ 250031 w 1031535"/>
                  <a:gd name="connsiteY2" fmla="*/ 1500188 h 1774755"/>
                  <a:gd name="connsiteX3" fmla="*/ 176212 w 1031535"/>
                  <a:gd name="connsiteY3" fmla="*/ 1771650 h 1774755"/>
                  <a:gd name="connsiteX4" fmla="*/ 0 w 1031535"/>
                  <a:gd name="connsiteY4" fmla="*/ 1633538 h 1774755"/>
                  <a:gd name="connsiteX5" fmla="*/ 138112 w 1031535"/>
                  <a:gd name="connsiteY5" fmla="*/ 1423988 h 1774755"/>
                  <a:gd name="connsiteX6" fmla="*/ 159543 w 1031535"/>
                  <a:gd name="connsiteY6" fmla="*/ 1092994 h 1774755"/>
                  <a:gd name="connsiteX7" fmla="*/ 254793 w 1031535"/>
                  <a:gd name="connsiteY7" fmla="*/ 702469 h 1774755"/>
                  <a:gd name="connsiteX8" fmla="*/ 483393 w 1031535"/>
                  <a:gd name="connsiteY8" fmla="*/ 416718 h 1774755"/>
                  <a:gd name="connsiteX9" fmla="*/ 935831 w 1031535"/>
                  <a:gd name="connsiteY9" fmla="*/ 0 h 1774755"/>
                  <a:gd name="connsiteX10" fmla="*/ 1031081 w 1031535"/>
                  <a:gd name="connsiteY10" fmla="*/ 90488 h 1774755"/>
                  <a:gd name="connsiteX0" fmla="*/ 893697 w 894151"/>
                  <a:gd name="connsiteY0" fmla="*/ 90488 h 1773200"/>
                  <a:gd name="connsiteX1" fmla="*/ 253141 w 894151"/>
                  <a:gd name="connsiteY1" fmla="*/ 702469 h 1773200"/>
                  <a:gd name="connsiteX2" fmla="*/ 112647 w 894151"/>
                  <a:gd name="connsiteY2" fmla="*/ 1500188 h 1773200"/>
                  <a:gd name="connsiteX3" fmla="*/ 38828 w 894151"/>
                  <a:gd name="connsiteY3" fmla="*/ 1771650 h 1773200"/>
                  <a:gd name="connsiteX4" fmla="*/ 728 w 894151"/>
                  <a:gd name="connsiteY4" fmla="*/ 1423988 h 1773200"/>
                  <a:gd name="connsiteX5" fmla="*/ 22159 w 894151"/>
                  <a:gd name="connsiteY5" fmla="*/ 1092994 h 1773200"/>
                  <a:gd name="connsiteX6" fmla="*/ 117409 w 894151"/>
                  <a:gd name="connsiteY6" fmla="*/ 702469 h 1773200"/>
                  <a:gd name="connsiteX7" fmla="*/ 346009 w 894151"/>
                  <a:gd name="connsiteY7" fmla="*/ 416718 h 1773200"/>
                  <a:gd name="connsiteX8" fmla="*/ 798447 w 894151"/>
                  <a:gd name="connsiteY8" fmla="*/ 0 h 1773200"/>
                  <a:gd name="connsiteX9" fmla="*/ 893697 w 894151"/>
                  <a:gd name="connsiteY9" fmla="*/ 90488 h 1773200"/>
                  <a:gd name="connsiteX0" fmla="*/ 1032302 w 1032756"/>
                  <a:gd name="connsiteY0" fmla="*/ 90488 h 1773200"/>
                  <a:gd name="connsiteX1" fmla="*/ 391746 w 1032756"/>
                  <a:gd name="connsiteY1" fmla="*/ 702469 h 1773200"/>
                  <a:gd name="connsiteX2" fmla="*/ 251252 w 1032756"/>
                  <a:gd name="connsiteY2" fmla="*/ 1500188 h 1773200"/>
                  <a:gd name="connsiteX3" fmla="*/ 177433 w 1032756"/>
                  <a:gd name="connsiteY3" fmla="*/ 1771650 h 1773200"/>
                  <a:gd name="connsiteX4" fmla="*/ 139333 w 1032756"/>
                  <a:gd name="connsiteY4" fmla="*/ 1423988 h 1773200"/>
                  <a:gd name="connsiteX5" fmla="*/ 160764 w 1032756"/>
                  <a:gd name="connsiteY5" fmla="*/ 1092994 h 1773200"/>
                  <a:gd name="connsiteX6" fmla="*/ 256014 w 1032756"/>
                  <a:gd name="connsiteY6" fmla="*/ 702469 h 1773200"/>
                  <a:gd name="connsiteX7" fmla="*/ 484614 w 1032756"/>
                  <a:gd name="connsiteY7" fmla="*/ 416718 h 1773200"/>
                  <a:gd name="connsiteX8" fmla="*/ 937052 w 1032756"/>
                  <a:gd name="connsiteY8" fmla="*/ 0 h 1773200"/>
                  <a:gd name="connsiteX9" fmla="*/ 1032302 w 1032756"/>
                  <a:gd name="connsiteY9" fmla="*/ 90488 h 1773200"/>
                  <a:gd name="connsiteX0" fmla="*/ 898741 w 899195"/>
                  <a:gd name="connsiteY0" fmla="*/ 90488 h 1549593"/>
                  <a:gd name="connsiteX1" fmla="*/ 258185 w 899195"/>
                  <a:gd name="connsiteY1" fmla="*/ 702469 h 1549593"/>
                  <a:gd name="connsiteX2" fmla="*/ 117691 w 899195"/>
                  <a:gd name="connsiteY2" fmla="*/ 1500188 h 1549593"/>
                  <a:gd name="connsiteX3" fmla="*/ 5772 w 899195"/>
                  <a:gd name="connsiteY3" fmla="*/ 1423988 h 1549593"/>
                  <a:gd name="connsiteX4" fmla="*/ 27203 w 899195"/>
                  <a:gd name="connsiteY4" fmla="*/ 1092994 h 1549593"/>
                  <a:gd name="connsiteX5" fmla="*/ 122453 w 899195"/>
                  <a:gd name="connsiteY5" fmla="*/ 702469 h 1549593"/>
                  <a:gd name="connsiteX6" fmla="*/ 351053 w 899195"/>
                  <a:gd name="connsiteY6" fmla="*/ 416718 h 1549593"/>
                  <a:gd name="connsiteX7" fmla="*/ 803491 w 899195"/>
                  <a:gd name="connsiteY7" fmla="*/ 0 h 1549593"/>
                  <a:gd name="connsiteX8" fmla="*/ 898741 w 899195"/>
                  <a:gd name="connsiteY8" fmla="*/ 90488 h 1549593"/>
                  <a:gd name="connsiteX0" fmla="*/ 898741 w 899195"/>
                  <a:gd name="connsiteY0" fmla="*/ 90488 h 1706839"/>
                  <a:gd name="connsiteX1" fmla="*/ 258185 w 899195"/>
                  <a:gd name="connsiteY1" fmla="*/ 702469 h 1706839"/>
                  <a:gd name="connsiteX2" fmla="*/ 117691 w 899195"/>
                  <a:gd name="connsiteY2" fmla="*/ 1500188 h 1706839"/>
                  <a:gd name="connsiteX3" fmla="*/ 5772 w 899195"/>
                  <a:gd name="connsiteY3" fmla="*/ 1423988 h 1706839"/>
                  <a:gd name="connsiteX4" fmla="*/ 27203 w 899195"/>
                  <a:gd name="connsiteY4" fmla="*/ 1092994 h 1706839"/>
                  <a:gd name="connsiteX5" fmla="*/ 122453 w 899195"/>
                  <a:gd name="connsiteY5" fmla="*/ 702469 h 1706839"/>
                  <a:gd name="connsiteX6" fmla="*/ 351053 w 899195"/>
                  <a:gd name="connsiteY6" fmla="*/ 416718 h 1706839"/>
                  <a:gd name="connsiteX7" fmla="*/ 803491 w 899195"/>
                  <a:gd name="connsiteY7" fmla="*/ 0 h 1706839"/>
                  <a:gd name="connsiteX8" fmla="*/ 898741 w 899195"/>
                  <a:gd name="connsiteY8" fmla="*/ 90488 h 1706839"/>
                  <a:gd name="connsiteX0" fmla="*/ 1021148 w 1021602"/>
                  <a:gd name="connsiteY0" fmla="*/ 90488 h 1750582"/>
                  <a:gd name="connsiteX1" fmla="*/ 380592 w 1021602"/>
                  <a:gd name="connsiteY1" fmla="*/ 702469 h 1750582"/>
                  <a:gd name="connsiteX2" fmla="*/ 240098 w 1021602"/>
                  <a:gd name="connsiteY2" fmla="*/ 1500188 h 1750582"/>
                  <a:gd name="connsiteX3" fmla="*/ 128179 w 1021602"/>
                  <a:gd name="connsiteY3" fmla="*/ 1423988 h 1750582"/>
                  <a:gd name="connsiteX4" fmla="*/ 149610 w 1021602"/>
                  <a:gd name="connsiteY4" fmla="*/ 1092994 h 1750582"/>
                  <a:gd name="connsiteX5" fmla="*/ 244860 w 1021602"/>
                  <a:gd name="connsiteY5" fmla="*/ 702469 h 1750582"/>
                  <a:gd name="connsiteX6" fmla="*/ 473460 w 1021602"/>
                  <a:gd name="connsiteY6" fmla="*/ 416718 h 1750582"/>
                  <a:gd name="connsiteX7" fmla="*/ 925898 w 1021602"/>
                  <a:gd name="connsiteY7" fmla="*/ 0 h 1750582"/>
                  <a:gd name="connsiteX8" fmla="*/ 1021148 w 1021602"/>
                  <a:gd name="connsiteY8" fmla="*/ 90488 h 1750582"/>
                  <a:gd name="connsiteX0" fmla="*/ 1007313 w 1007767"/>
                  <a:gd name="connsiteY0" fmla="*/ 90488 h 1754746"/>
                  <a:gd name="connsiteX1" fmla="*/ 366757 w 1007767"/>
                  <a:gd name="connsiteY1" fmla="*/ 702469 h 1754746"/>
                  <a:gd name="connsiteX2" fmla="*/ 226263 w 1007767"/>
                  <a:gd name="connsiteY2" fmla="*/ 1500188 h 1754746"/>
                  <a:gd name="connsiteX3" fmla="*/ 114344 w 1007767"/>
                  <a:gd name="connsiteY3" fmla="*/ 1423988 h 1754746"/>
                  <a:gd name="connsiteX4" fmla="*/ 135775 w 1007767"/>
                  <a:gd name="connsiteY4" fmla="*/ 1092994 h 1754746"/>
                  <a:gd name="connsiteX5" fmla="*/ 231025 w 1007767"/>
                  <a:gd name="connsiteY5" fmla="*/ 702469 h 1754746"/>
                  <a:gd name="connsiteX6" fmla="*/ 459625 w 1007767"/>
                  <a:gd name="connsiteY6" fmla="*/ 416718 h 1754746"/>
                  <a:gd name="connsiteX7" fmla="*/ 912063 w 1007767"/>
                  <a:gd name="connsiteY7" fmla="*/ 0 h 1754746"/>
                  <a:gd name="connsiteX8" fmla="*/ 1007313 w 1007767"/>
                  <a:gd name="connsiteY8" fmla="*/ 90488 h 1754746"/>
                  <a:gd name="connsiteX0" fmla="*/ 1024426 w 1024880"/>
                  <a:gd name="connsiteY0" fmla="*/ 90488 h 1756698"/>
                  <a:gd name="connsiteX1" fmla="*/ 383870 w 1024880"/>
                  <a:gd name="connsiteY1" fmla="*/ 702469 h 1756698"/>
                  <a:gd name="connsiteX2" fmla="*/ 243376 w 1024880"/>
                  <a:gd name="connsiteY2" fmla="*/ 1500188 h 1756698"/>
                  <a:gd name="connsiteX3" fmla="*/ 131457 w 1024880"/>
                  <a:gd name="connsiteY3" fmla="*/ 1423988 h 1756698"/>
                  <a:gd name="connsiteX4" fmla="*/ 152888 w 1024880"/>
                  <a:gd name="connsiteY4" fmla="*/ 1092994 h 1756698"/>
                  <a:gd name="connsiteX5" fmla="*/ 248138 w 1024880"/>
                  <a:gd name="connsiteY5" fmla="*/ 702469 h 1756698"/>
                  <a:gd name="connsiteX6" fmla="*/ 476738 w 1024880"/>
                  <a:gd name="connsiteY6" fmla="*/ 416718 h 1756698"/>
                  <a:gd name="connsiteX7" fmla="*/ 929176 w 1024880"/>
                  <a:gd name="connsiteY7" fmla="*/ 0 h 1756698"/>
                  <a:gd name="connsiteX8" fmla="*/ 1024426 w 1024880"/>
                  <a:gd name="connsiteY8" fmla="*/ 90488 h 1756698"/>
                  <a:gd name="connsiteX0" fmla="*/ 1015315 w 1015769"/>
                  <a:gd name="connsiteY0" fmla="*/ 90488 h 1756698"/>
                  <a:gd name="connsiteX1" fmla="*/ 374759 w 1015769"/>
                  <a:gd name="connsiteY1" fmla="*/ 702469 h 1756698"/>
                  <a:gd name="connsiteX2" fmla="*/ 234265 w 1015769"/>
                  <a:gd name="connsiteY2" fmla="*/ 1500188 h 1756698"/>
                  <a:gd name="connsiteX3" fmla="*/ 122346 w 1015769"/>
                  <a:gd name="connsiteY3" fmla="*/ 1423988 h 1756698"/>
                  <a:gd name="connsiteX4" fmla="*/ 143777 w 1015769"/>
                  <a:gd name="connsiteY4" fmla="*/ 1092994 h 1756698"/>
                  <a:gd name="connsiteX5" fmla="*/ 239027 w 1015769"/>
                  <a:gd name="connsiteY5" fmla="*/ 702469 h 1756698"/>
                  <a:gd name="connsiteX6" fmla="*/ 467627 w 1015769"/>
                  <a:gd name="connsiteY6" fmla="*/ 416718 h 1756698"/>
                  <a:gd name="connsiteX7" fmla="*/ 920065 w 1015769"/>
                  <a:gd name="connsiteY7" fmla="*/ 0 h 1756698"/>
                  <a:gd name="connsiteX8" fmla="*/ 1015315 w 1015769"/>
                  <a:gd name="connsiteY8" fmla="*/ 90488 h 1756698"/>
                  <a:gd name="connsiteX0" fmla="*/ 1027613 w 1028067"/>
                  <a:gd name="connsiteY0" fmla="*/ 90488 h 1763157"/>
                  <a:gd name="connsiteX1" fmla="*/ 387057 w 1028067"/>
                  <a:gd name="connsiteY1" fmla="*/ 702469 h 1763157"/>
                  <a:gd name="connsiteX2" fmla="*/ 246563 w 1028067"/>
                  <a:gd name="connsiteY2" fmla="*/ 1500188 h 1763157"/>
                  <a:gd name="connsiteX3" fmla="*/ 120356 w 1028067"/>
                  <a:gd name="connsiteY3" fmla="*/ 1443038 h 1763157"/>
                  <a:gd name="connsiteX4" fmla="*/ 156075 w 1028067"/>
                  <a:gd name="connsiteY4" fmla="*/ 1092994 h 1763157"/>
                  <a:gd name="connsiteX5" fmla="*/ 251325 w 1028067"/>
                  <a:gd name="connsiteY5" fmla="*/ 702469 h 1763157"/>
                  <a:gd name="connsiteX6" fmla="*/ 479925 w 1028067"/>
                  <a:gd name="connsiteY6" fmla="*/ 416718 h 1763157"/>
                  <a:gd name="connsiteX7" fmla="*/ 932363 w 1028067"/>
                  <a:gd name="connsiteY7" fmla="*/ 0 h 1763157"/>
                  <a:gd name="connsiteX8" fmla="*/ 1027613 w 1028067"/>
                  <a:gd name="connsiteY8" fmla="*/ 90488 h 1763157"/>
                  <a:gd name="connsiteX0" fmla="*/ 1023826 w 1024280"/>
                  <a:gd name="connsiteY0" fmla="*/ 90488 h 1753894"/>
                  <a:gd name="connsiteX1" fmla="*/ 383270 w 1024280"/>
                  <a:gd name="connsiteY1" fmla="*/ 702469 h 1753894"/>
                  <a:gd name="connsiteX2" fmla="*/ 271351 w 1024280"/>
                  <a:gd name="connsiteY2" fmla="*/ 1485900 h 1753894"/>
                  <a:gd name="connsiteX3" fmla="*/ 116569 w 1024280"/>
                  <a:gd name="connsiteY3" fmla="*/ 1443038 h 1753894"/>
                  <a:gd name="connsiteX4" fmla="*/ 152288 w 1024280"/>
                  <a:gd name="connsiteY4" fmla="*/ 1092994 h 1753894"/>
                  <a:gd name="connsiteX5" fmla="*/ 247538 w 1024280"/>
                  <a:gd name="connsiteY5" fmla="*/ 702469 h 1753894"/>
                  <a:gd name="connsiteX6" fmla="*/ 476138 w 1024280"/>
                  <a:gd name="connsiteY6" fmla="*/ 416718 h 1753894"/>
                  <a:gd name="connsiteX7" fmla="*/ 928576 w 1024280"/>
                  <a:gd name="connsiteY7" fmla="*/ 0 h 1753894"/>
                  <a:gd name="connsiteX8" fmla="*/ 1023826 w 1024280"/>
                  <a:gd name="connsiteY8" fmla="*/ 90488 h 1753894"/>
                  <a:gd name="connsiteX0" fmla="*/ 1026323 w 1026777"/>
                  <a:gd name="connsiteY0" fmla="*/ 90488 h 1753894"/>
                  <a:gd name="connsiteX1" fmla="*/ 385767 w 1026777"/>
                  <a:gd name="connsiteY1" fmla="*/ 702469 h 1753894"/>
                  <a:gd name="connsiteX2" fmla="*/ 254798 w 1026777"/>
                  <a:gd name="connsiteY2" fmla="*/ 1485900 h 1753894"/>
                  <a:gd name="connsiteX3" fmla="*/ 119066 w 1026777"/>
                  <a:gd name="connsiteY3" fmla="*/ 1443038 h 1753894"/>
                  <a:gd name="connsiteX4" fmla="*/ 154785 w 1026777"/>
                  <a:gd name="connsiteY4" fmla="*/ 1092994 h 1753894"/>
                  <a:gd name="connsiteX5" fmla="*/ 250035 w 1026777"/>
                  <a:gd name="connsiteY5" fmla="*/ 702469 h 1753894"/>
                  <a:gd name="connsiteX6" fmla="*/ 478635 w 1026777"/>
                  <a:gd name="connsiteY6" fmla="*/ 416718 h 1753894"/>
                  <a:gd name="connsiteX7" fmla="*/ 931073 w 1026777"/>
                  <a:gd name="connsiteY7" fmla="*/ 0 h 1753894"/>
                  <a:gd name="connsiteX8" fmla="*/ 1026323 w 1026777"/>
                  <a:gd name="connsiteY8" fmla="*/ 90488 h 1753894"/>
                  <a:gd name="connsiteX0" fmla="*/ 1020497 w 1020951"/>
                  <a:gd name="connsiteY0" fmla="*/ 90488 h 1757387"/>
                  <a:gd name="connsiteX1" fmla="*/ 379941 w 1020951"/>
                  <a:gd name="connsiteY1" fmla="*/ 702469 h 1757387"/>
                  <a:gd name="connsiteX2" fmla="*/ 248972 w 1020951"/>
                  <a:gd name="connsiteY2" fmla="*/ 1485900 h 1757387"/>
                  <a:gd name="connsiteX3" fmla="*/ 113240 w 1020951"/>
                  <a:gd name="connsiteY3" fmla="*/ 1443038 h 1757387"/>
                  <a:gd name="connsiteX4" fmla="*/ 148959 w 1020951"/>
                  <a:gd name="connsiteY4" fmla="*/ 1092994 h 1757387"/>
                  <a:gd name="connsiteX5" fmla="*/ 244209 w 1020951"/>
                  <a:gd name="connsiteY5" fmla="*/ 702469 h 1757387"/>
                  <a:gd name="connsiteX6" fmla="*/ 472809 w 1020951"/>
                  <a:gd name="connsiteY6" fmla="*/ 416718 h 1757387"/>
                  <a:gd name="connsiteX7" fmla="*/ 925247 w 1020951"/>
                  <a:gd name="connsiteY7" fmla="*/ 0 h 1757387"/>
                  <a:gd name="connsiteX8" fmla="*/ 1020497 w 1020951"/>
                  <a:gd name="connsiteY8" fmla="*/ 90488 h 1757387"/>
                  <a:gd name="connsiteX0" fmla="*/ 1019931 w 1020385"/>
                  <a:gd name="connsiteY0" fmla="*/ 90488 h 1758409"/>
                  <a:gd name="connsiteX1" fmla="*/ 379375 w 1020385"/>
                  <a:gd name="connsiteY1" fmla="*/ 702469 h 1758409"/>
                  <a:gd name="connsiteX2" fmla="*/ 248406 w 1020385"/>
                  <a:gd name="connsiteY2" fmla="*/ 1485900 h 1758409"/>
                  <a:gd name="connsiteX3" fmla="*/ 112674 w 1020385"/>
                  <a:gd name="connsiteY3" fmla="*/ 1443038 h 1758409"/>
                  <a:gd name="connsiteX4" fmla="*/ 148393 w 1020385"/>
                  <a:gd name="connsiteY4" fmla="*/ 1092994 h 1758409"/>
                  <a:gd name="connsiteX5" fmla="*/ 243643 w 1020385"/>
                  <a:gd name="connsiteY5" fmla="*/ 702469 h 1758409"/>
                  <a:gd name="connsiteX6" fmla="*/ 472243 w 1020385"/>
                  <a:gd name="connsiteY6" fmla="*/ 416718 h 1758409"/>
                  <a:gd name="connsiteX7" fmla="*/ 924681 w 1020385"/>
                  <a:gd name="connsiteY7" fmla="*/ 0 h 1758409"/>
                  <a:gd name="connsiteX8" fmla="*/ 1019931 w 1020385"/>
                  <a:gd name="connsiteY8" fmla="*/ 90488 h 1758409"/>
                  <a:gd name="connsiteX0" fmla="*/ 1019931 w 1020385"/>
                  <a:gd name="connsiteY0" fmla="*/ 90488 h 1758409"/>
                  <a:gd name="connsiteX1" fmla="*/ 379375 w 1020385"/>
                  <a:gd name="connsiteY1" fmla="*/ 702469 h 1758409"/>
                  <a:gd name="connsiteX2" fmla="*/ 248406 w 1020385"/>
                  <a:gd name="connsiteY2" fmla="*/ 1485900 h 1758409"/>
                  <a:gd name="connsiteX3" fmla="*/ 112674 w 1020385"/>
                  <a:gd name="connsiteY3" fmla="*/ 1443038 h 1758409"/>
                  <a:gd name="connsiteX4" fmla="*/ 176968 w 1020385"/>
                  <a:gd name="connsiteY4" fmla="*/ 1083469 h 1758409"/>
                  <a:gd name="connsiteX5" fmla="*/ 243643 w 1020385"/>
                  <a:gd name="connsiteY5" fmla="*/ 702469 h 1758409"/>
                  <a:gd name="connsiteX6" fmla="*/ 472243 w 1020385"/>
                  <a:gd name="connsiteY6" fmla="*/ 416718 h 1758409"/>
                  <a:gd name="connsiteX7" fmla="*/ 924681 w 1020385"/>
                  <a:gd name="connsiteY7" fmla="*/ 0 h 1758409"/>
                  <a:gd name="connsiteX8" fmla="*/ 1019931 w 1020385"/>
                  <a:gd name="connsiteY8" fmla="*/ 90488 h 1758409"/>
                  <a:gd name="connsiteX0" fmla="*/ 1019931 w 1020385"/>
                  <a:gd name="connsiteY0" fmla="*/ 90488 h 1758409"/>
                  <a:gd name="connsiteX1" fmla="*/ 379375 w 1020385"/>
                  <a:gd name="connsiteY1" fmla="*/ 702469 h 1758409"/>
                  <a:gd name="connsiteX2" fmla="*/ 248406 w 1020385"/>
                  <a:gd name="connsiteY2" fmla="*/ 1485900 h 1758409"/>
                  <a:gd name="connsiteX3" fmla="*/ 112674 w 1020385"/>
                  <a:gd name="connsiteY3" fmla="*/ 1443038 h 1758409"/>
                  <a:gd name="connsiteX4" fmla="*/ 176968 w 1020385"/>
                  <a:gd name="connsiteY4" fmla="*/ 1083469 h 1758409"/>
                  <a:gd name="connsiteX5" fmla="*/ 243643 w 1020385"/>
                  <a:gd name="connsiteY5" fmla="*/ 702469 h 1758409"/>
                  <a:gd name="connsiteX6" fmla="*/ 472243 w 1020385"/>
                  <a:gd name="connsiteY6" fmla="*/ 416718 h 1758409"/>
                  <a:gd name="connsiteX7" fmla="*/ 924681 w 1020385"/>
                  <a:gd name="connsiteY7" fmla="*/ 0 h 1758409"/>
                  <a:gd name="connsiteX8" fmla="*/ 1019931 w 1020385"/>
                  <a:gd name="connsiteY8" fmla="*/ 90488 h 1758409"/>
                  <a:gd name="connsiteX0" fmla="*/ 1019931 w 1020385"/>
                  <a:gd name="connsiteY0" fmla="*/ 90488 h 1758409"/>
                  <a:gd name="connsiteX1" fmla="*/ 379375 w 1020385"/>
                  <a:gd name="connsiteY1" fmla="*/ 702469 h 1758409"/>
                  <a:gd name="connsiteX2" fmla="*/ 248406 w 1020385"/>
                  <a:gd name="connsiteY2" fmla="*/ 1485900 h 1758409"/>
                  <a:gd name="connsiteX3" fmla="*/ 112674 w 1020385"/>
                  <a:gd name="connsiteY3" fmla="*/ 1443038 h 1758409"/>
                  <a:gd name="connsiteX4" fmla="*/ 176968 w 1020385"/>
                  <a:gd name="connsiteY4" fmla="*/ 1083469 h 1758409"/>
                  <a:gd name="connsiteX5" fmla="*/ 243643 w 1020385"/>
                  <a:gd name="connsiteY5" fmla="*/ 702469 h 1758409"/>
                  <a:gd name="connsiteX6" fmla="*/ 472243 w 1020385"/>
                  <a:gd name="connsiteY6" fmla="*/ 416718 h 1758409"/>
                  <a:gd name="connsiteX7" fmla="*/ 924681 w 1020385"/>
                  <a:gd name="connsiteY7" fmla="*/ 0 h 1758409"/>
                  <a:gd name="connsiteX8" fmla="*/ 1019931 w 1020385"/>
                  <a:gd name="connsiteY8" fmla="*/ 90488 h 1758409"/>
                  <a:gd name="connsiteX0" fmla="*/ 1019931 w 1020385"/>
                  <a:gd name="connsiteY0" fmla="*/ 90488 h 1758409"/>
                  <a:gd name="connsiteX1" fmla="*/ 379375 w 1020385"/>
                  <a:gd name="connsiteY1" fmla="*/ 702469 h 1758409"/>
                  <a:gd name="connsiteX2" fmla="*/ 248406 w 1020385"/>
                  <a:gd name="connsiteY2" fmla="*/ 1485900 h 1758409"/>
                  <a:gd name="connsiteX3" fmla="*/ 112674 w 1020385"/>
                  <a:gd name="connsiteY3" fmla="*/ 1443038 h 1758409"/>
                  <a:gd name="connsiteX4" fmla="*/ 176968 w 1020385"/>
                  <a:gd name="connsiteY4" fmla="*/ 1083469 h 1758409"/>
                  <a:gd name="connsiteX5" fmla="*/ 257931 w 1020385"/>
                  <a:gd name="connsiteY5" fmla="*/ 700087 h 1758409"/>
                  <a:gd name="connsiteX6" fmla="*/ 472243 w 1020385"/>
                  <a:gd name="connsiteY6" fmla="*/ 416718 h 1758409"/>
                  <a:gd name="connsiteX7" fmla="*/ 924681 w 1020385"/>
                  <a:gd name="connsiteY7" fmla="*/ 0 h 1758409"/>
                  <a:gd name="connsiteX8" fmla="*/ 1019931 w 1020385"/>
                  <a:gd name="connsiteY8" fmla="*/ 90488 h 1758409"/>
                  <a:gd name="connsiteX0" fmla="*/ 1019931 w 1020385"/>
                  <a:gd name="connsiteY0" fmla="*/ 90488 h 1758409"/>
                  <a:gd name="connsiteX1" fmla="*/ 379375 w 1020385"/>
                  <a:gd name="connsiteY1" fmla="*/ 702469 h 1758409"/>
                  <a:gd name="connsiteX2" fmla="*/ 248406 w 1020385"/>
                  <a:gd name="connsiteY2" fmla="*/ 1485900 h 1758409"/>
                  <a:gd name="connsiteX3" fmla="*/ 112674 w 1020385"/>
                  <a:gd name="connsiteY3" fmla="*/ 1443038 h 1758409"/>
                  <a:gd name="connsiteX4" fmla="*/ 257931 w 1020385"/>
                  <a:gd name="connsiteY4" fmla="*/ 700087 h 1758409"/>
                  <a:gd name="connsiteX5" fmla="*/ 472243 w 1020385"/>
                  <a:gd name="connsiteY5" fmla="*/ 416718 h 1758409"/>
                  <a:gd name="connsiteX6" fmla="*/ 924681 w 1020385"/>
                  <a:gd name="connsiteY6" fmla="*/ 0 h 1758409"/>
                  <a:gd name="connsiteX7" fmla="*/ 1019931 w 1020385"/>
                  <a:gd name="connsiteY7" fmla="*/ 90488 h 1758409"/>
                  <a:gd name="connsiteX0" fmla="*/ 1019931 w 1020385"/>
                  <a:gd name="connsiteY0" fmla="*/ 90488 h 1758409"/>
                  <a:gd name="connsiteX1" fmla="*/ 379375 w 1020385"/>
                  <a:gd name="connsiteY1" fmla="*/ 702469 h 1758409"/>
                  <a:gd name="connsiteX2" fmla="*/ 248406 w 1020385"/>
                  <a:gd name="connsiteY2" fmla="*/ 1485900 h 1758409"/>
                  <a:gd name="connsiteX3" fmla="*/ 112674 w 1020385"/>
                  <a:gd name="connsiteY3" fmla="*/ 1443038 h 1758409"/>
                  <a:gd name="connsiteX4" fmla="*/ 257931 w 1020385"/>
                  <a:gd name="connsiteY4" fmla="*/ 700087 h 1758409"/>
                  <a:gd name="connsiteX5" fmla="*/ 472243 w 1020385"/>
                  <a:gd name="connsiteY5" fmla="*/ 416718 h 1758409"/>
                  <a:gd name="connsiteX6" fmla="*/ 924681 w 1020385"/>
                  <a:gd name="connsiteY6" fmla="*/ 0 h 1758409"/>
                  <a:gd name="connsiteX7" fmla="*/ 1019931 w 1020385"/>
                  <a:gd name="connsiteY7" fmla="*/ 90488 h 1758409"/>
                  <a:gd name="connsiteX0" fmla="*/ 1019931 w 1020385"/>
                  <a:gd name="connsiteY0" fmla="*/ 90488 h 1758409"/>
                  <a:gd name="connsiteX1" fmla="*/ 379375 w 1020385"/>
                  <a:gd name="connsiteY1" fmla="*/ 702469 h 1758409"/>
                  <a:gd name="connsiteX2" fmla="*/ 248406 w 1020385"/>
                  <a:gd name="connsiteY2" fmla="*/ 1485900 h 1758409"/>
                  <a:gd name="connsiteX3" fmla="*/ 112674 w 1020385"/>
                  <a:gd name="connsiteY3" fmla="*/ 1443038 h 1758409"/>
                  <a:gd name="connsiteX4" fmla="*/ 257931 w 1020385"/>
                  <a:gd name="connsiteY4" fmla="*/ 700087 h 1758409"/>
                  <a:gd name="connsiteX5" fmla="*/ 472243 w 1020385"/>
                  <a:gd name="connsiteY5" fmla="*/ 416718 h 1758409"/>
                  <a:gd name="connsiteX6" fmla="*/ 924681 w 1020385"/>
                  <a:gd name="connsiteY6" fmla="*/ 0 h 1758409"/>
                  <a:gd name="connsiteX7" fmla="*/ 1019931 w 1020385"/>
                  <a:gd name="connsiteY7" fmla="*/ 90488 h 1758409"/>
                  <a:gd name="connsiteX0" fmla="*/ 1019931 w 1020385"/>
                  <a:gd name="connsiteY0" fmla="*/ 90488 h 1758409"/>
                  <a:gd name="connsiteX1" fmla="*/ 379375 w 1020385"/>
                  <a:gd name="connsiteY1" fmla="*/ 702469 h 1758409"/>
                  <a:gd name="connsiteX2" fmla="*/ 248406 w 1020385"/>
                  <a:gd name="connsiteY2" fmla="*/ 1485900 h 1758409"/>
                  <a:gd name="connsiteX3" fmla="*/ 112674 w 1020385"/>
                  <a:gd name="connsiteY3" fmla="*/ 1443038 h 1758409"/>
                  <a:gd name="connsiteX4" fmla="*/ 257931 w 1020385"/>
                  <a:gd name="connsiteY4" fmla="*/ 700087 h 1758409"/>
                  <a:gd name="connsiteX5" fmla="*/ 472243 w 1020385"/>
                  <a:gd name="connsiteY5" fmla="*/ 416718 h 1758409"/>
                  <a:gd name="connsiteX6" fmla="*/ 924681 w 1020385"/>
                  <a:gd name="connsiteY6" fmla="*/ 0 h 1758409"/>
                  <a:gd name="connsiteX7" fmla="*/ 1019931 w 1020385"/>
                  <a:gd name="connsiteY7" fmla="*/ 90488 h 1758409"/>
                  <a:gd name="connsiteX0" fmla="*/ 1019931 w 1020385"/>
                  <a:gd name="connsiteY0" fmla="*/ 97632 h 1765553"/>
                  <a:gd name="connsiteX1" fmla="*/ 379375 w 1020385"/>
                  <a:gd name="connsiteY1" fmla="*/ 709613 h 1765553"/>
                  <a:gd name="connsiteX2" fmla="*/ 248406 w 1020385"/>
                  <a:gd name="connsiteY2" fmla="*/ 1493044 h 1765553"/>
                  <a:gd name="connsiteX3" fmla="*/ 112674 w 1020385"/>
                  <a:gd name="connsiteY3" fmla="*/ 1450182 h 1765553"/>
                  <a:gd name="connsiteX4" fmla="*/ 257931 w 1020385"/>
                  <a:gd name="connsiteY4" fmla="*/ 707231 h 1765553"/>
                  <a:gd name="connsiteX5" fmla="*/ 472243 w 1020385"/>
                  <a:gd name="connsiteY5" fmla="*/ 423862 h 1765553"/>
                  <a:gd name="connsiteX6" fmla="*/ 941350 w 1020385"/>
                  <a:gd name="connsiteY6" fmla="*/ 0 h 1765553"/>
                  <a:gd name="connsiteX7" fmla="*/ 1019931 w 1020385"/>
                  <a:gd name="connsiteY7" fmla="*/ 97632 h 1765553"/>
                  <a:gd name="connsiteX0" fmla="*/ 1019931 w 1020385"/>
                  <a:gd name="connsiteY0" fmla="*/ 97632 h 1765553"/>
                  <a:gd name="connsiteX1" fmla="*/ 379375 w 1020385"/>
                  <a:gd name="connsiteY1" fmla="*/ 709613 h 1765553"/>
                  <a:gd name="connsiteX2" fmla="*/ 248406 w 1020385"/>
                  <a:gd name="connsiteY2" fmla="*/ 1493044 h 1765553"/>
                  <a:gd name="connsiteX3" fmla="*/ 112674 w 1020385"/>
                  <a:gd name="connsiteY3" fmla="*/ 1450182 h 1765553"/>
                  <a:gd name="connsiteX4" fmla="*/ 257931 w 1020385"/>
                  <a:gd name="connsiteY4" fmla="*/ 707231 h 1765553"/>
                  <a:gd name="connsiteX5" fmla="*/ 941350 w 1020385"/>
                  <a:gd name="connsiteY5" fmla="*/ 0 h 1765553"/>
                  <a:gd name="connsiteX6" fmla="*/ 1019931 w 1020385"/>
                  <a:gd name="connsiteY6" fmla="*/ 97632 h 1765553"/>
                  <a:gd name="connsiteX0" fmla="*/ 1019931 w 1020385"/>
                  <a:gd name="connsiteY0" fmla="*/ 97632 h 1765553"/>
                  <a:gd name="connsiteX1" fmla="*/ 379375 w 1020385"/>
                  <a:gd name="connsiteY1" fmla="*/ 709613 h 1765553"/>
                  <a:gd name="connsiteX2" fmla="*/ 248406 w 1020385"/>
                  <a:gd name="connsiteY2" fmla="*/ 1493044 h 1765553"/>
                  <a:gd name="connsiteX3" fmla="*/ 112674 w 1020385"/>
                  <a:gd name="connsiteY3" fmla="*/ 1450182 h 1765553"/>
                  <a:gd name="connsiteX4" fmla="*/ 257931 w 1020385"/>
                  <a:gd name="connsiteY4" fmla="*/ 707231 h 1765553"/>
                  <a:gd name="connsiteX5" fmla="*/ 941350 w 1020385"/>
                  <a:gd name="connsiteY5" fmla="*/ 0 h 1765553"/>
                  <a:gd name="connsiteX6" fmla="*/ 1019931 w 1020385"/>
                  <a:gd name="connsiteY6" fmla="*/ 97632 h 1765553"/>
                  <a:gd name="connsiteX0" fmla="*/ 1019931 w 1020385"/>
                  <a:gd name="connsiteY0" fmla="*/ 97632 h 1765553"/>
                  <a:gd name="connsiteX1" fmla="*/ 379375 w 1020385"/>
                  <a:gd name="connsiteY1" fmla="*/ 709613 h 1765553"/>
                  <a:gd name="connsiteX2" fmla="*/ 248406 w 1020385"/>
                  <a:gd name="connsiteY2" fmla="*/ 1493044 h 1765553"/>
                  <a:gd name="connsiteX3" fmla="*/ 112674 w 1020385"/>
                  <a:gd name="connsiteY3" fmla="*/ 1450182 h 1765553"/>
                  <a:gd name="connsiteX4" fmla="*/ 257931 w 1020385"/>
                  <a:gd name="connsiteY4" fmla="*/ 707231 h 1765553"/>
                  <a:gd name="connsiteX5" fmla="*/ 941350 w 1020385"/>
                  <a:gd name="connsiteY5" fmla="*/ 0 h 1765553"/>
                  <a:gd name="connsiteX6" fmla="*/ 1019931 w 1020385"/>
                  <a:gd name="connsiteY6" fmla="*/ 97632 h 1765553"/>
                  <a:gd name="connsiteX0" fmla="*/ 1019931 w 1020367"/>
                  <a:gd name="connsiteY0" fmla="*/ 97632 h 1765553"/>
                  <a:gd name="connsiteX1" fmla="*/ 379375 w 1020367"/>
                  <a:gd name="connsiteY1" fmla="*/ 709613 h 1765553"/>
                  <a:gd name="connsiteX2" fmla="*/ 248406 w 1020367"/>
                  <a:gd name="connsiteY2" fmla="*/ 1493044 h 1765553"/>
                  <a:gd name="connsiteX3" fmla="*/ 112674 w 1020367"/>
                  <a:gd name="connsiteY3" fmla="*/ 1450182 h 1765553"/>
                  <a:gd name="connsiteX4" fmla="*/ 257931 w 1020367"/>
                  <a:gd name="connsiteY4" fmla="*/ 707231 h 1765553"/>
                  <a:gd name="connsiteX5" fmla="*/ 941350 w 1020367"/>
                  <a:gd name="connsiteY5" fmla="*/ 0 h 1765553"/>
                  <a:gd name="connsiteX6" fmla="*/ 1019931 w 1020367"/>
                  <a:gd name="connsiteY6" fmla="*/ 97632 h 1765553"/>
                  <a:gd name="connsiteX0" fmla="*/ 1019931 w 1020364"/>
                  <a:gd name="connsiteY0" fmla="*/ 97632 h 1765553"/>
                  <a:gd name="connsiteX1" fmla="*/ 374612 w 1020364"/>
                  <a:gd name="connsiteY1" fmla="*/ 742951 h 1765553"/>
                  <a:gd name="connsiteX2" fmla="*/ 248406 w 1020364"/>
                  <a:gd name="connsiteY2" fmla="*/ 1493044 h 1765553"/>
                  <a:gd name="connsiteX3" fmla="*/ 112674 w 1020364"/>
                  <a:gd name="connsiteY3" fmla="*/ 1450182 h 1765553"/>
                  <a:gd name="connsiteX4" fmla="*/ 257931 w 1020364"/>
                  <a:gd name="connsiteY4" fmla="*/ 707231 h 1765553"/>
                  <a:gd name="connsiteX5" fmla="*/ 941350 w 1020364"/>
                  <a:gd name="connsiteY5" fmla="*/ 0 h 1765553"/>
                  <a:gd name="connsiteX6" fmla="*/ 1019931 w 1020364"/>
                  <a:gd name="connsiteY6" fmla="*/ 97632 h 1765553"/>
                  <a:gd name="connsiteX0" fmla="*/ 1019931 w 1019931"/>
                  <a:gd name="connsiteY0" fmla="*/ 97632 h 1765553"/>
                  <a:gd name="connsiteX1" fmla="*/ 374612 w 1019931"/>
                  <a:gd name="connsiteY1" fmla="*/ 742951 h 1765553"/>
                  <a:gd name="connsiteX2" fmla="*/ 248406 w 1019931"/>
                  <a:gd name="connsiteY2" fmla="*/ 1493044 h 1765553"/>
                  <a:gd name="connsiteX3" fmla="*/ 112674 w 1019931"/>
                  <a:gd name="connsiteY3" fmla="*/ 1450182 h 1765553"/>
                  <a:gd name="connsiteX4" fmla="*/ 257931 w 1019931"/>
                  <a:gd name="connsiteY4" fmla="*/ 707231 h 1765553"/>
                  <a:gd name="connsiteX5" fmla="*/ 941350 w 1019931"/>
                  <a:gd name="connsiteY5" fmla="*/ 0 h 1765553"/>
                  <a:gd name="connsiteX6" fmla="*/ 1019931 w 1019931"/>
                  <a:gd name="connsiteY6" fmla="*/ 97632 h 1765553"/>
                  <a:gd name="connsiteX0" fmla="*/ 1019931 w 1019931"/>
                  <a:gd name="connsiteY0" fmla="*/ 97632 h 1765553"/>
                  <a:gd name="connsiteX1" fmla="*/ 374612 w 1019931"/>
                  <a:gd name="connsiteY1" fmla="*/ 742951 h 1765553"/>
                  <a:gd name="connsiteX2" fmla="*/ 248406 w 1019931"/>
                  <a:gd name="connsiteY2" fmla="*/ 1493044 h 1765553"/>
                  <a:gd name="connsiteX3" fmla="*/ 112674 w 1019931"/>
                  <a:gd name="connsiteY3" fmla="*/ 1450182 h 1765553"/>
                  <a:gd name="connsiteX4" fmla="*/ 257931 w 1019931"/>
                  <a:gd name="connsiteY4" fmla="*/ 707231 h 1765553"/>
                  <a:gd name="connsiteX5" fmla="*/ 941350 w 1019931"/>
                  <a:gd name="connsiteY5" fmla="*/ 0 h 1765553"/>
                  <a:gd name="connsiteX6" fmla="*/ 1019931 w 1019931"/>
                  <a:gd name="connsiteY6" fmla="*/ 97632 h 1765553"/>
                  <a:gd name="connsiteX0" fmla="*/ 941350 w 941935"/>
                  <a:gd name="connsiteY0" fmla="*/ 0 h 1765553"/>
                  <a:gd name="connsiteX1" fmla="*/ 374612 w 941935"/>
                  <a:gd name="connsiteY1" fmla="*/ 742951 h 1765553"/>
                  <a:gd name="connsiteX2" fmla="*/ 248406 w 941935"/>
                  <a:gd name="connsiteY2" fmla="*/ 1493044 h 1765553"/>
                  <a:gd name="connsiteX3" fmla="*/ 112674 w 941935"/>
                  <a:gd name="connsiteY3" fmla="*/ 1450182 h 1765553"/>
                  <a:gd name="connsiteX4" fmla="*/ 257931 w 941935"/>
                  <a:gd name="connsiteY4" fmla="*/ 707231 h 1765553"/>
                  <a:gd name="connsiteX5" fmla="*/ 941350 w 941935"/>
                  <a:gd name="connsiteY5" fmla="*/ 0 h 1765553"/>
                  <a:gd name="connsiteX0" fmla="*/ 941350 w 999652"/>
                  <a:gd name="connsiteY0" fmla="*/ 59423 h 1824976"/>
                  <a:gd name="connsiteX1" fmla="*/ 898489 w 999652"/>
                  <a:gd name="connsiteY1" fmla="*/ 123717 h 1824976"/>
                  <a:gd name="connsiteX2" fmla="*/ 374612 w 999652"/>
                  <a:gd name="connsiteY2" fmla="*/ 802374 h 1824976"/>
                  <a:gd name="connsiteX3" fmla="*/ 248406 w 999652"/>
                  <a:gd name="connsiteY3" fmla="*/ 1552467 h 1824976"/>
                  <a:gd name="connsiteX4" fmla="*/ 112674 w 999652"/>
                  <a:gd name="connsiteY4" fmla="*/ 1509605 h 1824976"/>
                  <a:gd name="connsiteX5" fmla="*/ 257931 w 999652"/>
                  <a:gd name="connsiteY5" fmla="*/ 766654 h 1824976"/>
                  <a:gd name="connsiteX6" fmla="*/ 941350 w 999652"/>
                  <a:gd name="connsiteY6" fmla="*/ 59423 h 1824976"/>
                  <a:gd name="connsiteX0" fmla="*/ 941350 w 999652"/>
                  <a:gd name="connsiteY0" fmla="*/ 59423 h 1824976"/>
                  <a:gd name="connsiteX1" fmla="*/ 898489 w 999652"/>
                  <a:gd name="connsiteY1" fmla="*/ 123717 h 1824976"/>
                  <a:gd name="connsiteX2" fmla="*/ 374612 w 999652"/>
                  <a:gd name="connsiteY2" fmla="*/ 802374 h 1824976"/>
                  <a:gd name="connsiteX3" fmla="*/ 248406 w 999652"/>
                  <a:gd name="connsiteY3" fmla="*/ 1552467 h 1824976"/>
                  <a:gd name="connsiteX4" fmla="*/ 112674 w 999652"/>
                  <a:gd name="connsiteY4" fmla="*/ 1509605 h 1824976"/>
                  <a:gd name="connsiteX5" fmla="*/ 257931 w 999652"/>
                  <a:gd name="connsiteY5" fmla="*/ 766654 h 1824976"/>
                  <a:gd name="connsiteX6" fmla="*/ 941350 w 999652"/>
                  <a:gd name="connsiteY6" fmla="*/ 59423 h 1824976"/>
                  <a:gd name="connsiteX0" fmla="*/ 941350 w 1061785"/>
                  <a:gd name="connsiteY0" fmla="*/ 47027 h 1812580"/>
                  <a:gd name="connsiteX1" fmla="*/ 1015170 w 1061785"/>
                  <a:gd name="connsiteY1" fmla="*/ 156564 h 1812580"/>
                  <a:gd name="connsiteX2" fmla="*/ 374612 w 1061785"/>
                  <a:gd name="connsiteY2" fmla="*/ 789978 h 1812580"/>
                  <a:gd name="connsiteX3" fmla="*/ 248406 w 1061785"/>
                  <a:gd name="connsiteY3" fmla="*/ 1540071 h 1812580"/>
                  <a:gd name="connsiteX4" fmla="*/ 112674 w 1061785"/>
                  <a:gd name="connsiteY4" fmla="*/ 1497209 h 1812580"/>
                  <a:gd name="connsiteX5" fmla="*/ 257931 w 1061785"/>
                  <a:gd name="connsiteY5" fmla="*/ 754258 h 1812580"/>
                  <a:gd name="connsiteX6" fmla="*/ 941350 w 1061785"/>
                  <a:gd name="connsiteY6" fmla="*/ 47027 h 1812580"/>
                  <a:gd name="connsiteX0" fmla="*/ 941350 w 1019619"/>
                  <a:gd name="connsiteY0" fmla="*/ 29759 h 1795312"/>
                  <a:gd name="connsiteX1" fmla="*/ 1015170 w 1019619"/>
                  <a:gd name="connsiteY1" fmla="*/ 139296 h 1795312"/>
                  <a:gd name="connsiteX2" fmla="*/ 374612 w 1019619"/>
                  <a:gd name="connsiteY2" fmla="*/ 772710 h 1795312"/>
                  <a:gd name="connsiteX3" fmla="*/ 248406 w 1019619"/>
                  <a:gd name="connsiteY3" fmla="*/ 1522803 h 1795312"/>
                  <a:gd name="connsiteX4" fmla="*/ 112674 w 1019619"/>
                  <a:gd name="connsiteY4" fmla="*/ 1479941 h 1795312"/>
                  <a:gd name="connsiteX5" fmla="*/ 257931 w 1019619"/>
                  <a:gd name="connsiteY5" fmla="*/ 736990 h 1795312"/>
                  <a:gd name="connsiteX6" fmla="*/ 941350 w 1019619"/>
                  <a:gd name="connsiteY6" fmla="*/ 29759 h 1795312"/>
                  <a:gd name="connsiteX0" fmla="*/ 941350 w 1015170"/>
                  <a:gd name="connsiteY0" fmla="*/ 0 h 1765553"/>
                  <a:gd name="connsiteX1" fmla="*/ 1015170 w 1015170"/>
                  <a:gd name="connsiteY1" fmla="*/ 109537 h 1765553"/>
                  <a:gd name="connsiteX2" fmla="*/ 374612 w 1015170"/>
                  <a:gd name="connsiteY2" fmla="*/ 742951 h 1765553"/>
                  <a:gd name="connsiteX3" fmla="*/ 248406 w 1015170"/>
                  <a:gd name="connsiteY3" fmla="*/ 1493044 h 1765553"/>
                  <a:gd name="connsiteX4" fmla="*/ 112674 w 1015170"/>
                  <a:gd name="connsiteY4" fmla="*/ 1450182 h 1765553"/>
                  <a:gd name="connsiteX5" fmla="*/ 257931 w 1015170"/>
                  <a:gd name="connsiteY5" fmla="*/ 707231 h 1765553"/>
                  <a:gd name="connsiteX6" fmla="*/ 941350 w 1015170"/>
                  <a:gd name="connsiteY6" fmla="*/ 0 h 1765553"/>
                  <a:gd name="connsiteX0" fmla="*/ 941350 w 1003264"/>
                  <a:gd name="connsiteY0" fmla="*/ 0 h 1765553"/>
                  <a:gd name="connsiteX1" fmla="*/ 1003264 w 1003264"/>
                  <a:gd name="connsiteY1" fmla="*/ 83344 h 1765553"/>
                  <a:gd name="connsiteX2" fmla="*/ 374612 w 1003264"/>
                  <a:gd name="connsiteY2" fmla="*/ 742951 h 1765553"/>
                  <a:gd name="connsiteX3" fmla="*/ 248406 w 1003264"/>
                  <a:gd name="connsiteY3" fmla="*/ 1493044 h 1765553"/>
                  <a:gd name="connsiteX4" fmla="*/ 112674 w 1003264"/>
                  <a:gd name="connsiteY4" fmla="*/ 1450182 h 1765553"/>
                  <a:gd name="connsiteX5" fmla="*/ 257931 w 1003264"/>
                  <a:gd name="connsiteY5" fmla="*/ 707231 h 1765553"/>
                  <a:gd name="connsiteX6" fmla="*/ 941350 w 1003264"/>
                  <a:gd name="connsiteY6" fmla="*/ 0 h 1765553"/>
                  <a:gd name="connsiteX0" fmla="*/ 941350 w 1003264"/>
                  <a:gd name="connsiteY0" fmla="*/ 0 h 1765553"/>
                  <a:gd name="connsiteX1" fmla="*/ 1003264 w 1003264"/>
                  <a:gd name="connsiteY1" fmla="*/ 83344 h 1765553"/>
                  <a:gd name="connsiteX2" fmla="*/ 374612 w 1003264"/>
                  <a:gd name="connsiteY2" fmla="*/ 742951 h 1765553"/>
                  <a:gd name="connsiteX3" fmla="*/ 248406 w 1003264"/>
                  <a:gd name="connsiteY3" fmla="*/ 1493044 h 1765553"/>
                  <a:gd name="connsiteX4" fmla="*/ 112674 w 1003264"/>
                  <a:gd name="connsiteY4" fmla="*/ 1450182 h 1765553"/>
                  <a:gd name="connsiteX5" fmla="*/ 257931 w 1003264"/>
                  <a:gd name="connsiteY5" fmla="*/ 707231 h 1765553"/>
                  <a:gd name="connsiteX6" fmla="*/ 941350 w 1003264"/>
                  <a:gd name="connsiteY6" fmla="*/ 0 h 1765553"/>
                  <a:gd name="connsiteX0" fmla="*/ 941350 w 1003264"/>
                  <a:gd name="connsiteY0" fmla="*/ 0 h 1765553"/>
                  <a:gd name="connsiteX1" fmla="*/ 1003264 w 1003264"/>
                  <a:gd name="connsiteY1" fmla="*/ 83344 h 1765553"/>
                  <a:gd name="connsiteX2" fmla="*/ 374612 w 1003264"/>
                  <a:gd name="connsiteY2" fmla="*/ 742951 h 1765553"/>
                  <a:gd name="connsiteX3" fmla="*/ 248406 w 1003264"/>
                  <a:gd name="connsiteY3" fmla="*/ 1493044 h 1765553"/>
                  <a:gd name="connsiteX4" fmla="*/ 112674 w 1003264"/>
                  <a:gd name="connsiteY4" fmla="*/ 1450182 h 1765553"/>
                  <a:gd name="connsiteX5" fmla="*/ 257931 w 1003264"/>
                  <a:gd name="connsiteY5" fmla="*/ 707231 h 1765553"/>
                  <a:gd name="connsiteX6" fmla="*/ 941350 w 1003264"/>
                  <a:gd name="connsiteY6" fmla="*/ 0 h 1765553"/>
                  <a:gd name="connsiteX0" fmla="*/ 944820 w 1006734"/>
                  <a:gd name="connsiteY0" fmla="*/ 0 h 1770667"/>
                  <a:gd name="connsiteX1" fmla="*/ 1006734 w 1006734"/>
                  <a:gd name="connsiteY1" fmla="*/ 83344 h 1770667"/>
                  <a:gd name="connsiteX2" fmla="*/ 378082 w 1006734"/>
                  <a:gd name="connsiteY2" fmla="*/ 742951 h 1770667"/>
                  <a:gd name="connsiteX3" fmla="*/ 251876 w 1006734"/>
                  <a:gd name="connsiteY3" fmla="*/ 1493044 h 1770667"/>
                  <a:gd name="connsiteX4" fmla="*/ 116144 w 1006734"/>
                  <a:gd name="connsiteY4" fmla="*/ 1450182 h 1770667"/>
                  <a:gd name="connsiteX5" fmla="*/ 261401 w 1006734"/>
                  <a:gd name="connsiteY5" fmla="*/ 707231 h 1770667"/>
                  <a:gd name="connsiteX6" fmla="*/ 944820 w 1006734"/>
                  <a:gd name="connsiteY6" fmla="*/ 0 h 1770667"/>
                  <a:gd name="connsiteX0" fmla="*/ 829210 w 891124"/>
                  <a:gd name="connsiteY0" fmla="*/ 0 h 1745842"/>
                  <a:gd name="connsiteX1" fmla="*/ 891124 w 891124"/>
                  <a:gd name="connsiteY1" fmla="*/ 83344 h 1745842"/>
                  <a:gd name="connsiteX2" fmla="*/ 262472 w 891124"/>
                  <a:gd name="connsiteY2" fmla="*/ 742951 h 1745842"/>
                  <a:gd name="connsiteX3" fmla="*/ 136266 w 891124"/>
                  <a:gd name="connsiteY3" fmla="*/ 1493044 h 1745842"/>
                  <a:gd name="connsiteX4" fmla="*/ 98167 w 891124"/>
                  <a:gd name="connsiteY4" fmla="*/ 1745457 h 1745842"/>
                  <a:gd name="connsiteX5" fmla="*/ 534 w 891124"/>
                  <a:gd name="connsiteY5" fmla="*/ 1450182 h 1745842"/>
                  <a:gd name="connsiteX6" fmla="*/ 145791 w 891124"/>
                  <a:gd name="connsiteY6" fmla="*/ 707231 h 1745842"/>
                  <a:gd name="connsiteX7" fmla="*/ 829210 w 891124"/>
                  <a:gd name="connsiteY7" fmla="*/ 0 h 1745842"/>
                  <a:gd name="connsiteX0" fmla="*/ 872367 w 934281"/>
                  <a:gd name="connsiteY0" fmla="*/ 0 h 1752961"/>
                  <a:gd name="connsiteX1" fmla="*/ 934281 w 934281"/>
                  <a:gd name="connsiteY1" fmla="*/ 83344 h 1752961"/>
                  <a:gd name="connsiteX2" fmla="*/ 305629 w 934281"/>
                  <a:gd name="connsiteY2" fmla="*/ 742951 h 1752961"/>
                  <a:gd name="connsiteX3" fmla="*/ 179423 w 934281"/>
                  <a:gd name="connsiteY3" fmla="*/ 1493044 h 1752961"/>
                  <a:gd name="connsiteX4" fmla="*/ 5593 w 934281"/>
                  <a:gd name="connsiteY4" fmla="*/ 1752601 h 1752961"/>
                  <a:gd name="connsiteX5" fmla="*/ 43691 w 934281"/>
                  <a:gd name="connsiteY5" fmla="*/ 1450182 h 1752961"/>
                  <a:gd name="connsiteX6" fmla="*/ 188948 w 934281"/>
                  <a:gd name="connsiteY6" fmla="*/ 707231 h 1752961"/>
                  <a:gd name="connsiteX7" fmla="*/ 872367 w 934281"/>
                  <a:gd name="connsiteY7" fmla="*/ 0 h 1752961"/>
                  <a:gd name="connsiteX0" fmla="*/ 872367 w 934281"/>
                  <a:gd name="connsiteY0" fmla="*/ 0 h 1761307"/>
                  <a:gd name="connsiteX1" fmla="*/ 934281 w 934281"/>
                  <a:gd name="connsiteY1" fmla="*/ 83344 h 1761307"/>
                  <a:gd name="connsiteX2" fmla="*/ 305629 w 934281"/>
                  <a:gd name="connsiteY2" fmla="*/ 742951 h 1761307"/>
                  <a:gd name="connsiteX3" fmla="*/ 179423 w 934281"/>
                  <a:gd name="connsiteY3" fmla="*/ 1493044 h 1761307"/>
                  <a:gd name="connsiteX4" fmla="*/ 5593 w 934281"/>
                  <a:gd name="connsiteY4" fmla="*/ 1752601 h 1761307"/>
                  <a:gd name="connsiteX5" fmla="*/ 43691 w 934281"/>
                  <a:gd name="connsiteY5" fmla="*/ 1450182 h 1761307"/>
                  <a:gd name="connsiteX6" fmla="*/ 188948 w 934281"/>
                  <a:gd name="connsiteY6" fmla="*/ 707231 h 1761307"/>
                  <a:gd name="connsiteX7" fmla="*/ 872367 w 934281"/>
                  <a:gd name="connsiteY7" fmla="*/ 0 h 1761307"/>
                  <a:gd name="connsiteX0" fmla="*/ 944580 w 1006494"/>
                  <a:gd name="connsiteY0" fmla="*/ 0 h 1761307"/>
                  <a:gd name="connsiteX1" fmla="*/ 1006494 w 1006494"/>
                  <a:gd name="connsiteY1" fmla="*/ 83344 h 1761307"/>
                  <a:gd name="connsiteX2" fmla="*/ 377842 w 1006494"/>
                  <a:gd name="connsiteY2" fmla="*/ 742951 h 1761307"/>
                  <a:gd name="connsiteX3" fmla="*/ 251636 w 1006494"/>
                  <a:gd name="connsiteY3" fmla="*/ 1493044 h 1761307"/>
                  <a:gd name="connsiteX4" fmla="*/ 77806 w 1006494"/>
                  <a:gd name="connsiteY4" fmla="*/ 1752601 h 1761307"/>
                  <a:gd name="connsiteX5" fmla="*/ 115904 w 1006494"/>
                  <a:gd name="connsiteY5" fmla="*/ 1450182 h 1761307"/>
                  <a:gd name="connsiteX6" fmla="*/ 261161 w 1006494"/>
                  <a:gd name="connsiteY6" fmla="*/ 707231 h 1761307"/>
                  <a:gd name="connsiteX7" fmla="*/ 944580 w 1006494"/>
                  <a:gd name="connsiteY7" fmla="*/ 0 h 1761307"/>
                  <a:gd name="connsiteX0" fmla="*/ 944580 w 1006494"/>
                  <a:gd name="connsiteY0" fmla="*/ 0 h 1761415"/>
                  <a:gd name="connsiteX1" fmla="*/ 1006494 w 1006494"/>
                  <a:gd name="connsiteY1" fmla="*/ 83344 h 1761415"/>
                  <a:gd name="connsiteX2" fmla="*/ 377842 w 1006494"/>
                  <a:gd name="connsiteY2" fmla="*/ 742951 h 1761415"/>
                  <a:gd name="connsiteX3" fmla="*/ 251636 w 1006494"/>
                  <a:gd name="connsiteY3" fmla="*/ 1493044 h 1761415"/>
                  <a:gd name="connsiteX4" fmla="*/ 77806 w 1006494"/>
                  <a:gd name="connsiteY4" fmla="*/ 1752601 h 1761415"/>
                  <a:gd name="connsiteX5" fmla="*/ 115904 w 1006494"/>
                  <a:gd name="connsiteY5" fmla="*/ 1450182 h 1761415"/>
                  <a:gd name="connsiteX6" fmla="*/ 261161 w 1006494"/>
                  <a:gd name="connsiteY6" fmla="*/ 707231 h 1761415"/>
                  <a:gd name="connsiteX7" fmla="*/ 944580 w 1006494"/>
                  <a:gd name="connsiteY7" fmla="*/ 0 h 1761415"/>
                  <a:gd name="connsiteX0" fmla="*/ 965538 w 1027452"/>
                  <a:gd name="connsiteY0" fmla="*/ 0 h 1761415"/>
                  <a:gd name="connsiteX1" fmla="*/ 1027452 w 1027452"/>
                  <a:gd name="connsiteY1" fmla="*/ 83344 h 1761415"/>
                  <a:gd name="connsiteX2" fmla="*/ 398800 w 1027452"/>
                  <a:gd name="connsiteY2" fmla="*/ 742951 h 1761415"/>
                  <a:gd name="connsiteX3" fmla="*/ 272594 w 1027452"/>
                  <a:gd name="connsiteY3" fmla="*/ 1493044 h 1761415"/>
                  <a:gd name="connsiteX4" fmla="*/ 98764 w 1027452"/>
                  <a:gd name="connsiteY4" fmla="*/ 1752601 h 1761415"/>
                  <a:gd name="connsiteX5" fmla="*/ 136862 w 1027452"/>
                  <a:gd name="connsiteY5" fmla="*/ 1450182 h 1761415"/>
                  <a:gd name="connsiteX6" fmla="*/ 282119 w 1027452"/>
                  <a:gd name="connsiteY6" fmla="*/ 707231 h 1761415"/>
                  <a:gd name="connsiteX7" fmla="*/ 965538 w 1027452"/>
                  <a:gd name="connsiteY7" fmla="*/ 0 h 1761415"/>
                  <a:gd name="connsiteX0" fmla="*/ 953914 w 1015828"/>
                  <a:gd name="connsiteY0" fmla="*/ 0 h 1761415"/>
                  <a:gd name="connsiteX1" fmla="*/ 1015828 w 1015828"/>
                  <a:gd name="connsiteY1" fmla="*/ 83344 h 1761415"/>
                  <a:gd name="connsiteX2" fmla="*/ 387176 w 1015828"/>
                  <a:gd name="connsiteY2" fmla="*/ 742951 h 1761415"/>
                  <a:gd name="connsiteX3" fmla="*/ 260970 w 1015828"/>
                  <a:gd name="connsiteY3" fmla="*/ 1493044 h 1761415"/>
                  <a:gd name="connsiteX4" fmla="*/ 87140 w 1015828"/>
                  <a:gd name="connsiteY4" fmla="*/ 1752601 h 1761415"/>
                  <a:gd name="connsiteX5" fmla="*/ 125238 w 1015828"/>
                  <a:gd name="connsiteY5" fmla="*/ 1450182 h 1761415"/>
                  <a:gd name="connsiteX6" fmla="*/ 270495 w 1015828"/>
                  <a:gd name="connsiteY6" fmla="*/ 707231 h 1761415"/>
                  <a:gd name="connsiteX7" fmla="*/ 953914 w 1015828"/>
                  <a:gd name="connsiteY7" fmla="*/ 0 h 1761415"/>
                  <a:gd name="connsiteX0" fmla="*/ 936981 w 998895"/>
                  <a:gd name="connsiteY0" fmla="*/ 0 h 1761415"/>
                  <a:gd name="connsiteX1" fmla="*/ 998895 w 998895"/>
                  <a:gd name="connsiteY1" fmla="*/ 83344 h 1761415"/>
                  <a:gd name="connsiteX2" fmla="*/ 370243 w 998895"/>
                  <a:gd name="connsiteY2" fmla="*/ 742951 h 1761415"/>
                  <a:gd name="connsiteX3" fmla="*/ 244037 w 998895"/>
                  <a:gd name="connsiteY3" fmla="*/ 1493044 h 1761415"/>
                  <a:gd name="connsiteX4" fmla="*/ 70207 w 998895"/>
                  <a:gd name="connsiteY4" fmla="*/ 1752601 h 1761415"/>
                  <a:gd name="connsiteX5" fmla="*/ 108305 w 998895"/>
                  <a:gd name="connsiteY5" fmla="*/ 1450182 h 1761415"/>
                  <a:gd name="connsiteX6" fmla="*/ 253562 w 998895"/>
                  <a:gd name="connsiteY6" fmla="*/ 707231 h 1761415"/>
                  <a:gd name="connsiteX7" fmla="*/ 936981 w 998895"/>
                  <a:gd name="connsiteY7" fmla="*/ 0 h 1761415"/>
                  <a:gd name="connsiteX0" fmla="*/ 945446 w 1007360"/>
                  <a:gd name="connsiteY0" fmla="*/ 0 h 1761415"/>
                  <a:gd name="connsiteX1" fmla="*/ 1007360 w 1007360"/>
                  <a:gd name="connsiteY1" fmla="*/ 83344 h 1761415"/>
                  <a:gd name="connsiteX2" fmla="*/ 378708 w 1007360"/>
                  <a:gd name="connsiteY2" fmla="*/ 742951 h 1761415"/>
                  <a:gd name="connsiteX3" fmla="*/ 252502 w 1007360"/>
                  <a:gd name="connsiteY3" fmla="*/ 1493044 h 1761415"/>
                  <a:gd name="connsiteX4" fmla="*/ 78672 w 1007360"/>
                  <a:gd name="connsiteY4" fmla="*/ 1752601 h 1761415"/>
                  <a:gd name="connsiteX5" fmla="*/ 116770 w 1007360"/>
                  <a:gd name="connsiteY5" fmla="*/ 1450182 h 1761415"/>
                  <a:gd name="connsiteX6" fmla="*/ 262027 w 1007360"/>
                  <a:gd name="connsiteY6" fmla="*/ 707231 h 1761415"/>
                  <a:gd name="connsiteX7" fmla="*/ 945446 w 1007360"/>
                  <a:gd name="connsiteY7" fmla="*/ 0 h 1761415"/>
                  <a:gd name="connsiteX0" fmla="*/ 948018 w 1009932"/>
                  <a:gd name="connsiteY0" fmla="*/ 0 h 1761415"/>
                  <a:gd name="connsiteX1" fmla="*/ 1009932 w 1009932"/>
                  <a:gd name="connsiteY1" fmla="*/ 83344 h 1761415"/>
                  <a:gd name="connsiteX2" fmla="*/ 381280 w 1009932"/>
                  <a:gd name="connsiteY2" fmla="*/ 742951 h 1761415"/>
                  <a:gd name="connsiteX3" fmla="*/ 255074 w 1009932"/>
                  <a:gd name="connsiteY3" fmla="*/ 1493044 h 1761415"/>
                  <a:gd name="connsiteX4" fmla="*/ 81244 w 1009932"/>
                  <a:gd name="connsiteY4" fmla="*/ 1752601 h 1761415"/>
                  <a:gd name="connsiteX5" fmla="*/ 109817 w 1009932"/>
                  <a:gd name="connsiteY5" fmla="*/ 1459707 h 1761415"/>
                  <a:gd name="connsiteX6" fmla="*/ 264599 w 1009932"/>
                  <a:gd name="connsiteY6" fmla="*/ 707231 h 1761415"/>
                  <a:gd name="connsiteX7" fmla="*/ 948018 w 1009932"/>
                  <a:gd name="connsiteY7" fmla="*/ 0 h 1761415"/>
                  <a:gd name="connsiteX0" fmla="*/ 948018 w 1009932"/>
                  <a:gd name="connsiteY0" fmla="*/ 0 h 1761415"/>
                  <a:gd name="connsiteX1" fmla="*/ 1009932 w 1009932"/>
                  <a:gd name="connsiteY1" fmla="*/ 83344 h 1761415"/>
                  <a:gd name="connsiteX2" fmla="*/ 381280 w 1009932"/>
                  <a:gd name="connsiteY2" fmla="*/ 742951 h 1761415"/>
                  <a:gd name="connsiteX3" fmla="*/ 255074 w 1009932"/>
                  <a:gd name="connsiteY3" fmla="*/ 1493044 h 1761415"/>
                  <a:gd name="connsiteX4" fmla="*/ 81244 w 1009932"/>
                  <a:gd name="connsiteY4" fmla="*/ 1752601 h 1761415"/>
                  <a:gd name="connsiteX5" fmla="*/ 109817 w 1009932"/>
                  <a:gd name="connsiteY5" fmla="*/ 1459707 h 1761415"/>
                  <a:gd name="connsiteX6" fmla="*/ 264599 w 1009932"/>
                  <a:gd name="connsiteY6" fmla="*/ 707231 h 1761415"/>
                  <a:gd name="connsiteX7" fmla="*/ 948018 w 1009932"/>
                  <a:gd name="connsiteY7" fmla="*/ 0 h 1761415"/>
                  <a:gd name="connsiteX0" fmla="*/ 948018 w 1009932"/>
                  <a:gd name="connsiteY0" fmla="*/ 0 h 1761415"/>
                  <a:gd name="connsiteX1" fmla="*/ 1009932 w 1009932"/>
                  <a:gd name="connsiteY1" fmla="*/ 83344 h 1761415"/>
                  <a:gd name="connsiteX2" fmla="*/ 381280 w 1009932"/>
                  <a:gd name="connsiteY2" fmla="*/ 742951 h 1761415"/>
                  <a:gd name="connsiteX3" fmla="*/ 255074 w 1009932"/>
                  <a:gd name="connsiteY3" fmla="*/ 1493044 h 1761415"/>
                  <a:gd name="connsiteX4" fmla="*/ 81244 w 1009932"/>
                  <a:gd name="connsiteY4" fmla="*/ 1752601 h 1761415"/>
                  <a:gd name="connsiteX5" fmla="*/ 109817 w 1009932"/>
                  <a:gd name="connsiteY5" fmla="*/ 1459707 h 1761415"/>
                  <a:gd name="connsiteX6" fmla="*/ 264599 w 1009932"/>
                  <a:gd name="connsiteY6" fmla="*/ 707231 h 1761415"/>
                  <a:gd name="connsiteX7" fmla="*/ 948018 w 1009932"/>
                  <a:gd name="connsiteY7" fmla="*/ 0 h 1761415"/>
                  <a:gd name="connsiteX0" fmla="*/ 948018 w 1009932"/>
                  <a:gd name="connsiteY0" fmla="*/ 0 h 1761415"/>
                  <a:gd name="connsiteX1" fmla="*/ 1009932 w 1009932"/>
                  <a:gd name="connsiteY1" fmla="*/ 83344 h 1761415"/>
                  <a:gd name="connsiteX2" fmla="*/ 381280 w 1009932"/>
                  <a:gd name="connsiteY2" fmla="*/ 742951 h 1761415"/>
                  <a:gd name="connsiteX3" fmla="*/ 255074 w 1009932"/>
                  <a:gd name="connsiteY3" fmla="*/ 1493044 h 1761415"/>
                  <a:gd name="connsiteX4" fmla="*/ 81244 w 1009932"/>
                  <a:gd name="connsiteY4" fmla="*/ 1752601 h 1761415"/>
                  <a:gd name="connsiteX5" fmla="*/ 109817 w 1009932"/>
                  <a:gd name="connsiteY5" fmla="*/ 1459707 h 1761415"/>
                  <a:gd name="connsiteX6" fmla="*/ 264599 w 1009932"/>
                  <a:gd name="connsiteY6" fmla="*/ 707231 h 1761415"/>
                  <a:gd name="connsiteX7" fmla="*/ 948018 w 1009932"/>
                  <a:gd name="connsiteY7" fmla="*/ 0 h 1761415"/>
                  <a:gd name="connsiteX0" fmla="*/ 948018 w 1009932"/>
                  <a:gd name="connsiteY0" fmla="*/ 0 h 1761415"/>
                  <a:gd name="connsiteX1" fmla="*/ 1009932 w 1009932"/>
                  <a:gd name="connsiteY1" fmla="*/ 83344 h 1761415"/>
                  <a:gd name="connsiteX2" fmla="*/ 381280 w 1009932"/>
                  <a:gd name="connsiteY2" fmla="*/ 742951 h 1761415"/>
                  <a:gd name="connsiteX3" fmla="*/ 255074 w 1009932"/>
                  <a:gd name="connsiteY3" fmla="*/ 1493044 h 1761415"/>
                  <a:gd name="connsiteX4" fmla="*/ 81244 w 1009932"/>
                  <a:gd name="connsiteY4" fmla="*/ 1752601 h 1761415"/>
                  <a:gd name="connsiteX5" fmla="*/ 109817 w 1009932"/>
                  <a:gd name="connsiteY5" fmla="*/ 1459707 h 1761415"/>
                  <a:gd name="connsiteX6" fmla="*/ 262218 w 1009932"/>
                  <a:gd name="connsiteY6" fmla="*/ 688181 h 1761415"/>
                  <a:gd name="connsiteX7" fmla="*/ 948018 w 1009932"/>
                  <a:gd name="connsiteY7" fmla="*/ 0 h 1761415"/>
                  <a:gd name="connsiteX0" fmla="*/ 936112 w 1009932"/>
                  <a:gd name="connsiteY0" fmla="*/ 0 h 1768559"/>
                  <a:gd name="connsiteX1" fmla="*/ 1009932 w 1009932"/>
                  <a:gd name="connsiteY1" fmla="*/ 90488 h 1768559"/>
                  <a:gd name="connsiteX2" fmla="*/ 381280 w 1009932"/>
                  <a:gd name="connsiteY2" fmla="*/ 750095 h 1768559"/>
                  <a:gd name="connsiteX3" fmla="*/ 255074 w 1009932"/>
                  <a:gd name="connsiteY3" fmla="*/ 1500188 h 1768559"/>
                  <a:gd name="connsiteX4" fmla="*/ 81244 w 1009932"/>
                  <a:gd name="connsiteY4" fmla="*/ 1759745 h 1768559"/>
                  <a:gd name="connsiteX5" fmla="*/ 109817 w 1009932"/>
                  <a:gd name="connsiteY5" fmla="*/ 1466851 h 1768559"/>
                  <a:gd name="connsiteX6" fmla="*/ 262218 w 1009932"/>
                  <a:gd name="connsiteY6" fmla="*/ 695325 h 1768559"/>
                  <a:gd name="connsiteX7" fmla="*/ 936112 w 1009932"/>
                  <a:gd name="connsiteY7" fmla="*/ 0 h 1768559"/>
                  <a:gd name="connsiteX0" fmla="*/ 936112 w 1009932"/>
                  <a:gd name="connsiteY0" fmla="*/ 0 h 1768559"/>
                  <a:gd name="connsiteX1" fmla="*/ 1009932 w 1009932"/>
                  <a:gd name="connsiteY1" fmla="*/ 90488 h 1768559"/>
                  <a:gd name="connsiteX2" fmla="*/ 381280 w 1009932"/>
                  <a:gd name="connsiteY2" fmla="*/ 750095 h 1768559"/>
                  <a:gd name="connsiteX3" fmla="*/ 255074 w 1009932"/>
                  <a:gd name="connsiteY3" fmla="*/ 1500188 h 1768559"/>
                  <a:gd name="connsiteX4" fmla="*/ 81244 w 1009932"/>
                  <a:gd name="connsiteY4" fmla="*/ 1759745 h 1768559"/>
                  <a:gd name="connsiteX5" fmla="*/ 109817 w 1009932"/>
                  <a:gd name="connsiteY5" fmla="*/ 1466851 h 1768559"/>
                  <a:gd name="connsiteX6" fmla="*/ 262218 w 1009932"/>
                  <a:gd name="connsiteY6" fmla="*/ 695325 h 1768559"/>
                  <a:gd name="connsiteX7" fmla="*/ 936112 w 1009932"/>
                  <a:gd name="connsiteY7" fmla="*/ 0 h 1768559"/>
                  <a:gd name="connsiteX0" fmla="*/ 936112 w 1009932"/>
                  <a:gd name="connsiteY0" fmla="*/ 0 h 1768559"/>
                  <a:gd name="connsiteX1" fmla="*/ 1009932 w 1009932"/>
                  <a:gd name="connsiteY1" fmla="*/ 90488 h 1768559"/>
                  <a:gd name="connsiteX2" fmla="*/ 381280 w 1009932"/>
                  <a:gd name="connsiteY2" fmla="*/ 750095 h 1768559"/>
                  <a:gd name="connsiteX3" fmla="*/ 255074 w 1009932"/>
                  <a:gd name="connsiteY3" fmla="*/ 1500188 h 1768559"/>
                  <a:gd name="connsiteX4" fmla="*/ 81244 w 1009932"/>
                  <a:gd name="connsiteY4" fmla="*/ 1759745 h 1768559"/>
                  <a:gd name="connsiteX5" fmla="*/ 109817 w 1009932"/>
                  <a:gd name="connsiteY5" fmla="*/ 1466851 h 1768559"/>
                  <a:gd name="connsiteX6" fmla="*/ 262218 w 1009932"/>
                  <a:gd name="connsiteY6" fmla="*/ 695325 h 1768559"/>
                  <a:gd name="connsiteX7" fmla="*/ 936112 w 1009932"/>
                  <a:gd name="connsiteY7" fmla="*/ 0 h 1768559"/>
                  <a:gd name="connsiteX0" fmla="*/ 936112 w 1009932"/>
                  <a:gd name="connsiteY0" fmla="*/ 0 h 1765895"/>
                  <a:gd name="connsiteX1" fmla="*/ 1009932 w 1009932"/>
                  <a:gd name="connsiteY1" fmla="*/ 90488 h 1765895"/>
                  <a:gd name="connsiteX2" fmla="*/ 381280 w 1009932"/>
                  <a:gd name="connsiteY2" fmla="*/ 750095 h 1765895"/>
                  <a:gd name="connsiteX3" fmla="*/ 255074 w 1009932"/>
                  <a:gd name="connsiteY3" fmla="*/ 1500188 h 1765895"/>
                  <a:gd name="connsiteX4" fmla="*/ 81244 w 1009932"/>
                  <a:gd name="connsiteY4" fmla="*/ 1759745 h 1765895"/>
                  <a:gd name="connsiteX5" fmla="*/ 109817 w 1009932"/>
                  <a:gd name="connsiteY5" fmla="*/ 1466851 h 1765895"/>
                  <a:gd name="connsiteX6" fmla="*/ 262218 w 1009932"/>
                  <a:gd name="connsiteY6" fmla="*/ 695325 h 1765895"/>
                  <a:gd name="connsiteX7" fmla="*/ 936112 w 1009932"/>
                  <a:gd name="connsiteY7" fmla="*/ 0 h 1765895"/>
                  <a:gd name="connsiteX0" fmla="*/ 936112 w 1009932"/>
                  <a:gd name="connsiteY0" fmla="*/ 0 h 1772052"/>
                  <a:gd name="connsiteX1" fmla="*/ 1009932 w 1009932"/>
                  <a:gd name="connsiteY1" fmla="*/ 90488 h 1772052"/>
                  <a:gd name="connsiteX2" fmla="*/ 381280 w 1009932"/>
                  <a:gd name="connsiteY2" fmla="*/ 750095 h 1772052"/>
                  <a:gd name="connsiteX3" fmla="*/ 255074 w 1009932"/>
                  <a:gd name="connsiteY3" fmla="*/ 1500188 h 1772052"/>
                  <a:gd name="connsiteX4" fmla="*/ 81244 w 1009932"/>
                  <a:gd name="connsiteY4" fmla="*/ 1759745 h 1772052"/>
                  <a:gd name="connsiteX5" fmla="*/ 109817 w 1009932"/>
                  <a:gd name="connsiteY5" fmla="*/ 1466851 h 1772052"/>
                  <a:gd name="connsiteX6" fmla="*/ 262218 w 1009932"/>
                  <a:gd name="connsiteY6" fmla="*/ 695325 h 1772052"/>
                  <a:gd name="connsiteX7" fmla="*/ 936112 w 1009932"/>
                  <a:gd name="connsiteY7" fmla="*/ 0 h 1772052"/>
                  <a:gd name="connsiteX0" fmla="*/ 936112 w 1009932"/>
                  <a:gd name="connsiteY0" fmla="*/ 0 h 1767018"/>
                  <a:gd name="connsiteX1" fmla="*/ 1009932 w 1009932"/>
                  <a:gd name="connsiteY1" fmla="*/ 90488 h 1767018"/>
                  <a:gd name="connsiteX2" fmla="*/ 381280 w 1009932"/>
                  <a:gd name="connsiteY2" fmla="*/ 750095 h 1767018"/>
                  <a:gd name="connsiteX3" fmla="*/ 255074 w 1009932"/>
                  <a:gd name="connsiteY3" fmla="*/ 1500188 h 1767018"/>
                  <a:gd name="connsiteX4" fmla="*/ 81244 w 1009932"/>
                  <a:gd name="connsiteY4" fmla="*/ 1759745 h 1767018"/>
                  <a:gd name="connsiteX5" fmla="*/ 109817 w 1009932"/>
                  <a:gd name="connsiteY5" fmla="*/ 1466851 h 1767018"/>
                  <a:gd name="connsiteX6" fmla="*/ 262218 w 1009932"/>
                  <a:gd name="connsiteY6" fmla="*/ 695325 h 1767018"/>
                  <a:gd name="connsiteX7" fmla="*/ 936112 w 1009932"/>
                  <a:gd name="connsiteY7" fmla="*/ 0 h 1767018"/>
                  <a:gd name="connsiteX0" fmla="*/ 932942 w 1006762"/>
                  <a:gd name="connsiteY0" fmla="*/ 0 h 1767018"/>
                  <a:gd name="connsiteX1" fmla="*/ 1006762 w 1006762"/>
                  <a:gd name="connsiteY1" fmla="*/ 90488 h 1767018"/>
                  <a:gd name="connsiteX2" fmla="*/ 378110 w 1006762"/>
                  <a:gd name="connsiteY2" fmla="*/ 750095 h 1767018"/>
                  <a:gd name="connsiteX3" fmla="*/ 251904 w 1006762"/>
                  <a:gd name="connsiteY3" fmla="*/ 1500188 h 1767018"/>
                  <a:gd name="connsiteX4" fmla="*/ 78074 w 1006762"/>
                  <a:gd name="connsiteY4" fmla="*/ 1759745 h 1767018"/>
                  <a:gd name="connsiteX5" fmla="*/ 106647 w 1006762"/>
                  <a:gd name="connsiteY5" fmla="*/ 1466851 h 1767018"/>
                  <a:gd name="connsiteX6" fmla="*/ 259048 w 1006762"/>
                  <a:gd name="connsiteY6" fmla="*/ 695325 h 1767018"/>
                  <a:gd name="connsiteX7" fmla="*/ 932942 w 1006762"/>
                  <a:gd name="connsiteY7" fmla="*/ 0 h 1767018"/>
                  <a:gd name="connsiteX0" fmla="*/ 936426 w 1010246"/>
                  <a:gd name="connsiteY0" fmla="*/ 0 h 1767018"/>
                  <a:gd name="connsiteX1" fmla="*/ 1010246 w 1010246"/>
                  <a:gd name="connsiteY1" fmla="*/ 90488 h 1767018"/>
                  <a:gd name="connsiteX2" fmla="*/ 381594 w 1010246"/>
                  <a:gd name="connsiteY2" fmla="*/ 750095 h 1767018"/>
                  <a:gd name="connsiteX3" fmla="*/ 255388 w 1010246"/>
                  <a:gd name="connsiteY3" fmla="*/ 1500188 h 1767018"/>
                  <a:gd name="connsiteX4" fmla="*/ 81558 w 1010246"/>
                  <a:gd name="connsiteY4" fmla="*/ 1759745 h 1767018"/>
                  <a:gd name="connsiteX5" fmla="*/ 110131 w 1010246"/>
                  <a:gd name="connsiteY5" fmla="*/ 1466851 h 1767018"/>
                  <a:gd name="connsiteX6" fmla="*/ 262532 w 1010246"/>
                  <a:gd name="connsiteY6" fmla="*/ 695325 h 1767018"/>
                  <a:gd name="connsiteX7" fmla="*/ 936426 w 1010246"/>
                  <a:gd name="connsiteY7" fmla="*/ 0 h 1767018"/>
                  <a:gd name="connsiteX0" fmla="*/ 917235 w 991055"/>
                  <a:gd name="connsiteY0" fmla="*/ 0 h 1771650"/>
                  <a:gd name="connsiteX1" fmla="*/ 991055 w 991055"/>
                  <a:gd name="connsiteY1" fmla="*/ 90488 h 1771650"/>
                  <a:gd name="connsiteX2" fmla="*/ 362403 w 991055"/>
                  <a:gd name="connsiteY2" fmla="*/ 750095 h 1771650"/>
                  <a:gd name="connsiteX3" fmla="*/ 236197 w 991055"/>
                  <a:gd name="connsiteY3" fmla="*/ 1500188 h 1771650"/>
                  <a:gd name="connsiteX4" fmla="*/ 90942 w 991055"/>
                  <a:gd name="connsiteY4" fmla="*/ 1764507 h 1771650"/>
                  <a:gd name="connsiteX5" fmla="*/ 90940 w 991055"/>
                  <a:gd name="connsiteY5" fmla="*/ 1466851 h 1771650"/>
                  <a:gd name="connsiteX6" fmla="*/ 243341 w 991055"/>
                  <a:gd name="connsiteY6" fmla="*/ 695325 h 1771650"/>
                  <a:gd name="connsiteX7" fmla="*/ 917235 w 991055"/>
                  <a:gd name="connsiteY7" fmla="*/ 0 h 1771650"/>
                  <a:gd name="connsiteX0" fmla="*/ 917235 w 991055"/>
                  <a:gd name="connsiteY0" fmla="*/ 0 h 1765524"/>
                  <a:gd name="connsiteX1" fmla="*/ 991055 w 991055"/>
                  <a:gd name="connsiteY1" fmla="*/ 90488 h 1765524"/>
                  <a:gd name="connsiteX2" fmla="*/ 362403 w 991055"/>
                  <a:gd name="connsiteY2" fmla="*/ 750095 h 1765524"/>
                  <a:gd name="connsiteX3" fmla="*/ 236197 w 991055"/>
                  <a:gd name="connsiteY3" fmla="*/ 1500188 h 1765524"/>
                  <a:gd name="connsiteX4" fmla="*/ 90942 w 991055"/>
                  <a:gd name="connsiteY4" fmla="*/ 1764507 h 1765524"/>
                  <a:gd name="connsiteX5" fmla="*/ 90940 w 991055"/>
                  <a:gd name="connsiteY5" fmla="*/ 1466851 h 1765524"/>
                  <a:gd name="connsiteX6" fmla="*/ 243341 w 991055"/>
                  <a:gd name="connsiteY6" fmla="*/ 695325 h 1765524"/>
                  <a:gd name="connsiteX7" fmla="*/ 917235 w 991055"/>
                  <a:gd name="connsiteY7" fmla="*/ 0 h 1765524"/>
                  <a:gd name="connsiteX0" fmla="*/ 917235 w 991055"/>
                  <a:gd name="connsiteY0" fmla="*/ 0 h 1767636"/>
                  <a:gd name="connsiteX1" fmla="*/ 991055 w 991055"/>
                  <a:gd name="connsiteY1" fmla="*/ 90488 h 1767636"/>
                  <a:gd name="connsiteX2" fmla="*/ 362403 w 991055"/>
                  <a:gd name="connsiteY2" fmla="*/ 750095 h 1767636"/>
                  <a:gd name="connsiteX3" fmla="*/ 236197 w 991055"/>
                  <a:gd name="connsiteY3" fmla="*/ 1500188 h 1767636"/>
                  <a:gd name="connsiteX4" fmla="*/ 90942 w 991055"/>
                  <a:gd name="connsiteY4" fmla="*/ 1764507 h 1767636"/>
                  <a:gd name="connsiteX5" fmla="*/ 90940 w 991055"/>
                  <a:gd name="connsiteY5" fmla="*/ 1466851 h 1767636"/>
                  <a:gd name="connsiteX6" fmla="*/ 243341 w 991055"/>
                  <a:gd name="connsiteY6" fmla="*/ 695325 h 1767636"/>
                  <a:gd name="connsiteX7" fmla="*/ 917235 w 991055"/>
                  <a:gd name="connsiteY7" fmla="*/ 0 h 1767636"/>
                  <a:gd name="connsiteX0" fmla="*/ 929576 w 1003396"/>
                  <a:gd name="connsiteY0" fmla="*/ 0 h 1767636"/>
                  <a:gd name="connsiteX1" fmla="*/ 1003396 w 1003396"/>
                  <a:gd name="connsiteY1" fmla="*/ 90488 h 1767636"/>
                  <a:gd name="connsiteX2" fmla="*/ 374744 w 1003396"/>
                  <a:gd name="connsiteY2" fmla="*/ 750095 h 1767636"/>
                  <a:gd name="connsiteX3" fmla="*/ 248538 w 1003396"/>
                  <a:gd name="connsiteY3" fmla="*/ 1500188 h 1767636"/>
                  <a:gd name="connsiteX4" fmla="*/ 103283 w 1003396"/>
                  <a:gd name="connsiteY4" fmla="*/ 1764507 h 1767636"/>
                  <a:gd name="connsiteX5" fmla="*/ 103281 w 1003396"/>
                  <a:gd name="connsiteY5" fmla="*/ 1466851 h 1767636"/>
                  <a:gd name="connsiteX6" fmla="*/ 255682 w 1003396"/>
                  <a:gd name="connsiteY6" fmla="*/ 695325 h 1767636"/>
                  <a:gd name="connsiteX7" fmla="*/ 929576 w 1003396"/>
                  <a:gd name="connsiteY7" fmla="*/ 0 h 1767636"/>
                  <a:gd name="connsiteX0" fmla="*/ 929576 w 1003396"/>
                  <a:gd name="connsiteY0" fmla="*/ 0 h 1767636"/>
                  <a:gd name="connsiteX1" fmla="*/ 1003396 w 1003396"/>
                  <a:gd name="connsiteY1" fmla="*/ 90488 h 1767636"/>
                  <a:gd name="connsiteX2" fmla="*/ 358075 w 1003396"/>
                  <a:gd name="connsiteY2" fmla="*/ 752476 h 1767636"/>
                  <a:gd name="connsiteX3" fmla="*/ 248538 w 1003396"/>
                  <a:gd name="connsiteY3" fmla="*/ 1500188 h 1767636"/>
                  <a:gd name="connsiteX4" fmla="*/ 103283 w 1003396"/>
                  <a:gd name="connsiteY4" fmla="*/ 1764507 h 1767636"/>
                  <a:gd name="connsiteX5" fmla="*/ 103281 w 1003396"/>
                  <a:gd name="connsiteY5" fmla="*/ 1466851 h 1767636"/>
                  <a:gd name="connsiteX6" fmla="*/ 255682 w 1003396"/>
                  <a:gd name="connsiteY6" fmla="*/ 695325 h 1767636"/>
                  <a:gd name="connsiteX7" fmla="*/ 929576 w 1003396"/>
                  <a:gd name="connsiteY7" fmla="*/ 0 h 1767636"/>
                  <a:gd name="connsiteX0" fmla="*/ 929576 w 1003396"/>
                  <a:gd name="connsiteY0" fmla="*/ 0 h 1767483"/>
                  <a:gd name="connsiteX1" fmla="*/ 1003396 w 1003396"/>
                  <a:gd name="connsiteY1" fmla="*/ 90488 h 1767483"/>
                  <a:gd name="connsiteX2" fmla="*/ 358075 w 1003396"/>
                  <a:gd name="connsiteY2" fmla="*/ 752476 h 1767483"/>
                  <a:gd name="connsiteX3" fmla="*/ 229488 w 1003396"/>
                  <a:gd name="connsiteY3" fmla="*/ 1488281 h 1767483"/>
                  <a:gd name="connsiteX4" fmla="*/ 103283 w 1003396"/>
                  <a:gd name="connsiteY4" fmla="*/ 1764507 h 1767483"/>
                  <a:gd name="connsiteX5" fmla="*/ 103281 w 1003396"/>
                  <a:gd name="connsiteY5" fmla="*/ 1466851 h 1767483"/>
                  <a:gd name="connsiteX6" fmla="*/ 255682 w 1003396"/>
                  <a:gd name="connsiteY6" fmla="*/ 695325 h 1767483"/>
                  <a:gd name="connsiteX7" fmla="*/ 929576 w 1003396"/>
                  <a:gd name="connsiteY7" fmla="*/ 0 h 1767483"/>
                  <a:gd name="connsiteX0" fmla="*/ 929576 w 1003396"/>
                  <a:gd name="connsiteY0" fmla="*/ 0 h 1767483"/>
                  <a:gd name="connsiteX1" fmla="*/ 1003396 w 1003396"/>
                  <a:gd name="connsiteY1" fmla="*/ 90488 h 1767483"/>
                  <a:gd name="connsiteX2" fmla="*/ 350932 w 1003396"/>
                  <a:gd name="connsiteY2" fmla="*/ 742951 h 1767483"/>
                  <a:gd name="connsiteX3" fmla="*/ 229488 w 1003396"/>
                  <a:gd name="connsiteY3" fmla="*/ 1488281 h 1767483"/>
                  <a:gd name="connsiteX4" fmla="*/ 103283 w 1003396"/>
                  <a:gd name="connsiteY4" fmla="*/ 1764507 h 1767483"/>
                  <a:gd name="connsiteX5" fmla="*/ 103281 w 1003396"/>
                  <a:gd name="connsiteY5" fmla="*/ 1466851 h 1767483"/>
                  <a:gd name="connsiteX6" fmla="*/ 255682 w 1003396"/>
                  <a:gd name="connsiteY6" fmla="*/ 695325 h 1767483"/>
                  <a:gd name="connsiteX7" fmla="*/ 929576 w 1003396"/>
                  <a:gd name="connsiteY7" fmla="*/ 0 h 1767483"/>
                  <a:gd name="connsiteX0" fmla="*/ 929576 w 1003396"/>
                  <a:gd name="connsiteY0" fmla="*/ 0 h 1767483"/>
                  <a:gd name="connsiteX1" fmla="*/ 1003396 w 1003396"/>
                  <a:gd name="connsiteY1" fmla="*/ 78582 h 1767483"/>
                  <a:gd name="connsiteX2" fmla="*/ 350932 w 1003396"/>
                  <a:gd name="connsiteY2" fmla="*/ 742951 h 1767483"/>
                  <a:gd name="connsiteX3" fmla="*/ 229488 w 1003396"/>
                  <a:gd name="connsiteY3" fmla="*/ 1488281 h 1767483"/>
                  <a:gd name="connsiteX4" fmla="*/ 103283 w 1003396"/>
                  <a:gd name="connsiteY4" fmla="*/ 1764507 h 1767483"/>
                  <a:gd name="connsiteX5" fmla="*/ 103281 w 1003396"/>
                  <a:gd name="connsiteY5" fmla="*/ 1466851 h 1767483"/>
                  <a:gd name="connsiteX6" fmla="*/ 255682 w 1003396"/>
                  <a:gd name="connsiteY6" fmla="*/ 695325 h 1767483"/>
                  <a:gd name="connsiteX7" fmla="*/ 929576 w 1003396"/>
                  <a:gd name="connsiteY7" fmla="*/ 0 h 1767483"/>
                  <a:gd name="connsiteX0" fmla="*/ 929576 w 1003396"/>
                  <a:gd name="connsiteY0" fmla="*/ 0 h 1767371"/>
                  <a:gd name="connsiteX1" fmla="*/ 1003396 w 1003396"/>
                  <a:gd name="connsiteY1" fmla="*/ 78582 h 1767371"/>
                  <a:gd name="connsiteX2" fmla="*/ 350932 w 1003396"/>
                  <a:gd name="connsiteY2" fmla="*/ 742951 h 1767371"/>
                  <a:gd name="connsiteX3" fmla="*/ 224725 w 1003396"/>
                  <a:gd name="connsiteY3" fmla="*/ 1478756 h 1767371"/>
                  <a:gd name="connsiteX4" fmla="*/ 103283 w 1003396"/>
                  <a:gd name="connsiteY4" fmla="*/ 1764507 h 1767371"/>
                  <a:gd name="connsiteX5" fmla="*/ 103281 w 1003396"/>
                  <a:gd name="connsiteY5" fmla="*/ 1466851 h 1767371"/>
                  <a:gd name="connsiteX6" fmla="*/ 255682 w 1003396"/>
                  <a:gd name="connsiteY6" fmla="*/ 695325 h 1767371"/>
                  <a:gd name="connsiteX7" fmla="*/ 929576 w 1003396"/>
                  <a:gd name="connsiteY7" fmla="*/ 0 h 1767371"/>
                  <a:gd name="connsiteX0" fmla="*/ 929576 w 1003396"/>
                  <a:gd name="connsiteY0" fmla="*/ 0 h 1767481"/>
                  <a:gd name="connsiteX1" fmla="*/ 1003396 w 1003396"/>
                  <a:gd name="connsiteY1" fmla="*/ 78582 h 1767481"/>
                  <a:gd name="connsiteX2" fmla="*/ 350932 w 1003396"/>
                  <a:gd name="connsiteY2" fmla="*/ 742951 h 1767481"/>
                  <a:gd name="connsiteX3" fmla="*/ 224725 w 1003396"/>
                  <a:gd name="connsiteY3" fmla="*/ 1478756 h 1767481"/>
                  <a:gd name="connsiteX4" fmla="*/ 103283 w 1003396"/>
                  <a:gd name="connsiteY4" fmla="*/ 1764507 h 1767481"/>
                  <a:gd name="connsiteX5" fmla="*/ 103281 w 1003396"/>
                  <a:gd name="connsiteY5" fmla="*/ 1466851 h 1767481"/>
                  <a:gd name="connsiteX6" fmla="*/ 255682 w 1003396"/>
                  <a:gd name="connsiteY6" fmla="*/ 695325 h 1767481"/>
                  <a:gd name="connsiteX7" fmla="*/ 929576 w 1003396"/>
                  <a:gd name="connsiteY7" fmla="*/ 0 h 1767481"/>
                  <a:gd name="connsiteX0" fmla="*/ 1208264 w 1282084"/>
                  <a:gd name="connsiteY0" fmla="*/ 0 h 1767481"/>
                  <a:gd name="connsiteX1" fmla="*/ 1282084 w 1282084"/>
                  <a:gd name="connsiteY1" fmla="*/ 78582 h 1767481"/>
                  <a:gd name="connsiteX2" fmla="*/ 629620 w 1282084"/>
                  <a:gd name="connsiteY2" fmla="*/ 742951 h 1767481"/>
                  <a:gd name="connsiteX3" fmla="*/ 503413 w 1282084"/>
                  <a:gd name="connsiteY3" fmla="*/ 1478756 h 1767481"/>
                  <a:gd name="connsiteX4" fmla="*/ 381971 w 1282084"/>
                  <a:gd name="connsiteY4" fmla="*/ 1764507 h 1767481"/>
                  <a:gd name="connsiteX5" fmla="*/ 11473 w 1282084"/>
                  <a:gd name="connsiteY5" fmla="*/ 1402507 h 1767481"/>
                  <a:gd name="connsiteX6" fmla="*/ 534370 w 1282084"/>
                  <a:gd name="connsiteY6" fmla="*/ 695325 h 1767481"/>
                  <a:gd name="connsiteX7" fmla="*/ 1208264 w 1282084"/>
                  <a:gd name="connsiteY7" fmla="*/ 0 h 1767481"/>
                  <a:gd name="connsiteX0" fmla="*/ 1208264 w 1282084"/>
                  <a:gd name="connsiteY0" fmla="*/ 0 h 1767188"/>
                  <a:gd name="connsiteX1" fmla="*/ 1282084 w 1282084"/>
                  <a:gd name="connsiteY1" fmla="*/ 78582 h 1767188"/>
                  <a:gd name="connsiteX2" fmla="*/ 629620 w 1282084"/>
                  <a:gd name="connsiteY2" fmla="*/ 742951 h 1767188"/>
                  <a:gd name="connsiteX3" fmla="*/ 125724 w 1282084"/>
                  <a:gd name="connsiteY3" fmla="*/ 1452129 h 1767188"/>
                  <a:gd name="connsiteX4" fmla="*/ 381971 w 1282084"/>
                  <a:gd name="connsiteY4" fmla="*/ 1764507 h 1767188"/>
                  <a:gd name="connsiteX5" fmla="*/ 11473 w 1282084"/>
                  <a:gd name="connsiteY5" fmla="*/ 1402507 h 1767188"/>
                  <a:gd name="connsiteX6" fmla="*/ 534370 w 1282084"/>
                  <a:gd name="connsiteY6" fmla="*/ 695325 h 1767188"/>
                  <a:gd name="connsiteX7" fmla="*/ 1208264 w 1282084"/>
                  <a:gd name="connsiteY7" fmla="*/ 0 h 1767188"/>
                  <a:gd name="connsiteX0" fmla="*/ 1381969 w 1455789"/>
                  <a:gd name="connsiteY0" fmla="*/ 0 h 1786257"/>
                  <a:gd name="connsiteX1" fmla="*/ 1455789 w 1455789"/>
                  <a:gd name="connsiteY1" fmla="*/ 78582 h 1786257"/>
                  <a:gd name="connsiteX2" fmla="*/ 803325 w 1455789"/>
                  <a:gd name="connsiteY2" fmla="*/ 742951 h 1786257"/>
                  <a:gd name="connsiteX3" fmla="*/ 299429 w 1455789"/>
                  <a:gd name="connsiteY3" fmla="*/ 1452129 h 1786257"/>
                  <a:gd name="connsiteX4" fmla="*/ 74825 w 1455789"/>
                  <a:gd name="connsiteY4" fmla="*/ 1783754 h 1786257"/>
                  <a:gd name="connsiteX5" fmla="*/ 185178 w 1455789"/>
                  <a:gd name="connsiteY5" fmla="*/ 1402507 h 1786257"/>
                  <a:gd name="connsiteX6" fmla="*/ 708075 w 1455789"/>
                  <a:gd name="connsiteY6" fmla="*/ 695325 h 1786257"/>
                  <a:gd name="connsiteX7" fmla="*/ 1381969 w 1455789"/>
                  <a:gd name="connsiteY7" fmla="*/ 0 h 1786257"/>
                  <a:gd name="connsiteX0" fmla="*/ 1381969 w 1455789"/>
                  <a:gd name="connsiteY0" fmla="*/ 0 h 1786542"/>
                  <a:gd name="connsiteX1" fmla="*/ 1455789 w 1455789"/>
                  <a:gd name="connsiteY1" fmla="*/ 78582 h 1786542"/>
                  <a:gd name="connsiteX2" fmla="*/ 803325 w 1455789"/>
                  <a:gd name="connsiteY2" fmla="*/ 742951 h 1786542"/>
                  <a:gd name="connsiteX3" fmla="*/ 278435 w 1455789"/>
                  <a:gd name="connsiteY3" fmla="*/ 1481801 h 1786542"/>
                  <a:gd name="connsiteX4" fmla="*/ 74825 w 1455789"/>
                  <a:gd name="connsiteY4" fmla="*/ 1783754 h 1786542"/>
                  <a:gd name="connsiteX5" fmla="*/ 185178 w 1455789"/>
                  <a:gd name="connsiteY5" fmla="*/ 1402507 h 1786542"/>
                  <a:gd name="connsiteX6" fmla="*/ 708075 w 1455789"/>
                  <a:gd name="connsiteY6" fmla="*/ 695325 h 1786542"/>
                  <a:gd name="connsiteX7" fmla="*/ 1381969 w 1455789"/>
                  <a:gd name="connsiteY7" fmla="*/ 0 h 1786542"/>
                  <a:gd name="connsiteX0" fmla="*/ 1379504 w 1453324"/>
                  <a:gd name="connsiteY0" fmla="*/ 0 h 1786542"/>
                  <a:gd name="connsiteX1" fmla="*/ 1453324 w 1453324"/>
                  <a:gd name="connsiteY1" fmla="*/ 78582 h 1786542"/>
                  <a:gd name="connsiteX2" fmla="*/ 800860 w 1453324"/>
                  <a:gd name="connsiteY2" fmla="*/ 742951 h 1786542"/>
                  <a:gd name="connsiteX3" fmla="*/ 275970 w 1453324"/>
                  <a:gd name="connsiteY3" fmla="*/ 1481801 h 1786542"/>
                  <a:gd name="connsiteX4" fmla="*/ 72360 w 1453324"/>
                  <a:gd name="connsiteY4" fmla="*/ 1783754 h 1786542"/>
                  <a:gd name="connsiteX5" fmla="*/ 196057 w 1453324"/>
                  <a:gd name="connsiteY5" fmla="*/ 1417681 h 1786542"/>
                  <a:gd name="connsiteX6" fmla="*/ 705610 w 1453324"/>
                  <a:gd name="connsiteY6" fmla="*/ 695325 h 1786542"/>
                  <a:gd name="connsiteX7" fmla="*/ 1379504 w 1453324"/>
                  <a:gd name="connsiteY7" fmla="*/ 0 h 1786542"/>
                  <a:gd name="connsiteX0" fmla="*/ 1379504 w 1453324"/>
                  <a:gd name="connsiteY0" fmla="*/ 0 h 1786542"/>
                  <a:gd name="connsiteX1" fmla="*/ 1453324 w 1453324"/>
                  <a:gd name="connsiteY1" fmla="*/ 78582 h 1786542"/>
                  <a:gd name="connsiteX2" fmla="*/ 800860 w 1453324"/>
                  <a:gd name="connsiteY2" fmla="*/ 742951 h 1786542"/>
                  <a:gd name="connsiteX3" fmla="*/ 275970 w 1453324"/>
                  <a:gd name="connsiteY3" fmla="*/ 1481801 h 1786542"/>
                  <a:gd name="connsiteX4" fmla="*/ 72360 w 1453324"/>
                  <a:gd name="connsiteY4" fmla="*/ 1783754 h 1786542"/>
                  <a:gd name="connsiteX5" fmla="*/ 196057 w 1453324"/>
                  <a:gd name="connsiteY5" fmla="*/ 1417681 h 1786542"/>
                  <a:gd name="connsiteX6" fmla="*/ 652543 w 1453324"/>
                  <a:gd name="connsiteY6" fmla="*/ 629880 h 1786542"/>
                  <a:gd name="connsiteX7" fmla="*/ 1379504 w 1453324"/>
                  <a:gd name="connsiteY7" fmla="*/ 0 h 1786542"/>
                  <a:gd name="connsiteX0" fmla="*/ 1379504 w 1453324"/>
                  <a:gd name="connsiteY0" fmla="*/ 0 h 1786542"/>
                  <a:gd name="connsiteX1" fmla="*/ 1453324 w 1453324"/>
                  <a:gd name="connsiteY1" fmla="*/ 78582 h 1786542"/>
                  <a:gd name="connsiteX2" fmla="*/ 800860 w 1453324"/>
                  <a:gd name="connsiteY2" fmla="*/ 742951 h 1786542"/>
                  <a:gd name="connsiteX3" fmla="*/ 275970 w 1453324"/>
                  <a:gd name="connsiteY3" fmla="*/ 1481801 h 1786542"/>
                  <a:gd name="connsiteX4" fmla="*/ 72360 w 1453324"/>
                  <a:gd name="connsiteY4" fmla="*/ 1783754 h 1786542"/>
                  <a:gd name="connsiteX5" fmla="*/ 196057 w 1453324"/>
                  <a:gd name="connsiteY5" fmla="*/ 1417681 h 1786542"/>
                  <a:gd name="connsiteX6" fmla="*/ 652543 w 1453324"/>
                  <a:gd name="connsiteY6" fmla="*/ 629880 h 1786542"/>
                  <a:gd name="connsiteX7" fmla="*/ 1379504 w 1453324"/>
                  <a:gd name="connsiteY7" fmla="*/ 0 h 1786542"/>
                  <a:gd name="connsiteX0" fmla="*/ 1379504 w 1483935"/>
                  <a:gd name="connsiteY0" fmla="*/ 9680 h 1796222"/>
                  <a:gd name="connsiteX1" fmla="*/ 1453324 w 1483935"/>
                  <a:gd name="connsiteY1" fmla="*/ 88262 h 1796222"/>
                  <a:gd name="connsiteX2" fmla="*/ 784805 w 1483935"/>
                  <a:gd name="connsiteY2" fmla="*/ 783242 h 1796222"/>
                  <a:gd name="connsiteX3" fmla="*/ 800860 w 1483935"/>
                  <a:gd name="connsiteY3" fmla="*/ 752631 h 1796222"/>
                  <a:gd name="connsiteX4" fmla="*/ 275970 w 1483935"/>
                  <a:gd name="connsiteY4" fmla="*/ 1491481 h 1796222"/>
                  <a:gd name="connsiteX5" fmla="*/ 72360 w 1483935"/>
                  <a:gd name="connsiteY5" fmla="*/ 1793434 h 1796222"/>
                  <a:gd name="connsiteX6" fmla="*/ 196057 w 1483935"/>
                  <a:gd name="connsiteY6" fmla="*/ 1427361 h 1796222"/>
                  <a:gd name="connsiteX7" fmla="*/ 652543 w 1483935"/>
                  <a:gd name="connsiteY7" fmla="*/ 639560 h 1796222"/>
                  <a:gd name="connsiteX8" fmla="*/ 1379504 w 1483935"/>
                  <a:gd name="connsiteY8" fmla="*/ 9680 h 1796222"/>
                  <a:gd name="connsiteX0" fmla="*/ 1379504 w 1483935"/>
                  <a:gd name="connsiteY0" fmla="*/ 9680 h 1796222"/>
                  <a:gd name="connsiteX1" fmla="*/ 1453324 w 1483935"/>
                  <a:gd name="connsiteY1" fmla="*/ 88262 h 1796222"/>
                  <a:gd name="connsiteX2" fmla="*/ 784805 w 1483935"/>
                  <a:gd name="connsiteY2" fmla="*/ 783242 h 1796222"/>
                  <a:gd name="connsiteX3" fmla="*/ 800860 w 1483935"/>
                  <a:gd name="connsiteY3" fmla="*/ 752631 h 1796222"/>
                  <a:gd name="connsiteX4" fmla="*/ 275970 w 1483935"/>
                  <a:gd name="connsiteY4" fmla="*/ 1491481 h 1796222"/>
                  <a:gd name="connsiteX5" fmla="*/ 72360 w 1483935"/>
                  <a:gd name="connsiteY5" fmla="*/ 1793434 h 1796222"/>
                  <a:gd name="connsiteX6" fmla="*/ 196057 w 1483935"/>
                  <a:gd name="connsiteY6" fmla="*/ 1427361 h 1796222"/>
                  <a:gd name="connsiteX7" fmla="*/ 798913 w 1483935"/>
                  <a:gd name="connsiteY7" fmla="*/ 515330 h 1796222"/>
                  <a:gd name="connsiteX8" fmla="*/ 1379504 w 1483935"/>
                  <a:gd name="connsiteY8" fmla="*/ 9680 h 1796222"/>
                  <a:gd name="connsiteX0" fmla="*/ 1379504 w 1482857"/>
                  <a:gd name="connsiteY0" fmla="*/ 8065 h 1794607"/>
                  <a:gd name="connsiteX1" fmla="*/ 1453324 w 1482857"/>
                  <a:gd name="connsiteY1" fmla="*/ 86647 h 1794607"/>
                  <a:gd name="connsiteX2" fmla="*/ 800860 w 1482857"/>
                  <a:gd name="connsiteY2" fmla="*/ 751016 h 1794607"/>
                  <a:gd name="connsiteX3" fmla="*/ 275970 w 1482857"/>
                  <a:gd name="connsiteY3" fmla="*/ 1489866 h 1794607"/>
                  <a:gd name="connsiteX4" fmla="*/ 72360 w 1482857"/>
                  <a:gd name="connsiteY4" fmla="*/ 1791819 h 1794607"/>
                  <a:gd name="connsiteX5" fmla="*/ 196057 w 1482857"/>
                  <a:gd name="connsiteY5" fmla="*/ 1425746 h 1794607"/>
                  <a:gd name="connsiteX6" fmla="*/ 798913 w 1482857"/>
                  <a:gd name="connsiteY6" fmla="*/ 513715 h 1794607"/>
                  <a:gd name="connsiteX7" fmla="*/ 1379504 w 1482857"/>
                  <a:gd name="connsiteY7" fmla="*/ 8065 h 1794607"/>
                  <a:gd name="connsiteX0" fmla="*/ 1379504 w 1482857"/>
                  <a:gd name="connsiteY0" fmla="*/ 8065 h 1794607"/>
                  <a:gd name="connsiteX1" fmla="*/ 1453324 w 1482857"/>
                  <a:gd name="connsiteY1" fmla="*/ 86647 h 1794607"/>
                  <a:gd name="connsiteX2" fmla="*/ 800860 w 1482857"/>
                  <a:gd name="connsiteY2" fmla="*/ 751016 h 1794607"/>
                  <a:gd name="connsiteX3" fmla="*/ 275970 w 1482857"/>
                  <a:gd name="connsiteY3" fmla="*/ 1489866 h 1794607"/>
                  <a:gd name="connsiteX4" fmla="*/ 72360 w 1482857"/>
                  <a:gd name="connsiteY4" fmla="*/ 1791819 h 1794607"/>
                  <a:gd name="connsiteX5" fmla="*/ 196057 w 1482857"/>
                  <a:gd name="connsiteY5" fmla="*/ 1425746 h 1794607"/>
                  <a:gd name="connsiteX6" fmla="*/ 798913 w 1482857"/>
                  <a:gd name="connsiteY6" fmla="*/ 513715 h 1794607"/>
                  <a:gd name="connsiteX7" fmla="*/ 1379504 w 1482857"/>
                  <a:gd name="connsiteY7" fmla="*/ 8065 h 1794607"/>
                  <a:gd name="connsiteX0" fmla="*/ 1379504 w 1482857"/>
                  <a:gd name="connsiteY0" fmla="*/ 8065 h 1794607"/>
                  <a:gd name="connsiteX1" fmla="*/ 1453324 w 1482857"/>
                  <a:gd name="connsiteY1" fmla="*/ 86647 h 1794607"/>
                  <a:gd name="connsiteX2" fmla="*/ 800860 w 1482857"/>
                  <a:gd name="connsiteY2" fmla="*/ 751016 h 1794607"/>
                  <a:gd name="connsiteX3" fmla="*/ 275970 w 1482857"/>
                  <a:gd name="connsiteY3" fmla="*/ 1489866 h 1794607"/>
                  <a:gd name="connsiteX4" fmla="*/ 72360 w 1482857"/>
                  <a:gd name="connsiteY4" fmla="*/ 1791819 h 1794607"/>
                  <a:gd name="connsiteX5" fmla="*/ 196057 w 1482857"/>
                  <a:gd name="connsiteY5" fmla="*/ 1425746 h 1794607"/>
                  <a:gd name="connsiteX6" fmla="*/ 824596 w 1482857"/>
                  <a:gd name="connsiteY6" fmla="*/ 522522 h 1794607"/>
                  <a:gd name="connsiteX7" fmla="*/ 1379504 w 1482857"/>
                  <a:gd name="connsiteY7" fmla="*/ 8065 h 1794607"/>
                  <a:gd name="connsiteX0" fmla="*/ 1379504 w 1471186"/>
                  <a:gd name="connsiteY0" fmla="*/ 0 h 1786542"/>
                  <a:gd name="connsiteX1" fmla="*/ 1453324 w 1471186"/>
                  <a:gd name="connsiteY1" fmla="*/ 78582 h 1786542"/>
                  <a:gd name="connsiteX2" fmla="*/ 800860 w 1471186"/>
                  <a:gd name="connsiteY2" fmla="*/ 742951 h 1786542"/>
                  <a:gd name="connsiteX3" fmla="*/ 275970 w 1471186"/>
                  <a:gd name="connsiteY3" fmla="*/ 1481801 h 1786542"/>
                  <a:gd name="connsiteX4" fmla="*/ 72360 w 1471186"/>
                  <a:gd name="connsiteY4" fmla="*/ 1783754 h 1786542"/>
                  <a:gd name="connsiteX5" fmla="*/ 196057 w 1471186"/>
                  <a:gd name="connsiteY5" fmla="*/ 1417681 h 1786542"/>
                  <a:gd name="connsiteX6" fmla="*/ 824596 w 1471186"/>
                  <a:gd name="connsiteY6" fmla="*/ 514457 h 1786542"/>
                  <a:gd name="connsiteX7" fmla="*/ 1379504 w 1471186"/>
                  <a:gd name="connsiteY7" fmla="*/ 0 h 1786542"/>
                  <a:gd name="connsiteX0" fmla="*/ 1379504 w 1453786"/>
                  <a:gd name="connsiteY0" fmla="*/ 0 h 1786542"/>
                  <a:gd name="connsiteX1" fmla="*/ 1453324 w 1453786"/>
                  <a:gd name="connsiteY1" fmla="*/ 78582 h 1786542"/>
                  <a:gd name="connsiteX2" fmla="*/ 800860 w 1453786"/>
                  <a:gd name="connsiteY2" fmla="*/ 742951 h 1786542"/>
                  <a:gd name="connsiteX3" fmla="*/ 275970 w 1453786"/>
                  <a:gd name="connsiteY3" fmla="*/ 1481801 h 1786542"/>
                  <a:gd name="connsiteX4" fmla="*/ 72360 w 1453786"/>
                  <a:gd name="connsiteY4" fmla="*/ 1783754 h 1786542"/>
                  <a:gd name="connsiteX5" fmla="*/ 196057 w 1453786"/>
                  <a:gd name="connsiteY5" fmla="*/ 1417681 h 1786542"/>
                  <a:gd name="connsiteX6" fmla="*/ 824596 w 1453786"/>
                  <a:gd name="connsiteY6" fmla="*/ 514457 h 1786542"/>
                  <a:gd name="connsiteX7" fmla="*/ 1379504 w 1453786"/>
                  <a:gd name="connsiteY7" fmla="*/ 0 h 1786542"/>
                  <a:gd name="connsiteX0" fmla="*/ 1394072 w 1468354"/>
                  <a:gd name="connsiteY0" fmla="*/ 0 h 1786542"/>
                  <a:gd name="connsiteX1" fmla="*/ 1467892 w 1468354"/>
                  <a:gd name="connsiteY1" fmla="*/ 78582 h 1786542"/>
                  <a:gd name="connsiteX2" fmla="*/ 815428 w 1468354"/>
                  <a:gd name="connsiteY2" fmla="*/ 742951 h 1786542"/>
                  <a:gd name="connsiteX3" fmla="*/ 290538 w 1468354"/>
                  <a:gd name="connsiteY3" fmla="*/ 1481801 h 1786542"/>
                  <a:gd name="connsiteX4" fmla="*/ 86928 w 1468354"/>
                  <a:gd name="connsiteY4" fmla="*/ 1783754 h 1786542"/>
                  <a:gd name="connsiteX5" fmla="*/ 210625 w 1468354"/>
                  <a:gd name="connsiteY5" fmla="*/ 1417681 h 1786542"/>
                  <a:gd name="connsiteX6" fmla="*/ 839164 w 1468354"/>
                  <a:gd name="connsiteY6" fmla="*/ 514457 h 1786542"/>
                  <a:gd name="connsiteX7" fmla="*/ 1394072 w 1468354"/>
                  <a:gd name="connsiteY7" fmla="*/ 0 h 1786542"/>
                  <a:gd name="connsiteX0" fmla="*/ 1400909 w 1475191"/>
                  <a:gd name="connsiteY0" fmla="*/ 0 h 1786542"/>
                  <a:gd name="connsiteX1" fmla="*/ 1474729 w 1475191"/>
                  <a:gd name="connsiteY1" fmla="*/ 78582 h 1786542"/>
                  <a:gd name="connsiteX2" fmla="*/ 822265 w 1475191"/>
                  <a:gd name="connsiteY2" fmla="*/ 742951 h 1786542"/>
                  <a:gd name="connsiteX3" fmla="*/ 297375 w 1475191"/>
                  <a:gd name="connsiteY3" fmla="*/ 1481801 h 1786542"/>
                  <a:gd name="connsiteX4" fmla="*/ 93765 w 1475191"/>
                  <a:gd name="connsiteY4" fmla="*/ 1783754 h 1786542"/>
                  <a:gd name="connsiteX5" fmla="*/ 217462 w 1475191"/>
                  <a:gd name="connsiteY5" fmla="*/ 1417681 h 1786542"/>
                  <a:gd name="connsiteX6" fmla="*/ 846001 w 1475191"/>
                  <a:gd name="connsiteY6" fmla="*/ 514457 h 1786542"/>
                  <a:gd name="connsiteX7" fmla="*/ 1400909 w 1475191"/>
                  <a:gd name="connsiteY7" fmla="*/ 0 h 1786542"/>
                  <a:gd name="connsiteX0" fmla="*/ 1390986 w 1465268"/>
                  <a:gd name="connsiteY0" fmla="*/ 0 h 1794502"/>
                  <a:gd name="connsiteX1" fmla="*/ 1464806 w 1465268"/>
                  <a:gd name="connsiteY1" fmla="*/ 78582 h 1794502"/>
                  <a:gd name="connsiteX2" fmla="*/ 812342 w 1465268"/>
                  <a:gd name="connsiteY2" fmla="*/ 742951 h 1794502"/>
                  <a:gd name="connsiteX3" fmla="*/ 287452 w 1465268"/>
                  <a:gd name="connsiteY3" fmla="*/ 1481801 h 1794502"/>
                  <a:gd name="connsiteX4" fmla="*/ 97642 w 1465268"/>
                  <a:gd name="connsiteY4" fmla="*/ 1791797 h 1794502"/>
                  <a:gd name="connsiteX5" fmla="*/ 207539 w 1465268"/>
                  <a:gd name="connsiteY5" fmla="*/ 1417681 h 1794502"/>
                  <a:gd name="connsiteX6" fmla="*/ 836078 w 1465268"/>
                  <a:gd name="connsiteY6" fmla="*/ 514457 h 1794502"/>
                  <a:gd name="connsiteX7" fmla="*/ 1390986 w 1465268"/>
                  <a:gd name="connsiteY7" fmla="*/ 0 h 1794502"/>
                  <a:gd name="connsiteX0" fmla="*/ 1387201 w 1461483"/>
                  <a:gd name="connsiteY0" fmla="*/ 0 h 1785398"/>
                  <a:gd name="connsiteX1" fmla="*/ 1461021 w 1461483"/>
                  <a:gd name="connsiteY1" fmla="*/ 78582 h 1785398"/>
                  <a:gd name="connsiteX2" fmla="*/ 808557 w 1461483"/>
                  <a:gd name="connsiteY2" fmla="*/ 742951 h 1785398"/>
                  <a:gd name="connsiteX3" fmla="*/ 283667 w 1461483"/>
                  <a:gd name="connsiteY3" fmla="*/ 1481801 h 1785398"/>
                  <a:gd name="connsiteX4" fmla="*/ 99220 w 1461483"/>
                  <a:gd name="connsiteY4" fmla="*/ 1782597 h 1785398"/>
                  <a:gd name="connsiteX5" fmla="*/ 203754 w 1461483"/>
                  <a:gd name="connsiteY5" fmla="*/ 1417681 h 1785398"/>
                  <a:gd name="connsiteX6" fmla="*/ 832293 w 1461483"/>
                  <a:gd name="connsiteY6" fmla="*/ 514457 h 1785398"/>
                  <a:gd name="connsiteX7" fmla="*/ 1387201 w 1461483"/>
                  <a:gd name="connsiteY7" fmla="*/ 0 h 1785398"/>
                  <a:gd name="connsiteX0" fmla="*/ 1391327 w 1465609"/>
                  <a:gd name="connsiteY0" fmla="*/ 0 h 1785398"/>
                  <a:gd name="connsiteX1" fmla="*/ 1465147 w 1465609"/>
                  <a:gd name="connsiteY1" fmla="*/ 78582 h 1785398"/>
                  <a:gd name="connsiteX2" fmla="*/ 812683 w 1465609"/>
                  <a:gd name="connsiteY2" fmla="*/ 742951 h 1785398"/>
                  <a:gd name="connsiteX3" fmla="*/ 287793 w 1465609"/>
                  <a:gd name="connsiteY3" fmla="*/ 1481801 h 1785398"/>
                  <a:gd name="connsiteX4" fmla="*/ 103346 w 1465609"/>
                  <a:gd name="connsiteY4" fmla="*/ 1782597 h 1785398"/>
                  <a:gd name="connsiteX5" fmla="*/ 194474 w 1465609"/>
                  <a:gd name="connsiteY5" fmla="*/ 1440683 h 1785398"/>
                  <a:gd name="connsiteX6" fmla="*/ 836419 w 1465609"/>
                  <a:gd name="connsiteY6" fmla="*/ 514457 h 1785398"/>
                  <a:gd name="connsiteX7" fmla="*/ 1391327 w 1465609"/>
                  <a:gd name="connsiteY7" fmla="*/ 0 h 1785398"/>
                  <a:gd name="connsiteX0" fmla="*/ 1409112 w 1483394"/>
                  <a:gd name="connsiteY0" fmla="*/ 0 h 1771994"/>
                  <a:gd name="connsiteX1" fmla="*/ 1482932 w 1483394"/>
                  <a:gd name="connsiteY1" fmla="*/ 78582 h 1771994"/>
                  <a:gd name="connsiteX2" fmla="*/ 830468 w 1483394"/>
                  <a:gd name="connsiteY2" fmla="*/ 742951 h 1771994"/>
                  <a:gd name="connsiteX3" fmla="*/ 305578 w 1483394"/>
                  <a:gd name="connsiteY3" fmla="*/ 1481801 h 1771994"/>
                  <a:gd name="connsiteX4" fmla="*/ 95753 w 1483394"/>
                  <a:gd name="connsiteY4" fmla="*/ 1769038 h 1771994"/>
                  <a:gd name="connsiteX5" fmla="*/ 212259 w 1483394"/>
                  <a:gd name="connsiteY5" fmla="*/ 1440683 h 1771994"/>
                  <a:gd name="connsiteX6" fmla="*/ 854204 w 1483394"/>
                  <a:gd name="connsiteY6" fmla="*/ 514457 h 1771994"/>
                  <a:gd name="connsiteX7" fmla="*/ 1409112 w 1483394"/>
                  <a:gd name="connsiteY7" fmla="*/ 0 h 1771994"/>
                  <a:gd name="connsiteX0" fmla="*/ 1409112 w 1483394"/>
                  <a:gd name="connsiteY0" fmla="*/ 0 h 1786251"/>
                  <a:gd name="connsiteX1" fmla="*/ 1482932 w 1483394"/>
                  <a:gd name="connsiteY1" fmla="*/ 78582 h 1786251"/>
                  <a:gd name="connsiteX2" fmla="*/ 830468 w 1483394"/>
                  <a:gd name="connsiteY2" fmla="*/ 742951 h 1786251"/>
                  <a:gd name="connsiteX3" fmla="*/ 305578 w 1483394"/>
                  <a:gd name="connsiteY3" fmla="*/ 1481801 h 1786251"/>
                  <a:gd name="connsiteX4" fmla="*/ 95753 w 1483394"/>
                  <a:gd name="connsiteY4" fmla="*/ 1769038 h 1786251"/>
                  <a:gd name="connsiteX5" fmla="*/ 212259 w 1483394"/>
                  <a:gd name="connsiteY5" fmla="*/ 1440683 h 1786251"/>
                  <a:gd name="connsiteX6" fmla="*/ 854204 w 1483394"/>
                  <a:gd name="connsiteY6" fmla="*/ 514457 h 1786251"/>
                  <a:gd name="connsiteX7" fmla="*/ 1409112 w 1483394"/>
                  <a:gd name="connsiteY7" fmla="*/ 0 h 1786251"/>
                  <a:gd name="connsiteX0" fmla="*/ 1383205 w 1457487"/>
                  <a:gd name="connsiteY0" fmla="*/ 0 h 1786251"/>
                  <a:gd name="connsiteX1" fmla="*/ 1457025 w 1457487"/>
                  <a:gd name="connsiteY1" fmla="*/ 78582 h 1786251"/>
                  <a:gd name="connsiteX2" fmla="*/ 804561 w 1457487"/>
                  <a:gd name="connsiteY2" fmla="*/ 742951 h 1786251"/>
                  <a:gd name="connsiteX3" fmla="*/ 279671 w 1457487"/>
                  <a:gd name="connsiteY3" fmla="*/ 1481801 h 1786251"/>
                  <a:gd name="connsiteX4" fmla="*/ 69846 w 1457487"/>
                  <a:gd name="connsiteY4" fmla="*/ 1769038 h 1786251"/>
                  <a:gd name="connsiteX5" fmla="*/ 186352 w 1457487"/>
                  <a:gd name="connsiteY5" fmla="*/ 1440683 h 1786251"/>
                  <a:gd name="connsiteX6" fmla="*/ 828297 w 1457487"/>
                  <a:gd name="connsiteY6" fmla="*/ 514457 h 1786251"/>
                  <a:gd name="connsiteX7" fmla="*/ 1383205 w 1457487"/>
                  <a:gd name="connsiteY7" fmla="*/ 0 h 1786251"/>
                  <a:gd name="connsiteX0" fmla="*/ 1370076 w 1444358"/>
                  <a:gd name="connsiteY0" fmla="*/ 0 h 1786251"/>
                  <a:gd name="connsiteX1" fmla="*/ 1443896 w 1444358"/>
                  <a:gd name="connsiteY1" fmla="*/ 78582 h 1786251"/>
                  <a:gd name="connsiteX2" fmla="*/ 791432 w 1444358"/>
                  <a:gd name="connsiteY2" fmla="*/ 742951 h 1786251"/>
                  <a:gd name="connsiteX3" fmla="*/ 266542 w 1444358"/>
                  <a:gd name="connsiteY3" fmla="*/ 1481801 h 1786251"/>
                  <a:gd name="connsiteX4" fmla="*/ 56717 w 1444358"/>
                  <a:gd name="connsiteY4" fmla="*/ 1769038 h 1786251"/>
                  <a:gd name="connsiteX5" fmla="*/ 173223 w 1444358"/>
                  <a:gd name="connsiteY5" fmla="*/ 1440683 h 1786251"/>
                  <a:gd name="connsiteX6" fmla="*/ 815168 w 1444358"/>
                  <a:gd name="connsiteY6" fmla="*/ 514457 h 1786251"/>
                  <a:gd name="connsiteX7" fmla="*/ 1370076 w 1444358"/>
                  <a:gd name="connsiteY7" fmla="*/ 0 h 1786251"/>
                  <a:gd name="connsiteX0" fmla="*/ 1388480 w 1462762"/>
                  <a:gd name="connsiteY0" fmla="*/ 0 h 1786251"/>
                  <a:gd name="connsiteX1" fmla="*/ 1462300 w 1462762"/>
                  <a:gd name="connsiteY1" fmla="*/ 78582 h 1786251"/>
                  <a:gd name="connsiteX2" fmla="*/ 809836 w 1462762"/>
                  <a:gd name="connsiteY2" fmla="*/ 742951 h 1786251"/>
                  <a:gd name="connsiteX3" fmla="*/ 284946 w 1462762"/>
                  <a:gd name="connsiteY3" fmla="*/ 1481801 h 1786251"/>
                  <a:gd name="connsiteX4" fmla="*/ 75121 w 1462762"/>
                  <a:gd name="connsiteY4" fmla="*/ 1769038 h 1786251"/>
                  <a:gd name="connsiteX5" fmla="*/ 191627 w 1462762"/>
                  <a:gd name="connsiteY5" fmla="*/ 1440683 h 1786251"/>
                  <a:gd name="connsiteX6" fmla="*/ 833572 w 1462762"/>
                  <a:gd name="connsiteY6" fmla="*/ 514457 h 1786251"/>
                  <a:gd name="connsiteX7" fmla="*/ 1388480 w 1462762"/>
                  <a:gd name="connsiteY7" fmla="*/ 0 h 1786251"/>
                  <a:gd name="connsiteX0" fmla="*/ 1388480 w 1462762"/>
                  <a:gd name="connsiteY0" fmla="*/ 0 h 1783733"/>
                  <a:gd name="connsiteX1" fmla="*/ 1462300 w 1462762"/>
                  <a:gd name="connsiteY1" fmla="*/ 78582 h 1783733"/>
                  <a:gd name="connsiteX2" fmla="*/ 809836 w 1462762"/>
                  <a:gd name="connsiteY2" fmla="*/ 742951 h 1783733"/>
                  <a:gd name="connsiteX3" fmla="*/ 284946 w 1462762"/>
                  <a:gd name="connsiteY3" fmla="*/ 1481801 h 1783733"/>
                  <a:gd name="connsiteX4" fmla="*/ 75121 w 1462762"/>
                  <a:gd name="connsiteY4" fmla="*/ 1769038 h 1783733"/>
                  <a:gd name="connsiteX5" fmla="*/ 191627 w 1462762"/>
                  <a:gd name="connsiteY5" fmla="*/ 1440683 h 1783733"/>
                  <a:gd name="connsiteX6" fmla="*/ 833572 w 1462762"/>
                  <a:gd name="connsiteY6" fmla="*/ 514457 h 1783733"/>
                  <a:gd name="connsiteX7" fmla="*/ 1388480 w 1462762"/>
                  <a:gd name="connsiteY7" fmla="*/ 0 h 1783733"/>
                  <a:gd name="connsiteX0" fmla="*/ 1388480 w 1462762"/>
                  <a:gd name="connsiteY0" fmla="*/ 0 h 1783733"/>
                  <a:gd name="connsiteX1" fmla="*/ 1462300 w 1462762"/>
                  <a:gd name="connsiteY1" fmla="*/ 78582 h 1783733"/>
                  <a:gd name="connsiteX2" fmla="*/ 809836 w 1462762"/>
                  <a:gd name="connsiteY2" fmla="*/ 742951 h 1783733"/>
                  <a:gd name="connsiteX3" fmla="*/ 284946 w 1462762"/>
                  <a:gd name="connsiteY3" fmla="*/ 1481801 h 1783733"/>
                  <a:gd name="connsiteX4" fmla="*/ 75121 w 1462762"/>
                  <a:gd name="connsiteY4" fmla="*/ 1769038 h 1783733"/>
                  <a:gd name="connsiteX5" fmla="*/ 191627 w 1462762"/>
                  <a:gd name="connsiteY5" fmla="*/ 1440683 h 1783733"/>
                  <a:gd name="connsiteX6" fmla="*/ 811880 w 1462762"/>
                  <a:gd name="connsiteY6" fmla="*/ 517835 h 1783733"/>
                  <a:gd name="connsiteX7" fmla="*/ 1388480 w 1462762"/>
                  <a:gd name="connsiteY7" fmla="*/ 0 h 1783733"/>
                  <a:gd name="connsiteX0" fmla="*/ 1388480 w 1491639"/>
                  <a:gd name="connsiteY0" fmla="*/ 5838 h 1789571"/>
                  <a:gd name="connsiteX1" fmla="*/ 1462300 w 1491639"/>
                  <a:gd name="connsiteY1" fmla="*/ 84420 h 1789571"/>
                  <a:gd name="connsiteX2" fmla="*/ 812734 w 1491639"/>
                  <a:gd name="connsiteY2" fmla="*/ 703638 h 1789571"/>
                  <a:gd name="connsiteX3" fmla="*/ 284946 w 1491639"/>
                  <a:gd name="connsiteY3" fmla="*/ 1487639 h 1789571"/>
                  <a:gd name="connsiteX4" fmla="*/ 75121 w 1491639"/>
                  <a:gd name="connsiteY4" fmla="*/ 1774876 h 1789571"/>
                  <a:gd name="connsiteX5" fmla="*/ 191627 w 1491639"/>
                  <a:gd name="connsiteY5" fmla="*/ 1446521 h 1789571"/>
                  <a:gd name="connsiteX6" fmla="*/ 811880 w 1491639"/>
                  <a:gd name="connsiteY6" fmla="*/ 523673 h 1789571"/>
                  <a:gd name="connsiteX7" fmla="*/ 1388480 w 1491639"/>
                  <a:gd name="connsiteY7" fmla="*/ 5838 h 1789571"/>
                  <a:gd name="connsiteX0" fmla="*/ 1388480 w 1491639"/>
                  <a:gd name="connsiteY0" fmla="*/ 5838 h 1789571"/>
                  <a:gd name="connsiteX1" fmla="*/ 1462300 w 1491639"/>
                  <a:gd name="connsiteY1" fmla="*/ 84420 h 1789571"/>
                  <a:gd name="connsiteX2" fmla="*/ 812734 w 1491639"/>
                  <a:gd name="connsiteY2" fmla="*/ 703638 h 1789571"/>
                  <a:gd name="connsiteX3" fmla="*/ 284946 w 1491639"/>
                  <a:gd name="connsiteY3" fmla="*/ 1487639 h 1789571"/>
                  <a:gd name="connsiteX4" fmla="*/ 75121 w 1491639"/>
                  <a:gd name="connsiteY4" fmla="*/ 1774876 h 1789571"/>
                  <a:gd name="connsiteX5" fmla="*/ 191627 w 1491639"/>
                  <a:gd name="connsiteY5" fmla="*/ 1446521 h 1789571"/>
                  <a:gd name="connsiteX6" fmla="*/ 774251 w 1491639"/>
                  <a:gd name="connsiteY6" fmla="*/ 552277 h 1789571"/>
                  <a:gd name="connsiteX7" fmla="*/ 1388480 w 1491639"/>
                  <a:gd name="connsiteY7" fmla="*/ 5838 h 1789571"/>
                  <a:gd name="connsiteX0" fmla="*/ 1388480 w 1491639"/>
                  <a:gd name="connsiteY0" fmla="*/ 5838 h 1789571"/>
                  <a:gd name="connsiteX1" fmla="*/ 1462300 w 1491639"/>
                  <a:gd name="connsiteY1" fmla="*/ 84420 h 1789571"/>
                  <a:gd name="connsiteX2" fmla="*/ 812734 w 1491639"/>
                  <a:gd name="connsiteY2" fmla="*/ 703638 h 1789571"/>
                  <a:gd name="connsiteX3" fmla="*/ 284946 w 1491639"/>
                  <a:gd name="connsiteY3" fmla="*/ 1487639 h 1789571"/>
                  <a:gd name="connsiteX4" fmla="*/ 75121 w 1491639"/>
                  <a:gd name="connsiteY4" fmla="*/ 1774876 h 1789571"/>
                  <a:gd name="connsiteX5" fmla="*/ 191627 w 1491639"/>
                  <a:gd name="connsiteY5" fmla="*/ 1446521 h 1789571"/>
                  <a:gd name="connsiteX6" fmla="*/ 774251 w 1491639"/>
                  <a:gd name="connsiteY6" fmla="*/ 552277 h 1789571"/>
                  <a:gd name="connsiteX7" fmla="*/ 1388480 w 1491639"/>
                  <a:gd name="connsiteY7" fmla="*/ 5838 h 1789571"/>
                  <a:gd name="connsiteX0" fmla="*/ 1388480 w 1491639"/>
                  <a:gd name="connsiteY0" fmla="*/ 5838 h 1789571"/>
                  <a:gd name="connsiteX1" fmla="*/ 1462300 w 1491639"/>
                  <a:gd name="connsiteY1" fmla="*/ 84420 h 1789571"/>
                  <a:gd name="connsiteX2" fmla="*/ 812734 w 1491639"/>
                  <a:gd name="connsiteY2" fmla="*/ 703638 h 1789571"/>
                  <a:gd name="connsiteX3" fmla="*/ 284946 w 1491639"/>
                  <a:gd name="connsiteY3" fmla="*/ 1487639 h 1789571"/>
                  <a:gd name="connsiteX4" fmla="*/ 75121 w 1491639"/>
                  <a:gd name="connsiteY4" fmla="*/ 1774876 h 1789571"/>
                  <a:gd name="connsiteX5" fmla="*/ 191627 w 1491639"/>
                  <a:gd name="connsiteY5" fmla="*/ 1446521 h 1789571"/>
                  <a:gd name="connsiteX6" fmla="*/ 669803 w 1491639"/>
                  <a:gd name="connsiteY6" fmla="*/ 655336 h 1789571"/>
                  <a:gd name="connsiteX7" fmla="*/ 1388480 w 1491639"/>
                  <a:gd name="connsiteY7" fmla="*/ 5838 h 1789571"/>
                  <a:gd name="connsiteX0" fmla="*/ 1388480 w 1493532"/>
                  <a:gd name="connsiteY0" fmla="*/ 9231 h 1792964"/>
                  <a:gd name="connsiteX1" fmla="*/ 1462300 w 1493532"/>
                  <a:gd name="connsiteY1" fmla="*/ 87813 h 1792964"/>
                  <a:gd name="connsiteX2" fmla="*/ 784547 w 1493532"/>
                  <a:gd name="connsiteY2" fmla="*/ 774420 h 1792964"/>
                  <a:gd name="connsiteX3" fmla="*/ 284946 w 1493532"/>
                  <a:gd name="connsiteY3" fmla="*/ 1491032 h 1792964"/>
                  <a:gd name="connsiteX4" fmla="*/ 75121 w 1493532"/>
                  <a:gd name="connsiteY4" fmla="*/ 1778269 h 1792964"/>
                  <a:gd name="connsiteX5" fmla="*/ 191627 w 1493532"/>
                  <a:gd name="connsiteY5" fmla="*/ 1449914 h 1792964"/>
                  <a:gd name="connsiteX6" fmla="*/ 669803 w 1493532"/>
                  <a:gd name="connsiteY6" fmla="*/ 658729 h 1792964"/>
                  <a:gd name="connsiteX7" fmla="*/ 1388480 w 1493532"/>
                  <a:gd name="connsiteY7" fmla="*/ 9231 h 1792964"/>
                  <a:gd name="connsiteX0" fmla="*/ 1388480 w 1493532"/>
                  <a:gd name="connsiteY0" fmla="*/ 9231 h 1792964"/>
                  <a:gd name="connsiteX1" fmla="*/ 1462300 w 1493532"/>
                  <a:gd name="connsiteY1" fmla="*/ 87813 h 1792964"/>
                  <a:gd name="connsiteX2" fmla="*/ 784547 w 1493532"/>
                  <a:gd name="connsiteY2" fmla="*/ 774420 h 1792964"/>
                  <a:gd name="connsiteX3" fmla="*/ 284946 w 1493532"/>
                  <a:gd name="connsiteY3" fmla="*/ 1491032 h 1792964"/>
                  <a:gd name="connsiteX4" fmla="*/ 75121 w 1493532"/>
                  <a:gd name="connsiteY4" fmla="*/ 1778269 h 1792964"/>
                  <a:gd name="connsiteX5" fmla="*/ 191627 w 1493532"/>
                  <a:gd name="connsiteY5" fmla="*/ 1449914 h 1792964"/>
                  <a:gd name="connsiteX6" fmla="*/ 764134 w 1493532"/>
                  <a:gd name="connsiteY6" fmla="*/ 564565 h 1792964"/>
                  <a:gd name="connsiteX7" fmla="*/ 1388480 w 1493532"/>
                  <a:gd name="connsiteY7" fmla="*/ 9231 h 1792964"/>
                  <a:gd name="connsiteX0" fmla="*/ 1388480 w 1486736"/>
                  <a:gd name="connsiteY0" fmla="*/ 0 h 1783733"/>
                  <a:gd name="connsiteX1" fmla="*/ 1462300 w 1486736"/>
                  <a:gd name="connsiteY1" fmla="*/ 78582 h 1783733"/>
                  <a:gd name="connsiteX2" fmla="*/ 784547 w 1486736"/>
                  <a:gd name="connsiteY2" fmla="*/ 765189 h 1783733"/>
                  <a:gd name="connsiteX3" fmla="*/ 284946 w 1486736"/>
                  <a:gd name="connsiteY3" fmla="*/ 1481801 h 1783733"/>
                  <a:gd name="connsiteX4" fmla="*/ 75121 w 1486736"/>
                  <a:gd name="connsiteY4" fmla="*/ 1769038 h 1783733"/>
                  <a:gd name="connsiteX5" fmla="*/ 191627 w 1486736"/>
                  <a:gd name="connsiteY5" fmla="*/ 1440683 h 1783733"/>
                  <a:gd name="connsiteX6" fmla="*/ 764134 w 1486736"/>
                  <a:gd name="connsiteY6" fmla="*/ 555334 h 1783733"/>
                  <a:gd name="connsiteX7" fmla="*/ 1388480 w 1486736"/>
                  <a:gd name="connsiteY7" fmla="*/ 0 h 1783733"/>
                  <a:gd name="connsiteX0" fmla="*/ 1388480 w 1462876"/>
                  <a:gd name="connsiteY0" fmla="*/ 0 h 1783733"/>
                  <a:gd name="connsiteX1" fmla="*/ 1462300 w 1462876"/>
                  <a:gd name="connsiteY1" fmla="*/ 78582 h 1783733"/>
                  <a:gd name="connsiteX2" fmla="*/ 784547 w 1462876"/>
                  <a:gd name="connsiteY2" fmla="*/ 765189 h 1783733"/>
                  <a:gd name="connsiteX3" fmla="*/ 284946 w 1462876"/>
                  <a:gd name="connsiteY3" fmla="*/ 1481801 h 1783733"/>
                  <a:gd name="connsiteX4" fmla="*/ 75121 w 1462876"/>
                  <a:gd name="connsiteY4" fmla="*/ 1769038 h 1783733"/>
                  <a:gd name="connsiteX5" fmla="*/ 191627 w 1462876"/>
                  <a:gd name="connsiteY5" fmla="*/ 1440683 h 1783733"/>
                  <a:gd name="connsiteX6" fmla="*/ 764134 w 1462876"/>
                  <a:gd name="connsiteY6" fmla="*/ 555334 h 1783733"/>
                  <a:gd name="connsiteX7" fmla="*/ 1388480 w 1462876"/>
                  <a:gd name="connsiteY7" fmla="*/ 0 h 1783733"/>
                  <a:gd name="connsiteX0" fmla="*/ 1388480 w 1462563"/>
                  <a:gd name="connsiteY0" fmla="*/ 0 h 1783733"/>
                  <a:gd name="connsiteX1" fmla="*/ 1462300 w 1462563"/>
                  <a:gd name="connsiteY1" fmla="*/ 78582 h 1783733"/>
                  <a:gd name="connsiteX2" fmla="*/ 784547 w 1462563"/>
                  <a:gd name="connsiteY2" fmla="*/ 765189 h 1783733"/>
                  <a:gd name="connsiteX3" fmla="*/ 284946 w 1462563"/>
                  <a:gd name="connsiteY3" fmla="*/ 1481801 h 1783733"/>
                  <a:gd name="connsiteX4" fmla="*/ 75121 w 1462563"/>
                  <a:gd name="connsiteY4" fmla="*/ 1769038 h 1783733"/>
                  <a:gd name="connsiteX5" fmla="*/ 191627 w 1462563"/>
                  <a:gd name="connsiteY5" fmla="*/ 1440683 h 1783733"/>
                  <a:gd name="connsiteX6" fmla="*/ 764134 w 1462563"/>
                  <a:gd name="connsiteY6" fmla="*/ 555334 h 1783733"/>
                  <a:gd name="connsiteX7" fmla="*/ 1388480 w 1462563"/>
                  <a:gd name="connsiteY7" fmla="*/ 0 h 1783733"/>
                  <a:gd name="connsiteX0" fmla="*/ 1388480 w 1463606"/>
                  <a:gd name="connsiteY0" fmla="*/ 0 h 1783733"/>
                  <a:gd name="connsiteX1" fmla="*/ 1462300 w 1463606"/>
                  <a:gd name="connsiteY1" fmla="*/ 78582 h 1783733"/>
                  <a:gd name="connsiteX2" fmla="*/ 784547 w 1463606"/>
                  <a:gd name="connsiteY2" fmla="*/ 765189 h 1783733"/>
                  <a:gd name="connsiteX3" fmla="*/ 284946 w 1463606"/>
                  <a:gd name="connsiteY3" fmla="*/ 1481801 h 1783733"/>
                  <a:gd name="connsiteX4" fmla="*/ 75121 w 1463606"/>
                  <a:gd name="connsiteY4" fmla="*/ 1769038 h 1783733"/>
                  <a:gd name="connsiteX5" fmla="*/ 191627 w 1463606"/>
                  <a:gd name="connsiteY5" fmla="*/ 1440683 h 1783733"/>
                  <a:gd name="connsiteX6" fmla="*/ 764134 w 1463606"/>
                  <a:gd name="connsiteY6" fmla="*/ 555334 h 1783733"/>
                  <a:gd name="connsiteX7" fmla="*/ 1388480 w 1463606"/>
                  <a:gd name="connsiteY7" fmla="*/ 0 h 1783733"/>
                  <a:gd name="connsiteX0" fmla="*/ 1388480 w 1473537"/>
                  <a:gd name="connsiteY0" fmla="*/ 0 h 1783733"/>
                  <a:gd name="connsiteX1" fmla="*/ 1462300 w 1473537"/>
                  <a:gd name="connsiteY1" fmla="*/ 78582 h 1783733"/>
                  <a:gd name="connsiteX2" fmla="*/ 784547 w 1473537"/>
                  <a:gd name="connsiteY2" fmla="*/ 765189 h 1783733"/>
                  <a:gd name="connsiteX3" fmla="*/ 284946 w 1473537"/>
                  <a:gd name="connsiteY3" fmla="*/ 1481801 h 1783733"/>
                  <a:gd name="connsiteX4" fmla="*/ 75121 w 1473537"/>
                  <a:gd name="connsiteY4" fmla="*/ 1769038 h 1783733"/>
                  <a:gd name="connsiteX5" fmla="*/ 191627 w 1473537"/>
                  <a:gd name="connsiteY5" fmla="*/ 1440683 h 1783733"/>
                  <a:gd name="connsiteX6" fmla="*/ 764134 w 1473537"/>
                  <a:gd name="connsiteY6" fmla="*/ 555334 h 1783733"/>
                  <a:gd name="connsiteX7" fmla="*/ 1388480 w 1473537"/>
                  <a:gd name="connsiteY7" fmla="*/ 0 h 1783733"/>
                  <a:gd name="connsiteX0" fmla="*/ 1388480 w 1462323"/>
                  <a:gd name="connsiteY0" fmla="*/ 0 h 1783733"/>
                  <a:gd name="connsiteX1" fmla="*/ 1462300 w 1462323"/>
                  <a:gd name="connsiteY1" fmla="*/ 78582 h 1783733"/>
                  <a:gd name="connsiteX2" fmla="*/ 784547 w 1462323"/>
                  <a:gd name="connsiteY2" fmla="*/ 765189 h 1783733"/>
                  <a:gd name="connsiteX3" fmla="*/ 284946 w 1462323"/>
                  <a:gd name="connsiteY3" fmla="*/ 1481801 h 1783733"/>
                  <a:gd name="connsiteX4" fmla="*/ 75121 w 1462323"/>
                  <a:gd name="connsiteY4" fmla="*/ 1769038 h 1783733"/>
                  <a:gd name="connsiteX5" fmla="*/ 191627 w 1462323"/>
                  <a:gd name="connsiteY5" fmla="*/ 1440683 h 1783733"/>
                  <a:gd name="connsiteX6" fmla="*/ 764134 w 1462323"/>
                  <a:gd name="connsiteY6" fmla="*/ 555334 h 1783733"/>
                  <a:gd name="connsiteX7" fmla="*/ 1388480 w 1462323"/>
                  <a:gd name="connsiteY7" fmla="*/ 0 h 1783733"/>
                  <a:gd name="connsiteX0" fmla="*/ 1388480 w 1462323"/>
                  <a:gd name="connsiteY0" fmla="*/ 0 h 1783733"/>
                  <a:gd name="connsiteX1" fmla="*/ 1462300 w 1462323"/>
                  <a:gd name="connsiteY1" fmla="*/ 78582 h 1783733"/>
                  <a:gd name="connsiteX2" fmla="*/ 784547 w 1462323"/>
                  <a:gd name="connsiteY2" fmla="*/ 765189 h 1783733"/>
                  <a:gd name="connsiteX3" fmla="*/ 284946 w 1462323"/>
                  <a:gd name="connsiteY3" fmla="*/ 1481801 h 1783733"/>
                  <a:gd name="connsiteX4" fmla="*/ 75121 w 1462323"/>
                  <a:gd name="connsiteY4" fmla="*/ 1769038 h 1783733"/>
                  <a:gd name="connsiteX5" fmla="*/ 191627 w 1462323"/>
                  <a:gd name="connsiteY5" fmla="*/ 1440683 h 1783733"/>
                  <a:gd name="connsiteX6" fmla="*/ 764134 w 1462323"/>
                  <a:gd name="connsiteY6" fmla="*/ 555334 h 1783733"/>
                  <a:gd name="connsiteX7" fmla="*/ 1388480 w 1462323"/>
                  <a:gd name="connsiteY7" fmla="*/ 0 h 1783733"/>
                  <a:gd name="connsiteX0" fmla="*/ 1388480 w 1462323"/>
                  <a:gd name="connsiteY0" fmla="*/ 0 h 1783733"/>
                  <a:gd name="connsiteX1" fmla="*/ 1462300 w 1462323"/>
                  <a:gd name="connsiteY1" fmla="*/ 78582 h 1783733"/>
                  <a:gd name="connsiteX2" fmla="*/ 784547 w 1462323"/>
                  <a:gd name="connsiteY2" fmla="*/ 765189 h 1783733"/>
                  <a:gd name="connsiteX3" fmla="*/ 284946 w 1462323"/>
                  <a:gd name="connsiteY3" fmla="*/ 1481801 h 1783733"/>
                  <a:gd name="connsiteX4" fmla="*/ 75121 w 1462323"/>
                  <a:gd name="connsiteY4" fmla="*/ 1769038 h 1783733"/>
                  <a:gd name="connsiteX5" fmla="*/ 191627 w 1462323"/>
                  <a:gd name="connsiteY5" fmla="*/ 1440683 h 1783733"/>
                  <a:gd name="connsiteX6" fmla="*/ 657007 w 1462323"/>
                  <a:gd name="connsiteY6" fmla="*/ 662993 h 1783733"/>
                  <a:gd name="connsiteX7" fmla="*/ 1388480 w 1462323"/>
                  <a:gd name="connsiteY7" fmla="*/ 0 h 1783733"/>
                  <a:gd name="connsiteX0" fmla="*/ 1388480 w 1462323"/>
                  <a:gd name="connsiteY0" fmla="*/ 0 h 1783733"/>
                  <a:gd name="connsiteX1" fmla="*/ 1462300 w 1462323"/>
                  <a:gd name="connsiteY1" fmla="*/ 78582 h 1783733"/>
                  <a:gd name="connsiteX2" fmla="*/ 784547 w 1462323"/>
                  <a:gd name="connsiteY2" fmla="*/ 765189 h 1783733"/>
                  <a:gd name="connsiteX3" fmla="*/ 284946 w 1462323"/>
                  <a:gd name="connsiteY3" fmla="*/ 1481801 h 1783733"/>
                  <a:gd name="connsiteX4" fmla="*/ 75121 w 1462323"/>
                  <a:gd name="connsiteY4" fmla="*/ 1769038 h 1783733"/>
                  <a:gd name="connsiteX5" fmla="*/ 191627 w 1462323"/>
                  <a:gd name="connsiteY5" fmla="*/ 1440683 h 1783733"/>
                  <a:gd name="connsiteX6" fmla="*/ 657007 w 1462323"/>
                  <a:gd name="connsiteY6" fmla="*/ 662993 h 1783733"/>
                  <a:gd name="connsiteX7" fmla="*/ 1388480 w 1462323"/>
                  <a:gd name="connsiteY7" fmla="*/ 0 h 1783733"/>
                  <a:gd name="connsiteX0" fmla="*/ 1388480 w 1494122"/>
                  <a:gd name="connsiteY0" fmla="*/ 8571 h 1792304"/>
                  <a:gd name="connsiteX1" fmla="*/ 1462300 w 1494122"/>
                  <a:gd name="connsiteY1" fmla="*/ 87153 h 1792304"/>
                  <a:gd name="connsiteX2" fmla="*/ 775804 w 1494122"/>
                  <a:gd name="connsiteY2" fmla="*/ 761269 h 1792304"/>
                  <a:gd name="connsiteX3" fmla="*/ 284946 w 1494122"/>
                  <a:gd name="connsiteY3" fmla="*/ 1490372 h 1792304"/>
                  <a:gd name="connsiteX4" fmla="*/ 75121 w 1494122"/>
                  <a:gd name="connsiteY4" fmla="*/ 1777609 h 1792304"/>
                  <a:gd name="connsiteX5" fmla="*/ 191627 w 1494122"/>
                  <a:gd name="connsiteY5" fmla="*/ 1449254 h 1792304"/>
                  <a:gd name="connsiteX6" fmla="*/ 657007 w 1494122"/>
                  <a:gd name="connsiteY6" fmla="*/ 671564 h 1792304"/>
                  <a:gd name="connsiteX7" fmla="*/ 1388480 w 1494122"/>
                  <a:gd name="connsiteY7" fmla="*/ 8571 h 1792304"/>
                  <a:gd name="connsiteX0" fmla="*/ 1388480 w 1494122"/>
                  <a:gd name="connsiteY0" fmla="*/ 8571 h 1792304"/>
                  <a:gd name="connsiteX1" fmla="*/ 1462300 w 1494122"/>
                  <a:gd name="connsiteY1" fmla="*/ 87153 h 1792304"/>
                  <a:gd name="connsiteX2" fmla="*/ 775804 w 1494122"/>
                  <a:gd name="connsiteY2" fmla="*/ 761269 h 1792304"/>
                  <a:gd name="connsiteX3" fmla="*/ 284946 w 1494122"/>
                  <a:gd name="connsiteY3" fmla="*/ 1490372 h 1792304"/>
                  <a:gd name="connsiteX4" fmla="*/ 75121 w 1494122"/>
                  <a:gd name="connsiteY4" fmla="*/ 1777609 h 1792304"/>
                  <a:gd name="connsiteX5" fmla="*/ 191627 w 1494122"/>
                  <a:gd name="connsiteY5" fmla="*/ 1449254 h 1792304"/>
                  <a:gd name="connsiteX6" fmla="*/ 657007 w 1494122"/>
                  <a:gd name="connsiteY6" fmla="*/ 671564 h 1792304"/>
                  <a:gd name="connsiteX7" fmla="*/ 1388480 w 1494122"/>
                  <a:gd name="connsiteY7" fmla="*/ 8571 h 1792304"/>
                  <a:gd name="connsiteX0" fmla="*/ 1388480 w 1494122"/>
                  <a:gd name="connsiteY0" fmla="*/ 8571 h 1792304"/>
                  <a:gd name="connsiteX1" fmla="*/ 1462300 w 1494122"/>
                  <a:gd name="connsiteY1" fmla="*/ 87153 h 1792304"/>
                  <a:gd name="connsiteX2" fmla="*/ 775804 w 1494122"/>
                  <a:gd name="connsiteY2" fmla="*/ 761269 h 1792304"/>
                  <a:gd name="connsiteX3" fmla="*/ 284946 w 1494122"/>
                  <a:gd name="connsiteY3" fmla="*/ 1490372 h 1792304"/>
                  <a:gd name="connsiteX4" fmla="*/ 75121 w 1494122"/>
                  <a:gd name="connsiteY4" fmla="*/ 1777609 h 1792304"/>
                  <a:gd name="connsiteX5" fmla="*/ 191627 w 1494122"/>
                  <a:gd name="connsiteY5" fmla="*/ 1449254 h 1792304"/>
                  <a:gd name="connsiteX6" fmla="*/ 682449 w 1494122"/>
                  <a:gd name="connsiteY6" fmla="*/ 646949 h 1792304"/>
                  <a:gd name="connsiteX7" fmla="*/ 1388480 w 1494122"/>
                  <a:gd name="connsiteY7" fmla="*/ 8571 h 1792304"/>
                  <a:gd name="connsiteX0" fmla="*/ 1388480 w 1462870"/>
                  <a:gd name="connsiteY0" fmla="*/ 0 h 1783733"/>
                  <a:gd name="connsiteX1" fmla="*/ 1462300 w 1462870"/>
                  <a:gd name="connsiteY1" fmla="*/ 78582 h 1783733"/>
                  <a:gd name="connsiteX2" fmla="*/ 775804 w 1462870"/>
                  <a:gd name="connsiteY2" fmla="*/ 752698 h 1783733"/>
                  <a:gd name="connsiteX3" fmla="*/ 284946 w 1462870"/>
                  <a:gd name="connsiteY3" fmla="*/ 1481801 h 1783733"/>
                  <a:gd name="connsiteX4" fmla="*/ 75121 w 1462870"/>
                  <a:gd name="connsiteY4" fmla="*/ 1769038 h 1783733"/>
                  <a:gd name="connsiteX5" fmla="*/ 191627 w 1462870"/>
                  <a:gd name="connsiteY5" fmla="*/ 1440683 h 1783733"/>
                  <a:gd name="connsiteX6" fmla="*/ 682449 w 1462870"/>
                  <a:gd name="connsiteY6" fmla="*/ 638378 h 1783733"/>
                  <a:gd name="connsiteX7" fmla="*/ 1388480 w 1462870"/>
                  <a:gd name="connsiteY7" fmla="*/ 0 h 1783733"/>
                  <a:gd name="connsiteX0" fmla="*/ 1388480 w 1462568"/>
                  <a:gd name="connsiteY0" fmla="*/ 0 h 1783733"/>
                  <a:gd name="connsiteX1" fmla="*/ 1462300 w 1462568"/>
                  <a:gd name="connsiteY1" fmla="*/ 78582 h 1783733"/>
                  <a:gd name="connsiteX2" fmla="*/ 775804 w 1462568"/>
                  <a:gd name="connsiteY2" fmla="*/ 752698 h 1783733"/>
                  <a:gd name="connsiteX3" fmla="*/ 284946 w 1462568"/>
                  <a:gd name="connsiteY3" fmla="*/ 1481801 h 1783733"/>
                  <a:gd name="connsiteX4" fmla="*/ 75121 w 1462568"/>
                  <a:gd name="connsiteY4" fmla="*/ 1769038 h 1783733"/>
                  <a:gd name="connsiteX5" fmla="*/ 191627 w 1462568"/>
                  <a:gd name="connsiteY5" fmla="*/ 1440683 h 1783733"/>
                  <a:gd name="connsiteX6" fmla="*/ 682449 w 1462568"/>
                  <a:gd name="connsiteY6" fmla="*/ 638378 h 1783733"/>
                  <a:gd name="connsiteX7" fmla="*/ 1388480 w 1462568"/>
                  <a:gd name="connsiteY7" fmla="*/ 0 h 17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2568" h="1783733">
                    <a:moveTo>
                      <a:pt x="1388480" y="0"/>
                    </a:moveTo>
                    <a:cubicBezTo>
                      <a:pt x="1388083" y="1"/>
                      <a:pt x="1467759" y="72491"/>
                      <a:pt x="1462300" y="78582"/>
                    </a:cubicBezTo>
                    <a:cubicBezTo>
                      <a:pt x="1332167" y="223769"/>
                      <a:pt x="992261" y="501037"/>
                      <a:pt x="775804" y="752698"/>
                    </a:cubicBezTo>
                    <a:cubicBezTo>
                      <a:pt x="700009" y="859739"/>
                      <a:pt x="284946" y="1458385"/>
                      <a:pt x="284946" y="1481801"/>
                    </a:cubicBezTo>
                    <a:cubicBezTo>
                      <a:pt x="398055" y="1579829"/>
                      <a:pt x="247039" y="1849200"/>
                      <a:pt x="75121" y="1769038"/>
                    </a:cubicBezTo>
                    <a:cubicBezTo>
                      <a:pt x="-72427" y="1660062"/>
                      <a:pt x="13778" y="1468558"/>
                      <a:pt x="191627" y="1440683"/>
                    </a:cubicBezTo>
                    <a:cubicBezTo>
                      <a:pt x="413343" y="1071625"/>
                      <a:pt x="653907" y="702795"/>
                      <a:pt x="682449" y="638378"/>
                    </a:cubicBezTo>
                    <a:cubicBezTo>
                      <a:pt x="919537" y="438565"/>
                      <a:pt x="1271005" y="101600"/>
                      <a:pt x="1388480" y="0"/>
                    </a:cubicBezTo>
                    <a:close/>
                  </a:path>
                </a:pathLst>
              </a:custGeom>
              <a:gradFill>
                <a:gsLst>
                  <a:gs pos="57000">
                    <a:schemeClr val="accent4">
                      <a:lumMod val="40000"/>
                      <a:lumOff val="60000"/>
                    </a:schemeClr>
                  </a:gs>
                  <a:gs pos="500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/>
                  </a:gs>
                </a:gsLst>
                <a:path path="circle">
                  <a:fillToRect r="100000" b="100000"/>
                </a:path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sp>
          <p:nvSpPr>
            <p:cNvPr id="873" name="Freihandform 872"/>
            <p:cNvSpPr/>
            <p:nvPr/>
          </p:nvSpPr>
          <p:spPr bwMode="auto">
            <a:xfrm rot="18976297">
              <a:off x="6004200" y="1911262"/>
              <a:ext cx="280326" cy="493228"/>
            </a:xfrm>
            <a:custGeom>
              <a:avLst/>
              <a:gdLst>
                <a:gd name="connsiteX0" fmla="*/ 1007268 w 1050100"/>
                <a:gd name="connsiteY0" fmla="*/ 117321 h 1801588"/>
                <a:gd name="connsiteX1" fmla="*/ 366712 w 1050100"/>
                <a:gd name="connsiteY1" fmla="*/ 722158 h 1801588"/>
                <a:gd name="connsiteX2" fmla="*/ 250031 w 1050100"/>
                <a:gd name="connsiteY2" fmla="*/ 1527021 h 1801588"/>
                <a:gd name="connsiteX3" fmla="*/ 176212 w 1050100"/>
                <a:gd name="connsiteY3" fmla="*/ 1798483 h 1801588"/>
                <a:gd name="connsiteX4" fmla="*/ 0 w 1050100"/>
                <a:gd name="connsiteY4" fmla="*/ 1660371 h 1801588"/>
                <a:gd name="connsiteX5" fmla="*/ 138112 w 1050100"/>
                <a:gd name="connsiteY5" fmla="*/ 1450821 h 1801588"/>
                <a:gd name="connsiteX6" fmla="*/ 159543 w 1050100"/>
                <a:gd name="connsiteY6" fmla="*/ 1119827 h 1801588"/>
                <a:gd name="connsiteX7" fmla="*/ 254793 w 1050100"/>
                <a:gd name="connsiteY7" fmla="*/ 729302 h 1801588"/>
                <a:gd name="connsiteX8" fmla="*/ 492918 w 1050100"/>
                <a:gd name="connsiteY8" fmla="*/ 445933 h 1801588"/>
                <a:gd name="connsiteX9" fmla="*/ 935831 w 1050100"/>
                <a:gd name="connsiteY9" fmla="*/ 26833 h 1801588"/>
                <a:gd name="connsiteX10" fmla="*/ 1007268 w 1050100"/>
                <a:gd name="connsiteY10" fmla="*/ 117321 h 1801588"/>
                <a:gd name="connsiteX0" fmla="*/ 1007268 w 1050100"/>
                <a:gd name="connsiteY0" fmla="*/ 117321 h 1801588"/>
                <a:gd name="connsiteX1" fmla="*/ 366712 w 1050100"/>
                <a:gd name="connsiteY1" fmla="*/ 722158 h 1801588"/>
                <a:gd name="connsiteX2" fmla="*/ 250031 w 1050100"/>
                <a:gd name="connsiteY2" fmla="*/ 1527021 h 1801588"/>
                <a:gd name="connsiteX3" fmla="*/ 176212 w 1050100"/>
                <a:gd name="connsiteY3" fmla="*/ 1798483 h 1801588"/>
                <a:gd name="connsiteX4" fmla="*/ 0 w 1050100"/>
                <a:gd name="connsiteY4" fmla="*/ 1660371 h 1801588"/>
                <a:gd name="connsiteX5" fmla="*/ 138112 w 1050100"/>
                <a:gd name="connsiteY5" fmla="*/ 1450821 h 1801588"/>
                <a:gd name="connsiteX6" fmla="*/ 159543 w 1050100"/>
                <a:gd name="connsiteY6" fmla="*/ 1119827 h 1801588"/>
                <a:gd name="connsiteX7" fmla="*/ 254793 w 1050100"/>
                <a:gd name="connsiteY7" fmla="*/ 729302 h 1801588"/>
                <a:gd name="connsiteX8" fmla="*/ 492918 w 1050100"/>
                <a:gd name="connsiteY8" fmla="*/ 445933 h 1801588"/>
                <a:gd name="connsiteX9" fmla="*/ 935831 w 1050100"/>
                <a:gd name="connsiteY9" fmla="*/ 26833 h 1801588"/>
                <a:gd name="connsiteX10" fmla="*/ 1007268 w 1050100"/>
                <a:gd name="connsiteY10" fmla="*/ 117321 h 1801588"/>
                <a:gd name="connsiteX0" fmla="*/ 1007268 w 1008049"/>
                <a:gd name="connsiteY0" fmla="*/ 102914 h 1787181"/>
                <a:gd name="connsiteX1" fmla="*/ 366712 w 1008049"/>
                <a:gd name="connsiteY1" fmla="*/ 707751 h 1787181"/>
                <a:gd name="connsiteX2" fmla="*/ 250031 w 1008049"/>
                <a:gd name="connsiteY2" fmla="*/ 1512614 h 1787181"/>
                <a:gd name="connsiteX3" fmla="*/ 176212 w 1008049"/>
                <a:gd name="connsiteY3" fmla="*/ 1784076 h 1787181"/>
                <a:gd name="connsiteX4" fmla="*/ 0 w 1008049"/>
                <a:gd name="connsiteY4" fmla="*/ 1645964 h 1787181"/>
                <a:gd name="connsiteX5" fmla="*/ 138112 w 1008049"/>
                <a:gd name="connsiteY5" fmla="*/ 1436414 h 1787181"/>
                <a:gd name="connsiteX6" fmla="*/ 159543 w 1008049"/>
                <a:gd name="connsiteY6" fmla="*/ 1105420 h 1787181"/>
                <a:gd name="connsiteX7" fmla="*/ 254793 w 1008049"/>
                <a:gd name="connsiteY7" fmla="*/ 714895 h 1787181"/>
                <a:gd name="connsiteX8" fmla="*/ 492918 w 1008049"/>
                <a:gd name="connsiteY8" fmla="*/ 431526 h 1787181"/>
                <a:gd name="connsiteX9" fmla="*/ 935831 w 1008049"/>
                <a:gd name="connsiteY9" fmla="*/ 12426 h 1787181"/>
                <a:gd name="connsiteX10" fmla="*/ 1007268 w 1008049"/>
                <a:gd name="connsiteY10" fmla="*/ 102914 h 1787181"/>
                <a:gd name="connsiteX0" fmla="*/ 1007268 w 1008049"/>
                <a:gd name="connsiteY0" fmla="*/ 102914 h 1787181"/>
                <a:gd name="connsiteX1" fmla="*/ 366712 w 1008049"/>
                <a:gd name="connsiteY1" fmla="*/ 707751 h 1787181"/>
                <a:gd name="connsiteX2" fmla="*/ 250031 w 1008049"/>
                <a:gd name="connsiteY2" fmla="*/ 1512614 h 1787181"/>
                <a:gd name="connsiteX3" fmla="*/ 176212 w 1008049"/>
                <a:gd name="connsiteY3" fmla="*/ 1784076 h 1787181"/>
                <a:gd name="connsiteX4" fmla="*/ 0 w 1008049"/>
                <a:gd name="connsiteY4" fmla="*/ 1645964 h 1787181"/>
                <a:gd name="connsiteX5" fmla="*/ 138112 w 1008049"/>
                <a:gd name="connsiteY5" fmla="*/ 1436414 h 1787181"/>
                <a:gd name="connsiteX6" fmla="*/ 159543 w 1008049"/>
                <a:gd name="connsiteY6" fmla="*/ 1105420 h 1787181"/>
                <a:gd name="connsiteX7" fmla="*/ 254793 w 1008049"/>
                <a:gd name="connsiteY7" fmla="*/ 714895 h 1787181"/>
                <a:gd name="connsiteX8" fmla="*/ 492918 w 1008049"/>
                <a:gd name="connsiteY8" fmla="*/ 431526 h 1787181"/>
                <a:gd name="connsiteX9" fmla="*/ 935831 w 1008049"/>
                <a:gd name="connsiteY9" fmla="*/ 12426 h 1787181"/>
                <a:gd name="connsiteX10" fmla="*/ 1007268 w 1008049"/>
                <a:gd name="connsiteY10" fmla="*/ 102914 h 1787181"/>
                <a:gd name="connsiteX0" fmla="*/ 1007268 w 1007268"/>
                <a:gd name="connsiteY0" fmla="*/ 90488 h 1774755"/>
                <a:gd name="connsiteX1" fmla="*/ 366712 w 1007268"/>
                <a:gd name="connsiteY1" fmla="*/ 695325 h 1774755"/>
                <a:gd name="connsiteX2" fmla="*/ 250031 w 1007268"/>
                <a:gd name="connsiteY2" fmla="*/ 1500188 h 1774755"/>
                <a:gd name="connsiteX3" fmla="*/ 176212 w 1007268"/>
                <a:gd name="connsiteY3" fmla="*/ 1771650 h 1774755"/>
                <a:gd name="connsiteX4" fmla="*/ 0 w 1007268"/>
                <a:gd name="connsiteY4" fmla="*/ 1633538 h 1774755"/>
                <a:gd name="connsiteX5" fmla="*/ 138112 w 1007268"/>
                <a:gd name="connsiteY5" fmla="*/ 1423988 h 1774755"/>
                <a:gd name="connsiteX6" fmla="*/ 159543 w 1007268"/>
                <a:gd name="connsiteY6" fmla="*/ 1092994 h 1774755"/>
                <a:gd name="connsiteX7" fmla="*/ 254793 w 1007268"/>
                <a:gd name="connsiteY7" fmla="*/ 702469 h 1774755"/>
                <a:gd name="connsiteX8" fmla="*/ 492918 w 1007268"/>
                <a:gd name="connsiteY8" fmla="*/ 419100 h 1774755"/>
                <a:gd name="connsiteX9" fmla="*/ 935831 w 1007268"/>
                <a:gd name="connsiteY9" fmla="*/ 0 h 1774755"/>
                <a:gd name="connsiteX10" fmla="*/ 1007268 w 1007268"/>
                <a:gd name="connsiteY10" fmla="*/ 90488 h 1774755"/>
                <a:gd name="connsiteX0" fmla="*/ 1007268 w 1007268"/>
                <a:gd name="connsiteY0" fmla="*/ 90488 h 1774755"/>
                <a:gd name="connsiteX1" fmla="*/ 366712 w 1007268"/>
                <a:gd name="connsiteY1" fmla="*/ 695325 h 1774755"/>
                <a:gd name="connsiteX2" fmla="*/ 250031 w 1007268"/>
                <a:gd name="connsiteY2" fmla="*/ 1500188 h 1774755"/>
                <a:gd name="connsiteX3" fmla="*/ 176212 w 1007268"/>
                <a:gd name="connsiteY3" fmla="*/ 1771650 h 1774755"/>
                <a:gd name="connsiteX4" fmla="*/ 0 w 1007268"/>
                <a:gd name="connsiteY4" fmla="*/ 1633538 h 1774755"/>
                <a:gd name="connsiteX5" fmla="*/ 138112 w 1007268"/>
                <a:gd name="connsiteY5" fmla="*/ 1423988 h 1774755"/>
                <a:gd name="connsiteX6" fmla="*/ 159543 w 1007268"/>
                <a:gd name="connsiteY6" fmla="*/ 1092994 h 1774755"/>
                <a:gd name="connsiteX7" fmla="*/ 254793 w 1007268"/>
                <a:gd name="connsiteY7" fmla="*/ 702469 h 1774755"/>
                <a:gd name="connsiteX8" fmla="*/ 492918 w 1007268"/>
                <a:gd name="connsiteY8" fmla="*/ 419100 h 1774755"/>
                <a:gd name="connsiteX9" fmla="*/ 935831 w 1007268"/>
                <a:gd name="connsiteY9" fmla="*/ 0 h 1774755"/>
                <a:gd name="connsiteX10" fmla="*/ 1007268 w 1007268"/>
                <a:gd name="connsiteY10" fmla="*/ 90488 h 1774755"/>
                <a:gd name="connsiteX0" fmla="*/ 1057275 w 1057275"/>
                <a:gd name="connsiteY0" fmla="*/ 100013 h 1774755"/>
                <a:gd name="connsiteX1" fmla="*/ 366712 w 1057275"/>
                <a:gd name="connsiteY1" fmla="*/ 695325 h 1774755"/>
                <a:gd name="connsiteX2" fmla="*/ 250031 w 1057275"/>
                <a:gd name="connsiteY2" fmla="*/ 1500188 h 1774755"/>
                <a:gd name="connsiteX3" fmla="*/ 176212 w 1057275"/>
                <a:gd name="connsiteY3" fmla="*/ 1771650 h 1774755"/>
                <a:gd name="connsiteX4" fmla="*/ 0 w 1057275"/>
                <a:gd name="connsiteY4" fmla="*/ 1633538 h 1774755"/>
                <a:gd name="connsiteX5" fmla="*/ 138112 w 1057275"/>
                <a:gd name="connsiteY5" fmla="*/ 1423988 h 1774755"/>
                <a:gd name="connsiteX6" fmla="*/ 159543 w 1057275"/>
                <a:gd name="connsiteY6" fmla="*/ 1092994 h 1774755"/>
                <a:gd name="connsiteX7" fmla="*/ 254793 w 1057275"/>
                <a:gd name="connsiteY7" fmla="*/ 702469 h 1774755"/>
                <a:gd name="connsiteX8" fmla="*/ 492918 w 1057275"/>
                <a:gd name="connsiteY8" fmla="*/ 419100 h 1774755"/>
                <a:gd name="connsiteX9" fmla="*/ 935831 w 1057275"/>
                <a:gd name="connsiteY9" fmla="*/ 0 h 1774755"/>
                <a:gd name="connsiteX10" fmla="*/ 1057275 w 1057275"/>
                <a:gd name="connsiteY10" fmla="*/ 100013 h 1774755"/>
                <a:gd name="connsiteX0" fmla="*/ 1057275 w 1067554"/>
                <a:gd name="connsiteY0" fmla="*/ 100013 h 1774755"/>
                <a:gd name="connsiteX1" fmla="*/ 366712 w 1067554"/>
                <a:gd name="connsiteY1" fmla="*/ 695325 h 1774755"/>
                <a:gd name="connsiteX2" fmla="*/ 250031 w 1067554"/>
                <a:gd name="connsiteY2" fmla="*/ 1500188 h 1774755"/>
                <a:gd name="connsiteX3" fmla="*/ 176212 w 1067554"/>
                <a:gd name="connsiteY3" fmla="*/ 1771650 h 1774755"/>
                <a:gd name="connsiteX4" fmla="*/ 0 w 1067554"/>
                <a:gd name="connsiteY4" fmla="*/ 1633538 h 1774755"/>
                <a:gd name="connsiteX5" fmla="*/ 138112 w 1067554"/>
                <a:gd name="connsiteY5" fmla="*/ 1423988 h 1774755"/>
                <a:gd name="connsiteX6" fmla="*/ 159543 w 1067554"/>
                <a:gd name="connsiteY6" fmla="*/ 1092994 h 1774755"/>
                <a:gd name="connsiteX7" fmla="*/ 254793 w 1067554"/>
                <a:gd name="connsiteY7" fmla="*/ 702469 h 1774755"/>
                <a:gd name="connsiteX8" fmla="*/ 492918 w 1067554"/>
                <a:gd name="connsiteY8" fmla="*/ 419100 h 1774755"/>
                <a:gd name="connsiteX9" fmla="*/ 935831 w 1067554"/>
                <a:gd name="connsiteY9" fmla="*/ 0 h 1774755"/>
                <a:gd name="connsiteX10" fmla="*/ 1057275 w 1067554"/>
                <a:gd name="connsiteY10" fmla="*/ 100013 h 1774755"/>
                <a:gd name="connsiteX0" fmla="*/ 1057275 w 1057749"/>
                <a:gd name="connsiteY0" fmla="*/ 100013 h 1774755"/>
                <a:gd name="connsiteX1" fmla="*/ 366712 w 1057749"/>
                <a:gd name="connsiteY1" fmla="*/ 695325 h 1774755"/>
                <a:gd name="connsiteX2" fmla="*/ 250031 w 1057749"/>
                <a:gd name="connsiteY2" fmla="*/ 1500188 h 1774755"/>
                <a:gd name="connsiteX3" fmla="*/ 176212 w 1057749"/>
                <a:gd name="connsiteY3" fmla="*/ 1771650 h 1774755"/>
                <a:gd name="connsiteX4" fmla="*/ 0 w 1057749"/>
                <a:gd name="connsiteY4" fmla="*/ 1633538 h 1774755"/>
                <a:gd name="connsiteX5" fmla="*/ 138112 w 1057749"/>
                <a:gd name="connsiteY5" fmla="*/ 1423988 h 1774755"/>
                <a:gd name="connsiteX6" fmla="*/ 159543 w 1057749"/>
                <a:gd name="connsiteY6" fmla="*/ 1092994 h 1774755"/>
                <a:gd name="connsiteX7" fmla="*/ 254793 w 1057749"/>
                <a:gd name="connsiteY7" fmla="*/ 702469 h 1774755"/>
                <a:gd name="connsiteX8" fmla="*/ 492918 w 1057749"/>
                <a:gd name="connsiteY8" fmla="*/ 419100 h 1774755"/>
                <a:gd name="connsiteX9" fmla="*/ 935831 w 1057749"/>
                <a:gd name="connsiteY9" fmla="*/ 0 h 1774755"/>
                <a:gd name="connsiteX10" fmla="*/ 1057275 w 1057749"/>
                <a:gd name="connsiteY10" fmla="*/ 100013 h 1774755"/>
                <a:gd name="connsiteX0" fmla="*/ 1031081 w 1031577"/>
                <a:gd name="connsiteY0" fmla="*/ 90488 h 1774755"/>
                <a:gd name="connsiteX1" fmla="*/ 366712 w 1031577"/>
                <a:gd name="connsiteY1" fmla="*/ 695325 h 1774755"/>
                <a:gd name="connsiteX2" fmla="*/ 250031 w 1031577"/>
                <a:gd name="connsiteY2" fmla="*/ 1500188 h 1774755"/>
                <a:gd name="connsiteX3" fmla="*/ 176212 w 1031577"/>
                <a:gd name="connsiteY3" fmla="*/ 1771650 h 1774755"/>
                <a:gd name="connsiteX4" fmla="*/ 0 w 1031577"/>
                <a:gd name="connsiteY4" fmla="*/ 1633538 h 1774755"/>
                <a:gd name="connsiteX5" fmla="*/ 138112 w 1031577"/>
                <a:gd name="connsiteY5" fmla="*/ 1423988 h 1774755"/>
                <a:gd name="connsiteX6" fmla="*/ 159543 w 1031577"/>
                <a:gd name="connsiteY6" fmla="*/ 1092994 h 1774755"/>
                <a:gd name="connsiteX7" fmla="*/ 254793 w 1031577"/>
                <a:gd name="connsiteY7" fmla="*/ 702469 h 1774755"/>
                <a:gd name="connsiteX8" fmla="*/ 492918 w 1031577"/>
                <a:gd name="connsiteY8" fmla="*/ 419100 h 1774755"/>
                <a:gd name="connsiteX9" fmla="*/ 935831 w 1031577"/>
                <a:gd name="connsiteY9" fmla="*/ 0 h 1774755"/>
                <a:gd name="connsiteX10" fmla="*/ 1031081 w 1031577"/>
                <a:gd name="connsiteY10" fmla="*/ 90488 h 1774755"/>
                <a:gd name="connsiteX0" fmla="*/ 1031081 w 1031577"/>
                <a:gd name="connsiteY0" fmla="*/ 90488 h 1774755"/>
                <a:gd name="connsiteX1" fmla="*/ 366712 w 1031577"/>
                <a:gd name="connsiteY1" fmla="*/ 695325 h 1774755"/>
                <a:gd name="connsiteX2" fmla="*/ 250031 w 1031577"/>
                <a:gd name="connsiteY2" fmla="*/ 1500188 h 1774755"/>
                <a:gd name="connsiteX3" fmla="*/ 176212 w 1031577"/>
                <a:gd name="connsiteY3" fmla="*/ 1771650 h 1774755"/>
                <a:gd name="connsiteX4" fmla="*/ 0 w 1031577"/>
                <a:gd name="connsiteY4" fmla="*/ 1633538 h 1774755"/>
                <a:gd name="connsiteX5" fmla="*/ 138112 w 1031577"/>
                <a:gd name="connsiteY5" fmla="*/ 1423988 h 1774755"/>
                <a:gd name="connsiteX6" fmla="*/ 159543 w 1031577"/>
                <a:gd name="connsiteY6" fmla="*/ 1092994 h 1774755"/>
                <a:gd name="connsiteX7" fmla="*/ 254793 w 1031577"/>
                <a:gd name="connsiteY7" fmla="*/ 702469 h 1774755"/>
                <a:gd name="connsiteX8" fmla="*/ 483393 w 1031577"/>
                <a:gd name="connsiteY8" fmla="*/ 416718 h 1774755"/>
                <a:gd name="connsiteX9" fmla="*/ 935831 w 1031577"/>
                <a:gd name="connsiteY9" fmla="*/ 0 h 1774755"/>
                <a:gd name="connsiteX10" fmla="*/ 1031081 w 1031577"/>
                <a:gd name="connsiteY10" fmla="*/ 90488 h 1774755"/>
                <a:gd name="connsiteX0" fmla="*/ 1031081 w 1031598"/>
                <a:gd name="connsiteY0" fmla="*/ 90488 h 1774755"/>
                <a:gd name="connsiteX1" fmla="*/ 390525 w 1031598"/>
                <a:gd name="connsiteY1" fmla="*/ 702469 h 1774755"/>
                <a:gd name="connsiteX2" fmla="*/ 250031 w 1031598"/>
                <a:gd name="connsiteY2" fmla="*/ 1500188 h 1774755"/>
                <a:gd name="connsiteX3" fmla="*/ 176212 w 1031598"/>
                <a:gd name="connsiteY3" fmla="*/ 1771650 h 1774755"/>
                <a:gd name="connsiteX4" fmla="*/ 0 w 1031598"/>
                <a:gd name="connsiteY4" fmla="*/ 1633538 h 1774755"/>
                <a:gd name="connsiteX5" fmla="*/ 138112 w 1031598"/>
                <a:gd name="connsiteY5" fmla="*/ 1423988 h 1774755"/>
                <a:gd name="connsiteX6" fmla="*/ 159543 w 1031598"/>
                <a:gd name="connsiteY6" fmla="*/ 1092994 h 1774755"/>
                <a:gd name="connsiteX7" fmla="*/ 254793 w 1031598"/>
                <a:gd name="connsiteY7" fmla="*/ 702469 h 1774755"/>
                <a:gd name="connsiteX8" fmla="*/ 483393 w 1031598"/>
                <a:gd name="connsiteY8" fmla="*/ 416718 h 1774755"/>
                <a:gd name="connsiteX9" fmla="*/ 935831 w 1031598"/>
                <a:gd name="connsiteY9" fmla="*/ 0 h 1774755"/>
                <a:gd name="connsiteX10" fmla="*/ 1031081 w 1031598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893697 w 894151"/>
                <a:gd name="connsiteY0" fmla="*/ 90488 h 1773200"/>
                <a:gd name="connsiteX1" fmla="*/ 253141 w 894151"/>
                <a:gd name="connsiteY1" fmla="*/ 702469 h 1773200"/>
                <a:gd name="connsiteX2" fmla="*/ 112647 w 894151"/>
                <a:gd name="connsiteY2" fmla="*/ 1500188 h 1773200"/>
                <a:gd name="connsiteX3" fmla="*/ 38828 w 894151"/>
                <a:gd name="connsiteY3" fmla="*/ 1771650 h 1773200"/>
                <a:gd name="connsiteX4" fmla="*/ 728 w 894151"/>
                <a:gd name="connsiteY4" fmla="*/ 1423988 h 1773200"/>
                <a:gd name="connsiteX5" fmla="*/ 22159 w 894151"/>
                <a:gd name="connsiteY5" fmla="*/ 1092994 h 1773200"/>
                <a:gd name="connsiteX6" fmla="*/ 117409 w 894151"/>
                <a:gd name="connsiteY6" fmla="*/ 702469 h 1773200"/>
                <a:gd name="connsiteX7" fmla="*/ 346009 w 894151"/>
                <a:gd name="connsiteY7" fmla="*/ 416718 h 1773200"/>
                <a:gd name="connsiteX8" fmla="*/ 798447 w 894151"/>
                <a:gd name="connsiteY8" fmla="*/ 0 h 1773200"/>
                <a:gd name="connsiteX9" fmla="*/ 893697 w 894151"/>
                <a:gd name="connsiteY9" fmla="*/ 90488 h 1773200"/>
                <a:gd name="connsiteX0" fmla="*/ 1032302 w 1032756"/>
                <a:gd name="connsiteY0" fmla="*/ 90488 h 1773200"/>
                <a:gd name="connsiteX1" fmla="*/ 391746 w 1032756"/>
                <a:gd name="connsiteY1" fmla="*/ 702469 h 1773200"/>
                <a:gd name="connsiteX2" fmla="*/ 251252 w 1032756"/>
                <a:gd name="connsiteY2" fmla="*/ 1500188 h 1773200"/>
                <a:gd name="connsiteX3" fmla="*/ 177433 w 1032756"/>
                <a:gd name="connsiteY3" fmla="*/ 1771650 h 1773200"/>
                <a:gd name="connsiteX4" fmla="*/ 139333 w 1032756"/>
                <a:gd name="connsiteY4" fmla="*/ 1423988 h 1773200"/>
                <a:gd name="connsiteX5" fmla="*/ 160764 w 1032756"/>
                <a:gd name="connsiteY5" fmla="*/ 1092994 h 1773200"/>
                <a:gd name="connsiteX6" fmla="*/ 256014 w 1032756"/>
                <a:gd name="connsiteY6" fmla="*/ 702469 h 1773200"/>
                <a:gd name="connsiteX7" fmla="*/ 484614 w 1032756"/>
                <a:gd name="connsiteY7" fmla="*/ 416718 h 1773200"/>
                <a:gd name="connsiteX8" fmla="*/ 937052 w 1032756"/>
                <a:gd name="connsiteY8" fmla="*/ 0 h 1773200"/>
                <a:gd name="connsiteX9" fmla="*/ 1032302 w 1032756"/>
                <a:gd name="connsiteY9" fmla="*/ 90488 h 1773200"/>
                <a:gd name="connsiteX0" fmla="*/ 898741 w 899195"/>
                <a:gd name="connsiteY0" fmla="*/ 90488 h 1549593"/>
                <a:gd name="connsiteX1" fmla="*/ 258185 w 899195"/>
                <a:gd name="connsiteY1" fmla="*/ 702469 h 1549593"/>
                <a:gd name="connsiteX2" fmla="*/ 117691 w 899195"/>
                <a:gd name="connsiteY2" fmla="*/ 1500188 h 1549593"/>
                <a:gd name="connsiteX3" fmla="*/ 5772 w 899195"/>
                <a:gd name="connsiteY3" fmla="*/ 1423988 h 1549593"/>
                <a:gd name="connsiteX4" fmla="*/ 27203 w 899195"/>
                <a:gd name="connsiteY4" fmla="*/ 1092994 h 1549593"/>
                <a:gd name="connsiteX5" fmla="*/ 122453 w 899195"/>
                <a:gd name="connsiteY5" fmla="*/ 702469 h 1549593"/>
                <a:gd name="connsiteX6" fmla="*/ 351053 w 899195"/>
                <a:gd name="connsiteY6" fmla="*/ 416718 h 1549593"/>
                <a:gd name="connsiteX7" fmla="*/ 803491 w 899195"/>
                <a:gd name="connsiteY7" fmla="*/ 0 h 1549593"/>
                <a:gd name="connsiteX8" fmla="*/ 898741 w 899195"/>
                <a:gd name="connsiteY8" fmla="*/ 90488 h 1549593"/>
                <a:gd name="connsiteX0" fmla="*/ 898741 w 899195"/>
                <a:gd name="connsiteY0" fmla="*/ 90488 h 1706839"/>
                <a:gd name="connsiteX1" fmla="*/ 258185 w 899195"/>
                <a:gd name="connsiteY1" fmla="*/ 702469 h 1706839"/>
                <a:gd name="connsiteX2" fmla="*/ 117691 w 899195"/>
                <a:gd name="connsiteY2" fmla="*/ 1500188 h 1706839"/>
                <a:gd name="connsiteX3" fmla="*/ 5772 w 899195"/>
                <a:gd name="connsiteY3" fmla="*/ 1423988 h 1706839"/>
                <a:gd name="connsiteX4" fmla="*/ 27203 w 899195"/>
                <a:gd name="connsiteY4" fmla="*/ 1092994 h 1706839"/>
                <a:gd name="connsiteX5" fmla="*/ 122453 w 899195"/>
                <a:gd name="connsiteY5" fmla="*/ 702469 h 1706839"/>
                <a:gd name="connsiteX6" fmla="*/ 351053 w 899195"/>
                <a:gd name="connsiteY6" fmla="*/ 416718 h 1706839"/>
                <a:gd name="connsiteX7" fmla="*/ 803491 w 899195"/>
                <a:gd name="connsiteY7" fmla="*/ 0 h 1706839"/>
                <a:gd name="connsiteX8" fmla="*/ 898741 w 899195"/>
                <a:gd name="connsiteY8" fmla="*/ 90488 h 1706839"/>
                <a:gd name="connsiteX0" fmla="*/ 1021148 w 1021602"/>
                <a:gd name="connsiteY0" fmla="*/ 90488 h 1750582"/>
                <a:gd name="connsiteX1" fmla="*/ 380592 w 1021602"/>
                <a:gd name="connsiteY1" fmla="*/ 702469 h 1750582"/>
                <a:gd name="connsiteX2" fmla="*/ 240098 w 1021602"/>
                <a:gd name="connsiteY2" fmla="*/ 1500188 h 1750582"/>
                <a:gd name="connsiteX3" fmla="*/ 128179 w 1021602"/>
                <a:gd name="connsiteY3" fmla="*/ 1423988 h 1750582"/>
                <a:gd name="connsiteX4" fmla="*/ 149610 w 1021602"/>
                <a:gd name="connsiteY4" fmla="*/ 1092994 h 1750582"/>
                <a:gd name="connsiteX5" fmla="*/ 244860 w 1021602"/>
                <a:gd name="connsiteY5" fmla="*/ 702469 h 1750582"/>
                <a:gd name="connsiteX6" fmla="*/ 473460 w 1021602"/>
                <a:gd name="connsiteY6" fmla="*/ 416718 h 1750582"/>
                <a:gd name="connsiteX7" fmla="*/ 925898 w 1021602"/>
                <a:gd name="connsiteY7" fmla="*/ 0 h 1750582"/>
                <a:gd name="connsiteX8" fmla="*/ 1021148 w 1021602"/>
                <a:gd name="connsiteY8" fmla="*/ 90488 h 1750582"/>
                <a:gd name="connsiteX0" fmla="*/ 1007313 w 1007767"/>
                <a:gd name="connsiteY0" fmla="*/ 90488 h 1754746"/>
                <a:gd name="connsiteX1" fmla="*/ 366757 w 1007767"/>
                <a:gd name="connsiteY1" fmla="*/ 702469 h 1754746"/>
                <a:gd name="connsiteX2" fmla="*/ 226263 w 1007767"/>
                <a:gd name="connsiteY2" fmla="*/ 1500188 h 1754746"/>
                <a:gd name="connsiteX3" fmla="*/ 114344 w 1007767"/>
                <a:gd name="connsiteY3" fmla="*/ 1423988 h 1754746"/>
                <a:gd name="connsiteX4" fmla="*/ 135775 w 1007767"/>
                <a:gd name="connsiteY4" fmla="*/ 1092994 h 1754746"/>
                <a:gd name="connsiteX5" fmla="*/ 231025 w 1007767"/>
                <a:gd name="connsiteY5" fmla="*/ 702469 h 1754746"/>
                <a:gd name="connsiteX6" fmla="*/ 459625 w 1007767"/>
                <a:gd name="connsiteY6" fmla="*/ 416718 h 1754746"/>
                <a:gd name="connsiteX7" fmla="*/ 912063 w 1007767"/>
                <a:gd name="connsiteY7" fmla="*/ 0 h 1754746"/>
                <a:gd name="connsiteX8" fmla="*/ 1007313 w 1007767"/>
                <a:gd name="connsiteY8" fmla="*/ 90488 h 1754746"/>
                <a:gd name="connsiteX0" fmla="*/ 1024426 w 1024880"/>
                <a:gd name="connsiteY0" fmla="*/ 90488 h 1756698"/>
                <a:gd name="connsiteX1" fmla="*/ 383870 w 1024880"/>
                <a:gd name="connsiteY1" fmla="*/ 702469 h 1756698"/>
                <a:gd name="connsiteX2" fmla="*/ 243376 w 1024880"/>
                <a:gd name="connsiteY2" fmla="*/ 1500188 h 1756698"/>
                <a:gd name="connsiteX3" fmla="*/ 131457 w 1024880"/>
                <a:gd name="connsiteY3" fmla="*/ 1423988 h 1756698"/>
                <a:gd name="connsiteX4" fmla="*/ 152888 w 1024880"/>
                <a:gd name="connsiteY4" fmla="*/ 1092994 h 1756698"/>
                <a:gd name="connsiteX5" fmla="*/ 248138 w 1024880"/>
                <a:gd name="connsiteY5" fmla="*/ 702469 h 1756698"/>
                <a:gd name="connsiteX6" fmla="*/ 476738 w 1024880"/>
                <a:gd name="connsiteY6" fmla="*/ 416718 h 1756698"/>
                <a:gd name="connsiteX7" fmla="*/ 929176 w 1024880"/>
                <a:gd name="connsiteY7" fmla="*/ 0 h 1756698"/>
                <a:gd name="connsiteX8" fmla="*/ 1024426 w 1024880"/>
                <a:gd name="connsiteY8" fmla="*/ 90488 h 1756698"/>
                <a:gd name="connsiteX0" fmla="*/ 1015315 w 1015769"/>
                <a:gd name="connsiteY0" fmla="*/ 90488 h 1756698"/>
                <a:gd name="connsiteX1" fmla="*/ 374759 w 1015769"/>
                <a:gd name="connsiteY1" fmla="*/ 702469 h 1756698"/>
                <a:gd name="connsiteX2" fmla="*/ 234265 w 1015769"/>
                <a:gd name="connsiteY2" fmla="*/ 1500188 h 1756698"/>
                <a:gd name="connsiteX3" fmla="*/ 122346 w 1015769"/>
                <a:gd name="connsiteY3" fmla="*/ 1423988 h 1756698"/>
                <a:gd name="connsiteX4" fmla="*/ 143777 w 1015769"/>
                <a:gd name="connsiteY4" fmla="*/ 1092994 h 1756698"/>
                <a:gd name="connsiteX5" fmla="*/ 239027 w 1015769"/>
                <a:gd name="connsiteY5" fmla="*/ 702469 h 1756698"/>
                <a:gd name="connsiteX6" fmla="*/ 467627 w 1015769"/>
                <a:gd name="connsiteY6" fmla="*/ 416718 h 1756698"/>
                <a:gd name="connsiteX7" fmla="*/ 920065 w 1015769"/>
                <a:gd name="connsiteY7" fmla="*/ 0 h 1756698"/>
                <a:gd name="connsiteX8" fmla="*/ 1015315 w 1015769"/>
                <a:gd name="connsiteY8" fmla="*/ 90488 h 1756698"/>
                <a:gd name="connsiteX0" fmla="*/ 1027613 w 1028067"/>
                <a:gd name="connsiteY0" fmla="*/ 90488 h 1763157"/>
                <a:gd name="connsiteX1" fmla="*/ 387057 w 1028067"/>
                <a:gd name="connsiteY1" fmla="*/ 702469 h 1763157"/>
                <a:gd name="connsiteX2" fmla="*/ 246563 w 1028067"/>
                <a:gd name="connsiteY2" fmla="*/ 1500188 h 1763157"/>
                <a:gd name="connsiteX3" fmla="*/ 120356 w 1028067"/>
                <a:gd name="connsiteY3" fmla="*/ 1443038 h 1763157"/>
                <a:gd name="connsiteX4" fmla="*/ 156075 w 1028067"/>
                <a:gd name="connsiteY4" fmla="*/ 1092994 h 1763157"/>
                <a:gd name="connsiteX5" fmla="*/ 251325 w 1028067"/>
                <a:gd name="connsiteY5" fmla="*/ 702469 h 1763157"/>
                <a:gd name="connsiteX6" fmla="*/ 479925 w 1028067"/>
                <a:gd name="connsiteY6" fmla="*/ 416718 h 1763157"/>
                <a:gd name="connsiteX7" fmla="*/ 932363 w 1028067"/>
                <a:gd name="connsiteY7" fmla="*/ 0 h 1763157"/>
                <a:gd name="connsiteX8" fmla="*/ 1027613 w 1028067"/>
                <a:gd name="connsiteY8" fmla="*/ 90488 h 1763157"/>
                <a:gd name="connsiteX0" fmla="*/ 1023826 w 1024280"/>
                <a:gd name="connsiteY0" fmla="*/ 90488 h 1753894"/>
                <a:gd name="connsiteX1" fmla="*/ 383270 w 1024280"/>
                <a:gd name="connsiteY1" fmla="*/ 702469 h 1753894"/>
                <a:gd name="connsiteX2" fmla="*/ 271351 w 1024280"/>
                <a:gd name="connsiteY2" fmla="*/ 1485900 h 1753894"/>
                <a:gd name="connsiteX3" fmla="*/ 116569 w 1024280"/>
                <a:gd name="connsiteY3" fmla="*/ 1443038 h 1753894"/>
                <a:gd name="connsiteX4" fmla="*/ 152288 w 1024280"/>
                <a:gd name="connsiteY4" fmla="*/ 1092994 h 1753894"/>
                <a:gd name="connsiteX5" fmla="*/ 247538 w 1024280"/>
                <a:gd name="connsiteY5" fmla="*/ 702469 h 1753894"/>
                <a:gd name="connsiteX6" fmla="*/ 476138 w 1024280"/>
                <a:gd name="connsiteY6" fmla="*/ 416718 h 1753894"/>
                <a:gd name="connsiteX7" fmla="*/ 928576 w 1024280"/>
                <a:gd name="connsiteY7" fmla="*/ 0 h 1753894"/>
                <a:gd name="connsiteX8" fmla="*/ 1023826 w 1024280"/>
                <a:gd name="connsiteY8" fmla="*/ 90488 h 1753894"/>
                <a:gd name="connsiteX0" fmla="*/ 1026323 w 1026777"/>
                <a:gd name="connsiteY0" fmla="*/ 90488 h 1753894"/>
                <a:gd name="connsiteX1" fmla="*/ 385767 w 1026777"/>
                <a:gd name="connsiteY1" fmla="*/ 702469 h 1753894"/>
                <a:gd name="connsiteX2" fmla="*/ 254798 w 1026777"/>
                <a:gd name="connsiteY2" fmla="*/ 1485900 h 1753894"/>
                <a:gd name="connsiteX3" fmla="*/ 119066 w 1026777"/>
                <a:gd name="connsiteY3" fmla="*/ 1443038 h 1753894"/>
                <a:gd name="connsiteX4" fmla="*/ 154785 w 1026777"/>
                <a:gd name="connsiteY4" fmla="*/ 1092994 h 1753894"/>
                <a:gd name="connsiteX5" fmla="*/ 250035 w 1026777"/>
                <a:gd name="connsiteY5" fmla="*/ 702469 h 1753894"/>
                <a:gd name="connsiteX6" fmla="*/ 478635 w 1026777"/>
                <a:gd name="connsiteY6" fmla="*/ 416718 h 1753894"/>
                <a:gd name="connsiteX7" fmla="*/ 931073 w 1026777"/>
                <a:gd name="connsiteY7" fmla="*/ 0 h 1753894"/>
                <a:gd name="connsiteX8" fmla="*/ 1026323 w 1026777"/>
                <a:gd name="connsiteY8" fmla="*/ 90488 h 1753894"/>
                <a:gd name="connsiteX0" fmla="*/ 1020497 w 1020951"/>
                <a:gd name="connsiteY0" fmla="*/ 90488 h 1757387"/>
                <a:gd name="connsiteX1" fmla="*/ 379941 w 1020951"/>
                <a:gd name="connsiteY1" fmla="*/ 702469 h 1757387"/>
                <a:gd name="connsiteX2" fmla="*/ 248972 w 1020951"/>
                <a:gd name="connsiteY2" fmla="*/ 1485900 h 1757387"/>
                <a:gd name="connsiteX3" fmla="*/ 113240 w 1020951"/>
                <a:gd name="connsiteY3" fmla="*/ 1443038 h 1757387"/>
                <a:gd name="connsiteX4" fmla="*/ 148959 w 1020951"/>
                <a:gd name="connsiteY4" fmla="*/ 1092994 h 1757387"/>
                <a:gd name="connsiteX5" fmla="*/ 244209 w 1020951"/>
                <a:gd name="connsiteY5" fmla="*/ 702469 h 1757387"/>
                <a:gd name="connsiteX6" fmla="*/ 472809 w 1020951"/>
                <a:gd name="connsiteY6" fmla="*/ 416718 h 1757387"/>
                <a:gd name="connsiteX7" fmla="*/ 925247 w 1020951"/>
                <a:gd name="connsiteY7" fmla="*/ 0 h 1757387"/>
                <a:gd name="connsiteX8" fmla="*/ 1020497 w 1020951"/>
                <a:gd name="connsiteY8" fmla="*/ 90488 h 1757387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48393 w 1020385"/>
                <a:gd name="connsiteY4" fmla="*/ 1092994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57931 w 1020385"/>
                <a:gd name="connsiteY5" fmla="*/ 700087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472243 w 1020385"/>
                <a:gd name="connsiteY5" fmla="*/ 423862 h 1765553"/>
                <a:gd name="connsiteX6" fmla="*/ 941350 w 1020385"/>
                <a:gd name="connsiteY6" fmla="*/ 0 h 1765553"/>
                <a:gd name="connsiteX7" fmla="*/ 1019931 w 1020385"/>
                <a:gd name="connsiteY7" fmla="*/ 97632 h 1765553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941350 w 1020385"/>
                <a:gd name="connsiteY5" fmla="*/ 0 h 1765553"/>
                <a:gd name="connsiteX6" fmla="*/ 1019931 w 1020385"/>
                <a:gd name="connsiteY6" fmla="*/ 97632 h 1765553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941350 w 1020385"/>
                <a:gd name="connsiteY5" fmla="*/ 0 h 1765553"/>
                <a:gd name="connsiteX6" fmla="*/ 1019931 w 1020385"/>
                <a:gd name="connsiteY6" fmla="*/ 97632 h 1765553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941350 w 1020385"/>
                <a:gd name="connsiteY5" fmla="*/ 0 h 1765553"/>
                <a:gd name="connsiteX6" fmla="*/ 1019931 w 1020385"/>
                <a:gd name="connsiteY6" fmla="*/ 97632 h 1765553"/>
                <a:gd name="connsiteX0" fmla="*/ 1019931 w 1020367"/>
                <a:gd name="connsiteY0" fmla="*/ 97632 h 1765553"/>
                <a:gd name="connsiteX1" fmla="*/ 379375 w 1020367"/>
                <a:gd name="connsiteY1" fmla="*/ 709613 h 1765553"/>
                <a:gd name="connsiteX2" fmla="*/ 248406 w 1020367"/>
                <a:gd name="connsiteY2" fmla="*/ 1493044 h 1765553"/>
                <a:gd name="connsiteX3" fmla="*/ 112674 w 1020367"/>
                <a:gd name="connsiteY3" fmla="*/ 1450182 h 1765553"/>
                <a:gd name="connsiteX4" fmla="*/ 257931 w 1020367"/>
                <a:gd name="connsiteY4" fmla="*/ 707231 h 1765553"/>
                <a:gd name="connsiteX5" fmla="*/ 941350 w 1020367"/>
                <a:gd name="connsiteY5" fmla="*/ 0 h 1765553"/>
                <a:gd name="connsiteX6" fmla="*/ 1019931 w 1020367"/>
                <a:gd name="connsiteY6" fmla="*/ 97632 h 1765553"/>
                <a:gd name="connsiteX0" fmla="*/ 1019931 w 1020364"/>
                <a:gd name="connsiteY0" fmla="*/ 97632 h 1765553"/>
                <a:gd name="connsiteX1" fmla="*/ 374612 w 1020364"/>
                <a:gd name="connsiteY1" fmla="*/ 742951 h 1765553"/>
                <a:gd name="connsiteX2" fmla="*/ 248406 w 1020364"/>
                <a:gd name="connsiteY2" fmla="*/ 1493044 h 1765553"/>
                <a:gd name="connsiteX3" fmla="*/ 112674 w 1020364"/>
                <a:gd name="connsiteY3" fmla="*/ 1450182 h 1765553"/>
                <a:gd name="connsiteX4" fmla="*/ 257931 w 1020364"/>
                <a:gd name="connsiteY4" fmla="*/ 707231 h 1765553"/>
                <a:gd name="connsiteX5" fmla="*/ 941350 w 1020364"/>
                <a:gd name="connsiteY5" fmla="*/ 0 h 1765553"/>
                <a:gd name="connsiteX6" fmla="*/ 1019931 w 1020364"/>
                <a:gd name="connsiteY6" fmla="*/ 97632 h 1765553"/>
                <a:gd name="connsiteX0" fmla="*/ 1019931 w 1019931"/>
                <a:gd name="connsiteY0" fmla="*/ 97632 h 1765553"/>
                <a:gd name="connsiteX1" fmla="*/ 374612 w 1019931"/>
                <a:gd name="connsiteY1" fmla="*/ 742951 h 1765553"/>
                <a:gd name="connsiteX2" fmla="*/ 248406 w 1019931"/>
                <a:gd name="connsiteY2" fmla="*/ 1493044 h 1765553"/>
                <a:gd name="connsiteX3" fmla="*/ 112674 w 1019931"/>
                <a:gd name="connsiteY3" fmla="*/ 1450182 h 1765553"/>
                <a:gd name="connsiteX4" fmla="*/ 257931 w 1019931"/>
                <a:gd name="connsiteY4" fmla="*/ 707231 h 1765553"/>
                <a:gd name="connsiteX5" fmla="*/ 941350 w 1019931"/>
                <a:gd name="connsiteY5" fmla="*/ 0 h 1765553"/>
                <a:gd name="connsiteX6" fmla="*/ 1019931 w 1019931"/>
                <a:gd name="connsiteY6" fmla="*/ 97632 h 1765553"/>
                <a:gd name="connsiteX0" fmla="*/ 1019931 w 1019931"/>
                <a:gd name="connsiteY0" fmla="*/ 97632 h 1765553"/>
                <a:gd name="connsiteX1" fmla="*/ 374612 w 1019931"/>
                <a:gd name="connsiteY1" fmla="*/ 742951 h 1765553"/>
                <a:gd name="connsiteX2" fmla="*/ 248406 w 1019931"/>
                <a:gd name="connsiteY2" fmla="*/ 1493044 h 1765553"/>
                <a:gd name="connsiteX3" fmla="*/ 112674 w 1019931"/>
                <a:gd name="connsiteY3" fmla="*/ 1450182 h 1765553"/>
                <a:gd name="connsiteX4" fmla="*/ 257931 w 1019931"/>
                <a:gd name="connsiteY4" fmla="*/ 707231 h 1765553"/>
                <a:gd name="connsiteX5" fmla="*/ 941350 w 1019931"/>
                <a:gd name="connsiteY5" fmla="*/ 0 h 1765553"/>
                <a:gd name="connsiteX6" fmla="*/ 1019931 w 1019931"/>
                <a:gd name="connsiteY6" fmla="*/ 97632 h 1765553"/>
                <a:gd name="connsiteX0" fmla="*/ 941350 w 941935"/>
                <a:gd name="connsiteY0" fmla="*/ 0 h 1765553"/>
                <a:gd name="connsiteX1" fmla="*/ 374612 w 941935"/>
                <a:gd name="connsiteY1" fmla="*/ 742951 h 1765553"/>
                <a:gd name="connsiteX2" fmla="*/ 248406 w 941935"/>
                <a:gd name="connsiteY2" fmla="*/ 1493044 h 1765553"/>
                <a:gd name="connsiteX3" fmla="*/ 112674 w 941935"/>
                <a:gd name="connsiteY3" fmla="*/ 1450182 h 1765553"/>
                <a:gd name="connsiteX4" fmla="*/ 257931 w 941935"/>
                <a:gd name="connsiteY4" fmla="*/ 707231 h 1765553"/>
                <a:gd name="connsiteX5" fmla="*/ 941350 w 941935"/>
                <a:gd name="connsiteY5" fmla="*/ 0 h 1765553"/>
                <a:gd name="connsiteX0" fmla="*/ 941350 w 999652"/>
                <a:gd name="connsiteY0" fmla="*/ 59423 h 1824976"/>
                <a:gd name="connsiteX1" fmla="*/ 898489 w 999652"/>
                <a:gd name="connsiteY1" fmla="*/ 123717 h 1824976"/>
                <a:gd name="connsiteX2" fmla="*/ 374612 w 999652"/>
                <a:gd name="connsiteY2" fmla="*/ 802374 h 1824976"/>
                <a:gd name="connsiteX3" fmla="*/ 248406 w 999652"/>
                <a:gd name="connsiteY3" fmla="*/ 1552467 h 1824976"/>
                <a:gd name="connsiteX4" fmla="*/ 112674 w 999652"/>
                <a:gd name="connsiteY4" fmla="*/ 1509605 h 1824976"/>
                <a:gd name="connsiteX5" fmla="*/ 257931 w 999652"/>
                <a:gd name="connsiteY5" fmla="*/ 766654 h 1824976"/>
                <a:gd name="connsiteX6" fmla="*/ 941350 w 999652"/>
                <a:gd name="connsiteY6" fmla="*/ 59423 h 1824976"/>
                <a:gd name="connsiteX0" fmla="*/ 941350 w 999652"/>
                <a:gd name="connsiteY0" fmla="*/ 59423 h 1824976"/>
                <a:gd name="connsiteX1" fmla="*/ 898489 w 999652"/>
                <a:gd name="connsiteY1" fmla="*/ 123717 h 1824976"/>
                <a:gd name="connsiteX2" fmla="*/ 374612 w 999652"/>
                <a:gd name="connsiteY2" fmla="*/ 802374 h 1824976"/>
                <a:gd name="connsiteX3" fmla="*/ 248406 w 999652"/>
                <a:gd name="connsiteY3" fmla="*/ 1552467 h 1824976"/>
                <a:gd name="connsiteX4" fmla="*/ 112674 w 999652"/>
                <a:gd name="connsiteY4" fmla="*/ 1509605 h 1824976"/>
                <a:gd name="connsiteX5" fmla="*/ 257931 w 999652"/>
                <a:gd name="connsiteY5" fmla="*/ 766654 h 1824976"/>
                <a:gd name="connsiteX6" fmla="*/ 941350 w 999652"/>
                <a:gd name="connsiteY6" fmla="*/ 59423 h 1824976"/>
                <a:gd name="connsiteX0" fmla="*/ 941350 w 1061785"/>
                <a:gd name="connsiteY0" fmla="*/ 47027 h 1812580"/>
                <a:gd name="connsiteX1" fmla="*/ 1015170 w 1061785"/>
                <a:gd name="connsiteY1" fmla="*/ 156564 h 1812580"/>
                <a:gd name="connsiteX2" fmla="*/ 374612 w 1061785"/>
                <a:gd name="connsiteY2" fmla="*/ 789978 h 1812580"/>
                <a:gd name="connsiteX3" fmla="*/ 248406 w 1061785"/>
                <a:gd name="connsiteY3" fmla="*/ 1540071 h 1812580"/>
                <a:gd name="connsiteX4" fmla="*/ 112674 w 1061785"/>
                <a:gd name="connsiteY4" fmla="*/ 1497209 h 1812580"/>
                <a:gd name="connsiteX5" fmla="*/ 257931 w 1061785"/>
                <a:gd name="connsiteY5" fmla="*/ 754258 h 1812580"/>
                <a:gd name="connsiteX6" fmla="*/ 941350 w 1061785"/>
                <a:gd name="connsiteY6" fmla="*/ 47027 h 1812580"/>
                <a:gd name="connsiteX0" fmla="*/ 941350 w 1019619"/>
                <a:gd name="connsiteY0" fmla="*/ 29759 h 1795312"/>
                <a:gd name="connsiteX1" fmla="*/ 1015170 w 1019619"/>
                <a:gd name="connsiteY1" fmla="*/ 139296 h 1795312"/>
                <a:gd name="connsiteX2" fmla="*/ 374612 w 1019619"/>
                <a:gd name="connsiteY2" fmla="*/ 772710 h 1795312"/>
                <a:gd name="connsiteX3" fmla="*/ 248406 w 1019619"/>
                <a:gd name="connsiteY3" fmla="*/ 1522803 h 1795312"/>
                <a:gd name="connsiteX4" fmla="*/ 112674 w 1019619"/>
                <a:gd name="connsiteY4" fmla="*/ 1479941 h 1795312"/>
                <a:gd name="connsiteX5" fmla="*/ 257931 w 1019619"/>
                <a:gd name="connsiteY5" fmla="*/ 736990 h 1795312"/>
                <a:gd name="connsiteX6" fmla="*/ 941350 w 1019619"/>
                <a:gd name="connsiteY6" fmla="*/ 29759 h 1795312"/>
                <a:gd name="connsiteX0" fmla="*/ 941350 w 1015170"/>
                <a:gd name="connsiteY0" fmla="*/ 0 h 1765553"/>
                <a:gd name="connsiteX1" fmla="*/ 1015170 w 1015170"/>
                <a:gd name="connsiteY1" fmla="*/ 109537 h 1765553"/>
                <a:gd name="connsiteX2" fmla="*/ 374612 w 1015170"/>
                <a:gd name="connsiteY2" fmla="*/ 742951 h 1765553"/>
                <a:gd name="connsiteX3" fmla="*/ 248406 w 1015170"/>
                <a:gd name="connsiteY3" fmla="*/ 1493044 h 1765553"/>
                <a:gd name="connsiteX4" fmla="*/ 112674 w 1015170"/>
                <a:gd name="connsiteY4" fmla="*/ 1450182 h 1765553"/>
                <a:gd name="connsiteX5" fmla="*/ 257931 w 1015170"/>
                <a:gd name="connsiteY5" fmla="*/ 707231 h 1765553"/>
                <a:gd name="connsiteX6" fmla="*/ 941350 w 1015170"/>
                <a:gd name="connsiteY6" fmla="*/ 0 h 1765553"/>
                <a:gd name="connsiteX0" fmla="*/ 941350 w 1003264"/>
                <a:gd name="connsiteY0" fmla="*/ 0 h 1765553"/>
                <a:gd name="connsiteX1" fmla="*/ 1003264 w 1003264"/>
                <a:gd name="connsiteY1" fmla="*/ 83344 h 1765553"/>
                <a:gd name="connsiteX2" fmla="*/ 374612 w 1003264"/>
                <a:gd name="connsiteY2" fmla="*/ 742951 h 1765553"/>
                <a:gd name="connsiteX3" fmla="*/ 248406 w 1003264"/>
                <a:gd name="connsiteY3" fmla="*/ 1493044 h 1765553"/>
                <a:gd name="connsiteX4" fmla="*/ 112674 w 1003264"/>
                <a:gd name="connsiteY4" fmla="*/ 1450182 h 1765553"/>
                <a:gd name="connsiteX5" fmla="*/ 257931 w 1003264"/>
                <a:gd name="connsiteY5" fmla="*/ 707231 h 1765553"/>
                <a:gd name="connsiteX6" fmla="*/ 941350 w 1003264"/>
                <a:gd name="connsiteY6" fmla="*/ 0 h 1765553"/>
                <a:gd name="connsiteX0" fmla="*/ 941350 w 1003264"/>
                <a:gd name="connsiteY0" fmla="*/ 0 h 1765553"/>
                <a:gd name="connsiteX1" fmla="*/ 1003264 w 1003264"/>
                <a:gd name="connsiteY1" fmla="*/ 83344 h 1765553"/>
                <a:gd name="connsiteX2" fmla="*/ 374612 w 1003264"/>
                <a:gd name="connsiteY2" fmla="*/ 742951 h 1765553"/>
                <a:gd name="connsiteX3" fmla="*/ 248406 w 1003264"/>
                <a:gd name="connsiteY3" fmla="*/ 1493044 h 1765553"/>
                <a:gd name="connsiteX4" fmla="*/ 112674 w 1003264"/>
                <a:gd name="connsiteY4" fmla="*/ 1450182 h 1765553"/>
                <a:gd name="connsiteX5" fmla="*/ 257931 w 1003264"/>
                <a:gd name="connsiteY5" fmla="*/ 707231 h 1765553"/>
                <a:gd name="connsiteX6" fmla="*/ 941350 w 1003264"/>
                <a:gd name="connsiteY6" fmla="*/ 0 h 1765553"/>
                <a:gd name="connsiteX0" fmla="*/ 941350 w 1003264"/>
                <a:gd name="connsiteY0" fmla="*/ 0 h 1765553"/>
                <a:gd name="connsiteX1" fmla="*/ 1003264 w 1003264"/>
                <a:gd name="connsiteY1" fmla="*/ 83344 h 1765553"/>
                <a:gd name="connsiteX2" fmla="*/ 374612 w 1003264"/>
                <a:gd name="connsiteY2" fmla="*/ 742951 h 1765553"/>
                <a:gd name="connsiteX3" fmla="*/ 248406 w 1003264"/>
                <a:gd name="connsiteY3" fmla="*/ 1493044 h 1765553"/>
                <a:gd name="connsiteX4" fmla="*/ 112674 w 1003264"/>
                <a:gd name="connsiteY4" fmla="*/ 1450182 h 1765553"/>
                <a:gd name="connsiteX5" fmla="*/ 257931 w 1003264"/>
                <a:gd name="connsiteY5" fmla="*/ 707231 h 1765553"/>
                <a:gd name="connsiteX6" fmla="*/ 941350 w 1003264"/>
                <a:gd name="connsiteY6" fmla="*/ 0 h 1765553"/>
                <a:gd name="connsiteX0" fmla="*/ 944820 w 1006734"/>
                <a:gd name="connsiteY0" fmla="*/ 0 h 1770667"/>
                <a:gd name="connsiteX1" fmla="*/ 1006734 w 1006734"/>
                <a:gd name="connsiteY1" fmla="*/ 83344 h 1770667"/>
                <a:gd name="connsiteX2" fmla="*/ 378082 w 1006734"/>
                <a:gd name="connsiteY2" fmla="*/ 742951 h 1770667"/>
                <a:gd name="connsiteX3" fmla="*/ 251876 w 1006734"/>
                <a:gd name="connsiteY3" fmla="*/ 1493044 h 1770667"/>
                <a:gd name="connsiteX4" fmla="*/ 116144 w 1006734"/>
                <a:gd name="connsiteY4" fmla="*/ 1450182 h 1770667"/>
                <a:gd name="connsiteX5" fmla="*/ 261401 w 1006734"/>
                <a:gd name="connsiteY5" fmla="*/ 707231 h 1770667"/>
                <a:gd name="connsiteX6" fmla="*/ 944820 w 1006734"/>
                <a:gd name="connsiteY6" fmla="*/ 0 h 1770667"/>
                <a:gd name="connsiteX0" fmla="*/ 829210 w 891124"/>
                <a:gd name="connsiteY0" fmla="*/ 0 h 1745842"/>
                <a:gd name="connsiteX1" fmla="*/ 891124 w 891124"/>
                <a:gd name="connsiteY1" fmla="*/ 83344 h 1745842"/>
                <a:gd name="connsiteX2" fmla="*/ 262472 w 891124"/>
                <a:gd name="connsiteY2" fmla="*/ 742951 h 1745842"/>
                <a:gd name="connsiteX3" fmla="*/ 136266 w 891124"/>
                <a:gd name="connsiteY3" fmla="*/ 1493044 h 1745842"/>
                <a:gd name="connsiteX4" fmla="*/ 98167 w 891124"/>
                <a:gd name="connsiteY4" fmla="*/ 1745457 h 1745842"/>
                <a:gd name="connsiteX5" fmla="*/ 534 w 891124"/>
                <a:gd name="connsiteY5" fmla="*/ 1450182 h 1745842"/>
                <a:gd name="connsiteX6" fmla="*/ 145791 w 891124"/>
                <a:gd name="connsiteY6" fmla="*/ 707231 h 1745842"/>
                <a:gd name="connsiteX7" fmla="*/ 829210 w 891124"/>
                <a:gd name="connsiteY7" fmla="*/ 0 h 1745842"/>
                <a:gd name="connsiteX0" fmla="*/ 872367 w 934281"/>
                <a:gd name="connsiteY0" fmla="*/ 0 h 1752961"/>
                <a:gd name="connsiteX1" fmla="*/ 934281 w 934281"/>
                <a:gd name="connsiteY1" fmla="*/ 83344 h 1752961"/>
                <a:gd name="connsiteX2" fmla="*/ 305629 w 934281"/>
                <a:gd name="connsiteY2" fmla="*/ 742951 h 1752961"/>
                <a:gd name="connsiteX3" fmla="*/ 179423 w 934281"/>
                <a:gd name="connsiteY3" fmla="*/ 1493044 h 1752961"/>
                <a:gd name="connsiteX4" fmla="*/ 5593 w 934281"/>
                <a:gd name="connsiteY4" fmla="*/ 1752601 h 1752961"/>
                <a:gd name="connsiteX5" fmla="*/ 43691 w 934281"/>
                <a:gd name="connsiteY5" fmla="*/ 1450182 h 1752961"/>
                <a:gd name="connsiteX6" fmla="*/ 188948 w 934281"/>
                <a:gd name="connsiteY6" fmla="*/ 707231 h 1752961"/>
                <a:gd name="connsiteX7" fmla="*/ 872367 w 934281"/>
                <a:gd name="connsiteY7" fmla="*/ 0 h 1752961"/>
                <a:gd name="connsiteX0" fmla="*/ 872367 w 934281"/>
                <a:gd name="connsiteY0" fmla="*/ 0 h 1761307"/>
                <a:gd name="connsiteX1" fmla="*/ 934281 w 934281"/>
                <a:gd name="connsiteY1" fmla="*/ 83344 h 1761307"/>
                <a:gd name="connsiteX2" fmla="*/ 305629 w 934281"/>
                <a:gd name="connsiteY2" fmla="*/ 742951 h 1761307"/>
                <a:gd name="connsiteX3" fmla="*/ 179423 w 934281"/>
                <a:gd name="connsiteY3" fmla="*/ 1493044 h 1761307"/>
                <a:gd name="connsiteX4" fmla="*/ 5593 w 934281"/>
                <a:gd name="connsiteY4" fmla="*/ 1752601 h 1761307"/>
                <a:gd name="connsiteX5" fmla="*/ 43691 w 934281"/>
                <a:gd name="connsiteY5" fmla="*/ 1450182 h 1761307"/>
                <a:gd name="connsiteX6" fmla="*/ 188948 w 934281"/>
                <a:gd name="connsiteY6" fmla="*/ 707231 h 1761307"/>
                <a:gd name="connsiteX7" fmla="*/ 872367 w 934281"/>
                <a:gd name="connsiteY7" fmla="*/ 0 h 1761307"/>
                <a:gd name="connsiteX0" fmla="*/ 944580 w 1006494"/>
                <a:gd name="connsiteY0" fmla="*/ 0 h 1761307"/>
                <a:gd name="connsiteX1" fmla="*/ 1006494 w 1006494"/>
                <a:gd name="connsiteY1" fmla="*/ 83344 h 1761307"/>
                <a:gd name="connsiteX2" fmla="*/ 377842 w 1006494"/>
                <a:gd name="connsiteY2" fmla="*/ 742951 h 1761307"/>
                <a:gd name="connsiteX3" fmla="*/ 251636 w 1006494"/>
                <a:gd name="connsiteY3" fmla="*/ 1493044 h 1761307"/>
                <a:gd name="connsiteX4" fmla="*/ 77806 w 1006494"/>
                <a:gd name="connsiteY4" fmla="*/ 1752601 h 1761307"/>
                <a:gd name="connsiteX5" fmla="*/ 115904 w 1006494"/>
                <a:gd name="connsiteY5" fmla="*/ 1450182 h 1761307"/>
                <a:gd name="connsiteX6" fmla="*/ 261161 w 1006494"/>
                <a:gd name="connsiteY6" fmla="*/ 707231 h 1761307"/>
                <a:gd name="connsiteX7" fmla="*/ 944580 w 1006494"/>
                <a:gd name="connsiteY7" fmla="*/ 0 h 1761307"/>
                <a:gd name="connsiteX0" fmla="*/ 944580 w 1006494"/>
                <a:gd name="connsiteY0" fmla="*/ 0 h 1761415"/>
                <a:gd name="connsiteX1" fmla="*/ 1006494 w 1006494"/>
                <a:gd name="connsiteY1" fmla="*/ 83344 h 1761415"/>
                <a:gd name="connsiteX2" fmla="*/ 377842 w 1006494"/>
                <a:gd name="connsiteY2" fmla="*/ 742951 h 1761415"/>
                <a:gd name="connsiteX3" fmla="*/ 251636 w 1006494"/>
                <a:gd name="connsiteY3" fmla="*/ 1493044 h 1761415"/>
                <a:gd name="connsiteX4" fmla="*/ 77806 w 1006494"/>
                <a:gd name="connsiteY4" fmla="*/ 1752601 h 1761415"/>
                <a:gd name="connsiteX5" fmla="*/ 115904 w 1006494"/>
                <a:gd name="connsiteY5" fmla="*/ 1450182 h 1761415"/>
                <a:gd name="connsiteX6" fmla="*/ 261161 w 1006494"/>
                <a:gd name="connsiteY6" fmla="*/ 707231 h 1761415"/>
                <a:gd name="connsiteX7" fmla="*/ 944580 w 1006494"/>
                <a:gd name="connsiteY7" fmla="*/ 0 h 1761415"/>
                <a:gd name="connsiteX0" fmla="*/ 965538 w 1027452"/>
                <a:gd name="connsiteY0" fmla="*/ 0 h 1761415"/>
                <a:gd name="connsiteX1" fmla="*/ 1027452 w 1027452"/>
                <a:gd name="connsiteY1" fmla="*/ 83344 h 1761415"/>
                <a:gd name="connsiteX2" fmla="*/ 398800 w 1027452"/>
                <a:gd name="connsiteY2" fmla="*/ 742951 h 1761415"/>
                <a:gd name="connsiteX3" fmla="*/ 272594 w 1027452"/>
                <a:gd name="connsiteY3" fmla="*/ 1493044 h 1761415"/>
                <a:gd name="connsiteX4" fmla="*/ 98764 w 1027452"/>
                <a:gd name="connsiteY4" fmla="*/ 1752601 h 1761415"/>
                <a:gd name="connsiteX5" fmla="*/ 136862 w 1027452"/>
                <a:gd name="connsiteY5" fmla="*/ 1450182 h 1761415"/>
                <a:gd name="connsiteX6" fmla="*/ 282119 w 1027452"/>
                <a:gd name="connsiteY6" fmla="*/ 707231 h 1761415"/>
                <a:gd name="connsiteX7" fmla="*/ 965538 w 1027452"/>
                <a:gd name="connsiteY7" fmla="*/ 0 h 1761415"/>
                <a:gd name="connsiteX0" fmla="*/ 953914 w 1015828"/>
                <a:gd name="connsiteY0" fmla="*/ 0 h 1761415"/>
                <a:gd name="connsiteX1" fmla="*/ 1015828 w 1015828"/>
                <a:gd name="connsiteY1" fmla="*/ 83344 h 1761415"/>
                <a:gd name="connsiteX2" fmla="*/ 387176 w 1015828"/>
                <a:gd name="connsiteY2" fmla="*/ 742951 h 1761415"/>
                <a:gd name="connsiteX3" fmla="*/ 260970 w 1015828"/>
                <a:gd name="connsiteY3" fmla="*/ 1493044 h 1761415"/>
                <a:gd name="connsiteX4" fmla="*/ 87140 w 1015828"/>
                <a:gd name="connsiteY4" fmla="*/ 1752601 h 1761415"/>
                <a:gd name="connsiteX5" fmla="*/ 125238 w 1015828"/>
                <a:gd name="connsiteY5" fmla="*/ 1450182 h 1761415"/>
                <a:gd name="connsiteX6" fmla="*/ 270495 w 1015828"/>
                <a:gd name="connsiteY6" fmla="*/ 707231 h 1761415"/>
                <a:gd name="connsiteX7" fmla="*/ 953914 w 1015828"/>
                <a:gd name="connsiteY7" fmla="*/ 0 h 1761415"/>
                <a:gd name="connsiteX0" fmla="*/ 936981 w 998895"/>
                <a:gd name="connsiteY0" fmla="*/ 0 h 1761415"/>
                <a:gd name="connsiteX1" fmla="*/ 998895 w 998895"/>
                <a:gd name="connsiteY1" fmla="*/ 83344 h 1761415"/>
                <a:gd name="connsiteX2" fmla="*/ 370243 w 998895"/>
                <a:gd name="connsiteY2" fmla="*/ 742951 h 1761415"/>
                <a:gd name="connsiteX3" fmla="*/ 244037 w 998895"/>
                <a:gd name="connsiteY3" fmla="*/ 1493044 h 1761415"/>
                <a:gd name="connsiteX4" fmla="*/ 70207 w 998895"/>
                <a:gd name="connsiteY4" fmla="*/ 1752601 h 1761415"/>
                <a:gd name="connsiteX5" fmla="*/ 108305 w 998895"/>
                <a:gd name="connsiteY5" fmla="*/ 1450182 h 1761415"/>
                <a:gd name="connsiteX6" fmla="*/ 253562 w 998895"/>
                <a:gd name="connsiteY6" fmla="*/ 707231 h 1761415"/>
                <a:gd name="connsiteX7" fmla="*/ 936981 w 998895"/>
                <a:gd name="connsiteY7" fmla="*/ 0 h 1761415"/>
                <a:gd name="connsiteX0" fmla="*/ 945446 w 1007360"/>
                <a:gd name="connsiteY0" fmla="*/ 0 h 1761415"/>
                <a:gd name="connsiteX1" fmla="*/ 1007360 w 1007360"/>
                <a:gd name="connsiteY1" fmla="*/ 83344 h 1761415"/>
                <a:gd name="connsiteX2" fmla="*/ 378708 w 1007360"/>
                <a:gd name="connsiteY2" fmla="*/ 742951 h 1761415"/>
                <a:gd name="connsiteX3" fmla="*/ 252502 w 1007360"/>
                <a:gd name="connsiteY3" fmla="*/ 1493044 h 1761415"/>
                <a:gd name="connsiteX4" fmla="*/ 78672 w 1007360"/>
                <a:gd name="connsiteY4" fmla="*/ 1752601 h 1761415"/>
                <a:gd name="connsiteX5" fmla="*/ 116770 w 1007360"/>
                <a:gd name="connsiteY5" fmla="*/ 1450182 h 1761415"/>
                <a:gd name="connsiteX6" fmla="*/ 262027 w 1007360"/>
                <a:gd name="connsiteY6" fmla="*/ 707231 h 1761415"/>
                <a:gd name="connsiteX7" fmla="*/ 945446 w 1007360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2218 w 1009932"/>
                <a:gd name="connsiteY6" fmla="*/ 688181 h 1761415"/>
                <a:gd name="connsiteX7" fmla="*/ 948018 w 1009932"/>
                <a:gd name="connsiteY7" fmla="*/ 0 h 1761415"/>
                <a:gd name="connsiteX0" fmla="*/ 936112 w 1009932"/>
                <a:gd name="connsiteY0" fmla="*/ 0 h 1768559"/>
                <a:gd name="connsiteX1" fmla="*/ 1009932 w 1009932"/>
                <a:gd name="connsiteY1" fmla="*/ 90488 h 1768559"/>
                <a:gd name="connsiteX2" fmla="*/ 381280 w 1009932"/>
                <a:gd name="connsiteY2" fmla="*/ 750095 h 1768559"/>
                <a:gd name="connsiteX3" fmla="*/ 255074 w 1009932"/>
                <a:gd name="connsiteY3" fmla="*/ 1500188 h 1768559"/>
                <a:gd name="connsiteX4" fmla="*/ 81244 w 1009932"/>
                <a:gd name="connsiteY4" fmla="*/ 1759745 h 1768559"/>
                <a:gd name="connsiteX5" fmla="*/ 109817 w 1009932"/>
                <a:gd name="connsiteY5" fmla="*/ 1466851 h 1768559"/>
                <a:gd name="connsiteX6" fmla="*/ 262218 w 1009932"/>
                <a:gd name="connsiteY6" fmla="*/ 695325 h 1768559"/>
                <a:gd name="connsiteX7" fmla="*/ 936112 w 1009932"/>
                <a:gd name="connsiteY7" fmla="*/ 0 h 1768559"/>
                <a:gd name="connsiteX0" fmla="*/ 936112 w 1009932"/>
                <a:gd name="connsiteY0" fmla="*/ 0 h 1768559"/>
                <a:gd name="connsiteX1" fmla="*/ 1009932 w 1009932"/>
                <a:gd name="connsiteY1" fmla="*/ 90488 h 1768559"/>
                <a:gd name="connsiteX2" fmla="*/ 381280 w 1009932"/>
                <a:gd name="connsiteY2" fmla="*/ 750095 h 1768559"/>
                <a:gd name="connsiteX3" fmla="*/ 255074 w 1009932"/>
                <a:gd name="connsiteY3" fmla="*/ 1500188 h 1768559"/>
                <a:gd name="connsiteX4" fmla="*/ 81244 w 1009932"/>
                <a:gd name="connsiteY4" fmla="*/ 1759745 h 1768559"/>
                <a:gd name="connsiteX5" fmla="*/ 109817 w 1009932"/>
                <a:gd name="connsiteY5" fmla="*/ 1466851 h 1768559"/>
                <a:gd name="connsiteX6" fmla="*/ 262218 w 1009932"/>
                <a:gd name="connsiteY6" fmla="*/ 695325 h 1768559"/>
                <a:gd name="connsiteX7" fmla="*/ 936112 w 1009932"/>
                <a:gd name="connsiteY7" fmla="*/ 0 h 1768559"/>
                <a:gd name="connsiteX0" fmla="*/ 936112 w 1009932"/>
                <a:gd name="connsiteY0" fmla="*/ 0 h 1768559"/>
                <a:gd name="connsiteX1" fmla="*/ 1009932 w 1009932"/>
                <a:gd name="connsiteY1" fmla="*/ 90488 h 1768559"/>
                <a:gd name="connsiteX2" fmla="*/ 381280 w 1009932"/>
                <a:gd name="connsiteY2" fmla="*/ 750095 h 1768559"/>
                <a:gd name="connsiteX3" fmla="*/ 255074 w 1009932"/>
                <a:gd name="connsiteY3" fmla="*/ 1500188 h 1768559"/>
                <a:gd name="connsiteX4" fmla="*/ 81244 w 1009932"/>
                <a:gd name="connsiteY4" fmla="*/ 1759745 h 1768559"/>
                <a:gd name="connsiteX5" fmla="*/ 109817 w 1009932"/>
                <a:gd name="connsiteY5" fmla="*/ 1466851 h 1768559"/>
                <a:gd name="connsiteX6" fmla="*/ 262218 w 1009932"/>
                <a:gd name="connsiteY6" fmla="*/ 695325 h 1768559"/>
                <a:gd name="connsiteX7" fmla="*/ 936112 w 1009932"/>
                <a:gd name="connsiteY7" fmla="*/ 0 h 1768559"/>
                <a:gd name="connsiteX0" fmla="*/ 936112 w 1009932"/>
                <a:gd name="connsiteY0" fmla="*/ 0 h 1765895"/>
                <a:gd name="connsiteX1" fmla="*/ 1009932 w 1009932"/>
                <a:gd name="connsiteY1" fmla="*/ 90488 h 1765895"/>
                <a:gd name="connsiteX2" fmla="*/ 381280 w 1009932"/>
                <a:gd name="connsiteY2" fmla="*/ 750095 h 1765895"/>
                <a:gd name="connsiteX3" fmla="*/ 255074 w 1009932"/>
                <a:gd name="connsiteY3" fmla="*/ 1500188 h 1765895"/>
                <a:gd name="connsiteX4" fmla="*/ 81244 w 1009932"/>
                <a:gd name="connsiteY4" fmla="*/ 1759745 h 1765895"/>
                <a:gd name="connsiteX5" fmla="*/ 109817 w 1009932"/>
                <a:gd name="connsiteY5" fmla="*/ 1466851 h 1765895"/>
                <a:gd name="connsiteX6" fmla="*/ 262218 w 1009932"/>
                <a:gd name="connsiteY6" fmla="*/ 695325 h 1765895"/>
                <a:gd name="connsiteX7" fmla="*/ 936112 w 1009932"/>
                <a:gd name="connsiteY7" fmla="*/ 0 h 1765895"/>
                <a:gd name="connsiteX0" fmla="*/ 936112 w 1009932"/>
                <a:gd name="connsiteY0" fmla="*/ 0 h 1772052"/>
                <a:gd name="connsiteX1" fmla="*/ 1009932 w 1009932"/>
                <a:gd name="connsiteY1" fmla="*/ 90488 h 1772052"/>
                <a:gd name="connsiteX2" fmla="*/ 381280 w 1009932"/>
                <a:gd name="connsiteY2" fmla="*/ 750095 h 1772052"/>
                <a:gd name="connsiteX3" fmla="*/ 255074 w 1009932"/>
                <a:gd name="connsiteY3" fmla="*/ 1500188 h 1772052"/>
                <a:gd name="connsiteX4" fmla="*/ 81244 w 1009932"/>
                <a:gd name="connsiteY4" fmla="*/ 1759745 h 1772052"/>
                <a:gd name="connsiteX5" fmla="*/ 109817 w 1009932"/>
                <a:gd name="connsiteY5" fmla="*/ 1466851 h 1772052"/>
                <a:gd name="connsiteX6" fmla="*/ 262218 w 1009932"/>
                <a:gd name="connsiteY6" fmla="*/ 695325 h 1772052"/>
                <a:gd name="connsiteX7" fmla="*/ 936112 w 1009932"/>
                <a:gd name="connsiteY7" fmla="*/ 0 h 1772052"/>
                <a:gd name="connsiteX0" fmla="*/ 936112 w 1009932"/>
                <a:gd name="connsiteY0" fmla="*/ 0 h 1767018"/>
                <a:gd name="connsiteX1" fmla="*/ 1009932 w 1009932"/>
                <a:gd name="connsiteY1" fmla="*/ 90488 h 1767018"/>
                <a:gd name="connsiteX2" fmla="*/ 381280 w 1009932"/>
                <a:gd name="connsiteY2" fmla="*/ 750095 h 1767018"/>
                <a:gd name="connsiteX3" fmla="*/ 255074 w 1009932"/>
                <a:gd name="connsiteY3" fmla="*/ 1500188 h 1767018"/>
                <a:gd name="connsiteX4" fmla="*/ 81244 w 1009932"/>
                <a:gd name="connsiteY4" fmla="*/ 1759745 h 1767018"/>
                <a:gd name="connsiteX5" fmla="*/ 109817 w 1009932"/>
                <a:gd name="connsiteY5" fmla="*/ 1466851 h 1767018"/>
                <a:gd name="connsiteX6" fmla="*/ 262218 w 1009932"/>
                <a:gd name="connsiteY6" fmla="*/ 695325 h 1767018"/>
                <a:gd name="connsiteX7" fmla="*/ 936112 w 1009932"/>
                <a:gd name="connsiteY7" fmla="*/ 0 h 1767018"/>
                <a:gd name="connsiteX0" fmla="*/ 932942 w 1006762"/>
                <a:gd name="connsiteY0" fmla="*/ 0 h 1767018"/>
                <a:gd name="connsiteX1" fmla="*/ 1006762 w 1006762"/>
                <a:gd name="connsiteY1" fmla="*/ 90488 h 1767018"/>
                <a:gd name="connsiteX2" fmla="*/ 378110 w 1006762"/>
                <a:gd name="connsiteY2" fmla="*/ 750095 h 1767018"/>
                <a:gd name="connsiteX3" fmla="*/ 251904 w 1006762"/>
                <a:gd name="connsiteY3" fmla="*/ 1500188 h 1767018"/>
                <a:gd name="connsiteX4" fmla="*/ 78074 w 1006762"/>
                <a:gd name="connsiteY4" fmla="*/ 1759745 h 1767018"/>
                <a:gd name="connsiteX5" fmla="*/ 106647 w 1006762"/>
                <a:gd name="connsiteY5" fmla="*/ 1466851 h 1767018"/>
                <a:gd name="connsiteX6" fmla="*/ 259048 w 1006762"/>
                <a:gd name="connsiteY6" fmla="*/ 695325 h 1767018"/>
                <a:gd name="connsiteX7" fmla="*/ 932942 w 1006762"/>
                <a:gd name="connsiteY7" fmla="*/ 0 h 1767018"/>
                <a:gd name="connsiteX0" fmla="*/ 936426 w 1010246"/>
                <a:gd name="connsiteY0" fmla="*/ 0 h 1767018"/>
                <a:gd name="connsiteX1" fmla="*/ 1010246 w 1010246"/>
                <a:gd name="connsiteY1" fmla="*/ 90488 h 1767018"/>
                <a:gd name="connsiteX2" fmla="*/ 381594 w 1010246"/>
                <a:gd name="connsiteY2" fmla="*/ 750095 h 1767018"/>
                <a:gd name="connsiteX3" fmla="*/ 255388 w 1010246"/>
                <a:gd name="connsiteY3" fmla="*/ 1500188 h 1767018"/>
                <a:gd name="connsiteX4" fmla="*/ 81558 w 1010246"/>
                <a:gd name="connsiteY4" fmla="*/ 1759745 h 1767018"/>
                <a:gd name="connsiteX5" fmla="*/ 110131 w 1010246"/>
                <a:gd name="connsiteY5" fmla="*/ 1466851 h 1767018"/>
                <a:gd name="connsiteX6" fmla="*/ 262532 w 1010246"/>
                <a:gd name="connsiteY6" fmla="*/ 695325 h 1767018"/>
                <a:gd name="connsiteX7" fmla="*/ 936426 w 1010246"/>
                <a:gd name="connsiteY7" fmla="*/ 0 h 1767018"/>
                <a:gd name="connsiteX0" fmla="*/ 917235 w 991055"/>
                <a:gd name="connsiteY0" fmla="*/ 0 h 1771650"/>
                <a:gd name="connsiteX1" fmla="*/ 991055 w 991055"/>
                <a:gd name="connsiteY1" fmla="*/ 90488 h 1771650"/>
                <a:gd name="connsiteX2" fmla="*/ 362403 w 991055"/>
                <a:gd name="connsiteY2" fmla="*/ 750095 h 1771650"/>
                <a:gd name="connsiteX3" fmla="*/ 236197 w 991055"/>
                <a:gd name="connsiteY3" fmla="*/ 1500188 h 1771650"/>
                <a:gd name="connsiteX4" fmla="*/ 90942 w 991055"/>
                <a:gd name="connsiteY4" fmla="*/ 1764507 h 1771650"/>
                <a:gd name="connsiteX5" fmla="*/ 90940 w 991055"/>
                <a:gd name="connsiteY5" fmla="*/ 1466851 h 1771650"/>
                <a:gd name="connsiteX6" fmla="*/ 243341 w 991055"/>
                <a:gd name="connsiteY6" fmla="*/ 695325 h 1771650"/>
                <a:gd name="connsiteX7" fmla="*/ 917235 w 991055"/>
                <a:gd name="connsiteY7" fmla="*/ 0 h 1771650"/>
                <a:gd name="connsiteX0" fmla="*/ 917235 w 991055"/>
                <a:gd name="connsiteY0" fmla="*/ 0 h 1765524"/>
                <a:gd name="connsiteX1" fmla="*/ 991055 w 991055"/>
                <a:gd name="connsiteY1" fmla="*/ 90488 h 1765524"/>
                <a:gd name="connsiteX2" fmla="*/ 362403 w 991055"/>
                <a:gd name="connsiteY2" fmla="*/ 750095 h 1765524"/>
                <a:gd name="connsiteX3" fmla="*/ 236197 w 991055"/>
                <a:gd name="connsiteY3" fmla="*/ 1500188 h 1765524"/>
                <a:gd name="connsiteX4" fmla="*/ 90942 w 991055"/>
                <a:gd name="connsiteY4" fmla="*/ 1764507 h 1765524"/>
                <a:gd name="connsiteX5" fmla="*/ 90940 w 991055"/>
                <a:gd name="connsiteY5" fmla="*/ 1466851 h 1765524"/>
                <a:gd name="connsiteX6" fmla="*/ 243341 w 991055"/>
                <a:gd name="connsiteY6" fmla="*/ 695325 h 1765524"/>
                <a:gd name="connsiteX7" fmla="*/ 917235 w 991055"/>
                <a:gd name="connsiteY7" fmla="*/ 0 h 1765524"/>
                <a:gd name="connsiteX0" fmla="*/ 917235 w 991055"/>
                <a:gd name="connsiteY0" fmla="*/ 0 h 1767636"/>
                <a:gd name="connsiteX1" fmla="*/ 991055 w 991055"/>
                <a:gd name="connsiteY1" fmla="*/ 90488 h 1767636"/>
                <a:gd name="connsiteX2" fmla="*/ 362403 w 991055"/>
                <a:gd name="connsiteY2" fmla="*/ 750095 h 1767636"/>
                <a:gd name="connsiteX3" fmla="*/ 236197 w 991055"/>
                <a:gd name="connsiteY3" fmla="*/ 1500188 h 1767636"/>
                <a:gd name="connsiteX4" fmla="*/ 90942 w 991055"/>
                <a:gd name="connsiteY4" fmla="*/ 1764507 h 1767636"/>
                <a:gd name="connsiteX5" fmla="*/ 90940 w 991055"/>
                <a:gd name="connsiteY5" fmla="*/ 1466851 h 1767636"/>
                <a:gd name="connsiteX6" fmla="*/ 243341 w 991055"/>
                <a:gd name="connsiteY6" fmla="*/ 695325 h 1767636"/>
                <a:gd name="connsiteX7" fmla="*/ 917235 w 991055"/>
                <a:gd name="connsiteY7" fmla="*/ 0 h 1767636"/>
                <a:gd name="connsiteX0" fmla="*/ 929576 w 1003396"/>
                <a:gd name="connsiteY0" fmla="*/ 0 h 1767636"/>
                <a:gd name="connsiteX1" fmla="*/ 1003396 w 1003396"/>
                <a:gd name="connsiteY1" fmla="*/ 90488 h 1767636"/>
                <a:gd name="connsiteX2" fmla="*/ 374744 w 1003396"/>
                <a:gd name="connsiteY2" fmla="*/ 750095 h 1767636"/>
                <a:gd name="connsiteX3" fmla="*/ 248538 w 1003396"/>
                <a:gd name="connsiteY3" fmla="*/ 1500188 h 1767636"/>
                <a:gd name="connsiteX4" fmla="*/ 103283 w 1003396"/>
                <a:gd name="connsiteY4" fmla="*/ 1764507 h 1767636"/>
                <a:gd name="connsiteX5" fmla="*/ 103281 w 1003396"/>
                <a:gd name="connsiteY5" fmla="*/ 1466851 h 1767636"/>
                <a:gd name="connsiteX6" fmla="*/ 255682 w 1003396"/>
                <a:gd name="connsiteY6" fmla="*/ 695325 h 1767636"/>
                <a:gd name="connsiteX7" fmla="*/ 929576 w 1003396"/>
                <a:gd name="connsiteY7" fmla="*/ 0 h 1767636"/>
                <a:gd name="connsiteX0" fmla="*/ 929576 w 1003396"/>
                <a:gd name="connsiteY0" fmla="*/ 0 h 1767636"/>
                <a:gd name="connsiteX1" fmla="*/ 1003396 w 1003396"/>
                <a:gd name="connsiteY1" fmla="*/ 90488 h 1767636"/>
                <a:gd name="connsiteX2" fmla="*/ 358075 w 1003396"/>
                <a:gd name="connsiteY2" fmla="*/ 752476 h 1767636"/>
                <a:gd name="connsiteX3" fmla="*/ 248538 w 1003396"/>
                <a:gd name="connsiteY3" fmla="*/ 1500188 h 1767636"/>
                <a:gd name="connsiteX4" fmla="*/ 103283 w 1003396"/>
                <a:gd name="connsiteY4" fmla="*/ 1764507 h 1767636"/>
                <a:gd name="connsiteX5" fmla="*/ 103281 w 1003396"/>
                <a:gd name="connsiteY5" fmla="*/ 1466851 h 1767636"/>
                <a:gd name="connsiteX6" fmla="*/ 255682 w 1003396"/>
                <a:gd name="connsiteY6" fmla="*/ 695325 h 1767636"/>
                <a:gd name="connsiteX7" fmla="*/ 929576 w 1003396"/>
                <a:gd name="connsiteY7" fmla="*/ 0 h 1767636"/>
                <a:gd name="connsiteX0" fmla="*/ 929576 w 1003396"/>
                <a:gd name="connsiteY0" fmla="*/ 0 h 1767483"/>
                <a:gd name="connsiteX1" fmla="*/ 1003396 w 1003396"/>
                <a:gd name="connsiteY1" fmla="*/ 90488 h 1767483"/>
                <a:gd name="connsiteX2" fmla="*/ 358075 w 1003396"/>
                <a:gd name="connsiteY2" fmla="*/ 752476 h 1767483"/>
                <a:gd name="connsiteX3" fmla="*/ 229488 w 1003396"/>
                <a:gd name="connsiteY3" fmla="*/ 1488281 h 1767483"/>
                <a:gd name="connsiteX4" fmla="*/ 103283 w 1003396"/>
                <a:gd name="connsiteY4" fmla="*/ 1764507 h 1767483"/>
                <a:gd name="connsiteX5" fmla="*/ 103281 w 1003396"/>
                <a:gd name="connsiteY5" fmla="*/ 1466851 h 1767483"/>
                <a:gd name="connsiteX6" fmla="*/ 255682 w 1003396"/>
                <a:gd name="connsiteY6" fmla="*/ 695325 h 1767483"/>
                <a:gd name="connsiteX7" fmla="*/ 929576 w 1003396"/>
                <a:gd name="connsiteY7" fmla="*/ 0 h 1767483"/>
                <a:gd name="connsiteX0" fmla="*/ 929576 w 1003396"/>
                <a:gd name="connsiteY0" fmla="*/ 0 h 1767483"/>
                <a:gd name="connsiteX1" fmla="*/ 1003396 w 1003396"/>
                <a:gd name="connsiteY1" fmla="*/ 90488 h 1767483"/>
                <a:gd name="connsiteX2" fmla="*/ 350932 w 1003396"/>
                <a:gd name="connsiteY2" fmla="*/ 742951 h 1767483"/>
                <a:gd name="connsiteX3" fmla="*/ 229488 w 1003396"/>
                <a:gd name="connsiteY3" fmla="*/ 1488281 h 1767483"/>
                <a:gd name="connsiteX4" fmla="*/ 103283 w 1003396"/>
                <a:gd name="connsiteY4" fmla="*/ 1764507 h 1767483"/>
                <a:gd name="connsiteX5" fmla="*/ 103281 w 1003396"/>
                <a:gd name="connsiteY5" fmla="*/ 1466851 h 1767483"/>
                <a:gd name="connsiteX6" fmla="*/ 255682 w 1003396"/>
                <a:gd name="connsiteY6" fmla="*/ 695325 h 1767483"/>
                <a:gd name="connsiteX7" fmla="*/ 929576 w 1003396"/>
                <a:gd name="connsiteY7" fmla="*/ 0 h 1767483"/>
                <a:gd name="connsiteX0" fmla="*/ 929576 w 1003396"/>
                <a:gd name="connsiteY0" fmla="*/ 0 h 1767483"/>
                <a:gd name="connsiteX1" fmla="*/ 1003396 w 1003396"/>
                <a:gd name="connsiteY1" fmla="*/ 78582 h 1767483"/>
                <a:gd name="connsiteX2" fmla="*/ 350932 w 1003396"/>
                <a:gd name="connsiteY2" fmla="*/ 742951 h 1767483"/>
                <a:gd name="connsiteX3" fmla="*/ 229488 w 1003396"/>
                <a:gd name="connsiteY3" fmla="*/ 1488281 h 1767483"/>
                <a:gd name="connsiteX4" fmla="*/ 103283 w 1003396"/>
                <a:gd name="connsiteY4" fmla="*/ 1764507 h 1767483"/>
                <a:gd name="connsiteX5" fmla="*/ 103281 w 1003396"/>
                <a:gd name="connsiteY5" fmla="*/ 1466851 h 1767483"/>
                <a:gd name="connsiteX6" fmla="*/ 255682 w 1003396"/>
                <a:gd name="connsiteY6" fmla="*/ 695325 h 1767483"/>
                <a:gd name="connsiteX7" fmla="*/ 929576 w 1003396"/>
                <a:gd name="connsiteY7" fmla="*/ 0 h 1767483"/>
                <a:gd name="connsiteX0" fmla="*/ 929576 w 1003396"/>
                <a:gd name="connsiteY0" fmla="*/ 0 h 1767371"/>
                <a:gd name="connsiteX1" fmla="*/ 1003396 w 1003396"/>
                <a:gd name="connsiteY1" fmla="*/ 78582 h 1767371"/>
                <a:gd name="connsiteX2" fmla="*/ 350932 w 1003396"/>
                <a:gd name="connsiteY2" fmla="*/ 742951 h 1767371"/>
                <a:gd name="connsiteX3" fmla="*/ 224725 w 1003396"/>
                <a:gd name="connsiteY3" fmla="*/ 1478756 h 1767371"/>
                <a:gd name="connsiteX4" fmla="*/ 103283 w 1003396"/>
                <a:gd name="connsiteY4" fmla="*/ 1764507 h 1767371"/>
                <a:gd name="connsiteX5" fmla="*/ 103281 w 1003396"/>
                <a:gd name="connsiteY5" fmla="*/ 1466851 h 1767371"/>
                <a:gd name="connsiteX6" fmla="*/ 255682 w 1003396"/>
                <a:gd name="connsiteY6" fmla="*/ 695325 h 1767371"/>
                <a:gd name="connsiteX7" fmla="*/ 929576 w 1003396"/>
                <a:gd name="connsiteY7" fmla="*/ 0 h 1767371"/>
                <a:gd name="connsiteX0" fmla="*/ 929576 w 1003396"/>
                <a:gd name="connsiteY0" fmla="*/ 0 h 1767481"/>
                <a:gd name="connsiteX1" fmla="*/ 1003396 w 1003396"/>
                <a:gd name="connsiteY1" fmla="*/ 78582 h 1767481"/>
                <a:gd name="connsiteX2" fmla="*/ 350932 w 1003396"/>
                <a:gd name="connsiteY2" fmla="*/ 742951 h 1767481"/>
                <a:gd name="connsiteX3" fmla="*/ 224725 w 1003396"/>
                <a:gd name="connsiteY3" fmla="*/ 1478756 h 1767481"/>
                <a:gd name="connsiteX4" fmla="*/ 103283 w 1003396"/>
                <a:gd name="connsiteY4" fmla="*/ 1764507 h 1767481"/>
                <a:gd name="connsiteX5" fmla="*/ 103281 w 1003396"/>
                <a:gd name="connsiteY5" fmla="*/ 1466851 h 1767481"/>
                <a:gd name="connsiteX6" fmla="*/ 255682 w 1003396"/>
                <a:gd name="connsiteY6" fmla="*/ 695325 h 1767481"/>
                <a:gd name="connsiteX7" fmla="*/ 929576 w 1003396"/>
                <a:gd name="connsiteY7" fmla="*/ 0 h 1767481"/>
                <a:gd name="connsiteX0" fmla="*/ 929576 w 1003396"/>
                <a:gd name="connsiteY0" fmla="*/ 0 h 1767481"/>
                <a:gd name="connsiteX1" fmla="*/ 1003396 w 1003396"/>
                <a:gd name="connsiteY1" fmla="*/ 78582 h 1767481"/>
                <a:gd name="connsiteX2" fmla="*/ 350932 w 1003396"/>
                <a:gd name="connsiteY2" fmla="*/ 742951 h 1767481"/>
                <a:gd name="connsiteX3" fmla="*/ 224725 w 1003396"/>
                <a:gd name="connsiteY3" fmla="*/ 1478756 h 1767481"/>
                <a:gd name="connsiteX4" fmla="*/ 103283 w 1003396"/>
                <a:gd name="connsiteY4" fmla="*/ 1764507 h 1767481"/>
                <a:gd name="connsiteX5" fmla="*/ 103281 w 1003396"/>
                <a:gd name="connsiteY5" fmla="*/ 1466851 h 1767481"/>
                <a:gd name="connsiteX6" fmla="*/ 250920 w 1003396"/>
                <a:gd name="connsiteY6" fmla="*/ 673894 h 1767481"/>
                <a:gd name="connsiteX7" fmla="*/ 929576 w 1003396"/>
                <a:gd name="connsiteY7" fmla="*/ 0 h 1767481"/>
                <a:gd name="connsiteX0" fmla="*/ 929576 w 1003396"/>
                <a:gd name="connsiteY0" fmla="*/ 0 h 1767481"/>
                <a:gd name="connsiteX1" fmla="*/ 1003396 w 1003396"/>
                <a:gd name="connsiteY1" fmla="*/ 78582 h 1767481"/>
                <a:gd name="connsiteX2" fmla="*/ 350932 w 1003396"/>
                <a:gd name="connsiteY2" fmla="*/ 742951 h 1767481"/>
                <a:gd name="connsiteX3" fmla="*/ 224725 w 1003396"/>
                <a:gd name="connsiteY3" fmla="*/ 1478756 h 1767481"/>
                <a:gd name="connsiteX4" fmla="*/ 103283 w 1003396"/>
                <a:gd name="connsiteY4" fmla="*/ 1764507 h 1767481"/>
                <a:gd name="connsiteX5" fmla="*/ 103281 w 1003396"/>
                <a:gd name="connsiteY5" fmla="*/ 1466851 h 1767481"/>
                <a:gd name="connsiteX6" fmla="*/ 250920 w 1003396"/>
                <a:gd name="connsiteY6" fmla="*/ 673894 h 1767481"/>
                <a:gd name="connsiteX7" fmla="*/ 929576 w 1003396"/>
                <a:gd name="connsiteY7" fmla="*/ 0 h 1767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3396" h="1767481">
                  <a:moveTo>
                    <a:pt x="929576" y="0"/>
                  </a:moveTo>
                  <a:cubicBezTo>
                    <a:pt x="929179" y="1"/>
                    <a:pt x="1002602" y="78582"/>
                    <a:pt x="1003396" y="78582"/>
                  </a:cubicBezTo>
                  <a:cubicBezTo>
                    <a:pt x="889890" y="197645"/>
                    <a:pt x="392604" y="671513"/>
                    <a:pt x="350932" y="742951"/>
                  </a:cubicBezTo>
                  <a:cubicBezTo>
                    <a:pt x="338231" y="870745"/>
                    <a:pt x="224725" y="1455340"/>
                    <a:pt x="224725" y="1478756"/>
                  </a:cubicBezTo>
                  <a:cubicBezTo>
                    <a:pt x="337834" y="1576784"/>
                    <a:pt x="252111" y="1795464"/>
                    <a:pt x="103283" y="1764507"/>
                  </a:cubicBezTo>
                  <a:cubicBezTo>
                    <a:pt x="-90789" y="1674020"/>
                    <a:pt x="35812" y="1485107"/>
                    <a:pt x="103281" y="1466851"/>
                  </a:cubicBezTo>
                  <a:cubicBezTo>
                    <a:pt x="131061" y="1331119"/>
                    <a:pt x="239013" y="739379"/>
                    <a:pt x="250920" y="673894"/>
                  </a:cubicBezTo>
                  <a:cubicBezTo>
                    <a:pt x="427133" y="475060"/>
                    <a:pt x="812101" y="101600"/>
                    <a:pt x="929576" y="0"/>
                  </a:cubicBezTo>
                  <a:close/>
                </a:path>
              </a:pathLst>
            </a:custGeom>
            <a:gradFill>
              <a:gsLst>
                <a:gs pos="57000">
                  <a:srgbClr val="B9D6A7"/>
                </a:gs>
                <a:gs pos="5000">
                  <a:schemeClr val="accent6">
                    <a:lumMod val="40000"/>
                    <a:lumOff val="60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path path="circle">
                <a:fillToRect r="100000" b="100000"/>
              </a:path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874" name="Freihandform 873"/>
            <p:cNvSpPr/>
            <p:nvPr/>
          </p:nvSpPr>
          <p:spPr bwMode="auto">
            <a:xfrm rot="18976297">
              <a:off x="5848747" y="1958257"/>
              <a:ext cx="422544" cy="490205"/>
            </a:xfrm>
            <a:custGeom>
              <a:avLst/>
              <a:gdLst>
                <a:gd name="connsiteX0" fmla="*/ 1007268 w 1050100"/>
                <a:gd name="connsiteY0" fmla="*/ 117321 h 1801588"/>
                <a:gd name="connsiteX1" fmla="*/ 366712 w 1050100"/>
                <a:gd name="connsiteY1" fmla="*/ 722158 h 1801588"/>
                <a:gd name="connsiteX2" fmla="*/ 250031 w 1050100"/>
                <a:gd name="connsiteY2" fmla="*/ 1527021 h 1801588"/>
                <a:gd name="connsiteX3" fmla="*/ 176212 w 1050100"/>
                <a:gd name="connsiteY3" fmla="*/ 1798483 h 1801588"/>
                <a:gd name="connsiteX4" fmla="*/ 0 w 1050100"/>
                <a:gd name="connsiteY4" fmla="*/ 1660371 h 1801588"/>
                <a:gd name="connsiteX5" fmla="*/ 138112 w 1050100"/>
                <a:gd name="connsiteY5" fmla="*/ 1450821 h 1801588"/>
                <a:gd name="connsiteX6" fmla="*/ 159543 w 1050100"/>
                <a:gd name="connsiteY6" fmla="*/ 1119827 h 1801588"/>
                <a:gd name="connsiteX7" fmla="*/ 254793 w 1050100"/>
                <a:gd name="connsiteY7" fmla="*/ 729302 h 1801588"/>
                <a:gd name="connsiteX8" fmla="*/ 492918 w 1050100"/>
                <a:gd name="connsiteY8" fmla="*/ 445933 h 1801588"/>
                <a:gd name="connsiteX9" fmla="*/ 935831 w 1050100"/>
                <a:gd name="connsiteY9" fmla="*/ 26833 h 1801588"/>
                <a:gd name="connsiteX10" fmla="*/ 1007268 w 1050100"/>
                <a:gd name="connsiteY10" fmla="*/ 117321 h 1801588"/>
                <a:gd name="connsiteX0" fmla="*/ 1007268 w 1050100"/>
                <a:gd name="connsiteY0" fmla="*/ 117321 h 1801588"/>
                <a:gd name="connsiteX1" fmla="*/ 366712 w 1050100"/>
                <a:gd name="connsiteY1" fmla="*/ 722158 h 1801588"/>
                <a:gd name="connsiteX2" fmla="*/ 250031 w 1050100"/>
                <a:gd name="connsiteY2" fmla="*/ 1527021 h 1801588"/>
                <a:gd name="connsiteX3" fmla="*/ 176212 w 1050100"/>
                <a:gd name="connsiteY3" fmla="*/ 1798483 h 1801588"/>
                <a:gd name="connsiteX4" fmla="*/ 0 w 1050100"/>
                <a:gd name="connsiteY4" fmla="*/ 1660371 h 1801588"/>
                <a:gd name="connsiteX5" fmla="*/ 138112 w 1050100"/>
                <a:gd name="connsiteY5" fmla="*/ 1450821 h 1801588"/>
                <a:gd name="connsiteX6" fmla="*/ 159543 w 1050100"/>
                <a:gd name="connsiteY6" fmla="*/ 1119827 h 1801588"/>
                <a:gd name="connsiteX7" fmla="*/ 254793 w 1050100"/>
                <a:gd name="connsiteY7" fmla="*/ 729302 h 1801588"/>
                <a:gd name="connsiteX8" fmla="*/ 492918 w 1050100"/>
                <a:gd name="connsiteY8" fmla="*/ 445933 h 1801588"/>
                <a:gd name="connsiteX9" fmla="*/ 935831 w 1050100"/>
                <a:gd name="connsiteY9" fmla="*/ 26833 h 1801588"/>
                <a:gd name="connsiteX10" fmla="*/ 1007268 w 1050100"/>
                <a:gd name="connsiteY10" fmla="*/ 117321 h 1801588"/>
                <a:gd name="connsiteX0" fmla="*/ 1007268 w 1008049"/>
                <a:gd name="connsiteY0" fmla="*/ 102914 h 1787181"/>
                <a:gd name="connsiteX1" fmla="*/ 366712 w 1008049"/>
                <a:gd name="connsiteY1" fmla="*/ 707751 h 1787181"/>
                <a:gd name="connsiteX2" fmla="*/ 250031 w 1008049"/>
                <a:gd name="connsiteY2" fmla="*/ 1512614 h 1787181"/>
                <a:gd name="connsiteX3" fmla="*/ 176212 w 1008049"/>
                <a:gd name="connsiteY3" fmla="*/ 1784076 h 1787181"/>
                <a:gd name="connsiteX4" fmla="*/ 0 w 1008049"/>
                <a:gd name="connsiteY4" fmla="*/ 1645964 h 1787181"/>
                <a:gd name="connsiteX5" fmla="*/ 138112 w 1008049"/>
                <a:gd name="connsiteY5" fmla="*/ 1436414 h 1787181"/>
                <a:gd name="connsiteX6" fmla="*/ 159543 w 1008049"/>
                <a:gd name="connsiteY6" fmla="*/ 1105420 h 1787181"/>
                <a:gd name="connsiteX7" fmla="*/ 254793 w 1008049"/>
                <a:gd name="connsiteY7" fmla="*/ 714895 h 1787181"/>
                <a:gd name="connsiteX8" fmla="*/ 492918 w 1008049"/>
                <a:gd name="connsiteY8" fmla="*/ 431526 h 1787181"/>
                <a:gd name="connsiteX9" fmla="*/ 935831 w 1008049"/>
                <a:gd name="connsiteY9" fmla="*/ 12426 h 1787181"/>
                <a:gd name="connsiteX10" fmla="*/ 1007268 w 1008049"/>
                <a:gd name="connsiteY10" fmla="*/ 102914 h 1787181"/>
                <a:gd name="connsiteX0" fmla="*/ 1007268 w 1008049"/>
                <a:gd name="connsiteY0" fmla="*/ 102914 h 1787181"/>
                <a:gd name="connsiteX1" fmla="*/ 366712 w 1008049"/>
                <a:gd name="connsiteY1" fmla="*/ 707751 h 1787181"/>
                <a:gd name="connsiteX2" fmla="*/ 250031 w 1008049"/>
                <a:gd name="connsiteY2" fmla="*/ 1512614 h 1787181"/>
                <a:gd name="connsiteX3" fmla="*/ 176212 w 1008049"/>
                <a:gd name="connsiteY3" fmla="*/ 1784076 h 1787181"/>
                <a:gd name="connsiteX4" fmla="*/ 0 w 1008049"/>
                <a:gd name="connsiteY4" fmla="*/ 1645964 h 1787181"/>
                <a:gd name="connsiteX5" fmla="*/ 138112 w 1008049"/>
                <a:gd name="connsiteY5" fmla="*/ 1436414 h 1787181"/>
                <a:gd name="connsiteX6" fmla="*/ 159543 w 1008049"/>
                <a:gd name="connsiteY6" fmla="*/ 1105420 h 1787181"/>
                <a:gd name="connsiteX7" fmla="*/ 254793 w 1008049"/>
                <a:gd name="connsiteY7" fmla="*/ 714895 h 1787181"/>
                <a:gd name="connsiteX8" fmla="*/ 492918 w 1008049"/>
                <a:gd name="connsiteY8" fmla="*/ 431526 h 1787181"/>
                <a:gd name="connsiteX9" fmla="*/ 935831 w 1008049"/>
                <a:gd name="connsiteY9" fmla="*/ 12426 h 1787181"/>
                <a:gd name="connsiteX10" fmla="*/ 1007268 w 1008049"/>
                <a:gd name="connsiteY10" fmla="*/ 102914 h 1787181"/>
                <a:gd name="connsiteX0" fmla="*/ 1007268 w 1007268"/>
                <a:gd name="connsiteY0" fmla="*/ 90488 h 1774755"/>
                <a:gd name="connsiteX1" fmla="*/ 366712 w 1007268"/>
                <a:gd name="connsiteY1" fmla="*/ 695325 h 1774755"/>
                <a:gd name="connsiteX2" fmla="*/ 250031 w 1007268"/>
                <a:gd name="connsiteY2" fmla="*/ 1500188 h 1774755"/>
                <a:gd name="connsiteX3" fmla="*/ 176212 w 1007268"/>
                <a:gd name="connsiteY3" fmla="*/ 1771650 h 1774755"/>
                <a:gd name="connsiteX4" fmla="*/ 0 w 1007268"/>
                <a:gd name="connsiteY4" fmla="*/ 1633538 h 1774755"/>
                <a:gd name="connsiteX5" fmla="*/ 138112 w 1007268"/>
                <a:gd name="connsiteY5" fmla="*/ 1423988 h 1774755"/>
                <a:gd name="connsiteX6" fmla="*/ 159543 w 1007268"/>
                <a:gd name="connsiteY6" fmla="*/ 1092994 h 1774755"/>
                <a:gd name="connsiteX7" fmla="*/ 254793 w 1007268"/>
                <a:gd name="connsiteY7" fmla="*/ 702469 h 1774755"/>
                <a:gd name="connsiteX8" fmla="*/ 492918 w 1007268"/>
                <a:gd name="connsiteY8" fmla="*/ 419100 h 1774755"/>
                <a:gd name="connsiteX9" fmla="*/ 935831 w 1007268"/>
                <a:gd name="connsiteY9" fmla="*/ 0 h 1774755"/>
                <a:gd name="connsiteX10" fmla="*/ 1007268 w 1007268"/>
                <a:gd name="connsiteY10" fmla="*/ 90488 h 1774755"/>
                <a:gd name="connsiteX0" fmla="*/ 1007268 w 1007268"/>
                <a:gd name="connsiteY0" fmla="*/ 90488 h 1774755"/>
                <a:gd name="connsiteX1" fmla="*/ 366712 w 1007268"/>
                <a:gd name="connsiteY1" fmla="*/ 695325 h 1774755"/>
                <a:gd name="connsiteX2" fmla="*/ 250031 w 1007268"/>
                <a:gd name="connsiteY2" fmla="*/ 1500188 h 1774755"/>
                <a:gd name="connsiteX3" fmla="*/ 176212 w 1007268"/>
                <a:gd name="connsiteY3" fmla="*/ 1771650 h 1774755"/>
                <a:gd name="connsiteX4" fmla="*/ 0 w 1007268"/>
                <a:gd name="connsiteY4" fmla="*/ 1633538 h 1774755"/>
                <a:gd name="connsiteX5" fmla="*/ 138112 w 1007268"/>
                <a:gd name="connsiteY5" fmla="*/ 1423988 h 1774755"/>
                <a:gd name="connsiteX6" fmla="*/ 159543 w 1007268"/>
                <a:gd name="connsiteY6" fmla="*/ 1092994 h 1774755"/>
                <a:gd name="connsiteX7" fmla="*/ 254793 w 1007268"/>
                <a:gd name="connsiteY7" fmla="*/ 702469 h 1774755"/>
                <a:gd name="connsiteX8" fmla="*/ 492918 w 1007268"/>
                <a:gd name="connsiteY8" fmla="*/ 419100 h 1774755"/>
                <a:gd name="connsiteX9" fmla="*/ 935831 w 1007268"/>
                <a:gd name="connsiteY9" fmla="*/ 0 h 1774755"/>
                <a:gd name="connsiteX10" fmla="*/ 1007268 w 1007268"/>
                <a:gd name="connsiteY10" fmla="*/ 90488 h 1774755"/>
                <a:gd name="connsiteX0" fmla="*/ 1057275 w 1057275"/>
                <a:gd name="connsiteY0" fmla="*/ 100013 h 1774755"/>
                <a:gd name="connsiteX1" fmla="*/ 366712 w 1057275"/>
                <a:gd name="connsiteY1" fmla="*/ 695325 h 1774755"/>
                <a:gd name="connsiteX2" fmla="*/ 250031 w 1057275"/>
                <a:gd name="connsiteY2" fmla="*/ 1500188 h 1774755"/>
                <a:gd name="connsiteX3" fmla="*/ 176212 w 1057275"/>
                <a:gd name="connsiteY3" fmla="*/ 1771650 h 1774755"/>
                <a:gd name="connsiteX4" fmla="*/ 0 w 1057275"/>
                <a:gd name="connsiteY4" fmla="*/ 1633538 h 1774755"/>
                <a:gd name="connsiteX5" fmla="*/ 138112 w 1057275"/>
                <a:gd name="connsiteY5" fmla="*/ 1423988 h 1774755"/>
                <a:gd name="connsiteX6" fmla="*/ 159543 w 1057275"/>
                <a:gd name="connsiteY6" fmla="*/ 1092994 h 1774755"/>
                <a:gd name="connsiteX7" fmla="*/ 254793 w 1057275"/>
                <a:gd name="connsiteY7" fmla="*/ 702469 h 1774755"/>
                <a:gd name="connsiteX8" fmla="*/ 492918 w 1057275"/>
                <a:gd name="connsiteY8" fmla="*/ 419100 h 1774755"/>
                <a:gd name="connsiteX9" fmla="*/ 935831 w 1057275"/>
                <a:gd name="connsiteY9" fmla="*/ 0 h 1774755"/>
                <a:gd name="connsiteX10" fmla="*/ 1057275 w 1057275"/>
                <a:gd name="connsiteY10" fmla="*/ 100013 h 1774755"/>
                <a:gd name="connsiteX0" fmla="*/ 1057275 w 1067554"/>
                <a:gd name="connsiteY0" fmla="*/ 100013 h 1774755"/>
                <a:gd name="connsiteX1" fmla="*/ 366712 w 1067554"/>
                <a:gd name="connsiteY1" fmla="*/ 695325 h 1774755"/>
                <a:gd name="connsiteX2" fmla="*/ 250031 w 1067554"/>
                <a:gd name="connsiteY2" fmla="*/ 1500188 h 1774755"/>
                <a:gd name="connsiteX3" fmla="*/ 176212 w 1067554"/>
                <a:gd name="connsiteY3" fmla="*/ 1771650 h 1774755"/>
                <a:gd name="connsiteX4" fmla="*/ 0 w 1067554"/>
                <a:gd name="connsiteY4" fmla="*/ 1633538 h 1774755"/>
                <a:gd name="connsiteX5" fmla="*/ 138112 w 1067554"/>
                <a:gd name="connsiteY5" fmla="*/ 1423988 h 1774755"/>
                <a:gd name="connsiteX6" fmla="*/ 159543 w 1067554"/>
                <a:gd name="connsiteY6" fmla="*/ 1092994 h 1774755"/>
                <a:gd name="connsiteX7" fmla="*/ 254793 w 1067554"/>
                <a:gd name="connsiteY7" fmla="*/ 702469 h 1774755"/>
                <a:gd name="connsiteX8" fmla="*/ 492918 w 1067554"/>
                <a:gd name="connsiteY8" fmla="*/ 419100 h 1774755"/>
                <a:gd name="connsiteX9" fmla="*/ 935831 w 1067554"/>
                <a:gd name="connsiteY9" fmla="*/ 0 h 1774755"/>
                <a:gd name="connsiteX10" fmla="*/ 1057275 w 1067554"/>
                <a:gd name="connsiteY10" fmla="*/ 100013 h 1774755"/>
                <a:gd name="connsiteX0" fmla="*/ 1057275 w 1057749"/>
                <a:gd name="connsiteY0" fmla="*/ 100013 h 1774755"/>
                <a:gd name="connsiteX1" fmla="*/ 366712 w 1057749"/>
                <a:gd name="connsiteY1" fmla="*/ 695325 h 1774755"/>
                <a:gd name="connsiteX2" fmla="*/ 250031 w 1057749"/>
                <a:gd name="connsiteY2" fmla="*/ 1500188 h 1774755"/>
                <a:gd name="connsiteX3" fmla="*/ 176212 w 1057749"/>
                <a:gd name="connsiteY3" fmla="*/ 1771650 h 1774755"/>
                <a:gd name="connsiteX4" fmla="*/ 0 w 1057749"/>
                <a:gd name="connsiteY4" fmla="*/ 1633538 h 1774755"/>
                <a:gd name="connsiteX5" fmla="*/ 138112 w 1057749"/>
                <a:gd name="connsiteY5" fmla="*/ 1423988 h 1774755"/>
                <a:gd name="connsiteX6" fmla="*/ 159543 w 1057749"/>
                <a:gd name="connsiteY6" fmla="*/ 1092994 h 1774755"/>
                <a:gd name="connsiteX7" fmla="*/ 254793 w 1057749"/>
                <a:gd name="connsiteY7" fmla="*/ 702469 h 1774755"/>
                <a:gd name="connsiteX8" fmla="*/ 492918 w 1057749"/>
                <a:gd name="connsiteY8" fmla="*/ 419100 h 1774755"/>
                <a:gd name="connsiteX9" fmla="*/ 935831 w 1057749"/>
                <a:gd name="connsiteY9" fmla="*/ 0 h 1774755"/>
                <a:gd name="connsiteX10" fmla="*/ 1057275 w 1057749"/>
                <a:gd name="connsiteY10" fmla="*/ 100013 h 1774755"/>
                <a:gd name="connsiteX0" fmla="*/ 1031081 w 1031577"/>
                <a:gd name="connsiteY0" fmla="*/ 90488 h 1774755"/>
                <a:gd name="connsiteX1" fmla="*/ 366712 w 1031577"/>
                <a:gd name="connsiteY1" fmla="*/ 695325 h 1774755"/>
                <a:gd name="connsiteX2" fmla="*/ 250031 w 1031577"/>
                <a:gd name="connsiteY2" fmla="*/ 1500188 h 1774755"/>
                <a:gd name="connsiteX3" fmla="*/ 176212 w 1031577"/>
                <a:gd name="connsiteY3" fmla="*/ 1771650 h 1774755"/>
                <a:gd name="connsiteX4" fmla="*/ 0 w 1031577"/>
                <a:gd name="connsiteY4" fmla="*/ 1633538 h 1774755"/>
                <a:gd name="connsiteX5" fmla="*/ 138112 w 1031577"/>
                <a:gd name="connsiteY5" fmla="*/ 1423988 h 1774755"/>
                <a:gd name="connsiteX6" fmla="*/ 159543 w 1031577"/>
                <a:gd name="connsiteY6" fmla="*/ 1092994 h 1774755"/>
                <a:gd name="connsiteX7" fmla="*/ 254793 w 1031577"/>
                <a:gd name="connsiteY7" fmla="*/ 702469 h 1774755"/>
                <a:gd name="connsiteX8" fmla="*/ 492918 w 1031577"/>
                <a:gd name="connsiteY8" fmla="*/ 419100 h 1774755"/>
                <a:gd name="connsiteX9" fmla="*/ 935831 w 1031577"/>
                <a:gd name="connsiteY9" fmla="*/ 0 h 1774755"/>
                <a:gd name="connsiteX10" fmla="*/ 1031081 w 1031577"/>
                <a:gd name="connsiteY10" fmla="*/ 90488 h 1774755"/>
                <a:gd name="connsiteX0" fmla="*/ 1031081 w 1031577"/>
                <a:gd name="connsiteY0" fmla="*/ 90488 h 1774755"/>
                <a:gd name="connsiteX1" fmla="*/ 366712 w 1031577"/>
                <a:gd name="connsiteY1" fmla="*/ 695325 h 1774755"/>
                <a:gd name="connsiteX2" fmla="*/ 250031 w 1031577"/>
                <a:gd name="connsiteY2" fmla="*/ 1500188 h 1774755"/>
                <a:gd name="connsiteX3" fmla="*/ 176212 w 1031577"/>
                <a:gd name="connsiteY3" fmla="*/ 1771650 h 1774755"/>
                <a:gd name="connsiteX4" fmla="*/ 0 w 1031577"/>
                <a:gd name="connsiteY4" fmla="*/ 1633538 h 1774755"/>
                <a:gd name="connsiteX5" fmla="*/ 138112 w 1031577"/>
                <a:gd name="connsiteY5" fmla="*/ 1423988 h 1774755"/>
                <a:gd name="connsiteX6" fmla="*/ 159543 w 1031577"/>
                <a:gd name="connsiteY6" fmla="*/ 1092994 h 1774755"/>
                <a:gd name="connsiteX7" fmla="*/ 254793 w 1031577"/>
                <a:gd name="connsiteY7" fmla="*/ 702469 h 1774755"/>
                <a:gd name="connsiteX8" fmla="*/ 483393 w 1031577"/>
                <a:gd name="connsiteY8" fmla="*/ 416718 h 1774755"/>
                <a:gd name="connsiteX9" fmla="*/ 935831 w 1031577"/>
                <a:gd name="connsiteY9" fmla="*/ 0 h 1774755"/>
                <a:gd name="connsiteX10" fmla="*/ 1031081 w 1031577"/>
                <a:gd name="connsiteY10" fmla="*/ 90488 h 1774755"/>
                <a:gd name="connsiteX0" fmla="*/ 1031081 w 1031598"/>
                <a:gd name="connsiteY0" fmla="*/ 90488 h 1774755"/>
                <a:gd name="connsiteX1" fmla="*/ 390525 w 1031598"/>
                <a:gd name="connsiteY1" fmla="*/ 702469 h 1774755"/>
                <a:gd name="connsiteX2" fmla="*/ 250031 w 1031598"/>
                <a:gd name="connsiteY2" fmla="*/ 1500188 h 1774755"/>
                <a:gd name="connsiteX3" fmla="*/ 176212 w 1031598"/>
                <a:gd name="connsiteY3" fmla="*/ 1771650 h 1774755"/>
                <a:gd name="connsiteX4" fmla="*/ 0 w 1031598"/>
                <a:gd name="connsiteY4" fmla="*/ 1633538 h 1774755"/>
                <a:gd name="connsiteX5" fmla="*/ 138112 w 1031598"/>
                <a:gd name="connsiteY5" fmla="*/ 1423988 h 1774755"/>
                <a:gd name="connsiteX6" fmla="*/ 159543 w 1031598"/>
                <a:gd name="connsiteY6" fmla="*/ 1092994 h 1774755"/>
                <a:gd name="connsiteX7" fmla="*/ 254793 w 1031598"/>
                <a:gd name="connsiteY7" fmla="*/ 702469 h 1774755"/>
                <a:gd name="connsiteX8" fmla="*/ 483393 w 1031598"/>
                <a:gd name="connsiteY8" fmla="*/ 416718 h 1774755"/>
                <a:gd name="connsiteX9" fmla="*/ 935831 w 1031598"/>
                <a:gd name="connsiteY9" fmla="*/ 0 h 1774755"/>
                <a:gd name="connsiteX10" fmla="*/ 1031081 w 1031598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1031081 w 1031535"/>
                <a:gd name="connsiteY0" fmla="*/ 90488 h 1774755"/>
                <a:gd name="connsiteX1" fmla="*/ 390525 w 1031535"/>
                <a:gd name="connsiteY1" fmla="*/ 702469 h 1774755"/>
                <a:gd name="connsiteX2" fmla="*/ 250031 w 1031535"/>
                <a:gd name="connsiteY2" fmla="*/ 1500188 h 1774755"/>
                <a:gd name="connsiteX3" fmla="*/ 176212 w 1031535"/>
                <a:gd name="connsiteY3" fmla="*/ 1771650 h 1774755"/>
                <a:gd name="connsiteX4" fmla="*/ 0 w 1031535"/>
                <a:gd name="connsiteY4" fmla="*/ 1633538 h 1774755"/>
                <a:gd name="connsiteX5" fmla="*/ 138112 w 1031535"/>
                <a:gd name="connsiteY5" fmla="*/ 1423988 h 1774755"/>
                <a:gd name="connsiteX6" fmla="*/ 159543 w 1031535"/>
                <a:gd name="connsiteY6" fmla="*/ 1092994 h 1774755"/>
                <a:gd name="connsiteX7" fmla="*/ 254793 w 1031535"/>
                <a:gd name="connsiteY7" fmla="*/ 702469 h 1774755"/>
                <a:gd name="connsiteX8" fmla="*/ 483393 w 1031535"/>
                <a:gd name="connsiteY8" fmla="*/ 416718 h 1774755"/>
                <a:gd name="connsiteX9" fmla="*/ 935831 w 1031535"/>
                <a:gd name="connsiteY9" fmla="*/ 0 h 1774755"/>
                <a:gd name="connsiteX10" fmla="*/ 1031081 w 1031535"/>
                <a:gd name="connsiteY10" fmla="*/ 90488 h 1774755"/>
                <a:gd name="connsiteX0" fmla="*/ 893697 w 894151"/>
                <a:gd name="connsiteY0" fmla="*/ 90488 h 1773200"/>
                <a:gd name="connsiteX1" fmla="*/ 253141 w 894151"/>
                <a:gd name="connsiteY1" fmla="*/ 702469 h 1773200"/>
                <a:gd name="connsiteX2" fmla="*/ 112647 w 894151"/>
                <a:gd name="connsiteY2" fmla="*/ 1500188 h 1773200"/>
                <a:gd name="connsiteX3" fmla="*/ 38828 w 894151"/>
                <a:gd name="connsiteY3" fmla="*/ 1771650 h 1773200"/>
                <a:gd name="connsiteX4" fmla="*/ 728 w 894151"/>
                <a:gd name="connsiteY4" fmla="*/ 1423988 h 1773200"/>
                <a:gd name="connsiteX5" fmla="*/ 22159 w 894151"/>
                <a:gd name="connsiteY5" fmla="*/ 1092994 h 1773200"/>
                <a:gd name="connsiteX6" fmla="*/ 117409 w 894151"/>
                <a:gd name="connsiteY6" fmla="*/ 702469 h 1773200"/>
                <a:gd name="connsiteX7" fmla="*/ 346009 w 894151"/>
                <a:gd name="connsiteY7" fmla="*/ 416718 h 1773200"/>
                <a:gd name="connsiteX8" fmla="*/ 798447 w 894151"/>
                <a:gd name="connsiteY8" fmla="*/ 0 h 1773200"/>
                <a:gd name="connsiteX9" fmla="*/ 893697 w 894151"/>
                <a:gd name="connsiteY9" fmla="*/ 90488 h 1773200"/>
                <a:gd name="connsiteX0" fmla="*/ 1032302 w 1032756"/>
                <a:gd name="connsiteY0" fmla="*/ 90488 h 1773200"/>
                <a:gd name="connsiteX1" fmla="*/ 391746 w 1032756"/>
                <a:gd name="connsiteY1" fmla="*/ 702469 h 1773200"/>
                <a:gd name="connsiteX2" fmla="*/ 251252 w 1032756"/>
                <a:gd name="connsiteY2" fmla="*/ 1500188 h 1773200"/>
                <a:gd name="connsiteX3" fmla="*/ 177433 w 1032756"/>
                <a:gd name="connsiteY3" fmla="*/ 1771650 h 1773200"/>
                <a:gd name="connsiteX4" fmla="*/ 139333 w 1032756"/>
                <a:gd name="connsiteY4" fmla="*/ 1423988 h 1773200"/>
                <a:gd name="connsiteX5" fmla="*/ 160764 w 1032756"/>
                <a:gd name="connsiteY5" fmla="*/ 1092994 h 1773200"/>
                <a:gd name="connsiteX6" fmla="*/ 256014 w 1032756"/>
                <a:gd name="connsiteY6" fmla="*/ 702469 h 1773200"/>
                <a:gd name="connsiteX7" fmla="*/ 484614 w 1032756"/>
                <a:gd name="connsiteY7" fmla="*/ 416718 h 1773200"/>
                <a:gd name="connsiteX8" fmla="*/ 937052 w 1032756"/>
                <a:gd name="connsiteY8" fmla="*/ 0 h 1773200"/>
                <a:gd name="connsiteX9" fmla="*/ 1032302 w 1032756"/>
                <a:gd name="connsiteY9" fmla="*/ 90488 h 1773200"/>
                <a:gd name="connsiteX0" fmla="*/ 898741 w 899195"/>
                <a:gd name="connsiteY0" fmla="*/ 90488 h 1549593"/>
                <a:gd name="connsiteX1" fmla="*/ 258185 w 899195"/>
                <a:gd name="connsiteY1" fmla="*/ 702469 h 1549593"/>
                <a:gd name="connsiteX2" fmla="*/ 117691 w 899195"/>
                <a:gd name="connsiteY2" fmla="*/ 1500188 h 1549593"/>
                <a:gd name="connsiteX3" fmla="*/ 5772 w 899195"/>
                <a:gd name="connsiteY3" fmla="*/ 1423988 h 1549593"/>
                <a:gd name="connsiteX4" fmla="*/ 27203 w 899195"/>
                <a:gd name="connsiteY4" fmla="*/ 1092994 h 1549593"/>
                <a:gd name="connsiteX5" fmla="*/ 122453 w 899195"/>
                <a:gd name="connsiteY5" fmla="*/ 702469 h 1549593"/>
                <a:gd name="connsiteX6" fmla="*/ 351053 w 899195"/>
                <a:gd name="connsiteY6" fmla="*/ 416718 h 1549593"/>
                <a:gd name="connsiteX7" fmla="*/ 803491 w 899195"/>
                <a:gd name="connsiteY7" fmla="*/ 0 h 1549593"/>
                <a:gd name="connsiteX8" fmla="*/ 898741 w 899195"/>
                <a:gd name="connsiteY8" fmla="*/ 90488 h 1549593"/>
                <a:gd name="connsiteX0" fmla="*/ 898741 w 899195"/>
                <a:gd name="connsiteY0" fmla="*/ 90488 h 1706839"/>
                <a:gd name="connsiteX1" fmla="*/ 258185 w 899195"/>
                <a:gd name="connsiteY1" fmla="*/ 702469 h 1706839"/>
                <a:gd name="connsiteX2" fmla="*/ 117691 w 899195"/>
                <a:gd name="connsiteY2" fmla="*/ 1500188 h 1706839"/>
                <a:gd name="connsiteX3" fmla="*/ 5772 w 899195"/>
                <a:gd name="connsiteY3" fmla="*/ 1423988 h 1706839"/>
                <a:gd name="connsiteX4" fmla="*/ 27203 w 899195"/>
                <a:gd name="connsiteY4" fmla="*/ 1092994 h 1706839"/>
                <a:gd name="connsiteX5" fmla="*/ 122453 w 899195"/>
                <a:gd name="connsiteY5" fmla="*/ 702469 h 1706839"/>
                <a:gd name="connsiteX6" fmla="*/ 351053 w 899195"/>
                <a:gd name="connsiteY6" fmla="*/ 416718 h 1706839"/>
                <a:gd name="connsiteX7" fmla="*/ 803491 w 899195"/>
                <a:gd name="connsiteY7" fmla="*/ 0 h 1706839"/>
                <a:gd name="connsiteX8" fmla="*/ 898741 w 899195"/>
                <a:gd name="connsiteY8" fmla="*/ 90488 h 1706839"/>
                <a:gd name="connsiteX0" fmla="*/ 1021148 w 1021602"/>
                <a:gd name="connsiteY0" fmla="*/ 90488 h 1750582"/>
                <a:gd name="connsiteX1" fmla="*/ 380592 w 1021602"/>
                <a:gd name="connsiteY1" fmla="*/ 702469 h 1750582"/>
                <a:gd name="connsiteX2" fmla="*/ 240098 w 1021602"/>
                <a:gd name="connsiteY2" fmla="*/ 1500188 h 1750582"/>
                <a:gd name="connsiteX3" fmla="*/ 128179 w 1021602"/>
                <a:gd name="connsiteY3" fmla="*/ 1423988 h 1750582"/>
                <a:gd name="connsiteX4" fmla="*/ 149610 w 1021602"/>
                <a:gd name="connsiteY4" fmla="*/ 1092994 h 1750582"/>
                <a:gd name="connsiteX5" fmla="*/ 244860 w 1021602"/>
                <a:gd name="connsiteY5" fmla="*/ 702469 h 1750582"/>
                <a:gd name="connsiteX6" fmla="*/ 473460 w 1021602"/>
                <a:gd name="connsiteY6" fmla="*/ 416718 h 1750582"/>
                <a:gd name="connsiteX7" fmla="*/ 925898 w 1021602"/>
                <a:gd name="connsiteY7" fmla="*/ 0 h 1750582"/>
                <a:gd name="connsiteX8" fmla="*/ 1021148 w 1021602"/>
                <a:gd name="connsiteY8" fmla="*/ 90488 h 1750582"/>
                <a:gd name="connsiteX0" fmla="*/ 1007313 w 1007767"/>
                <a:gd name="connsiteY0" fmla="*/ 90488 h 1754746"/>
                <a:gd name="connsiteX1" fmla="*/ 366757 w 1007767"/>
                <a:gd name="connsiteY1" fmla="*/ 702469 h 1754746"/>
                <a:gd name="connsiteX2" fmla="*/ 226263 w 1007767"/>
                <a:gd name="connsiteY2" fmla="*/ 1500188 h 1754746"/>
                <a:gd name="connsiteX3" fmla="*/ 114344 w 1007767"/>
                <a:gd name="connsiteY3" fmla="*/ 1423988 h 1754746"/>
                <a:gd name="connsiteX4" fmla="*/ 135775 w 1007767"/>
                <a:gd name="connsiteY4" fmla="*/ 1092994 h 1754746"/>
                <a:gd name="connsiteX5" fmla="*/ 231025 w 1007767"/>
                <a:gd name="connsiteY5" fmla="*/ 702469 h 1754746"/>
                <a:gd name="connsiteX6" fmla="*/ 459625 w 1007767"/>
                <a:gd name="connsiteY6" fmla="*/ 416718 h 1754746"/>
                <a:gd name="connsiteX7" fmla="*/ 912063 w 1007767"/>
                <a:gd name="connsiteY7" fmla="*/ 0 h 1754746"/>
                <a:gd name="connsiteX8" fmla="*/ 1007313 w 1007767"/>
                <a:gd name="connsiteY8" fmla="*/ 90488 h 1754746"/>
                <a:gd name="connsiteX0" fmla="*/ 1024426 w 1024880"/>
                <a:gd name="connsiteY0" fmla="*/ 90488 h 1756698"/>
                <a:gd name="connsiteX1" fmla="*/ 383870 w 1024880"/>
                <a:gd name="connsiteY1" fmla="*/ 702469 h 1756698"/>
                <a:gd name="connsiteX2" fmla="*/ 243376 w 1024880"/>
                <a:gd name="connsiteY2" fmla="*/ 1500188 h 1756698"/>
                <a:gd name="connsiteX3" fmla="*/ 131457 w 1024880"/>
                <a:gd name="connsiteY3" fmla="*/ 1423988 h 1756698"/>
                <a:gd name="connsiteX4" fmla="*/ 152888 w 1024880"/>
                <a:gd name="connsiteY4" fmla="*/ 1092994 h 1756698"/>
                <a:gd name="connsiteX5" fmla="*/ 248138 w 1024880"/>
                <a:gd name="connsiteY5" fmla="*/ 702469 h 1756698"/>
                <a:gd name="connsiteX6" fmla="*/ 476738 w 1024880"/>
                <a:gd name="connsiteY6" fmla="*/ 416718 h 1756698"/>
                <a:gd name="connsiteX7" fmla="*/ 929176 w 1024880"/>
                <a:gd name="connsiteY7" fmla="*/ 0 h 1756698"/>
                <a:gd name="connsiteX8" fmla="*/ 1024426 w 1024880"/>
                <a:gd name="connsiteY8" fmla="*/ 90488 h 1756698"/>
                <a:gd name="connsiteX0" fmla="*/ 1015315 w 1015769"/>
                <a:gd name="connsiteY0" fmla="*/ 90488 h 1756698"/>
                <a:gd name="connsiteX1" fmla="*/ 374759 w 1015769"/>
                <a:gd name="connsiteY1" fmla="*/ 702469 h 1756698"/>
                <a:gd name="connsiteX2" fmla="*/ 234265 w 1015769"/>
                <a:gd name="connsiteY2" fmla="*/ 1500188 h 1756698"/>
                <a:gd name="connsiteX3" fmla="*/ 122346 w 1015769"/>
                <a:gd name="connsiteY3" fmla="*/ 1423988 h 1756698"/>
                <a:gd name="connsiteX4" fmla="*/ 143777 w 1015769"/>
                <a:gd name="connsiteY4" fmla="*/ 1092994 h 1756698"/>
                <a:gd name="connsiteX5" fmla="*/ 239027 w 1015769"/>
                <a:gd name="connsiteY5" fmla="*/ 702469 h 1756698"/>
                <a:gd name="connsiteX6" fmla="*/ 467627 w 1015769"/>
                <a:gd name="connsiteY6" fmla="*/ 416718 h 1756698"/>
                <a:gd name="connsiteX7" fmla="*/ 920065 w 1015769"/>
                <a:gd name="connsiteY7" fmla="*/ 0 h 1756698"/>
                <a:gd name="connsiteX8" fmla="*/ 1015315 w 1015769"/>
                <a:gd name="connsiteY8" fmla="*/ 90488 h 1756698"/>
                <a:gd name="connsiteX0" fmla="*/ 1027613 w 1028067"/>
                <a:gd name="connsiteY0" fmla="*/ 90488 h 1763157"/>
                <a:gd name="connsiteX1" fmla="*/ 387057 w 1028067"/>
                <a:gd name="connsiteY1" fmla="*/ 702469 h 1763157"/>
                <a:gd name="connsiteX2" fmla="*/ 246563 w 1028067"/>
                <a:gd name="connsiteY2" fmla="*/ 1500188 h 1763157"/>
                <a:gd name="connsiteX3" fmla="*/ 120356 w 1028067"/>
                <a:gd name="connsiteY3" fmla="*/ 1443038 h 1763157"/>
                <a:gd name="connsiteX4" fmla="*/ 156075 w 1028067"/>
                <a:gd name="connsiteY4" fmla="*/ 1092994 h 1763157"/>
                <a:gd name="connsiteX5" fmla="*/ 251325 w 1028067"/>
                <a:gd name="connsiteY5" fmla="*/ 702469 h 1763157"/>
                <a:gd name="connsiteX6" fmla="*/ 479925 w 1028067"/>
                <a:gd name="connsiteY6" fmla="*/ 416718 h 1763157"/>
                <a:gd name="connsiteX7" fmla="*/ 932363 w 1028067"/>
                <a:gd name="connsiteY7" fmla="*/ 0 h 1763157"/>
                <a:gd name="connsiteX8" fmla="*/ 1027613 w 1028067"/>
                <a:gd name="connsiteY8" fmla="*/ 90488 h 1763157"/>
                <a:gd name="connsiteX0" fmla="*/ 1023826 w 1024280"/>
                <a:gd name="connsiteY0" fmla="*/ 90488 h 1753894"/>
                <a:gd name="connsiteX1" fmla="*/ 383270 w 1024280"/>
                <a:gd name="connsiteY1" fmla="*/ 702469 h 1753894"/>
                <a:gd name="connsiteX2" fmla="*/ 271351 w 1024280"/>
                <a:gd name="connsiteY2" fmla="*/ 1485900 h 1753894"/>
                <a:gd name="connsiteX3" fmla="*/ 116569 w 1024280"/>
                <a:gd name="connsiteY3" fmla="*/ 1443038 h 1753894"/>
                <a:gd name="connsiteX4" fmla="*/ 152288 w 1024280"/>
                <a:gd name="connsiteY4" fmla="*/ 1092994 h 1753894"/>
                <a:gd name="connsiteX5" fmla="*/ 247538 w 1024280"/>
                <a:gd name="connsiteY5" fmla="*/ 702469 h 1753894"/>
                <a:gd name="connsiteX6" fmla="*/ 476138 w 1024280"/>
                <a:gd name="connsiteY6" fmla="*/ 416718 h 1753894"/>
                <a:gd name="connsiteX7" fmla="*/ 928576 w 1024280"/>
                <a:gd name="connsiteY7" fmla="*/ 0 h 1753894"/>
                <a:gd name="connsiteX8" fmla="*/ 1023826 w 1024280"/>
                <a:gd name="connsiteY8" fmla="*/ 90488 h 1753894"/>
                <a:gd name="connsiteX0" fmla="*/ 1026323 w 1026777"/>
                <a:gd name="connsiteY0" fmla="*/ 90488 h 1753894"/>
                <a:gd name="connsiteX1" fmla="*/ 385767 w 1026777"/>
                <a:gd name="connsiteY1" fmla="*/ 702469 h 1753894"/>
                <a:gd name="connsiteX2" fmla="*/ 254798 w 1026777"/>
                <a:gd name="connsiteY2" fmla="*/ 1485900 h 1753894"/>
                <a:gd name="connsiteX3" fmla="*/ 119066 w 1026777"/>
                <a:gd name="connsiteY3" fmla="*/ 1443038 h 1753894"/>
                <a:gd name="connsiteX4" fmla="*/ 154785 w 1026777"/>
                <a:gd name="connsiteY4" fmla="*/ 1092994 h 1753894"/>
                <a:gd name="connsiteX5" fmla="*/ 250035 w 1026777"/>
                <a:gd name="connsiteY5" fmla="*/ 702469 h 1753894"/>
                <a:gd name="connsiteX6" fmla="*/ 478635 w 1026777"/>
                <a:gd name="connsiteY6" fmla="*/ 416718 h 1753894"/>
                <a:gd name="connsiteX7" fmla="*/ 931073 w 1026777"/>
                <a:gd name="connsiteY7" fmla="*/ 0 h 1753894"/>
                <a:gd name="connsiteX8" fmla="*/ 1026323 w 1026777"/>
                <a:gd name="connsiteY8" fmla="*/ 90488 h 1753894"/>
                <a:gd name="connsiteX0" fmla="*/ 1020497 w 1020951"/>
                <a:gd name="connsiteY0" fmla="*/ 90488 h 1757387"/>
                <a:gd name="connsiteX1" fmla="*/ 379941 w 1020951"/>
                <a:gd name="connsiteY1" fmla="*/ 702469 h 1757387"/>
                <a:gd name="connsiteX2" fmla="*/ 248972 w 1020951"/>
                <a:gd name="connsiteY2" fmla="*/ 1485900 h 1757387"/>
                <a:gd name="connsiteX3" fmla="*/ 113240 w 1020951"/>
                <a:gd name="connsiteY3" fmla="*/ 1443038 h 1757387"/>
                <a:gd name="connsiteX4" fmla="*/ 148959 w 1020951"/>
                <a:gd name="connsiteY4" fmla="*/ 1092994 h 1757387"/>
                <a:gd name="connsiteX5" fmla="*/ 244209 w 1020951"/>
                <a:gd name="connsiteY5" fmla="*/ 702469 h 1757387"/>
                <a:gd name="connsiteX6" fmla="*/ 472809 w 1020951"/>
                <a:gd name="connsiteY6" fmla="*/ 416718 h 1757387"/>
                <a:gd name="connsiteX7" fmla="*/ 925247 w 1020951"/>
                <a:gd name="connsiteY7" fmla="*/ 0 h 1757387"/>
                <a:gd name="connsiteX8" fmla="*/ 1020497 w 1020951"/>
                <a:gd name="connsiteY8" fmla="*/ 90488 h 1757387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48393 w 1020385"/>
                <a:gd name="connsiteY4" fmla="*/ 1092994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43643 w 1020385"/>
                <a:gd name="connsiteY5" fmla="*/ 702469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176968 w 1020385"/>
                <a:gd name="connsiteY4" fmla="*/ 1083469 h 1758409"/>
                <a:gd name="connsiteX5" fmla="*/ 257931 w 1020385"/>
                <a:gd name="connsiteY5" fmla="*/ 700087 h 1758409"/>
                <a:gd name="connsiteX6" fmla="*/ 472243 w 1020385"/>
                <a:gd name="connsiteY6" fmla="*/ 416718 h 1758409"/>
                <a:gd name="connsiteX7" fmla="*/ 924681 w 1020385"/>
                <a:gd name="connsiteY7" fmla="*/ 0 h 1758409"/>
                <a:gd name="connsiteX8" fmla="*/ 1019931 w 1020385"/>
                <a:gd name="connsiteY8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0488 h 1758409"/>
                <a:gd name="connsiteX1" fmla="*/ 379375 w 1020385"/>
                <a:gd name="connsiteY1" fmla="*/ 702469 h 1758409"/>
                <a:gd name="connsiteX2" fmla="*/ 248406 w 1020385"/>
                <a:gd name="connsiteY2" fmla="*/ 1485900 h 1758409"/>
                <a:gd name="connsiteX3" fmla="*/ 112674 w 1020385"/>
                <a:gd name="connsiteY3" fmla="*/ 1443038 h 1758409"/>
                <a:gd name="connsiteX4" fmla="*/ 257931 w 1020385"/>
                <a:gd name="connsiteY4" fmla="*/ 700087 h 1758409"/>
                <a:gd name="connsiteX5" fmla="*/ 472243 w 1020385"/>
                <a:gd name="connsiteY5" fmla="*/ 416718 h 1758409"/>
                <a:gd name="connsiteX6" fmla="*/ 924681 w 1020385"/>
                <a:gd name="connsiteY6" fmla="*/ 0 h 1758409"/>
                <a:gd name="connsiteX7" fmla="*/ 1019931 w 1020385"/>
                <a:gd name="connsiteY7" fmla="*/ 90488 h 1758409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472243 w 1020385"/>
                <a:gd name="connsiteY5" fmla="*/ 423862 h 1765553"/>
                <a:gd name="connsiteX6" fmla="*/ 941350 w 1020385"/>
                <a:gd name="connsiteY6" fmla="*/ 0 h 1765553"/>
                <a:gd name="connsiteX7" fmla="*/ 1019931 w 1020385"/>
                <a:gd name="connsiteY7" fmla="*/ 97632 h 1765553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941350 w 1020385"/>
                <a:gd name="connsiteY5" fmla="*/ 0 h 1765553"/>
                <a:gd name="connsiteX6" fmla="*/ 1019931 w 1020385"/>
                <a:gd name="connsiteY6" fmla="*/ 97632 h 1765553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941350 w 1020385"/>
                <a:gd name="connsiteY5" fmla="*/ 0 h 1765553"/>
                <a:gd name="connsiteX6" fmla="*/ 1019931 w 1020385"/>
                <a:gd name="connsiteY6" fmla="*/ 97632 h 1765553"/>
                <a:gd name="connsiteX0" fmla="*/ 1019931 w 1020385"/>
                <a:gd name="connsiteY0" fmla="*/ 97632 h 1765553"/>
                <a:gd name="connsiteX1" fmla="*/ 379375 w 1020385"/>
                <a:gd name="connsiteY1" fmla="*/ 709613 h 1765553"/>
                <a:gd name="connsiteX2" fmla="*/ 248406 w 1020385"/>
                <a:gd name="connsiteY2" fmla="*/ 1493044 h 1765553"/>
                <a:gd name="connsiteX3" fmla="*/ 112674 w 1020385"/>
                <a:gd name="connsiteY3" fmla="*/ 1450182 h 1765553"/>
                <a:gd name="connsiteX4" fmla="*/ 257931 w 1020385"/>
                <a:gd name="connsiteY4" fmla="*/ 707231 h 1765553"/>
                <a:gd name="connsiteX5" fmla="*/ 941350 w 1020385"/>
                <a:gd name="connsiteY5" fmla="*/ 0 h 1765553"/>
                <a:gd name="connsiteX6" fmla="*/ 1019931 w 1020385"/>
                <a:gd name="connsiteY6" fmla="*/ 97632 h 1765553"/>
                <a:gd name="connsiteX0" fmla="*/ 1019931 w 1020367"/>
                <a:gd name="connsiteY0" fmla="*/ 97632 h 1765553"/>
                <a:gd name="connsiteX1" fmla="*/ 379375 w 1020367"/>
                <a:gd name="connsiteY1" fmla="*/ 709613 h 1765553"/>
                <a:gd name="connsiteX2" fmla="*/ 248406 w 1020367"/>
                <a:gd name="connsiteY2" fmla="*/ 1493044 h 1765553"/>
                <a:gd name="connsiteX3" fmla="*/ 112674 w 1020367"/>
                <a:gd name="connsiteY3" fmla="*/ 1450182 h 1765553"/>
                <a:gd name="connsiteX4" fmla="*/ 257931 w 1020367"/>
                <a:gd name="connsiteY4" fmla="*/ 707231 h 1765553"/>
                <a:gd name="connsiteX5" fmla="*/ 941350 w 1020367"/>
                <a:gd name="connsiteY5" fmla="*/ 0 h 1765553"/>
                <a:gd name="connsiteX6" fmla="*/ 1019931 w 1020367"/>
                <a:gd name="connsiteY6" fmla="*/ 97632 h 1765553"/>
                <a:gd name="connsiteX0" fmla="*/ 1019931 w 1020364"/>
                <a:gd name="connsiteY0" fmla="*/ 97632 h 1765553"/>
                <a:gd name="connsiteX1" fmla="*/ 374612 w 1020364"/>
                <a:gd name="connsiteY1" fmla="*/ 742951 h 1765553"/>
                <a:gd name="connsiteX2" fmla="*/ 248406 w 1020364"/>
                <a:gd name="connsiteY2" fmla="*/ 1493044 h 1765553"/>
                <a:gd name="connsiteX3" fmla="*/ 112674 w 1020364"/>
                <a:gd name="connsiteY3" fmla="*/ 1450182 h 1765553"/>
                <a:gd name="connsiteX4" fmla="*/ 257931 w 1020364"/>
                <a:gd name="connsiteY4" fmla="*/ 707231 h 1765553"/>
                <a:gd name="connsiteX5" fmla="*/ 941350 w 1020364"/>
                <a:gd name="connsiteY5" fmla="*/ 0 h 1765553"/>
                <a:gd name="connsiteX6" fmla="*/ 1019931 w 1020364"/>
                <a:gd name="connsiteY6" fmla="*/ 97632 h 1765553"/>
                <a:gd name="connsiteX0" fmla="*/ 1019931 w 1019931"/>
                <a:gd name="connsiteY0" fmla="*/ 97632 h 1765553"/>
                <a:gd name="connsiteX1" fmla="*/ 374612 w 1019931"/>
                <a:gd name="connsiteY1" fmla="*/ 742951 h 1765553"/>
                <a:gd name="connsiteX2" fmla="*/ 248406 w 1019931"/>
                <a:gd name="connsiteY2" fmla="*/ 1493044 h 1765553"/>
                <a:gd name="connsiteX3" fmla="*/ 112674 w 1019931"/>
                <a:gd name="connsiteY3" fmla="*/ 1450182 h 1765553"/>
                <a:gd name="connsiteX4" fmla="*/ 257931 w 1019931"/>
                <a:gd name="connsiteY4" fmla="*/ 707231 h 1765553"/>
                <a:gd name="connsiteX5" fmla="*/ 941350 w 1019931"/>
                <a:gd name="connsiteY5" fmla="*/ 0 h 1765553"/>
                <a:gd name="connsiteX6" fmla="*/ 1019931 w 1019931"/>
                <a:gd name="connsiteY6" fmla="*/ 97632 h 1765553"/>
                <a:gd name="connsiteX0" fmla="*/ 1019931 w 1019931"/>
                <a:gd name="connsiteY0" fmla="*/ 97632 h 1765553"/>
                <a:gd name="connsiteX1" fmla="*/ 374612 w 1019931"/>
                <a:gd name="connsiteY1" fmla="*/ 742951 h 1765553"/>
                <a:gd name="connsiteX2" fmla="*/ 248406 w 1019931"/>
                <a:gd name="connsiteY2" fmla="*/ 1493044 h 1765553"/>
                <a:gd name="connsiteX3" fmla="*/ 112674 w 1019931"/>
                <a:gd name="connsiteY3" fmla="*/ 1450182 h 1765553"/>
                <a:gd name="connsiteX4" fmla="*/ 257931 w 1019931"/>
                <a:gd name="connsiteY4" fmla="*/ 707231 h 1765553"/>
                <a:gd name="connsiteX5" fmla="*/ 941350 w 1019931"/>
                <a:gd name="connsiteY5" fmla="*/ 0 h 1765553"/>
                <a:gd name="connsiteX6" fmla="*/ 1019931 w 1019931"/>
                <a:gd name="connsiteY6" fmla="*/ 97632 h 1765553"/>
                <a:gd name="connsiteX0" fmla="*/ 941350 w 941935"/>
                <a:gd name="connsiteY0" fmla="*/ 0 h 1765553"/>
                <a:gd name="connsiteX1" fmla="*/ 374612 w 941935"/>
                <a:gd name="connsiteY1" fmla="*/ 742951 h 1765553"/>
                <a:gd name="connsiteX2" fmla="*/ 248406 w 941935"/>
                <a:gd name="connsiteY2" fmla="*/ 1493044 h 1765553"/>
                <a:gd name="connsiteX3" fmla="*/ 112674 w 941935"/>
                <a:gd name="connsiteY3" fmla="*/ 1450182 h 1765553"/>
                <a:gd name="connsiteX4" fmla="*/ 257931 w 941935"/>
                <a:gd name="connsiteY4" fmla="*/ 707231 h 1765553"/>
                <a:gd name="connsiteX5" fmla="*/ 941350 w 941935"/>
                <a:gd name="connsiteY5" fmla="*/ 0 h 1765553"/>
                <a:gd name="connsiteX0" fmla="*/ 941350 w 999652"/>
                <a:gd name="connsiteY0" fmla="*/ 59423 h 1824976"/>
                <a:gd name="connsiteX1" fmla="*/ 898489 w 999652"/>
                <a:gd name="connsiteY1" fmla="*/ 123717 h 1824976"/>
                <a:gd name="connsiteX2" fmla="*/ 374612 w 999652"/>
                <a:gd name="connsiteY2" fmla="*/ 802374 h 1824976"/>
                <a:gd name="connsiteX3" fmla="*/ 248406 w 999652"/>
                <a:gd name="connsiteY3" fmla="*/ 1552467 h 1824976"/>
                <a:gd name="connsiteX4" fmla="*/ 112674 w 999652"/>
                <a:gd name="connsiteY4" fmla="*/ 1509605 h 1824976"/>
                <a:gd name="connsiteX5" fmla="*/ 257931 w 999652"/>
                <a:gd name="connsiteY5" fmla="*/ 766654 h 1824976"/>
                <a:gd name="connsiteX6" fmla="*/ 941350 w 999652"/>
                <a:gd name="connsiteY6" fmla="*/ 59423 h 1824976"/>
                <a:gd name="connsiteX0" fmla="*/ 941350 w 999652"/>
                <a:gd name="connsiteY0" fmla="*/ 59423 h 1824976"/>
                <a:gd name="connsiteX1" fmla="*/ 898489 w 999652"/>
                <a:gd name="connsiteY1" fmla="*/ 123717 h 1824976"/>
                <a:gd name="connsiteX2" fmla="*/ 374612 w 999652"/>
                <a:gd name="connsiteY2" fmla="*/ 802374 h 1824976"/>
                <a:gd name="connsiteX3" fmla="*/ 248406 w 999652"/>
                <a:gd name="connsiteY3" fmla="*/ 1552467 h 1824976"/>
                <a:gd name="connsiteX4" fmla="*/ 112674 w 999652"/>
                <a:gd name="connsiteY4" fmla="*/ 1509605 h 1824976"/>
                <a:gd name="connsiteX5" fmla="*/ 257931 w 999652"/>
                <a:gd name="connsiteY5" fmla="*/ 766654 h 1824976"/>
                <a:gd name="connsiteX6" fmla="*/ 941350 w 999652"/>
                <a:gd name="connsiteY6" fmla="*/ 59423 h 1824976"/>
                <a:gd name="connsiteX0" fmla="*/ 941350 w 1061785"/>
                <a:gd name="connsiteY0" fmla="*/ 47027 h 1812580"/>
                <a:gd name="connsiteX1" fmla="*/ 1015170 w 1061785"/>
                <a:gd name="connsiteY1" fmla="*/ 156564 h 1812580"/>
                <a:gd name="connsiteX2" fmla="*/ 374612 w 1061785"/>
                <a:gd name="connsiteY2" fmla="*/ 789978 h 1812580"/>
                <a:gd name="connsiteX3" fmla="*/ 248406 w 1061785"/>
                <a:gd name="connsiteY3" fmla="*/ 1540071 h 1812580"/>
                <a:gd name="connsiteX4" fmla="*/ 112674 w 1061785"/>
                <a:gd name="connsiteY4" fmla="*/ 1497209 h 1812580"/>
                <a:gd name="connsiteX5" fmla="*/ 257931 w 1061785"/>
                <a:gd name="connsiteY5" fmla="*/ 754258 h 1812580"/>
                <a:gd name="connsiteX6" fmla="*/ 941350 w 1061785"/>
                <a:gd name="connsiteY6" fmla="*/ 47027 h 1812580"/>
                <a:gd name="connsiteX0" fmla="*/ 941350 w 1019619"/>
                <a:gd name="connsiteY0" fmla="*/ 29759 h 1795312"/>
                <a:gd name="connsiteX1" fmla="*/ 1015170 w 1019619"/>
                <a:gd name="connsiteY1" fmla="*/ 139296 h 1795312"/>
                <a:gd name="connsiteX2" fmla="*/ 374612 w 1019619"/>
                <a:gd name="connsiteY2" fmla="*/ 772710 h 1795312"/>
                <a:gd name="connsiteX3" fmla="*/ 248406 w 1019619"/>
                <a:gd name="connsiteY3" fmla="*/ 1522803 h 1795312"/>
                <a:gd name="connsiteX4" fmla="*/ 112674 w 1019619"/>
                <a:gd name="connsiteY4" fmla="*/ 1479941 h 1795312"/>
                <a:gd name="connsiteX5" fmla="*/ 257931 w 1019619"/>
                <a:gd name="connsiteY5" fmla="*/ 736990 h 1795312"/>
                <a:gd name="connsiteX6" fmla="*/ 941350 w 1019619"/>
                <a:gd name="connsiteY6" fmla="*/ 29759 h 1795312"/>
                <a:gd name="connsiteX0" fmla="*/ 941350 w 1015170"/>
                <a:gd name="connsiteY0" fmla="*/ 0 h 1765553"/>
                <a:gd name="connsiteX1" fmla="*/ 1015170 w 1015170"/>
                <a:gd name="connsiteY1" fmla="*/ 109537 h 1765553"/>
                <a:gd name="connsiteX2" fmla="*/ 374612 w 1015170"/>
                <a:gd name="connsiteY2" fmla="*/ 742951 h 1765553"/>
                <a:gd name="connsiteX3" fmla="*/ 248406 w 1015170"/>
                <a:gd name="connsiteY3" fmla="*/ 1493044 h 1765553"/>
                <a:gd name="connsiteX4" fmla="*/ 112674 w 1015170"/>
                <a:gd name="connsiteY4" fmla="*/ 1450182 h 1765553"/>
                <a:gd name="connsiteX5" fmla="*/ 257931 w 1015170"/>
                <a:gd name="connsiteY5" fmla="*/ 707231 h 1765553"/>
                <a:gd name="connsiteX6" fmla="*/ 941350 w 1015170"/>
                <a:gd name="connsiteY6" fmla="*/ 0 h 1765553"/>
                <a:gd name="connsiteX0" fmla="*/ 941350 w 1003264"/>
                <a:gd name="connsiteY0" fmla="*/ 0 h 1765553"/>
                <a:gd name="connsiteX1" fmla="*/ 1003264 w 1003264"/>
                <a:gd name="connsiteY1" fmla="*/ 83344 h 1765553"/>
                <a:gd name="connsiteX2" fmla="*/ 374612 w 1003264"/>
                <a:gd name="connsiteY2" fmla="*/ 742951 h 1765553"/>
                <a:gd name="connsiteX3" fmla="*/ 248406 w 1003264"/>
                <a:gd name="connsiteY3" fmla="*/ 1493044 h 1765553"/>
                <a:gd name="connsiteX4" fmla="*/ 112674 w 1003264"/>
                <a:gd name="connsiteY4" fmla="*/ 1450182 h 1765553"/>
                <a:gd name="connsiteX5" fmla="*/ 257931 w 1003264"/>
                <a:gd name="connsiteY5" fmla="*/ 707231 h 1765553"/>
                <a:gd name="connsiteX6" fmla="*/ 941350 w 1003264"/>
                <a:gd name="connsiteY6" fmla="*/ 0 h 1765553"/>
                <a:gd name="connsiteX0" fmla="*/ 941350 w 1003264"/>
                <a:gd name="connsiteY0" fmla="*/ 0 h 1765553"/>
                <a:gd name="connsiteX1" fmla="*/ 1003264 w 1003264"/>
                <a:gd name="connsiteY1" fmla="*/ 83344 h 1765553"/>
                <a:gd name="connsiteX2" fmla="*/ 374612 w 1003264"/>
                <a:gd name="connsiteY2" fmla="*/ 742951 h 1765553"/>
                <a:gd name="connsiteX3" fmla="*/ 248406 w 1003264"/>
                <a:gd name="connsiteY3" fmla="*/ 1493044 h 1765553"/>
                <a:gd name="connsiteX4" fmla="*/ 112674 w 1003264"/>
                <a:gd name="connsiteY4" fmla="*/ 1450182 h 1765553"/>
                <a:gd name="connsiteX5" fmla="*/ 257931 w 1003264"/>
                <a:gd name="connsiteY5" fmla="*/ 707231 h 1765553"/>
                <a:gd name="connsiteX6" fmla="*/ 941350 w 1003264"/>
                <a:gd name="connsiteY6" fmla="*/ 0 h 1765553"/>
                <a:gd name="connsiteX0" fmla="*/ 941350 w 1003264"/>
                <a:gd name="connsiteY0" fmla="*/ 0 h 1765553"/>
                <a:gd name="connsiteX1" fmla="*/ 1003264 w 1003264"/>
                <a:gd name="connsiteY1" fmla="*/ 83344 h 1765553"/>
                <a:gd name="connsiteX2" fmla="*/ 374612 w 1003264"/>
                <a:gd name="connsiteY2" fmla="*/ 742951 h 1765553"/>
                <a:gd name="connsiteX3" fmla="*/ 248406 w 1003264"/>
                <a:gd name="connsiteY3" fmla="*/ 1493044 h 1765553"/>
                <a:gd name="connsiteX4" fmla="*/ 112674 w 1003264"/>
                <a:gd name="connsiteY4" fmla="*/ 1450182 h 1765553"/>
                <a:gd name="connsiteX5" fmla="*/ 257931 w 1003264"/>
                <a:gd name="connsiteY5" fmla="*/ 707231 h 1765553"/>
                <a:gd name="connsiteX6" fmla="*/ 941350 w 1003264"/>
                <a:gd name="connsiteY6" fmla="*/ 0 h 1765553"/>
                <a:gd name="connsiteX0" fmla="*/ 944820 w 1006734"/>
                <a:gd name="connsiteY0" fmla="*/ 0 h 1770667"/>
                <a:gd name="connsiteX1" fmla="*/ 1006734 w 1006734"/>
                <a:gd name="connsiteY1" fmla="*/ 83344 h 1770667"/>
                <a:gd name="connsiteX2" fmla="*/ 378082 w 1006734"/>
                <a:gd name="connsiteY2" fmla="*/ 742951 h 1770667"/>
                <a:gd name="connsiteX3" fmla="*/ 251876 w 1006734"/>
                <a:gd name="connsiteY3" fmla="*/ 1493044 h 1770667"/>
                <a:gd name="connsiteX4" fmla="*/ 116144 w 1006734"/>
                <a:gd name="connsiteY4" fmla="*/ 1450182 h 1770667"/>
                <a:gd name="connsiteX5" fmla="*/ 261401 w 1006734"/>
                <a:gd name="connsiteY5" fmla="*/ 707231 h 1770667"/>
                <a:gd name="connsiteX6" fmla="*/ 944820 w 1006734"/>
                <a:gd name="connsiteY6" fmla="*/ 0 h 1770667"/>
                <a:gd name="connsiteX0" fmla="*/ 829210 w 891124"/>
                <a:gd name="connsiteY0" fmla="*/ 0 h 1745842"/>
                <a:gd name="connsiteX1" fmla="*/ 891124 w 891124"/>
                <a:gd name="connsiteY1" fmla="*/ 83344 h 1745842"/>
                <a:gd name="connsiteX2" fmla="*/ 262472 w 891124"/>
                <a:gd name="connsiteY2" fmla="*/ 742951 h 1745842"/>
                <a:gd name="connsiteX3" fmla="*/ 136266 w 891124"/>
                <a:gd name="connsiteY3" fmla="*/ 1493044 h 1745842"/>
                <a:gd name="connsiteX4" fmla="*/ 98167 w 891124"/>
                <a:gd name="connsiteY4" fmla="*/ 1745457 h 1745842"/>
                <a:gd name="connsiteX5" fmla="*/ 534 w 891124"/>
                <a:gd name="connsiteY5" fmla="*/ 1450182 h 1745842"/>
                <a:gd name="connsiteX6" fmla="*/ 145791 w 891124"/>
                <a:gd name="connsiteY6" fmla="*/ 707231 h 1745842"/>
                <a:gd name="connsiteX7" fmla="*/ 829210 w 891124"/>
                <a:gd name="connsiteY7" fmla="*/ 0 h 1745842"/>
                <a:gd name="connsiteX0" fmla="*/ 872367 w 934281"/>
                <a:gd name="connsiteY0" fmla="*/ 0 h 1752961"/>
                <a:gd name="connsiteX1" fmla="*/ 934281 w 934281"/>
                <a:gd name="connsiteY1" fmla="*/ 83344 h 1752961"/>
                <a:gd name="connsiteX2" fmla="*/ 305629 w 934281"/>
                <a:gd name="connsiteY2" fmla="*/ 742951 h 1752961"/>
                <a:gd name="connsiteX3" fmla="*/ 179423 w 934281"/>
                <a:gd name="connsiteY3" fmla="*/ 1493044 h 1752961"/>
                <a:gd name="connsiteX4" fmla="*/ 5593 w 934281"/>
                <a:gd name="connsiteY4" fmla="*/ 1752601 h 1752961"/>
                <a:gd name="connsiteX5" fmla="*/ 43691 w 934281"/>
                <a:gd name="connsiteY5" fmla="*/ 1450182 h 1752961"/>
                <a:gd name="connsiteX6" fmla="*/ 188948 w 934281"/>
                <a:gd name="connsiteY6" fmla="*/ 707231 h 1752961"/>
                <a:gd name="connsiteX7" fmla="*/ 872367 w 934281"/>
                <a:gd name="connsiteY7" fmla="*/ 0 h 1752961"/>
                <a:gd name="connsiteX0" fmla="*/ 872367 w 934281"/>
                <a:gd name="connsiteY0" fmla="*/ 0 h 1761307"/>
                <a:gd name="connsiteX1" fmla="*/ 934281 w 934281"/>
                <a:gd name="connsiteY1" fmla="*/ 83344 h 1761307"/>
                <a:gd name="connsiteX2" fmla="*/ 305629 w 934281"/>
                <a:gd name="connsiteY2" fmla="*/ 742951 h 1761307"/>
                <a:gd name="connsiteX3" fmla="*/ 179423 w 934281"/>
                <a:gd name="connsiteY3" fmla="*/ 1493044 h 1761307"/>
                <a:gd name="connsiteX4" fmla="*/ 5593 w 934281"/>
                <a:gd name="connsiteY4" fmla="*/ 1752601 h 1761307"/>
                <a:gd name="connsiteX5" fmla="*/ 43691 w 934281"/>
                <a:gd name="connsiteY5" fmla="*/ 1450182 h 1761307"/>
                <a:gd name="connsiteX6" fmla="*/ 188948 w 934281"/>
                <a:gd name="connsiteY6" fmla="*/ 707231 h 1761307"/>
                <a:gd name="connsiteX7" fmla="*/ 872367 w 934281"/>
                <a:gd name="connsiteY7" fmla="*/ 0 h 1761307"/>
                <a:gd name="connsiteX0" fmla="*/ 944580 w 1006494"/>
                <a:gd name="connsiteY0" fmla="*/ 0 h 1761307"/>
                <a:gd name="connsiteX1" fmla="*/ 1006494 w 1006494"/>
                <a:gd name="connsiteY1" fmla="*/ 83344 h 1761307"/>
                <a:gd name="connsiteX2" fmla="*/ 377842 w 1006494"/>
                <a:gd name="connsiteY2" fmla="*/ 742951 h 1761307"/>
                <a:gd name="connsiteX3" fmla="*/ 251636 w 1006494"/>
                <a:gd name="connsiteY3" fmla="*/ 1493044 h 1761307"/>
                <a:gd name="connsiteX4" fmla="*/ 77806 w 1006494"/>
                <a:gd name="connsiteY4" fmla="*/ 1752601 h 1761307"/>
                <a:gd name="connsiteX5" fmla="*/ 115904 w 1006494"/>
                <a:gd name="connsiteY5" fmla="*/ 1450182 h 1761307"/>
                <a:gd name="connsiteX6" fmla="*/ 261161 w 1006494"/>
                <a:gd name="connsiteY6" fmla="*/ 707231 h 1761307"/>
                <a:gd name="connsiteX7" fmla="*/ 944580 w 1006494"/>
                <a:gd name="connsiteY7" fmla="*/ 0 h 1761307"/>
                <a:gd name="connsiteX0" fmla="*/ 944580 w 1006494"/>
                <a:gd name="connsiteY0" fmla="*/ 0 h 1761415"/>
                <a:gd name="connsiteX1" fmla="*/ 1006494 w 1006494"/>
                <a:gd name="connsiteY1" fmla="*/ 83344 h 1761415"/>
                <a:gd name="connsiteX2" fmla="*/ 377842 w 1006494"/>
                <a:gd name="connsiteY2" fmla="*/ 742951 h 1761415"/>
                <a:gd name="connsiteX3" fmla="*/ 251636 w 1006494"/>
                <a:gd name="connsiteY3" fmla="*/ 1493044 h 1761415"/>
                <a:gd name="connsiteX4" fmla="*/ 77806 w 1006494"/>
                <a:gd name="connsiteY4" fmla="*/ 1752601 h 1761415"/>
                <a:gd name="connsiteX5" fmla="*/ 115904 w 1006494"/>
                <a:gd name="connsiteY5" fmla="*/ 1450182 h 1761415"/>
                <a:gd name="connsiteX6" fmla="*/ 261161 w 1006494"/>
                <a:gd name="connsiteY6" fmla="*/ 707231 h 1761415"/>
                <a:gd name="connsiteX7" fmla="*/ 944580 w 1006494"/>
                <a:gd name="connsiteY7" fmla="*/ 0 h 1761415"/>
                <a:gd name="connsiteX0" fmla="*/ 965538 w 1027452"/>
                <a:gd name="connsiteY0" fmla="*/ 0 h 1761415"/>
                <a:gd name="connsiteX1" fmla="*/ 1027452 w 1027452"/>
                <a:gd name="connsiteY1" fmla="*/ 83344 h 1761415"/>
                <a:gd name="connsiteX2" fmla="*/ 398800 w 1027452"/>
                <a:gd name="connsiteY2" fmla="*/ 742951 h 1761415"/>
                <a:gd name="connsiteX3" fmla="*/ 272594 w 1027452"/>
                <a:gd name="connsiteY3" fmla="*/ 1493044 h 1761415"/>
                <a:gd name="connsiteX4" fmla="*/ 98764 w 1027452"/>
                <a:gd name="connsiteY4" fmla="*/ 1752601 h 1761415"/>
                <a:gd name="connsiteX5" fmla="*/ 136862 w 1027452"/>
                <a:gd name="connsiteY5" fmla="*/ 1450182 h 1761415"/>
                <a:gd name="connsiteX6" fmla="*/ 282119 w 1027452"/>
                <a:gd name="connsiteY6" fmla="*/ 707231 h 1761415"/>
                <a:gd name="connsiteX7" fmla="*/ 965538 w 1027452"/>
                <a:gd name="connsiteY7" fmla="*/ 0 h 1761415"/>
                <a:gd name="connsiteX0" fmla="*/ 953914 w 1015828"/>
                <a:gd name="connsiteY0" fmla="*/ 0 h 1761415"/>
                <a:gd name="connsiteX1" fmla="*/ 1015828 w 1015828"/>
                <a:gd name="connsiteY1" fmla="*/ 83344 h 1761415"/>
                <a:gd name="connsiteX2" fmla="*/ 387176 w 1015828"/>
                <a:gd name="connsiteY2" fmla="*/ 742951 h 1761415"/>
                <a:gd name="connsiteX3" fmla="*/ 260970 w 1015828"/>
                <a:gd name="connsiteY3" fmla="*/ 1493044 h 1761415"/>
                <a:gd name="connsiteX4" fmla="*/ 87140 w 1015828"/>
                <a:gd name="connsiteY4" fmla="*/ 1752601 h 1761415"/>
                <a:gd name="connsiteX5" fmla="*/ 125238 w 1015828"/>
                <a:gd name="connsiteY5" fmla="*/ 1450182 h 1761415"/>
                <a:gd name="connsiteX6" fmla="*/ 270495 w 1015828"/>
                <a:gd name="connsiteY6" fmla="*/ 707231 h 1761415"/>
                <a:gd name="connsiteX7" fmla="*/ 953914 w 1015828"/>
                <a:gd name="connsiteY7" fmla="*/ 0 h 1761415"/>
                <a:gd name="connsiteX0" fmla="*/ 936981 w 998895"/>
                <a:gd name="connsiteY0" fmla="*/ 0 h 1761415"/>
                <a:gd name="connsiteX1" fmla="*/ 998895 w 998895"/>
                <a:gd name="connsiteY1" fmla="*/ 83344 h 1761415"/>
                <a:gd name="connsiteX2" fmla="*/ 370243 w 998895"/>
                <a:gd name="connsiteY2" fmla="*/ 742951 h 1761415"/>
                <a:gd name="connsiteX3" fmla="*/ 244037 w 998895"/>
                <a:gd name="connsiteY3" fmla="*/ 1493044 h 1761415"/>
                <a:gd name="connsiteX4" fmla="*/ 70207 w 998895"/>
                <a:gd name="connsiteY4" fmla="*/ 1752601 h 1761415"/>
                <a:gd name="connsiteX5" fmla="*/ 108305 w 998895"/>
                <a:gd name="connsiteY5" fmla="*/ 1450182 h 1761415"/>
                <a:gd name="connsiteX6" fmla="*/ 253562 w 998895"/>
                <a:gd name="connsiteY6" fmla="*/ 707231 h 1761415"/>
                <a:gd name="connsiteX7" fmla="*/ 936981 w 998895"/>
                <a:gd name="connsiteY7" fmla="*/ 0 h 1761415"/>
                <a:gd name="connsiteX0" fmla="*/ 945446 w 1007360"/>
                <a:gd name="connsiteY0" fmla="*/ 0 h 1761415"/>
                <a:gd name="connsiteX1" fmla="*/ 1007360 w 1007360"/>
                <a:gd name="connsiteY1" fmla="*/ 83344 h 1761415"/>
                <a:gd name="connsiteX2" fmla="*/ 378708 w 1007360"/>
                <a:gd name="connsiteY2" fmla="*/ 742951 h 1761415"/>
                <a:gd name="connsiteX3" fmla="*/ 252502 w 1007360"/>
                <a:gd name="connsiteY3" fmla="*/ 1493044 h 1761415"/>
                <a:gd name="connsiteX4" fmla="*/ 78672 w 1007360"/>
                <a:gd name="connsiteY4" fmla="*/ 1752601 h 1761415"/>
                <a:gd name="connsiteX5" fmla="*/ 116770 w 1007360"/>
                <a:gd name="connsiteY5" fmla="*/ 1450182 h 1761415"/>
                <a:gd name="connsiteX6" fmla="*/ 262027 w 1007360"/>
                <a:gd name="connsiteY6" fmla="*/ 707231 h 1761415"/>
                <a:gd name="connsiteX7" fmla="*/ 945446 w 1007360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4599 w 1009932"/>
                <a:gd name="connsiteY6" fmla="*/ 707231 h 1761415"/>
                <a:gd name="connsiteX7" fmla="*/ 948018 w 1009932"/>
                <a:gd name="connsiteY7" fmla="*/ 0 h 1761415"/>
                <a:gd name="connsiteX0" fmla="*/ 948018 w 1009932"/>
                <a:gd name="connsiteY0" fmla="*/ 0 h 1761415"/>
                <a:gd name="connsiteX1" fmla="*/ 1009932 w 1009932"/>
                <a:gd name="connsiteY1" fmla="*/ 83344 h 1761415"/>
                <a:gd name="connsiteX2" fmla="*/ 381280 w 1009932"/>
                <a:gd name="connsiteY2" fmla="*/ 742951 h 1761415"/>
                <a:gd name="connsiteX3" fmla="*/ 255074 w 1009932"/>
                <a:gd name="connsiteY3" fmla="*/ 1493044 h 1761415"/>
                <a:gd name="connsiteX4" fmla="*/ 81244 w 1009932"/>
                <a:gd name="connsiteY4" fmla="*/ 1752601 h 1761415"/>
                <a:gd name="connsiteX5" fmla="*/ 109817 w 1009932"/>
                <a:gd name="connsiteY5" fmla="*/ 1459707 h 1761415"/>
                <a:gd name="connsiteX6" fmla="*/ 262218 w 1009932"/>
                <a:gd name="connsiteY6" fmla="*/ 688181 h 1761415"/>
                <a:gd name="connsiteX7" fmla="*/ 948018 w 1009932"/>
                <a:gd name="connsiteY7" fmla="*/ 0 h 1761415"/>
                <a:gd name="connsiteX0" fmla="*/ 936112 w 1009932"/>
                <a:gd name="connsiteY0" fmla="*/ 0 h 1768559"/>
                <a:gd name="connsiteX1" fmla="*/ 1009932 w 1009932"/>
                <a:gd name="connsiteY1" fmla="*/ 90488 h 1768559"/>
                <a:gd name="connsiteX2" fmla="*/ 381280 w 1009932"/>
                <a:gd name="connsiteY2" fmla="*/ 750095 h 1768559"/>
                <a:gd name="connsiteX3" fmla="*/ 255074 w 1009932"/>
                <a:gd name="connsiteY3" fmla="*/ 1500188 h 1768559"/>
                <a:gd name="connsiteX4" fmla="*/ 81244 w 1009932"/>
                <a:gd name="connsiteY4" fmla="*/ 1759745 h 1768559"/>
                <a:gd name="connsiteX5" fmla="*/ 109817 w 1009932"/>
                <a:gd name="connsiteY5" fmla="*/ 1466851 h 1768559"/>
                <a:gd name="connsiteX6" fmla="*/ 262218 w 1009932"/>
                <a:gd name="connsiteY6" fmla="*/ 695325 h 1768559"/>
                <a:gd name="connsiteX7" fmla="*/ 936112 w 1009932"/>
                <a:gd name="connsiteY7" fmla="*/ 0 h 1768559"/>
                <a:gd name="connsiteX0" fmla="*/ 936112 w 1009932"/>
                <a:gd name="connsiteY0" fmla="*/ 0 h 1768559"/>
                <a:gd name="connsiteX1" fmla="*/ 1009932 w 1009932"/>
                <a:gd name="connsiteY1" fmla="*/ 90488 h 1768559"/>
                <a:gd name="connsiteX2" fmla="*/ 381280 w 1009932"/>
                <a:gd name="connsiteY2" fmla="*/ 750095 h 1768559"/>
                <a:gd name="connsiteX3" fmla="*/ 255074 w 1009932"/>
                <a:gd name="connsiteY3" fmla="*/ 1500188 h 1768559"/>
                <a:gd name="connsiteX4" fmla="*/ 81244 w 1009932"/>
                <a:gd name="connsiteY4" fmla="*/ 1759745 h 1768559"/>
                <a:gd name="connsiteX5" fmla="*/ 109817 w 1009932"/>
                <a:gd name="connsiteY5" fmla="*/ 1466851 h 1768559"/>
                <a:gd name="connsiteX6" fmla="*/ 262218 w 1009932"/>
                <a:gd name="connsiteY6" fmla="*/ 695325 h 1768559"/>
                <a:gd name="connsiteX7" fmla="*/ 936112 w 1009932"/>
                <a:gd name="connsiteY7" fmla="*/ 0 h 1768559"/>
                <a:gd name="connsiteX0" fmla="*/ 936112 w 1009932"/>
                <a:gd name="connsiteY0" fmla="*/ 0 h 1768559"/>
                <a:gd name="connsiteX1" fmla="*/ 1009932 w 1009932"/>
                <a:gd name="connsiteY1" fmla="*/ 90488 h 1768559"/>
                <a:gd name="connsiteX2" fmla="*/ 381280 w 1009932"/>
                <a:gd name="connsiteY2" fmla="*/ 750095 h 1768559"/>
                <a:gd name="connsiteX3" fmla="*/ 255074 w 1009932"/>
                <a:gd name="connsiteY3" fmla="*/ 1500188 h 1768559"/>
                <a:gd name="connsiteX4" fmla="*/ 81244 w 1009932"/>
                <a:gd name="connsiteY4" fmla="*/ 1759745 h 1768559"/>
                <a:gd name="connsiteX5" fmla="*/ 109817 w 1009932"/>
                <a:gd name="connsiteY5" fmla="*/ 1466851 h 1768559"/>
                <a:gd name="connsiteX6" fmla="*/ 262218 w 1009932"/>
                <a:gd name="connsiteY6" fmla="*/ 695325 h 1768559"/>
                <a:gd name="connsiteX7" fmla="*/ 936112 w 1009932"/>
                <a:gd name="connsiteY7" fmla="*/ 0 h 1768559"/>
                <a:gd name="connsiteX0" fmla="*/ 936112 w 1009932"/>
                <a:gd name="connsiteY0" fmla="*/ 0 h 1765895"/>
                <a:gd name="connsiteX1" fmla="*/ 1009932 w 1009932"/>
                <a:gd name="connsiteY1" fmla="*/ 90488 h 1765895"/>
                <a:gd name="connsiteX2" fmla="*/ 381280 w 1009932"/>
                <a:gd name="connsiteY2" fmla="*/ 750095 h 1765895"/>
                <a:gd name="connsiteX3" fmla="*/ 255074 w 1009932"/>
                <a:gd name="connsiteY3" fmla="*/ 1500188 h 1765895"/>
                <a:gd name="connsiteX4" fmla="*/ 81244 w 1009932"/>
                <a:gd name="connsiteY4" fmla="*/ 1759745 h 1765895"/>
                <a:gd name="connsiteX5" fmla="*/ 109817 w 1009932"/>
                <a:gd name="connsiteY5" fmla="*/ 1466851 h 1765895"/>
                <a:gd name="connsiteX6" fmla="*/ 262218 w 1009932"/>
                <a:gd name="connsiteY6" fmla="*/ 695325 h 1765895"/>
                <a:gd name="connsiteX7" fmla="*/ 936112 w 1009932"/>
                <a:gd name="connsiteY7" fmla="*/ 0 h 1765895"/>
                <a:gd name="connsiteX0" fmla="*/ 936112 w 1009932"/>
                <a:gd name="connsiteY0" fmla="*/ 0 h 1772052"/>
                <a:gd name="connsiteX1" fmla="*/ 1009932 w 1009932"/>
                <a:gd name="connsiteY1" fmla="*/ 90488 h 1772052"/>
                <a:gd name="connsiteX2" fmla="*/ 381280 w 1009932"/>
                <a:gd name="connsiteY2" fmla="*/ 750095 h 1772052"/>
                <a:gd name="connsiteX3" fmla="*/ 255074 w 1009932"/>
                <a:gd name="connsiteY3" fmla="*/ 1500188 h 1772052"/>
                <a:gd name="connsiteX4" fmla="*/ 81244 w 1009932"/>
                <a:gd name="connsiteY4" fmla="*/ 1759745 h 1772052"/>
                <a:gd name="connsiteX5" fmla="*/ 109817 w 1009932"/>
                <a:gd name="connsiteY5" fmla="*/ 1466851 h 1772052"/>
                <a:gd name="connsiteX6" fmla="*/ 262218 w 1009932"/>
                <a:gd name="connsiteY6" fmla="*/ 695325 h 1772052"/>
                <a:gd name="connsiteX7" fmla="*/ 936112 w 1009932"/>
                <a:gd name="connsiteY7" fmla="*/ 0 h 1772052"/>
                <a:gd name="connsiteX0" fmla="*/ 936112 w 1009932"/>
                <a:gd name="connsiteY0" fmla="*/ 0 h 1767018"/>
                <a:gd name="connsiteX1" fmla="*/ 1009932 w 1009932"/>
                <a:gd name="connsiteY1" fmla="*/ 90488 h 1767018"/>
                <a:gd name="connsiteX2" fmla="*/ 381280 w 1009932"/>
                <a:gd name="connsiteY2" fmla="*/ 750095 h 1767018"/>
                <a:gd name="connsiteX3" fmla="*/ 255074 w 1009932"/>
                <a:gd name="connsiteY3" fmla="*/ 1500188 h 1767018"/>
                <a:gd name="connsiteX4" fmla="*/ 81244 w 1009932"/>
                <a:gd name="connsiteY4" fmla="*/ 1759745 h 1767018"/>
                <a:gd name="connsiteX5" fmla="*/ 109817 w 1009932"/>
                <a:gd name="connsiteY5" fmla="*/ 1466851 h 1767018"/>
                <a:gd name="connsiteX6" fmla="*/ 262218 w 1009932"/>
                <a:gd name="connsiteY6" fmla="*/ 695325 h 1767018"/>
                <a:gd name="connsiteX7" fmla="*/ 936112 w 1009932"/>
                <a:gd name="connsiteY7" fmla="*/ 0 h 1767018"/>
                <a:gd name="connsiteX0" fmla="*/ 932942 w 1006762"/>
                <a:gd name="connsiteY0" fmla="*/ 0 h 1767018"/>
                <a:gd name="connsiteX1" fmla="*/ 1006762 w 1006762"/>
                <a:gd name="connsiteY1" fmla="*/ 90488 h 1767018"/>
                <a:gd name="connsiteX2" fmla="*/ 378110 w 1006762"/>
                <a:gd name="connsiteY2" fmla="*/ 750095 h 1767018"/>
                <a:gd name="connsiteX3" fmla="*/ 251904 w 1006762"/>
                <a:gd name="connsiteY3" fmla="*/ 1500188 h 1767018"/>
                <a:gd name="connsiteX4" fmla="*/ 78074 w 1006762"/>
                <a:gd name="connsiteY4" fmla="*/ 1759745 h 1767018"/>
                <a:gd name="connsiteX5" fmla="*/ 106647 w 1006762"/>
                <a:gd name="connsiteY5" fmla="*/ 1466851 h 1767018"/>
                <a:gd name="connsiteX6" fmla="*/ 259048 w 1006762"/>
                <a:gd name="connsiteY6" fmla="*/ 695325 h 1767018"/>
                <a:gd name="connsiteX7" fmla="*/ 932942 w 1006762"/>
                <a:gd name="connsiteY7" fmla="*/ 0 h 1767018"/>
                <a:gd name="connsiteX0" fmla="*/ 936426 w 1010246"/>
                <a:gd name="connsiteY0" fmla="*/ 0 h 1767018"/>
                <a:gd name="connsiteX1" fmla="*/ 1010246 w 1010246"/>
                <a:gd name="connsiteY1" fmla="*/ 90488 h 1767018"/>
                <a:gd name="connsiteX2" fmla="*/ 381594 w 1010246"/>
                <a:gd name="connsiteY2" fmla="*/ 750095 h 1767018"/>
                <a:gd name="connsiteX3" fmla="*/ 255388 w 1010246"/>
                <a:gd name="connsiteY3" fmla="*/ 1500188 h 1767018"/>
                <a:gd name="connsiteX4" fmla="*/ 81558 w 1010246"/>
                <a:gd name="connsiteY4" fmla="*/ 1759745 h 1767018"/>
                <a:gd name="connsiteX5" fmla="*/ 110131 w 1010246"/>
                <a:gd name="connsiteY5" fmla="*/ 1466851 h 1767018"/>
                <a:gd name="connsiteX6" fmla="*/ 262532 w 1010246"/>
                <a:gd name="connsiteY6" fmla="*/ 695325 h 1767018"/>
                <a:gd name="connsiteX7" fmla="*/ 936426 w 1010246"/>
                <a:gd name="connsiteY7" fmla="*/ 0 h 1767018"/>
                <a:gd name="connsiteX0" fmla="*/ 917235 w 991055"/>
                <a:gd name="connsiteY0" fmla="*/ 0 h 1771650"/>
                <a:gd name="connsiteX1" fmla="*/ 991055 w 991055"/>
                <a:gd name="connsiteY1" fmla="*/ 90488 h 1771650"/>
                <a:gd name="connsiteX2" fmla="*/ 362403 w 991055"/>
                <a:gd name="connsiteY2" fmla="*/ 750095 h 1771650"/>
                <a:gd name="connsiteX3" fmla="*/ 236197 w 991055"/>
                <a:gd name="connsiteY3" fmla="*/ 1500188 h 1771650"/>
                <a:gd name="connsiteX4" fmla="*/ 90942 w 991055"/>
                <a:gd name="connsiteY4" fmla="*/ 1764507 h 1771650"/>
                <a:gd name="connsiteX5" fmla="*/ 90940 w 991055"/>
                <a:gd name="connsiteY5" fmla="*/ 1466851 h 1771650"/>
                <a:gd name="connsiteX6" fmla="*/ 243341 w 991055"/>
                <a:gd name="connsiteY6" fmla="*/ 695325 h 1771650"/>
                <a:gd name="connsiteX7" fmla="*/ 917235 w 991055"/>
                <a:gd name="connsiteY7" fmla="*/ 0 h 1771650"/>
                <a:gd name="connsiteX0" fmla="*/ 917235 w 991055"/>
                <a:gd name="connsiteY0" fmla="*/ 0 h 1765524"/>
                <a:gd name="connsiteX1" fmla="*/ 991055 w 991055"/>
                <a:gd name="connsiteY1" fmla="*/ 90488 h 1765524"/>
                <a:gd name="connsiteX2" fmla="*/ 362403 w 991055"/>
                <a:gd name="connsiteY2" fmla="*/ 750095 h 1765524"/>
                <a:gd name="connsiteX3" fmla="*/ 236197 w 991055"/>
                <a:gd name="connsiteY3" fmla="*/ 1500188 h 1765524"/>
                <a:gd name="connsiteX4" fmla="*/ 90942 w 991055"/>
                <a:gd name="connsiteY4" fmla="*/ 1764507 h 1765524"/>
                <a:gd name="connsiteX5" fmla="*/ 90940 w 991055"/>
                <a:gd name="connsiteY5" fmla="*/ 1466851 h 1765524"/>
                <a:gd name="connsiteX6" fmla="*/ 243341 w 991055"/>
                <a:gd name="connsiteY6" fmla="*/ 695325 h 1765524"/>
                <a:gd name="connsiteX7" fmla="*/ 917235 w 991055"/>
                <a:gd name="connsiteY7" fmla="*/ 0 h 1765524"/>
                <a:gd name="connsiteX0" fmla="*/ 917235 w 991055"/>
                <a:gd name="connsiteY0" fmla="*/ 0 h 1767636"/>
                <a:gd name="connsiteX1" fmla="*/ 991055 w 991055"/>
                <a:gd name="connsiteY1" fmla="*/ 90488 h 1767636"/>
                <a:gd name="connsiteX2" fmla="*/ 362403 w 991055"/>
                <a:gd name="connsiteY2" fmla="*/ 750095 h 1767636"/>
                <a:gd name="connsiteX3" fmla="*/ 236197 w 991055"/>
                <a:gd name="connsiteY3" fmla="*/ 1500188 h 1767636"/>
                <a:gd name="connsiteX4" fmla="*/ 90942 w 991055"/>
                <a:gd name="connsiteY4" fmla="*/ 1764507 h 1767636"/>
                <a:gd name="connsiteX5" fmla="*/ 90940 w 991055"/>
                <a:gd name="connsiteY5" fmla="*/ 1466851 h 1767636"/>
                <a:gd name="connsiteX6" fmla="*/ 243341 w 991055"/>
                <a:gd name="connsiteY6" fmla="*/ 695325 h 1767636"/>
                <a:gd name="connsiteX7" fmla="*/ 917235 w 991055"/>
                <a:gd name="connsiteY7" fmla="*/ 0 h 1767636"/>
                <a:gd name="connsiteX0" fmla="*/ 929576 w 1003396"/>
                <a:gd name="connsiteY0" fmla="*/ 0 h 1767636"/>
                <a:gd name="connsiteX1" fmla="*/ 1003396 w 1003396"/>
                <a:gd name="connsiteY1" fmla="*/ 90488 h 1767636"/>
                <a:gd name="connsiteX2" fmla="*/ 374744 w 1003396"/>
                <a:gd name="connsiteY2" fmla="*/ 750095 h 1767636"/>
                <a:gd name="connsiteX3" fmla="*/ 248538 w 1003396"/>
                <a:gd name="connsiteY3" fmla="*/ 1500188 h 1767636"/>
                <a:gd name="connsiteX4" fmla="*/ 103283 w 1003396"/>
                <a:gd name="connsiteY4" fmla="*/ 1764507 h 1767636"/>
                <a:gd name="connsiteX5" fmla="*/ 103281 w 1003396"/>
                <a:gd name="connsiteY5" fmla="*/ 1466851 h 1767636"/>
                <a:gd name="connsiteX6" fmla="*/ 255682 w 1003396"/>
                <a:gd name="connsiteY6" fmla="*/ 695325 h 1767636"/>
                <a:gd name="connsiteX7" fmla="*/ 929576 w 1003396"/>
                <a:gd name="connsiteY7" fmla="*/ 0 h 1767636"/>
                <a:gd name="connsiteX0" fmla="*/ 929576 w 1003396"/>
                <a:gd name="connsiteY0" fmla="*/ 0 h 1767636"/>
                <a:gd name="connsiteX1" fmla="*/ 1003396 w 1003396"/>
                <a:gd name="connsiteY1" fmla="*/ 90488 h 1767636"/>
                <a:gd name="connsiteX2" fmla="*/ 358075 w 1003396"/>
                <a:gd name="connsiteY2" fmla="*/ 752476 h 1767636"/>
                <a:gd name="connsiteX3" fmla="*/ 248538 w 1003396"/>
                <a:gd name="connsiteY3" fmla="*/ 1500188 h 1767636"/>
                <a:gd name="connsiteX4" fmla="*/ 103283 w 1003396"/>
                <a:gd name="connsiteY4" fmla="*/ 1764507 h 1767636"/>
                <a:gd name="connsiteX5" fmla="*/ 103281 w 1003396"/>
                <a:gd name="connsiteY5" fmla="*/ 1466851 h 1767636"/>
                <a:gd name="connsiteX6" fmla="*/ 255682 w 1003396"/>
                <a:gd name="connsiteY6" fmla="*/ 695325 h 1767636"/>
                <a:gd name="connsiteX7" fmla="*/ 929576 w 1003396"/>
                <a:gd name="connsiteY7" fmla="*/ 0 h 1767636"/>
                <a:gd name="connsiteX0" fmla="*/ 929576 w 1003396"/>
                <a:gd name="connsiteY0" fmla="*/ 0 h 1767483"/>
                <a:gd name="connsiteX1" fmla="*/ 1003396 w 1003396"/>
                <a:gd name="connsiteY1" fmla="*/ 90488 h 1767483"/>
                <a:gd name="connsiteX2" fmla="*/ 358075 w 1003396"/>
                <a:gd name="connsiteY2" fmla="*/ 752476 h 1767483"/>
                <a:gd name="connsiteX3" fmla="*/ 229488 w 1003396"/>
                <a:gd name="connsiteY3" fmla="*/ 1488281 h 1767483"/>
                <a:gd name="connsiteX4" fmla="*/ 103283 w 1003396"/>
                <a:gd name="connsiteY4" fmla="*/ 1764507 h 1767483"/>
                <a:gd name="connsiteX5" fmla="*/ 103281 w 1003396"/>
                <a:gd name="connsiteY5" fmla="*/ 1466851 h 1767483"/>
                <a:gd name="connsiteX6" fmla="*/ 255682 w 1003396"/>
                <a:gd name="connsiteY6" fmla="*/ 695325 h 1767483"/>
                <a:gd name="connsiteX7" fmla="*/ 929576 w 1003396"/>
                <a:gd name="connsiteY7" fmla="*/ 0 h 1767483"/>
                <a:gd name="connsiteX0" fmla="*/ 929576 w 1003396"/>
                <a:gd name="connsiteY0" fmla="*/ 0 h 1767483"/>
                <a:gd name="connsiteX1" fmla="*/ 1003396 w 1003396"/>
                <a:gd name="connsiteY1" fmla="*/ 90488 h 1767483"/>
                <a:gd name="connsiteX2" fmla="*/ 350932 w 1003396"/>
                <a:gd name="connsiteY2" fmla="*/ 742951 h 1767483"/>
                <a:gd name="connsiteX3" fmla="*/ 229488 w 1003396"/>
                <a:gd name="connsiteY3" fmla="*/ 1488281 h 1767483"/>
                <a:gd name="connsiteX4" fmla="*/ 103283 w 1003396"/>
                <a:gd name="connsiteY4" fmla="*/ 1764507 h 1767483"/>
                <a:gd name="connsiteX5" fmla="*/ 103281 w 1003396"/>
                <a:gd name="connsiteY5" fmla="*/ 1466851 h 1767483"/>
                <a:gd name="connsiteX6" fmla="*/ 255682 w 1003396"/>
                <a:gd name="connsiteY6" fmla="*/ 695325 h 1767483"/>
                <a:gd name="connsiteX7" fmla="*/ 929576 w 1003396"/>
                <a:gd name="connsiteY7" fmla="*/ 0 h 1767483"/>
                <a:gd name="connsiteX0" fmla="*/ 929576 w 1003396"/>
                <a:gd name="connsiteY0" fmla="*/ 0 h 1767483"/>
                <a:gd name="connsiteX1" fmla="*/ 1003396 w 1003396"/>
                <a:gd name="connsiteY1" fmla="*/ 78582 h 1767483"/>
                <a:gd name="connsiteX2" fmla="*/ 350932 w 1003396"/>
                <a:gd name="connsiteY2" fmla="*/ 742951 h 1767483"/>
                <a:gd name="connsiteX3" fmla="*/ 229488 w 1003396"/>
                <a:gd name="connsiteY3" fmla="*/ 1488281 h 1767483"/>
                <a:gd name="connsiteX4" fmla="*/ 103283 w 1003396"/>
                <a:gd name="connsiteY4" fmla="*/ 1764507 h 1767483"/>
                <a:gd name="connsiteX5" fmla="*/ 103281 w 1003396"/>
                <a:gd name="connsiteY5" fmla="*/ 1466851 h 1767483"/>
                <a:gd name="connsiteX6" fmla="*/ 255682 w 1003396"/>
                <a:gd name="connsiteY6" fmla="*/ 695325 h 1767483"/>
                <a:gd name="connsiteX7" fmla="*/ 929576 w 1003396"/>
                <a:gd name="connsiteY7" fmla="*/ 0 h 1767483"/>
                <a:gd name="connsiteX0" fmla="*/ 929576 w 1003396"/>
                <a:gd name="connsiteY0" fmla="*/ 0 h 1767371"/>
                <a:gd name="connsiteX1" fmla="*/ 1003396 w 1003396"/>
                <a:gd name="connsiteY1" fmla="*/ 78582 h 1767371"/>
                <a:gd name="connsiteX2" fmla="*/ 350932 w 1003396"/>
                <a:gd name="connsiteY2" fmla="*/ 742951 h 1767371"/>
                <a:gd name="connsiteX3" fmla="*/ 224725 w 1003396"/>
                <a:gd name="connsiteY3" fmla="*/ 1478756 h 1767371"/>
                <a:gd name="connsiteX4" fmla="*/ 103283 w 1003396"/>
                <a:gd name="connsiteY4" fmla="*/ 1764507 h 1767371"/>
                <a:gd name="connsiteX5" fmla="*/ 103281 w 1003396"/>
                <a:gd name="connsiteY5" fmla="*/ 1466851 h 1767371"/>
                <a:gd name="connsiteX6" fmla="*/ 255682 w 1003396"/>
                <a:gd name="connsiteY6" fmla="*/ 695325 h 1767371"/>
                <a:gd name="connsiteX7" fmla="*/ 929576 w 1003396"/>
                <a:gd name="connsiteY7" fmla="*/ 0 h 1767371"/>
                <a:gd name="connsiteX0" fmla="*/ 929576 w 1003396"/>
                <a:gd name="connsiteY0" fmla="*/ 0 h 1767481"/>
                <a:gd name="connsiteX1" fmla="*/ 1003396 w 1003396"/>
                <a:gd name="connsiteY1" fmla="*/ 78582 h 1767481"/>
                <a:gd name="connsiteX2" fmla="*/ 350932 w 1003396"/>
                <a:gd name="connsiteY2" fmla="*/ 742951 h 1767481"/>
                <a:gd name="connsiteX3" fmla="*/ 224725 w 1003396"/>
                <a:gd name="connsiteY3" fmla="*/ 1478756 h 1767481"/>
                <a:gd name="connsiteX4" fmla="*/ 103283 w 1003396"/>
                <a:gd name="connsiteY4" fmla="*/ 1764507 h 1767481"/>
                <a:gd name="connsiteX5" fmla="*/ 103281 w 1003396"/>
                <a:gd name="connsiteY5" fmla="*/ 1466851 h 1767481"/>
                <a:gd name="connsiteX6" fmla="*/ 255682 w 1003396"/>
                <a:gd name="connsiteY6" fmla="*/ 695325 h 1767481"/>
                <a:gd name="connsiteX7" fmla="*/ 929576 w 1003396"/>
                <a:gd name="connsiteY7" fmla="*/ 0 h 1767481"/>
                <a:gd name="connsiteX0" fmla="*/ 1225287 w 1299107"/>
                <a:gd name="connsiteY0" fmla="*/ 0 h 1767481"/>
                <a:gd name="connsiteX1" fmla="*/ 1299107 w 1299107"/>
                <a:gd name="connsiteY1" fmla="*/ 78582 h 1767481"/>
                <a:gd name="connsiteX2" fmla="*/ 646643 w 1299107"/>
                <a:gd name="connsiteY2" fmla="*/ 742951 h 1767481"/>
                <a:gd name="connsiteX3" fmla="*/ 520436 w 1299107"/>
                <a:gd name="connsiteY3" fmla="*/ 1478756 h 1767481"/>
                <a:gd name="connsiteX4" fmla="*/ 398994 w 1299107"/>
                <a:gd name="connsiteY4" fmla="*/ 1764507 h 1767481"/>
                <a:gd name="connsiteX5" fmla="*/ 10849 w 1299107"/>
                <a:gd name="connsiteY5" fmla="*/ 1433513 h 1767481"/>
                <a:gd name="connsiteX6" fmla="*/ 551393 w 1299107"/>
                <a:gd name="connsiteY6" fmla="*/ 695325 h 1767481"/>
                <a:gd name="connsiteX7" fmla="*/ 1225287 w 1299107"/>
                <a:gd name="connsiteY7" fmla="*/ 0 h 1767481"/>
                <a:gd name="connsiteX0" fmla="*/ 1450571 w 1524391"/>
                <a:gd name="connsiteY0" fmla="*/ 0 h 1760427"/>
                <a:gd name="connsiteX1" fmla="*/ 1524391 w 1524391"/>
                <a:gd name="connsiteY1" fmla="*/ 78582 h 1760427"/>
                <a:gd name="connsiteX2" fmla="*/ 871927 w 1524391"/>
                <a:gd name="connsiteY2" fmla="*/ 742951 h 1760427"/>
                <a:gd name="connsiteX3" fmla="*/ 745720 w 1524391"/>
                <a:gd name="connsiteY3" fmla="*/ 1478756 h 1760427"/>
                <a:gd name="connsiteX4" fmla="*/ 64684 w 1524391"/>
                <a:gd name="connsiteY4" fmla="*/ 1757364 h 1760427"/>
                <a:gd name="connsiteX5" fmla="*/ 236133 w 1524391"/>
                <a:gd name="connsiteY5" fmla="*/ 1433513 h 1760427"/>
                <a:gd name="connsiteX6" fmla="*/ 776677 w 1524391"/>
                <a:gd name="connsiteY6" fmla="*/ 695325 h 1760427"/>
                <a:gd name="connsiteX7" fmla="*/ 1450571 w 1524391"/>
                <a:gd name="connsiteY7" fmla="*/ 0 h 1760427"/>
                <a:gd name="connsiteX0" fmla="*/ 1450571 w 1524391"/>
                <a:gd name="connsiteY0" fmla="*/ 0 h 1761101"/>
                <a:gd name="connsiteX1" fmla="*/ 1524391 w 1524391"/>
                <a:gd name="connsiteY1" fmla="*/ 78582 h 1761101"/>
                <a:gd name="connsiteX2" fmla="*/ 871927 w 1524391"/>
                <a:gd name="connsiteY2" fmla="*/ 742951 h 1761101"/>
                <a:gd name="connsiteX3" fmla="*/ 314714 w 1524391"/>
                <a:gd name="connsiteY3" fmla="*/ 1521618 h 1761101"/>
                <a:gd name="connsiteX4" fmla="*/ 64684 w 1524391"/>
                <a:gd name="connsiteY4" fmla="*/ 1757364 h 1761101"/>
                <a:gd name="connsiteX5" fmla="*/ 236133 w 1524391"/>
                <a:gd name="connsiteY5" fmla="*/ 1433513 h 1761101"/>
                <a:gd name="connsiteX6" fmla="*/ 776677 w 1524391"/>
                <a:gd name="connsiteY6" fmla="*/ 695325 h 1761101"/>
                <a:gd name="connsiteX7" fmla="*/ 1450571 w 1524391"/>
                <a:gd name="connsiteY7" fmla="*/ 0 h 1761101"/>
                <a:gd name="connsiteX0" fmla="*/ 1450571 w 1524391"/>
                <a:gd name="connsiteY0" fmla="*/ 0 h 1761101"/>
                <a:gd name="connsiteX1" fmla="*/ 1524391 w 1524391"/>
                <a:gd name="connsiteY1" fmla="*/ 78582 h 1761101"/>
                <a:gd name="connsiteX2" fmla="*/ 871927 w 1524391"/>
                <a:gd name="connsiteY2" fmla="*/ 742951 h 1761101"/>
                <a:gd name="connsiteX3" fmla="*/ 314714 w 1524391"/>
                <a:gd name="connsiteY3" fmla="*/ 1521618 h 1761101"/>
                <a:gd name="connsiteX4" fmla="*/ 64684 w 1524391"/>
                <a:gd name="connsiteY4" fmla="*/ 1757364 h 1761101"/>
                <a:gd name="connsiteX5" fmla="*/ 236133 w 1524391"/>
                <a:gd name="connsiteY5" fmla="*/ 1433513 h 1761101"/>
                <a:gd name="connsiteX6" fmla="*/ 731434 w 1524391"/>
                <a:gd name="connsiteY6" fmla="*/ 711994 h 1761101"/>
                <a:gd name="connsiteX7" fmla="*/ 1450571 w 1524391"/>
                <a:gd name="connsiteY7" fmla="*/ 0 h 1761101"/>
                <a:gd name="connsiteX0" fmla="*/ 1450571 w 1555524"/>
                <a:gd name="connsiteY0" fmla="*/ 10217 h 1771318"/>
                <a:gd name="connsiteX1" fmla="*/ 1524391 w 1555524"/>
                <a:gd name="connsiteY1" fmla="*/ 88799 h 1771318"/>
                <a:gd name="connsiteX2" fmla="*/ 848114 w 1555524"/>
                <a:gd name="connsiteY2" fmla="*/ 793649 h 1771318"/>
                <a:gd name="connsiteX3" fmla="*/ 314714 w 1555524"/>
                <a:gd name="connsiteY3" fmla="*/ 1531835 h 1771318"/>
                <a:gd name="connsiteX4" fmla="*/ 64684 w 1555524"/>
                <a:gd name="connsiteY4" fmla="*/ 1767581 h 1771318"/>
                <a:gd name="connsiteX5" fmla="*/ 236133 w 1555524"/>
                <a:gd name="connsiteY5" fmla="*/ 1443730 h 1771318"/>
                <a:gd name="connsiteX6" fmla="*/ 731434 w 1555524"/>
                <a:gd name="connsiteY6" fmla="*/ 722211 h 1771318"/>
                <a:gd name="connsiteX7" fmla="*/ 1450571 w 1555524"/>
                <a:gd name="connsiteY7" fmla="*/ 10217 h 1771318"/>
                <a:gd name="connsiteX0" fmla="*/ 1450571 w 1555524"/>
                <a:gd name="connsiteY0" fmla="*/ 10217 h 1771318"/>
                <a:gd name="connsiteX1" fmla="*/ 1524391 w 1555524"/>
                <a:gd name="connsiteY1" fmla="*/ 88799 h 1771318"/>
                <a:gd name="connsiteX2" fmla="*/ 848114 w 1555524"/>
                <a:gd name="connsiteY2" fmla="*/ 793649 h 1771318"/>
                <a:gd name="connsiteX3" fmla="*/ 314714 w 1555524"/>
                <a:gd name="connsiteY3" fmla="*/ 1531835 h 1771318"/>
                <a:gd name="connsiteX4" fmla="*/ 64684 w 1555524"/>
                <a:gd name="connsiteY4" fmla="*/ 1767581 h 1771318"/>
                <a:gd name="connsiteX5" fmla="*/ 236133 w 1555524"/>
                <a:gd name="connsiteY5" fmla="*/ 1443730 h 1771318"/>
                <a:gd name="connsiteX6" fmla="*/ 731434 w 1555524"/>
                <a:gd name="connsiteY6" fmla="*/ 722211 h 1771318"/>
                <a:gd name="connsiteX7" fmla="*/ 1450571 w 1555524"/>
                <a:gd name="connsiteY7" fmla="*/ 10217 h 1771318"/>
                <a:gd name="connsiteX0" fmla="*/ 1450571 w 1524464"/>
                <a:gd name="connsiteY0" fmla="*/ 0 h 1761101"/>
                <a:gd name="connsiteX1" fmla="*/ 1524391 w 1524464"/>
                <a:gd name="connsiteY1" fmla="*/ 78582 h 1761101"/>
                <a:gd name="connsiteX2" fmla="*/ 848114 w 1524464"/>
                <a:gd name="connsiteY2" fmla="*/ 783432 h 1761101"/>
                <a:gd name="connsiteX3" fmla="*/ 314714 w 1524464"/>
                <a:gd name="connsiteY3" fmla="*/ 1521618 h 1761101"/>
                <a:gd name="connsiteX4" fmla="*/ 64684 w 1524464"/>
                <a:gd name="connsiteY4" fmla="*/ 1757364 h 1761101"/>
                <a:gd name="connsiteX5" fmla="*/ 236133 w 1524464"/>
                <a:gd name="connsiteY5" fmla="*/ 1433513 h 1761101"/>
                <a:gd name="connsiteX6" fmla="*/ 731434 w 1524464"/>
                <a:gd name="connsiteY6" fmla="*/ 711994 h 1761101"/>
                <a:gd name="connsiteX7" fmla="*/ 1450571 w 1524464"/>
                <a:gd name="connsiteY7" fmla="*/ 0 h 1761101"/>
                <a:gd name="connsiteX0" fmla="*/ 1450571 w 1525030"/>
                <a:gd name="connsiteY0" fmla="*/ 0 h 1761101"/>
                <a:gd name="connsiteX1" fmla="*/ 1524391 w 1525030"/>
                <a:gd name="connsiteY1" fmla="*/ 78582 h 1761101"/>
                <a:gd name="connsiteX2" fmla="*/ 848114 w 1525030"/>
                <a:gd name="connsiteY2" fmla="*/ 783432 h 1761101"/>
                <a:gd name="connsiteX3" fmla="*/ 314714 w 1525030"/>
                <a:gd name="connsiteY3" fmla="*/ 1521618 h 1761101"/>
                <a:gd name="connsiteX4" fmla="*/ 64684 w 1525030"/>
                <a:gd name="connsiteY4" fmla="*/ 1757364 h 1761101"/>
                <a:gd name="connsiteX5" fmla="*/ 236133 w 1525030"/>
                <a:gd name="connsiteY5" fmla="*/ 1433513 h 1761101"/>
                <a:gd name="connsiteX6" fmla="*/ 731434 w 1525030"/>
                <a:gd name="connsiteY6" fmla="*/ 711994 h 1761101"/>
                <a:gd name="connsiteX7" fmla="*/ 1450571 w 1525030"/>
                <a:gd name="connsiteY7" fmla="*/ 0 h 1761101"/>
                <a:gd name="connsiteX0" fmla="*/ 1450571 w 1525030"/>
                <a:gd name="connsiteY0" fmla="*/ 0 h 1761101"/>
                <a:gd name="connsiteX1" fmla="*/ 1524391 w 1525030"/>
                <a:gd name="connsiteY1" fmla="*/ 78582 h 1761101"/>
                <a:gd name="connsiteX2" fmla="*/ 848114 w 1525030"/>
                <a:gd name="connsiteY2" fmla="*/ 783432 h 1761101"/>
                <a:gd name="connsiteX3" fmla="*/ 314714 w 1525030"/>
                <a:gd name="connsiteY3" fmla="*/ 1521618 h 1761101"/>
                <a:gd name="connsiteX4" fmla="*/ 64684 w 1525030"/>
                <a:gd name="connsiteY4" fmla="*/ 1757364 h 1761101"/>
                <a:gd name="connsiteX5" fmla="*/ 236133 w 1525030"/>
                <a:gd name="connsiteY5" fmla="*/ 1433513 h 1761101"/>
                <a:gd name="connsiteX6" fmla="*/ 731434 w 1525030"/>
                <a:gd name="connsiteY6" fmla="*/ 711994 h 1761101"/>
                <a:gd name="connsiteX7" fmla="*/ 1450571 w 1525030"/>
                <a:gd name="connsiteY7" fmla="*/ 0 h 1761101"/>
                <a:gd name="connsiteX0" fmla="*/ 1456957 w 1531416"/>
                <a:gd name="connsiteY0" fmla="*/ 0 h 1761101"/>
                <a:gd name="connsiteX1" fmla="*/ 1530777 w 1531416"/>
                <a:gd name="connsiteY1" fmla="*/ 78582 h 1761101"/>
                <a:gd name="connsiteX2" fmla="*/ 854500 w 1531416"/>
                <a:gd name="connsiteY2" fmla="*/ 783432 h 1761101"/>
                <a:gd name="connsiteX3" fmla="*/ 321100 w 1531416"/>
                <a:gd name="connsiteY3" fmla="*/ 1521618 h 1761101"/>
                <a:gd name="connsiteX4" fmla="*/ 71070 w 1531416"/>
                <a:gd name="connsiteY4" fmla="*/ 1757364 h 1761101"/>
                <a:gd name="connsiteX5" fmla="*/ 242519 w 1531416"/>
                <a:gd name="connsiteY5" fmla="*/ 1433513 h 1761101"/>
                <a:gd name="connsiteX6" fmla="*/ 737820 w 1531416"/>
                <a:gd name="connsiteY6" fmla="*/ 711994 h 1761101"/>
                <a:gd name="connsiteX7" fmla="*/ 1456957 w 1531416"/>
                <a:gd name="connsiteY7" fmla="*/ 0 h 1761101"/>
                <a:gd name="connsiteX0" fmla="*/ 1456957 w 1531416"/>
                <a:gd name="connsiteY0" fmla="*/ 0 h 1763171"/>
                <a:gd name="connsiteX1" fmla="*/ 1530777 w 1531416"/>
                <a:gd name="connsiteY1" fmla="*/ 78582 h 1763171"/>
                <a:gd name="connsiteX2" fmla="*/ 854500 w 1531416"/>
                <a:gd name="connsiteY2" fmla="*/ 783432 h 1763171"/>
                <a:gd name="connsiteX3" fmla="*/ 321100 w 1531416"/>
                <a:gd name="connsiteY3" fmla="*/ 1521618 h 1763171"/>
                <a:gd name="connsiteX4" fmla="*/ 71070 w 1531416"/>
                <a:gd name="connsiteY4" fmla="*/ 1757364 h 1763171"/>
                <a:gd name="connsiteX5" fmla="*/ 242519 w 1531416"/>
                <a:gd name="connsiteY5" fmla="*/ 1433513 h 1763171"/>
                <a:gd name="connsiteX6" fmla="*/ 737820 w 1531416"/>
                <a:gd name="connsiteY6" fmla="*/ 711994 h 1763171"/>
                <a:gd name="connsiteX7" fmla="*/ 1456957 w 1531416"/>
                <a:gd name="connsiteY7" fmla="*/ 0 h 1763171"/>
                <a:gd name="connsiteX0" fmla="*/ 1433745 w 1508204"/>
                <a:gd name="connsiteY0" fmla="*/ 0 h 1763171"/>
                <a:gd name="connsiteX1" fmla="*/ 1507565 w 1508204"/>
                <a:gd name="connsiteY1" fmla="*/ 78582 h 1763171"/>
                <a:gd name="connsiteX2" fmla="*/ 831288 w 1508204"/>
                <a:gd name="connsiteY2" fmla="*/ 783432 h 1763171"/>
                <a:gd name="connsiteX3" fmla="*/ 297888 w 1508204"/>
                <a:gd name="connsiteY3" fmla="*/ 1521618 h 1763171"/>
                <a:gd name="connsiteX4" fmla="*/ 47858 w 1508204"/>
                <a:gd name="connsiteY4" fmla="*/ 1757364 h 1763171"/>
                <a:gd name="connsiteX5" fmla="*/ 219307 w 1508204"/>
                <a:gd name="connsiteY5" fmla="*/ 1433513 h 1763171"/>
                <a:gd name="connsiteX6" fmla="*/ 714608 w 1508204"/>
                <a:gd name="connsiteY6" fmla="*/ 711994 h 1763171"/>
                <a:gd name="connsiteX7" fmla="*/ 1433745 w 1508204"/>
                <a:gd name="connsiteY7" fmla="*/ 0 h 1763171"/>
                <a:gd name="connsiteX0" fmla="*/ 1433745 w 1508204"/>
                <a:gd name="connsiteY0" fmla="*/ 0 h 1776862"/>
                <a:gd name="connsiteX1" fmla="*/ 1507565 w 1508204"/>
                <a:gd name="connsiteY1" fmla="*/ 78582 h 1776862"/>
                <a:gd name="connsiteX2" fmla="*/ 831288 w 1508204"/>
                <a:gd name="connsiteY2" fmla="*/ 783432 h 1776862"/>
                <a:gd name="connsiteX3" fmla="*/ 297888 w 1508204"/>
                <a:gd name="connsiteY3" fmla="*/ 1521618 h 1776862"/>
                <a:gd name="connsiteX4" fmla="*/ 47858 w 1508204"/>
                <a:gd name="connsiteY4" fmla="*/ 1757364 h 1776862"/>
                <a:gd name="connsiteX5" fmla="*/ 219307 w 1508204"/>
                <a:gd name="connsiteY5" fmla="*/ 1433513 h 1776862"/>
                <a:gd name="connsiteX6" fmla="*/ 714608 w 1508204"/>
                <a:gd name="connsiteY6" fmla="*/ 711994 h 1776862"/>
                <a:gd name="connsiteX7" fmla="*/ 1433745 w 1508204"/>
                <a:gd name="connsiteY7" fmla="*/ 0 h 1776862"/>
                <a:gd name="connsiteX0" fmla="*/ 1450103 w 1524562"/>
                <a:gd name="connsiteY0" fmla="*/ 0 h 1755487"/>
                <a:gd name="connsiteX1" fmla="*/ 1523923 w 1524562"/>
                <a:gd name="connsiteY1" fmla="*/ 78582 h 1755487"/>
                <a:gd name="connsiteX2" fmla="*/ 847646 w 1524562"/>
                <a:gd name="connsiteY2" fmla="*/ 783432 h 1755487"/>
                <a:gd name="connsiteX3" fmla="*/ 314246 w 1524562"/>
                <a:gd name="connsiteY3" fmla="*/ 1521618 h 1755487"/>
                <a:gd name="connsiteX4" fmla="*/ 45166 w 1524562"/>
                <a:gd name="connsiteY4" fmla="*/ 1733551 h 1755487"/>
                <a:gd name="connsiteX5" fmla="*/ 235665 w 1524562"/>
                <a:gd name="connsiteY5" fmla="*/ 1433513 h 1755487"/>
                <a:gd name="connsiteX6" fmla="*/ 730966 w 1524562"/>
                <a:gd name="connsiteY6" fmla="*/ 711994 h 1755487"/>
                <a:gd name="connsiteX7" fmla="*/ 1450103 w 1524562"/>
                <a:gd name="connsiteY7" fmla="*/ 0 h 1755487"/>
                <a:gd name="connsiteX0" fmla="*/ 1450103 w 1524562"/>
                <a:gd name="connsiteY0" fmla="*/ 0 h 1772891"/>
                <a:gd name="connsiteX1" fmla="*/ 1523923 w 1524562"/>
                <a:gd name="connsiteY1" fmla="*/ 78582 h 1772891"/>
                <a:gd name="connsiteX2" fmla="*/ 847646 w 1524562"/>
                <a:gd name="connsiteY2" fmla="*/ 783432 h 1772891"/>
                <a:gd name="connsiteX3" fmla="*/ 314246 w 1524562"/>
                <a:gd name="connsiteY3" fmla="*/ 1521618 h 1772891"/>
                <a:gd name="connsiteX4" fmla="*/ 45166 w 1524562"/>
                <a:gd name="connsiteY4" fmla="*/ 1733551 h 1772891"/>
                <a:gd name="connsiteX5" fmla="*/ 235665 w 1524562"/>
                <a:gd name="connsiteY5" fmla="*/ 1433513 h 1772891"/>
                <a:gd name="connsiteX6" fmla="*/ 730966 w 1524562"/>
                <a:gd name="connsiteY6" fmla="*/ 711994 h 1772891"/>
                <a:gd name="connsiteX7" fmla="*/ 1450103 w 1524562"/>
                <a:gd name="connsiteY7" fmla="*/ 0 h 1772891"/>
                <a:gd name="connsiteX0" fmla="*/ 1450103 w 1524562"/>
                <a:gd name="connsiteY0" fmla="*/ 0 h 1772891"/>
                <a:gd name="connsiteX1" fmla="*/ 1523923 w 1524562"/>
                <a:gd name="connsiteY1" fmla="*/ 78582 h 1772891"/>
                <a:gd name="connsiteX2" fmla="*/ 847646 w 1524562"/>
                <a:gd name="connsiteY2" fmla="*/ 783432 h 1772891"/>
                <a:gd name="connsiteX3" fmla="*/ 314246 w 1524562"/>
                <a:gd name="connsiteY3" fmla="*/ 1521618 h 1772891"/>
                <a:gd name="connsiteX4" fmla="*/ 45166 w 1524562"/>
                <a:gd name="connsiteY4" fmla="*/ 1733551 h 1772891"/>
                <a:gd name="connsiteX5" fmla="*/ 235665 w 1524562"/>
                <a:gd name="connsiteY5" fmla="*/ 1433513 h 1772891"/>
                <a:gd name="connsiteX6" fmla="*/ 730966 w 1524562"/>
                <a:gd name="connsiteY6" fmla="*/ 711994 h 1772891"/>
                <a:gd name="connsiteX7" fmla="*/ 1450103 w 1524562"/>
                <a:gd name="connsiteY7" fmla="*/ 0 h 1772891"/>
                <a:gd name="connsiteX0" fmla="*/ 1459923 w 1534382"/>
                <a:gd name="connsiteY0" fmla="*/ 0 h 1772891"/>
                <a:gd name="connsiteX1" fmla="*/ 1533743 w 1534382"/>
                <a:gd name="connsiteY1" fmla="*/ 78582 h 1772891"/>
                <a:gd name="connsiteX2" fmla="*/ 857466 w 1534382"/>
                <a:gd name="connsiteY2" fmla="*/ 783432 h 1772891"/>
                <a:gd name="connsiteX3" fmla="*/ 324066 w 1534382"/>
                <a:gd name="connsiteY3" fmla="*/ 1521618 h 1772891"/>
                <a:gd name="connsiteX4" fmla="*/ 54986 w 1534382"/>
                <a:gd name="connsiteY4" fmla="*/ 1733551 h 1772891"/>
                <a:gd name="connsiteX5" fmla="*/ 245485 w 1534382"/>
                <a:gd name="connsiteY5" fmla="*/ 1433513 h 1772891"/>
                <a:gd name="connsiteX6" fmla="*/ 740786 w 1534382"/>
                <a:gd name="connsiteY6" fmla="*/ 711994 h 1772891"/>
                <a:gd name="connsiteX7" fmla="*/ 1459923 w 1534382"/>
                <a:gd name="connsiteY7" fmla="*/ 0 h 1772891"/>
                <a:gd name="connsiteX0" fmla="*/ 1462819 w 1537278"/>
                <a:gd name="connsiteY0" fmla="*/ 0 h 1772891"/>
                <a:gd name="connsiteX1" fmla="*/ 1536639 w 1537278"/>
                <a:gd name="connsiteY1" fmla="*/ 78582 h 1772891"/>
                <a:gd name="connsiteX2" fmla="*/ 860362 w 1537278"/>
                <a:gd name="connsiteY2" fmla="*/ 783432 h 1772891"/>
                <a:gd name="connsiteX3" fmla="*/ 326962 w 1537278"/>
                <a:gd name="connsiteY3" fmla="*/ 1521618 h 1772891"/>
                <a:gd name="connsiteX4" fmla="*/ 57882 w 1537278"/>
                <a:gd name="connsiteY4" fmla="*/ 1733551 h 1772891"/>
                <a:gd name="connsiteX5" fmla="*/ 229331 w 1537278"/>
                <a:gd name="connsiteY5" fmla="*/ 1452563 h 1772891"/>
                <a:gd name="connsiteX6" fmla="*/ 743682 w 1537278"/>
                <a:gd name="connsiteY6" fmla="*/ 711994 h 1772891"/>
                <a:gd name="connsiteX7" fmla="*/ 1462819 w 1537278"/>
                <a:gd name="connsiteY7" fmla="*/ 0 h 1772891"/>
                <a:gd name="connsiteX0" fmla="*/ 1462819 w 1537278"/>
                <a:gd name="connsiteY0" fmla="*/ 0 h 1772891"/>
                <a:gd name="connsiteX1" fmla="*/ 1536639 w 1537278"/>
                <a:gd name="connsiteY1" fmla="*/ 78582 h 1772891"/>
                <a:gd name="connsiteX2" fmla="*/ 860362 w 1537278"/>
                <a:gd name="connsiteY2" fmla="*/ 783432 h 1772891"/>
                <a:gd name="connsiteX3" fmla="*/ 326962 w 1537278"/>
                <a:gd name="connsiteY3" fmla="*/ 1521618 h 1772891"/>
                <a:gd name="connsiteX4" fmla="*/ 57882 w 1537278"/>
                <a:gd name="connsiteY4" fmla="*/ 1733551 h 1772891"/>
                <a:gd name="connsiteX5" fmla="*/ 229331 w 1537278"/>
                <a:gd name="connsiteY5" fmla="*/ 1452563 h 1772891"/>
                <a:gd name="connsiteX6" fmla="*/ 743682 w 1537278"/>
                <a:gd name="connsiteY6" fmla="*/ 711994 h 1772891"/>
                <a:gd name="connsiteX7" fmla="*/ 1462819 w 1537278"/>
                <a:gd name="connsiteY7" fmla="*/ 0 h 1772891"/>
                <a:gd name="connsiteX0" fmla="*/ 1462819 w 1537278"/>
                <a:gd name="connsiteY0" fmla="*/ 0 h 1772891"/>
                <a:gd name="connsiteX1" fmla="*/ 1536639 w 1537278"/>
                <a:gd name="connsiteY1" fmla="*/ 78582 h 1772891"/>
                <a:gd name="connsiteX2" fmla="*/ 860362 w 1537278"/>
                <a:gd name="connsiteY2" fmla="*/ 783432 h 1772891"/>
                <a:gd name="connsiteX3" fmla="*/ 326962 w 1537278"/>
                <a:gd name="connsiteY3" fmla="*/ 1521618 h 1772891"/>
                <a:gd name="connsiteX4" fmla="*/ 57882 w 1537278"/>
                <a:gd name="connsiteY4" fmla="*/ 1733551 h 1772891"/>
                <a:gd name="connsiteX5" fmla="*/ 229331 w 1537278"/>
                <a:gd name="connsiteY5" fmla="*/ 1452563 h 1772891"/>
                <a:gd name="connsiteX6" fmla="*/ 743682 w 1537278"/>
                <a:gd name="connsiteY6" fmla="*/ 711994 h 1772891"/>
                <a:gd name="connsiteX7" fmla="*/ 1462819 w 1537278"/>
                <a:gd name="connsiteY7" fmla="*/ 0 h 1772891"/>
                <a:gd name="connsiteX0" fmla="*/ 1462819 w 1537278"/>
                <a:gd name="connsiteY0" fmla="*/ 0 h 1772891"/>
                <a:gd name="connsiteX1" fmla="*/ 1536639 w 1537278"/>
                <a:gd name="connsiteY1" fmla="*/ 78582 h 1772891"/>
                <a:gd name="connsiteX2" fmla="*/ 860362 w 1537278"/>
                <a:gd name="connsiteY2" fmla="*/ 783432 h 1772891"/>
                <a:gd name="connsiteX3" fmla="*/ 326962 w 1537278"/>
                <a:gd name="connsiteY3" fmla="*/ 1521618 h 1772891"/>
                <a:gd name="connsiteX4" fmla="*/ 57882 w 1537278"/>
                <a:gd name="connsiteY4" fmla="*/ 1733551 h 1772891"/>
                <a:gd name="connsiteX5" fmla="*/ 229331 w 1537278"/>
                <a:gd name="connsiteY5" fmla="*/ 1452563 h 1772891"/>
                <a:gd name="connsiteX6" fmla="*/ 743682 w 1537278"/>
                <a:gd name="connsiteY6" fmla="*/ 711994 h 1772891"/>
                <a:gd name="connsiteX7" fmla="*/ 1462819 w 1537278"/>
                <a:gd name="connsiteY7" fmla="*/ 0 h 1772891"/>
                <a:gd name="connsiteX0" fmla="*/ 1462819 w 1537278"/>
                <a:gd name="connsiteY0" fmla="*/ 0 h 1772891"/>
                <a:gd name="connsiteX1" fmla="*/ 1536639 w 1537278"/>
                <a:gd name="connsiteY1" fmla="*/ 78582 h 1772891"/>
                <a:gd name="connsiteX2" fmla="*/ 860362 w 1537278"/>
                <a:gd name="connsiteY2" fmla="*/ 783432 h 1772891"/>
                <a:gd name="connsiteX3" fmla="*/ 326962 w 1537278"/>
                <a:gd name="connsiteY3" fmla="*/ 1521618 h 1772891"/>
                <a:gd name="connsiteX4" fmla="*/ 57882 w 1537278"/>
                <a:gd name="connsiteY4" fmla="*/ 1733551 h 1772891"/>
                <a:gd name="connsiteX5" fmla="*/ 229331 w 1537278"/>
                <a:gd name="connsiteY5" fmla="*/ 1452563 h 1772891"/>
                <a:gd name="connsiteX6" fmla="*/ 743682 w 1537278"/>
                <a:gd name="connsiteY6" fmla="*/ 711994 h 1772891"/>
                <a:gd name="connsiteX7" fmla="*/ 1462819 w 1537278"/>
                <a:gd name="connsiteY7" fmla="*/ 0 h 1772891"/>
                <a:gd name="connsiteX0" fmla="*/ 1462819 w 1537278"/>
                <a:gd name="connsiteY0" fmla="*/ 0 h 1778401"/>
                <a:gd name="connsiteX1" fmla="*/ 1536639 w 1537278"/>
                <a:gd name="connsiteY1" fmla="*/ 78582 h 1778401"/>
                <a:gd name="connsiteX2" fmla="*/ 860362 w 1537278"/>
                <a:gd name="connsiteY2" fmla="*/ 783432 h 1778401"/>
                <a:gd name="connsiteX3" fmla="*/ 326962 w 1537278"/>
                <a:gd name="connsiteY3" fmla="*/ 1521618 h 1778401"/>
                <a:gd name="connsiteX4" fmla="*/ 57882 w 1537278"/>
                <a:gd name="connsiteY4" fmla="*/ 1733551 h 1778401"/>
                <a:gd name="connsiteX5" fmla="*/ 229331 w 1537278"/>
                <a:gd name="connsiteY5" fmla="*/ 1452563 h 1778401"/>
                <a:gd name="connsiteX6" fmla="*/ 743682 w 1537278"/>
                <a:gd name="connsiteY6" fmla="*/ 711994 h 1778401"/>
                <a:gd name="connsiteX7" fmla="*/ 1462819 w 1537278"/>
                <a:gd name="connsiteY7" fmla="*/ 0 h 1778401"/>
                <a:gd name="connsiteX0" fmla="*/ 1462819 w 1537278"/>
                <a:gd name="connsiteY0" fmla="*/ 0 h 1809240"/>
                <a:gd name="connsiteX1" fmla="*/ 1536639 w 1537278"/>
                <a:gd name="connsiteY1" fmla="*/ 78582 h 1809240"/>
                <a:gd name="connsiteX2" fmla="*/ 860362 w 1537278"/>
                <a:gd name="connsiteY2" fmla="*/ 783432 h 1809240"/>
                <a:gd name="connsiteX3" fmla="*/ 374587 w 1537278"/>
                <a:gd name="connsiteY3" fmla="*/ 1635918 h 1809240"/>
                <a:gd name="connsiteX4" fmla="*/ 57882 w 1537278"/>
                <a:gd name="connsiteY4" fmla="*/ 1733551 h 1809240"/>
                <a:gd name="connsiteX5" fmla="*/ 229331 w 1537278"/>
                <a:gd name="connsiteY5" fmla="*/ 1452563 h 1809240"/>
                <a:gd name="connsiteX6" fmla="*/ 743682 w 1537278"/>
                <a:gd name="connsiteY6" fmla="*/ 711994 h 1809240"/>
                <a:gd name="connsiteX7" fmla="*/ 1462819 w 1537278"/>
                <a:gd name="connsiteY7" fmla="*/ 0 h 1809240"/>
                <a:gd name="connsiteX0" fmla="*/ 1462819 w 1537278"/>
                <a:gd name="connsiteY0" fmla="*/ 0 h 1756781"/>
                <a:gd name="connsiteX1" fmla="*/ 1536639 w 1537278"/>
                <a:gd name="connsiteY1" fmla="*/ 78582 h 1756781"/>
                <a:gd name="connsiteX2" fmla="*/ 860362 w 1537278"/>
                <a:gd name="connsiteY2" fmla="*/ 783432 h 1756781"/>
                <a:gd name="connsiteX3" fmla="*/ 374587 w 1537278"/>
                <a:gd name="connsiteY3" fmla="*/ 1635918 h 1756781"/>
                <a:gd name="connsiteX4" fmla="*/ 57882 w 1537278"/>
                <a:gd name="connsiteY4" fmla="*/ 1733551 h 1756781"/>
                <a:gd name="connsiteX5" fmla="*/ 229331 w 1537278"/>
                <a:gd name="connsiteY5" fmla="*/ 1452563 h 1756781"/>
                <a:gd name="connsiteX6" fmla="*/ 743682 w 1537278"/>
                <a:gd name="connsiteY6" fmla="*/ 711994 h 1756781"/>
                <a:gd name="connsiteX7" fmla="*/ 1462819 w 1537278"/>
                <a:gd name="connsiteY7" fmla="*/ 0 h 1756781"/>
                <a:gd name="connsiteX0" fmla="*/ 1462819 w 1537278"/>
                <a:gd name="connsiteY0" fmla="*/ 0 h 1792117"/>
                <a:gd name="connsiteX1" fmla="*/ 1536639 w 1537278"/>
                <a:gd name="connsiteY1" fmla="*/ 78582 h 1792117"/>
                <a:gd name="connsiteX2" fmla="*/ 860362 w 1537278"/>
                <a:gd name="connsiteY2" fmla="*/ 783432 h 1792117"/>
                <a:gd name="connsiteX3" fmla="*/ 374587 w 1537278"/>
                <a:gd name="connsiteY3" fmla="*/ 1635918 h 1792117"/>
                <a:gd name="connsiteX4" fmla="*/ 57882 w 1537278"/>
                <a:gd name="connsiteY4" fmla="*/ 1733551 h 1792117"/>
                <a:gd name="connsiteX5" fmla="*/ 229331 w 1537278"/>
                <a:gd name="connsiteY5" fmla="*/ 1452563 h 1792117"/>
                <a:gd name="connsiteX6" fmla="*/ 743682 w 1537278"/>
                <a:gd name="connsiteY6" fmla="*/ 711994 h 1792117"/>
                <a:gd name="connsiteX7" fmla="*/ 1462819 w 1537278"/>
                <a:gd name="connsiteY7" fmla="*/ 0 h 1792117"/>
                <a:gd name="connsiteX0" fmla="*/ 1462819 w 1537278"/>
                <a:gd name="connsiteY0" fmla="*/ 0 h 1770263"/>
                <a:gd name="connsiteX1" fmla="*/ 1536639 w 1537278"/>
                <a:gd name="connsiteY1" fmla="*/ 78582 h 1770263"/>
                <a:gd name="connsiteX2" fmla="*/ 860362 w 1537278"/>
                <a:gd name="connsiteY2" fmla="*/ 783432 h 1770263"/>
                <a:gd name="connsiteX3" fmla="*/ 329343 w 1537278"/>
                <a:gd name="connsiteY3" fmla="*/ 1523999 h 1770263"/>
                <a:gd name="connsiteX4" fmla="*/ 57882 w 1537278"/>
                <a:gd name="connsiteY4" fmla="*/ 1733551 h 1770263"/>
                <a:gd name="connsiteX5" fmla="*/ 229331 w 1537278"/>
                <a:gd name="connsiteY5" fmla="*/ 1452563 h 1770263"/>
                <a:gd name="connsiteX6" fmla="*/ 743682 w 1537278"/>
                <a:gd name="connsiteY6" fmla="*/ 711994 h 1770263"/>
                <a:gd name="connsiteX7" fmla="*/ 1462819 w 1537278"/>
                <a:gd name="connsiteY7" fmla="*/ 0 h 1770263"/>
                <a:gd name="connsiteX0" fmla="*/ 1462819 w 1537278"/>
                <a:gd name="connsiteY0" fmla="*/ 0 h 1778447"/>
                <a:gd name="connsiteX1" fmla="*/ 1536639 w 1537278"/>
                <a:gd name="connsiteY1" fmla="*/ 78582 h 1778447"/>
                <a:gd name="connsiteX2" fmla="*/ 860362 w 1537278"/>
                <a:gd name="connsiteY2" fmla="*/ 783432 h 1778447"/>
                <a:gd name="connsiteX3" fmla="*/ 329343 w 1537278"/>
                <a:gd name="connsiteY3" fmla="*/ 1523999 h 1778447"/>
                <a:gd name="connsiteX4" fmla="*/ 57882 w 1537278"/>
                <a:gd name="connsiteY4" fmla="*/ 1733551 h 1778447"/>
                <a:gd name="connsiteX5" fmla="*/ 229331 w 1537278"/>
                <a:gd name="connsiteY5" fmla="*/ 1452563 h 1778447"/>
                <a:gd name="connsiteX6" fmla="*/ 743682 w 1537278"/>
                <a:gd name="connsiteY6" fmla="*/ 711994 h 1778447"/>
                <a:gd name="connsiteX7" fmla="*/ 1462819 w 1537278"/>
                <a:gd name="connsiteY7" fmla="*/ 0 h 1778447"/>
                <a:gd name="connsiteX0" fmla="*/ 1462819 w 1537278"/>
                <a:gd name="connsiteY0" fmla="*/ 0 h 1733551"/>
                <a:gd name="connsiteX1" fmla="*/ 1536639 w 1537278"/>
                <a:gd name="connsiteY1" fmla="*/ 78582 h 1733551"/>
                <a:gd name="connsiteX2" fmla="*/ 860362 w 1537278"/>
                <a:gd name="connsiteY2" fmla="*/ 783432 h 1733551"/>
                <a:gd name="connsiteX3" fmla="*/ 57882 w 1537278"/>
                <a:gd name="connsiteY3" fmla="*/ 1733551 h 1733551"/>
                <a:gd name="connsiteX4" fmla="*/ 229331 w 1537278"/>
                <a:gd name="connsiteY4" fmla="*/ 1452563 h 1733551"/>
                <a:gd name="connsiteX5" fmla="*/ 743682 w 1537278"/>
                <a:gd name="connsiteY5" fmla="*/ 711994 h 1733551"/>
                <a:gd name="connsiteX6" fmla="*/ 1462819 w 1537278"/>
                <a:gd name="connsiteY6" fmla="*/ 0 h 1733551"/>
                <a:gd name="connsiteX0" fmla="*/ 1462819 w 1537278"/>
                <a:gd name="connsiteY0" fmla="*/ 0 h 1733639"/>
                <a:gd name="connsiteX1" fmla="*/ 1536639 w 1537278"/>
                <a:gd name="connsiteY1" fmla="*/ 78582 h 1733639"/>
                <a:gd name="connsiteX2" fmla="*/ 860362 w 1537278"/>
                <a:gd name="connsiteY2" fmla="*/ 783432 h 1733639"/>
                <a:gd name="connsiteX3" fmla="*/ 274577 w 1537278"/>
                <a:gd name="connsiteY3" fmla="*/ 1473994 h 1733639"/>
                <a:gd name="connsiteX4" fmla="*/ 57882 w 1537278"/>
                <a:gd name="connsiteY4" fmla="*/ 1733551 h 1733639"/>
                <a:gd name="connsiteX5" fmla="*/ 229331 w 1537278"/>
                <a:gd name="connsiteY5" fmla="*/ 1452563 h 1733639"/>
                <a:gd name="connsiteX6" fmla="*/ 743682 w 1537278"/>
                <a:gd name="connsiteY6" fmla="*/ 711994 h 1733639"/>
                <a:gd name="connsiteX7" fmla="*/ 1462819 w 1537278"/>
                <a:gd name="connsiteY7" fmla="*/ 0 h 1733639"/>
                <a:gd name="connsiteX0" fmla="*/ 1462819 w 1537278"/>
                <a:gd name="connsiteY0" fmla="*/ 0 h 1733639"/>
                <a:gd name="connsiteX1" fmla="*/ 1536639 w 1537278"/>
                <a:gd name="connsiteY1" fmla="*/ 78582 h 1733639"/>
                <a:gd name="connsiteX2" fmla="*/ 860362 w 1537278"/>
                <a:gd name="connsiteY2" fmla="*/ 783432 h 1733639"/>
                <a:gd name="connsiteX3" fmla="*/ 315058 w 1537278"/>
                <a:gd name="connsiteY3" fmla="*/ 1473994 h 1733639"/>
                <a:gd name="connsiteX4" fmla="*/ 57882 w 1537278"/>
                <a:gd name="connsiteY4" fmla="*/ 1733551 h 1733639"/>
                <a:gd name="connsiteX5" fmla="*/ 229331 w 1537278"/>
                <a:gd name="connsiteY5" fmla="*/ 1452563 h 1733639"/>
                <a:gd name="connsiteX6" fmla="*/ 743682 w 1537278"/>
                <a:gd name="connsiteY6" fmla="*/ 711994 h 1733639"/>
                <a:gd name="connsiteX7" fmla="*/ 1462819 w 1537278"/>
                <a:gd name="connsiteY7" fmla="*/ 0 h 1733639"/>
                <a:gd name="connsiteX0" fmla="*/ 1462819 w 1537278"/>
                <a:gd name="connsiteY0" fmla="*/ 0 h 1733652"/>
                <a:gd name="connsiteX1" fmla="*/ 1536639 w 1537278"/>
                <a:gd name="connsiteY1" fmla="*/ 78582 h 1733652"/>
                <a:gd name="connsiteX2" fmla="*/ 860362 w 1537278"/>
                <a:gd name="connsiteY2" fmla="*/ 783432 h 1733652"/>
                <a:gd name="connsiteX3" fmla="*/ 336489 w 1537278"/>
                <a:gd name="connsiteY3" fmla="*/ 1488281 h 1733652"/>
                <a:gd name="connsiteX4" fmla="*/ 57882 w 1537278"/>
                <a:gd name="connsiteY4" fmla="*/ 1733551 h 1733652"/>
                <a:gd name="connsiteX5" fmla="*/ 229331 w 1537278"/>
                <a:gd name="connsiteY5" fmla="*/ 1452563 h 1733652"/>
                <a:gd name="connsiteX6" fmla="*/ 743682 w 1537278"/>
                <a:gd name="connsiteY6" fmla="*/ 711994 h 1733652"/>
                <a:gd name="connsiteX7" fmla="*/ 1462819 w 1537278"/>
                <a:gd name="connsiteY7" fmla="*/ 0 h 1733652"/>
                <a:gd name="connsiteX0" fmla="*/ 1462819 w 1537278"/>
                <a:gd name="connsiteY0" fmla="*/ 0 h 1733652"/>
                <a:gd name="connsiteX1" fmla="*/ 1536639 w 1537278"/>
                <a:gd name="connsiteY1" fmla="*/ 78582 h 1733652"/>
                <a:gd name="connsiteX2" fmla="*/ 860362 w 1537278"/>
                <a:gd name="connsiteY2" fmla="*/ 783432 h 1733652"/>
                <a:gd name="connsiteX3" fmla="*/ 336489 w 1537278"/>
                <a:gd name="connsiteY3" fmla="*/ 1488281 h 1733652"/>
                <a:gd name="connsiteX4" fmla="*/ 57882 w 1537278"/>
                <a:gd name="connsiteY4" fmla="*/ 1733551 h 1733652"/>
                <a:gd name="connsiteX5" fmla="*/ 229331 w 1537278"/>
                <a:gd name="connsiteY5" fmla="*/ 1452563 h 1733652"/>
                <a:gd name="connsiteX6" fmla="*/ 743682 w 1537278"/>
                <a:gd name="connsiteY6" fmla="*/ 711994 h 1733652"/>
                <a:gd name="connsiteX7" fmla="*/ 1462819 w 1537278"/>
                <a:gd name="connsiteY7" fmla="*/ 0 h 1733652"/>
                <a:gd name="connsiteX0" fmla="*/ 1462819 w 1537278"/>
                <a:gd name="connsiteY0" fmla="*/ 0 h 1767972"/>
                <a:gd name="connsiteX1" fmla="*/ 1536639 w 1537278"/>
                <a:gd name="connsiteY1" fmla="*/ 78582 h 1767972"/>
                <a:gd name="connsiteX2" fmla="*/ 860362 w 1537278"/>
                <a:gd name="connsiteY2" fmla="*/ 783432 h 1767972"/>
                <a:gd name="connsiteX3" fmla="*/ 336489 w 1537278"/>
                <a:gd name="connsiteY3" fmla="*/ 1488281 h 1767972"/>
                <a:gd name="connsiteX4" fmla="*/ 57882 w 1537278"/>
                <a:gd name="connsiteY4" fmla="*/ 1733551 h 1767972"/>
                <a:gd name="connsiteX5" fmla="*/ 229331 w 1537278"/>
                <a:gd name="connsiteY5" fmla="*/ 1452563 h 1767972"/>
                <a:gd name="connsiteX6" fmla="*/ 743682 w 1537278"/>
                <a:gd name="connsiteY6" fmla="*/ 711994 h 1767972"/>
                <a:gd name="connsiteX7" fmla="*/ 1462819 w 1537278"/>
                <a:gd name="connsiteY7" fmla="*/ 0 h 1767972"/>
                <a:gd name="connsiteX0" fmla="*/ 1462819 w 1537278"/>
                <a:gd name="connsiteY0" fmla="*/ 0 h 1764113"/>
                <a:gd name="connsiteX1" fmla="*/ 1536639 w 1537278"/>
                <a:gd name="connsiteY1" fmla="*/ 78582 h 1764113"/>
                <a:gd name="connsiteX2" fmla="*/ 860362 w 1537278"/>
                <a:gd name="connsiteY2" fmla="*/ 783432 h 1764113"/>
                <a:gd name="connsiteX3" fmla="*/ 336489 w 1537278"/>
                <a:gd name="connsiteY3" fmla="*/ 1488281 h 1764113"/>
                <a:gd name="connsiteX4" fmla="*/ 57882 w 1537278"/>
                <a:gd name="connsiteY4" fmla="*/ 1733551 h 1764113"/>
                <a:gd name="connsiteX5" fmla="*/ 229331 w 1537278"/>
                <a:gd name="connsiteY5" fmla="*/ 1452563 h 1764113"/>
                <a:gd name="connsiteX6" fmla="*/ 743682 w 1537278"/>
                <a:gd name="connsiteY6" fmla="*/ 711994 h 1764113"/>
                <a:gd name="connsiteX7" fmla="*/ 1462819 w 1537278"/>
                <a:gd name="connsiteY7" fmla="*/ 0 h 1764113"/>
                <a:gd name="connsiteX0" fmla="*/ 1462819 w 1537278"/>
                <a:gd name="connsiteY0" fmla="*/ 0 h 1765642"/>
                <a:gd name="connsiteX1" fmla="*/ 1536639 w 1537278"/>
                <a:gd name="connsiteY1" fmla="*/ 78582 h 1765642"/>
                <a:gd name="connsiteX2" fmla="*/ 860362 w 1537278"/>
                <a:gd name="connsiteY2" fmla="*/ 783432 h 1765642"/>
                <a:gd name="connsiteX3" fmla="*/ 336489 w 1537278"/>
                <a:gd name="connsiteY3" fmla="*/ 1488281 h 1765642"/>
                <a:gd name="connsiteX4" fmla="*/ 57882 w 1537278"/>
                <a:gd name="connsiteY4" fmla="*/ 1733551 h 1765642"/>
                <a:gd name="connsiteX5" fmla="*/ 229331 w 1537278"/>
                <a:gd name="connsiteY5" fmla="*/ 1452563 h 1765642"/>
                <a:gd name="connsiteX6" fmla="*/ 743682 w 1537278"/>
                <a:gd name="connsiteY6" fmla="*/ 711994 h 1765642"/>
                <a:gd name="connsiteX7" fmla="*/ 1462819 w 1537278"/>
                <a:gd name="connsiteY7" fmla="*/ 0 h 1765642"/>
                <a:gd name="connsiteX0" fmla="*/ 1462819 w 1537278"/>
                <a:gd name="connsiteY0" fmla="*/ 0 h 1772735"/>
                <a:gd name="connsiteX1" fmla="*/ 1536639 w 1537278"/>
                <a:gd name="connsiteY1" fmla="*/ 78582 h 1772735"/>
                <a:gd name="connsiteX2" fmla="*/ 860362 w 1537278"/>
                <a:gd name="connsiteY2" fmla="*/ 783432 h 1772735"/>
                <a:gd name="connsiteX3" fmla="*/ 319820 w 1537278"/>
                <a:gd name="connsiteY3" fmla="*/ 1504950 h 1772735"/>
                <a:gd name="connsiteX4" fmla="*/ 57882 w 1537278"/>
                <a:gd name="connsiteY4" fmla="*/ 1733551 h 1772735"/>
                <a:gd name="connsiteX5" fmla="*/ 229331 w 1537278"/>
                <a:gd name="connsiteY5" fmla="*/ 1452563 h 1772735"/>
                <a:gd name="connsiteX6" fmla="*/ 743682 w 1537278"/>
                <a:gd name="connsiteY6" fmla="*/ 711994 h 1772735"/>
                <a:gd name="connsiteX7" fmla="*/ 1462819 w 1537278"/>
                <a:gd name="connsiteY7" fmla="*/ 0 h 1772735"/>
                <a:gd name="connsiteX0" fmla="*/ 1462819 w 1537278"/>
                <a:gd name="connsiteY0" fmla="*/ 0 h 1761670"/>
                <a:gd name="connsiteX1" fmla="*/ 1536639 w 1537278"/>
                <a:gd name="connsiteY1" fmla="*/ 78582 h 1761670"/>
                <a:gd name="connsiteX2" fmla="*/ 860362 w 1537278"/>
                <a:gd name="connsiteY2" fmla="*/ 783432 h 1761670"/>
                <a:gd name="connsiteX3" fmla="*/ 319820 w 1537278"/>
                <a:gd name="connsiteY3" fmla="*/ 1504950 h 1761670"/>
                <a:gd name="connsiteX4" fmla="*/ 57882 w 1537278"/>
                <a:gd name="connsiteY4" fmla="*/ 1733551 h 1761670"/>
                <a:gd name="connsiteX5" fmla="*/ 229331 w 1537278"/>
                <a:gd name="connsiteY5" fmla="*/ 1452563 h 1761670"/>
                <a:gd name="connsiteX6" fmla="*/ 743682 w 1537278"/>
                <a:gd name="connsiteY6" fmla="*/ 711994 h 1761670"/>
                <a:gd name="connsiteX7" fmla="*/ 1462819 w 1537278"/>
                <a:gd name="connsiteY7" fmla="*/ 0 h 1761670"/>
                <a:gd name="connsiteX0" fmla="*/ 1439164 w 1513623"/>
                <a:gd name="connsiteY0" fmla="*/ 0 h 1766038"/>
                <a:gd name="connsiteX1" fmla="*/ 1512984 w 1513623"/>
                <a:gd name="connsiteY1" fmla="*/ 78582 h 1766038"/>
                <a:gd name="connsiteX2" fmla="*/ 836707 w 1513623"/>
                <a:gd name="connsiteY2" fmla="*/ 783432 h 1766038"/>
                <a:gd name="connsiteX3" fmla="*/ 296165 w 1513623"/>
                <a:gd name="connsiteY3" fmla="*/ 1504950 h 1766038"/>
                <a:gd name="connsiteX4" fmla="*/ 62802 w 1513623"/>
                <a:gd name="connsiteY4" fmla="*/ 1740695 h 1766038"/>
                <a:gd name="connsiteX5" fmla="*/ 205676 w 1513623"/>
                <a:gd name="connsiteY5" fmla="*/ 1452563 h 1766038"/>
                <a:gd name="connsiteX6" fmla="*/ 720027 w 1513623"/>
                <a:gd name="connsiteY6" fmla="*/ 711994 h 1766038"/>
                <a:gd name="connsiteX7" fmla="*/ 1439164 w 1513623"/>
                <a:gd name="connsiteY7" fmla="*/ 0 h 1766038"/>
                <a:gd name="connsiteX0" fmla="*/ 1439164 w 1513623"/>
                <a:gd name="connsiteY0" fmla="*/ 0 h 1766038"/>
                <a:gd name="connsiteX1" fmla="*/ 1512984 w 1513623"/>
                <a:gd name="connsiteY1" fmla="*/ 78582 h 1766038"/>
                <a:gd name="connsiteX2" fmla="*/ 836707 w 1513623"/>
                <a:gd name="connsiteY2" fmla="*/ 783432 h 1766038"/>
                <a:gd name="connsiteX3" fmla="*/ 296165 w 1513623"/>
                <a:gd name="connsiteY3" fmla="*/ 1504950 h 1766038"/>
                <a:gd name="connsiteX4" fmla="*/ 62802 w 1513623"/>
                <a:gd name="connsiteY4" fmla="*/ 1740695 h 1766038"/>
                <a:gd name="connsiteX5" fmla="*/ 205676 w 1513623"/>
                <a:gd name="connsiteY5" fmla="*/ 1452563 h 1766038"/>
                <a:gd name="connsiteX6" fmla="*/ 720027 w 1513623"/>
                <a:gd name="connsiteY6" fmla="*/ 711994 h 1766038"/>
                <a:gd name="connsiteX7" fmla="*/ 1439164 w 1513623"/>
                <a:gd name="connsiteY7" fmla="*/ 0 h 1766038"/>
                <a:gd name="connsiteX0" fmla="*/ 1439164 w 1513623"/>
                <a:gd name="connsiteY0" fmla="*/ 0 h 1765313"/>
                <a:gd name="connsiteX1" fmla="*/ 1512984 w 1513623"/>
                <a:gd name="connsiteY1" fmla="*/ 78582 h 1765313"/>
                <a:gd name="connsiteX2" fmla="*/ 836707 w 1513623"/>
                <a:gd name="connsiteY2" fmla="*/ 783432 h 1765313"/>
                <a:gd name="connsiteX3" fmla="*/ 296165 w 1513623"/>
                <a:gd name="connsiteY3" fmla="*/ 1504950 h 1765313"/>
                <a:gd name="connsiteX4" fmla="*/ 62802 w 1513623"/>
                <a:gd name="connsiteY4" fmla="*/ 1740695 h 1765313"/>
                <a:gd name="connsiteX5" fmla="*/ 205676 w 1513623"/>
                <a:gd name="connsiteY5" fmla="*/ 1452563 h 1765313"/>
                <a:gd name="connsiteX6" fmla="*/ 720027 w 1513623"/>
                <a:gd name="connsiteY6" fmla="*/ 711994 h 1765313"/>
                <a:gd name="connsiteX7" fmla="*/ 1439164 w 1513623"/>
                <a:gd name="connsiteY7" fmla="*/ 0 h 1765313"/>
                <a:gd name="connsiteX0" fmla="*/ 1439164 w 1513623"/>
                <a:gd name="connsiteY0" fmla="*/ 0 h 1756517"/>
                <a:gd name="connsiteX1" fmla="*/ 1512984 w 1513623"/>
                <a:gd name="connsiteY1" fmla="*/ 78582 h 1756517"/>
                <a:gd name="connsiteX2" fmla="*/ 836707 w 1513623"/>
                <a:gd name="connsiteY2" fmla="*/ 783432 h 1756517"/>
                <a:gd name="connsiteX3" fmla="*/ 296165 w 1513623"/>
                <a:gd name="connsiteY3" fmla="*/ 1504950 h 1756517"/>
                <a:gd name="connsiteX4" fmla="*/ 62802 w 1513623"/>
                <a:gd name="connsiteY4" fmla="*/ 1740695 h 1756517"/>
                <a:gd name="connsiteX5" fmla="*/ 205676 w 1513623"/>
                <a:gd name="connsiteY5" fmla="*/ 1452563 h 1756517"/>
                <a:gd name="connsiteX6" fmla="*/ 720027 w 1513623"/>
                <a:gd name="connsiteY6" fmla="*/ 711994 h 1756517"/>
                <a:gd name="connsiteX7" fmla="*/ 1439164 w 1513623"/>
                <a:gd name="connsiteY7" fmla="*/ 0 h 1756517"/>
                <a:gd name="connsiteX0" fmla="*/ 1440515 w 1514974"/>
                <a:gd name="connsiteY0" fmla="*/ 0 h 1756517"/>
                <a:gd name="connsiteX1" fmla="*/ 1514335 w 1514974"/>
                <a:gd name="connsiteY1" fmla="*/ 78582 h 1756517"/>
                <a:gd name="connsiteX2" fmla="*/ 838058 w 1514974"/>
                <a:gd name="connsiteY2" fmla="*/ 783432 h 1756517"/>
                <a:gd name="connsiteX3" fmla="*/ 297516 w 1514974"/>
                <a:gd name="connsiteY3" fmla="*/ 1504950 h 1756517"/>
                <a:gd name="connsiteX4" fmla="*/ 64153 w 1514974"/>
                <a:gd name="connsiteY4" fmla="*/ 1740695 h 1756517"/>
                <a:gd name="connsiteX5" fmla="*/ 199884 w 1514974"/>
                <a:gd name="connsiteY5" fmla="*/ 1445419 h 1756517"/>
                <a:gd name="connsiteX6" fmla="*/ 721378 w 1514974"/>
                <a:gd name="connsiteY6" fmla="*/ 711994 h 1756517"/>
                <a:gd name="connsiteX7" fmla="*/ 1440515 w 1514974"/>
                <a:gd name="connsiteY7" fmla="*/ 0 h 1756517"/>
                <a:gd name="connsiteX0" fmla="*/ 1440515 w 1514974"/>
                <a:gd name="connsiteY0" fmla="*/ 0 h 1756517"/>
                <a:gd name="connsiteX1" fmla="*/ 1514335 w 1514974"/>
                <a:gd name="connsiteY1" fmla="*/ 78582 h 1756517"/>
                <a:gd name="connsiteX2" fmla="*/ 838058 w 1514974"/>
                <a:gd name="connsiteY2" fmla="*/ 783432 h 1756517"/>
                <a:gd name="connsiteX3" fmla="*/ 297516 w 1514974"/>
                <a:gd name="connsiteY3" fmla="*/ 1504950 h 1756517"/>
                <a:gd name="connsiteX4" fmla="*/ 64153 w 1514974"/>
                <a:gd name="connsiteY4" fmla="*/ 1740695 h 1756517"/>
                <a:gd name="connsiteX5" fmla="*/ 199884 w 1514974"/>
                <a:gd name="connsiteY5" fmla="*/ 1445419 h 1756517"/>
                <a:gd name="connsiteX6" fmla="*/ 721378 w 1514974"/>
                <a:gd name="connsiteY6" fmla="*/ 711994 h 1756517"/>
                <a:gd name="connsiteX7" fmla="*/ 1440515 w 1514974"/>
                <a:gd name="connsiteY7" fmla="*/ 0 h 1756517"/>
                <a:gd name="connsiteX0" fmla="*/ 1440515 w 1514974"/>
                <a:gd name="connsiteY0" fmla="*/ 0 h 1756517"/>
                <a:gd name="connsiteX1" fmla="*/ 1514335 w 1514974"/>
                <a:gd name="connsiteY1" fmla="*/ 78582 h 1756517"/>
                <a:gd name="connsiteX2" fmla="*/ 838058 w 1514974"/>
                <a:gd name="connsiteY2" fmla="*/ 783432 h 1756517"/>
                <a:gd name="connsiteX3" fmla="*/ 297516 w 1514974"/>
                <a:gd name="connsiteY3" fmla="*/ 1504950 h 1756517"/>
                <a:gd name="connsiteX4" fmla="*/ 64153 w 1514974"/>
                <a:gd name="connsiteY4" fmla="*/ 1740695 h 1756517"/>
                <a:gd name="connsiteX5" fmla="*/ 199884 w 1514974"/>
                <a:gd name="connsiteY5" fmla="*/ 1445419 h 1756517"/>
                <a:gd name="connsiteX6" fmla="*/ 721378 w 1514974"/>
                <a:gd name="connsiteY6" fmla="*/ 711994 h 1756517"/>
                <a:gd name="connsiteX7" fmla="*/ 1440515 w 1514974"/>
                <a:gd name="connsiteY7" fmla="*/ 0 h 1756517"/>
                <a:gd name="connsiteX0" fmla="*/ 1440515 w 1514974"/>
                <a:gd name="connsiteY0" fmla="*/ 0 h 1756517"/>
                <a:gd name="connsiteX1" fmla="*/ 1514335 w 1514974"/>
                <a:gd name="connsiteY1" fmla="*/ 78582 h 1756517"/>
                <a:gd name="connsiteX2" fmla="*/ 838058 w 1514974"/>
                <a:gd name="connsiteY2" fmla="*/ 783432 h 1756517"/>
                <a:gd name="connsiteX3" fmla="*/ 297516 w 1514974"/>
                <a:gd name="connsiteY3" fmla="*/ 1504950 h 1756517"/>
                <a:gd name="connsiteX4" fmla="*/ 64153 w 1514974"/>
                <a:gd name="connsiteY4" fmla="*/ 1740695 h 1756517"/>
                <a:gd name="connsiteX5" fmla="*/ 199884 w 1514974"/>
                <a:gd name="connsiteY5" fmla="*/ 1445419 h 1756517"/>
                <a:gd name="connsiteX6" fmla="*/ 721378 w 1514974"/>
                <a:gd name="connsiteY6" fmla="*/ 711994 h 1756517"/>
                <a:gd name="connsiteX7" fmla="*/ 1440515 w 1514974"/>
                <a:gd name="connsiteY7" fmla="*/ 0 h 1756517"/>
                <a:gd name="connsiteX0" fmla="*/ 1440515 w 1546593"/>
                <a:gd name="connsiteY0" fmla="*/ 10217 h 1766734"/>
                <a:gd name="connsiteX1" fmla="*/ 1514335 w 1546593"/>
                <a:gd name="connsiteY1" fmla="*/ 88799 h 1766734"/>
                <a:gd name="connsiteX2" fmla="*/ 821389 w 1546593"/>
                <a:gd name="connsiteY2" fmla="*/ 793649 h 1766734"/>
                <a:gd name="connsiteX3" fmla="*/ 297516 w 1546593"/>
                <a:gd name="connsiteY3" fmla="*/ 1515167 h 1766734"/>
                <a:gd name="connsiteX4" fmla="*/ 64153 w 1546593"/>
                <a:gd name="connsiteY4" fmla="*/ 1750912 h 1766734"/>
                <a:gd name="connsiteX5" fmla="*/ 199884 w 1546593"/>
                <a:gd name="connsiteY5" fmla="*/ 1455636 h 1766734"/>
                <a:gd name="connsiteX6" fmla="*/ 721378 w 1546593"/>
                <a:gd name="connsiteY6" fmla="*/ 722211 h 1766734"/>
                <a:gd name="connsiteX7" fmla="*/ 1440515 w 1546593"/>
                <a:gd name="connsiteY7" fmla="*/ 10217 h 1766734"/>
                <a:gd name="connsiteX0" fmla="*/ 1440515 w 1546593"/>
                <a:gd name="connsiteY0" fmla="*/ 10217 h 1766734"/>
                <a:gd name="connsiteX1" fmla="*/ 1514335 w 1546593"/>
                <a:gd name="connsiteY1" fmla="*/ 88799 h 1766734"/>
                <a:gd name="connsiteX2" fmla="*/ 821389 w 1546593"/>
                <a:gd name="connsiteY2" fmla="*/ 793649 h 1766734"/>
                <a:gd name="connsiteX3" fmla="*/ 297516 w 1546593"/>
                <a:gd name="connsiteY3" fmla="*/ 1515167 h 1766734"/>
                <a:gd name="connsiteX4" fmla="*/ 64153 w 1546593"/>
                <a:gd name="connsiteY4" fmla="*/ 1750912 h 1766734"/>
                <a:gd name="connsiteX5" fmla="*/ 199884 w 1546593"/>
                <a:gd name="connsiteY5" fmla="*/ 1455636 h 1766734"/>
                <a:gd name="connsiteX6" fmla="*/ 726141 w 1546593"/>
                <a:gd name="connsiteY6" fmla="*/ 712686 h 1766734"/>
                <a:gd name="connsiteX7" fmla="*/ 1440515 w 1546593"/>
                <a:gd name="connsiteY7" fmla="*/ 10217 h 1766734"/>
                <a:gd name="connsiteX0" fmla="*/ 1440515 w 1524143"/>
                <a:gd name="connsiteY0" fmla="*/ 0 h 1756517"/>
                <a:gd name="connsiteX1" fmla="*/ 1514335 w 1524143"/>
                <a:gd name="connsiteY1" fmla="*/ 78582 h 1756517"/>
                <a:gd name="connsiteX2" fmla="*/ 821389 w 1524143"/>
                <a:gd name="connsiteY2" fmla="*/ 783432 h 1756517"/>
                <a:gd name="connsiteX3" fmla="*/ 297516 w 1524143"/>
                <a:gd name="connsiteY3" fmla="*/ 1504950 h 1756517"/>
                <a:gd name="connsiteX4" fmla="*/ 64153 w 1524143"/>
                <a:gd name="connsiteY4" fmla="*/ 1740695 h 1756517"/>
                <a:gd name="connsiteX5" fmla="*/ 199884 w 1524143"/>
                <a:gd name="connsiteY5" fmla="*/ 1445419 h 1756517"/>
                <a:gd name="connsiteX6" fmla="*/ 726141 w 1524143"/>
                <a:gd name="connsiteY6" fmla="*/ 702469 h 1756517"/>
                <a:gd name="connsiteX7" fmla="*/ 1440515 w 1524143"/>
                <a:gd name="connsiteY7" fmla="*/ 0 h 1756517"/>
                <a:gd name="connsiteX0" fmla="*/ 1440515 w 1514364"/>
                <a:gd name="connsiteY0" fmla="*/ 0 h 1756517"/>
                <a:gd name="connsiteX1" fmla="*/ 1514335 w 1514364"/>
                <a:gd name="connsiteY1" fmla="*/ 78582 h 1756517"/>
                <a:gd name="connsiteX2" fmla="*/ 821389 w 1514364"/>
                <a:gd name="connsiteY2" fmla="*/ 783432 h 1756517"/>
                <a:gd name="connsiteX3" fmla="*/ 297516 w 1514364"/>
                <a:gd name="connsiteY3" fmla="*/ 1504950 h 1756517"/>
                <a:gd name="connsiteX4" fmla="*/ 64153 w 1514364"/>
                <a:gd name="connsiteY4" fmla="*/ 1740695 h 1756517"/>
                <a:gd name="connsiteX5" fmla="*/ 199884 w 1514364"/>
                <a:gd name="connsiteY5" fmla="*/ 1445419 h 1756517"/>
                <a:gd name="connsiteX6" fmla="*/ 726141 w 1514364"/>
                <a:gd name="connsiteY6" fmla="*/ 702469 h 1756517"/>
                <a:gd name="connsiteX7" fmla="*/ 1440515 w 1514364"/>
                <a:gd name="connsiteY7" fmla="*/ 0 h 1756517"/>
                <a:gd name="connsiteX0" fmla="*/ 1440515 w 1514364"/>
                <a:gd name="connsiteY0" fmla="*/ 0 h 1756517"/>
                <a:gd name="connsiteX1" fmla="*/ 1514335 w 1514364"/>
                <a:gd name="connsiteY1" fmla="*/ 78582 h 1756517"/>
                <a:gd name="connsiteX2" fmla="*/ 821389 w 1514364"/>
                <a:gd name="connsiteY2" fmla="*/ 783432 h 1756517"/>
                <a:gd name="connsiteX3" fmla="*/ 297516 w 1514364"/>
                <a:gd name="connsiteY3" fmla="*/ 1504950 h 1756517"/>
                <a:gd name="connsiteX4" fmla="*/ 64153 w 1514364"/>
                <a:gd name="connsiteY4" fmla="*/ 1740695 h 1756517"/>
                <a:gd name="connsiteX5" fmla="*/ 199884 w 1514364"/>
                <a:gd name="connsiteY5" fmla="*/ 1445419 h 1756517"/>
                <a:gd name="connsiteX6" fmla="*/ 714235 w 1514364"/>
                <a:gd name="connsiteY6" fmla="*/ 685801 h 1756517"/>
                <a:gd name="connsiteX7" fmla="*/ 1440515 w 1514364"/>
                <a:gd name="connsiteY7" fmla="*/ 0 h 1756517"/>
                <a:gd name="connsiteX0" fmla="*/ 1440515 w 1514364"/>
                <a:gd name="connsiteY0" fmla="*/ 0 h 1756517"/>
                <a:gd name="connsiteX1" fmla="*/ 1514335 w 1514364"/>
                <a:gd name="connsiteY1" fmla="*/ 78582 h 1756517"/>
                <a:gd name="connsiteX2" fmla="*/ 821389 w 1514364"/>
                <a:gd name="connsiteY2" fmla="*/ 783432 h 1756517"/>
                <a:gd name="connsiteX3" fmla="*/ 297516 w 1514364"/>
                <a:gd name="connsiteY3" fmla="*/ 1504950 h 1756517"/>
                <a:gd name="connsiteX4" fmla="*/ 64153 w 1514364"/>
                <a:gd name="connsiteY4" fmla="*/ 1740695 h 1756517"/>
                <a:gd name="connsiteX5" fmla="*/ 199884 w 1514364"/>
                <a:gd name="connsiteY5" fmla="*/ 1445419 h 1756517"/>
                <a:gd name="connsiteX6" fmla="*/ 726141 w 1514364"/>
                <a:gd name="connsiteY6" fmla="*/ 688182 h 1756517"/>
                <a:gd name="connsiteX7" fmla="*/ 1440515 w 1514364"/>
                <a:gd name="connsiteY7" fmla="*/ 0 h 1756517"/>
                <a:gd name="connsiteX0" fmla="*/ 1438598 w 1512447"/>
                <a:gd name="connsiteY0" fmla="*/ 0 h 1754894"/>
                <a:gd name="connsiteX1" fmla="*/ 1512418 w 1512447"/>
                <a:gd name="connsiteY1" fmla="*/ 78582 h 1754894"/>
                <a:gd name="connsiteX2" fmla="*/ 819472 w 1512447"/>
                <a:gd name="connsiteY2" fmla="*/ 783432 h 1754894"/>
                <a:gd name="connsiteX3" fmla="*/ 295599 w 1512447"/>
                <a:gd name="connsiteY3" fmla="*/ 1504950 h 1754894"/>
                <a:gd name="connsiteX4" fmla="*/ 64617 w 1512447"/>
                <a:gd name="connsiteY4" fmla="*/ 1738314 h 1754894"/>
                <a:gd name="connsiteX5" fmla="*/ 197967 w 1512447"/>
                <a:gd name="connsiteY5" fmla="*/ 1445419 h 1754894"/>
                <a:gd name="connsiteX6" fmla="*/ 724224 w 1512447"/>
                <a:gd name="connsiteY6" fmla="*/ 688182 h 1754894"/>
                <a:gd name="connsiteX7" fmla="*/ 1438598 w 1512447"/>
                <a:gd name="connsiteY7" fmla="*/ 0 h 1754894"/>
                <a:gd name="connsiteX0" fmla="*/ 1438598 w 1512447"/>
                <a:gd name="connsiteY0" fmla="*/ 0 h 1761168"/>
                <a:gd name="connsiteX1" fmla="*/ 1512418 w 1512447"/>
                <a:gd name="connsiteY1" fmla="*/ 78582 h 1761168"/>
                <a:gd name="connsiteX2" fmla="*/ 819472 w 1512447"/>
                <a:gd name="connsiteY2" fmla="*/ 783432 h 1761168"/>
                <a:gd name="connsiteX3" fmla="*/ 295599 w 1512447"/>
                <a:gd name="connsiteY3" fmla="*/ 1504950 h 1761168"/>
                <a:gd name="connsiteX4" fmla="*/ 64617 w 1512447"/>
                <a:gd name="connsiteY4" fmla="*/ 1738314 h 1761168"/>
                <a:gd name="connsiteX5" fmla="*/ 197967 w 1512447"/>
                <a:gd name="connsiteY5" fmla="*/ 1445419 h 1761168"/>
                <a:gd name="connsiteX6" fmla="*/ 724224 w 1512447"/>
                <a:gd name="connsiteY6" fmla="*/ 688182 h 1761168"/>
                <a:gd name="connsiteX7" fmla="*/ 1438598 w 1512447"/>
                <a:gd name="connsiteY7" fmla="*/ 0 h 1761168"/>
                <a:gd name="connsiteX0" fmla="*/ 1438598 w 1512447"/>
                <a:gd name="connsiteY0" fmla="*/ 0 h 1753771"/>
                <a:gd name="connsiteX1" fmla="*/ 1512418 w 1512447"/>
                <a:gd name="connsiteY1" fmla="*/ 78582 h 1753771"/>
                <a:gd name="connsiteX2" fmla="*/ 819472 w 1512447"/>
                <a:gd name="connsiteY2" fmla="*/ 783432 h 1753771"/>
                <a:gd name="connsiteX3" fmla="*/ 295599 w 1512447"/>
                <a:gd name="connsiteY3" fmla="*/ 1504950 h 1753771"/>
                <a:gd name="connsiteX4" fmla="*/ 64617 w 1512447"/>
                <a:gd name="connsiteY4" fmla="*/ 1738314 h 1753771"/>
                <a:gd name="connsiteX5" fmla="*/ 197967 w 1512447"/>
                <a:gd name="connsiteY5" fmla="*/ 1445419 h 1753771"/>
                <a:gd name="connsiteX6" fmla="*/ 724224 w 1512447"/>
                <a:gd name="connsiteY6" fmla="*/ 688182 h 1753771"/>
                <a:gd name="connsiteX7" fmla="*/ 1438598 w 1512447"/>
                <a:gd name="connsiteY7" fmla="*/ 0 h 1753771"/>
                <a:gd name="connsiteX0" fmla="*/ 1438598 w 1512447"/>
                <a:gd name="connsiteY0" fmla="*/ 0 h 1787072"/>
                <a:gd name="connsiteX1" fmla="*/ 1512418 w 1512447"/>
                <a:gd name="connsiteY1" fmla="*/ 78582 h 1787072"/>
                <a:gd name="connsiteX2" fmla="*/ 819472 w 1512447"/>
                <a:gd name="connsiteY2" fmla="*/ 783432 h 1787072"/>
                <a:gd name="connsiteX3" fmla="*/ 295599 w 1512447"/>
                <a:gd name="connsiteY3" fmla="*/ 1504950 h 1787072"/>
                <a:gd name="connsiteX4" fmla="*/ 64617 w 1512447"/>
                <a:gd name="connsiteY4" fmla="*/ 1738314 h 1787072"/>
                <a:gd name="connsiteX5" fmla="*/ 197967 w 1512447"/>
                <a:gd name="connsiteY5" fmla="*/ 1445419 h 1787072"/>
                <a:gd name="connsiteX6" fmla="*/ 724224 w 1512447"/>
                <a:gd name="connsiteY6" fmla="*/ 688182 h 1787072"/>
                <a:gd name="connsiteX7" fmla="*/ 1438598 w 1512447"/>
                <a:gd name="connsiteY7" fmla="*/ 0 h 1787072"/>
                <a:gd name="connsiteX0" fmla="*/ 1438598 w 1512447"/>
                <a:gd name="connsiteY0" fmla="*/ 0 h 1772441"/>
                <a:gd name="connsiteX1" fmla="*/ 1512418 w 1512447"/>
                <a:gd name="connsiteY1" fmla="*/ 78582 h 1772441"/>
                <a:gd name="connsiteX2" fmla="*/ 819472 w 1512447"/>
                <a:gd name="connsiteY2" fmla="*/ 783432 h 1772441"/>
                <a:gd name="connsiteX3" fmla="*/ 295599 w 1512447"/>
                <a:gd name="connsiteY3" fmla="*/ 1504950 h 1772441"/>
                <a:gd name="connsiteX4" fmla="*/ 64617 w 1512447"/>
                <a:gd name="connsiteY4" fmla="*/ 1738314 h 1772441"/>
                <a:gd name="connsiteX5" fmla="*/ 197967 w 1512447"/>
                <a:gd name="connsiteY5" fmla="*/ 1445419 h 1772441"/>
                <a:gd name="connsiteX6" fmla="*/ 724224 w 1512447"/>
                <a:gd name="connsiteY6" fmla="*/ 688182 h 1772441"/>
                <a:gd name="connsiteX7" fmla="*/ 1438598 w 1512447"/>
                <a:gd name="connsiteY7" fmla="*/ 0 h 1772441"/>
                <a:gd name="connsiteX0" fmla="*/ 1438598 w 1512447"/>
                <a:gd name="connsiteY0" fmla="*/ 0 h 1753941"/>
                <a:gd name="connsiteX1" fmla="*/ 1512418 w 1512447"/>
                <a:gd name="connsiteY1" fmla="*/ 78582 h 1753941"/>
                <a:gd name="connsiteX2" fmla="*/ 819472 w 1512447"/>
                <a:gd name="connsiteY2" fmla="*/ 783432 h 1753941"/>
                <a:gd name="connsiteX3" fmla="*/ 295599 w 1512447"/>
                <a:gd name="connsiteY3" fmla="*/ 1504950 h 1753941"/>
                <a:gd name="connsiteX4" fmla="*/ 64617 w 1512447"/>
                <a:gd name="connsiteY4" fmla="*/ 1738314 h 1753941"/>
                <a:gd name="connsiteX5" fmla="*/ 197967 w 1512447"/>
                <a:gd name="connsiteY5" fmla="*/ 1445419 h 1753941"/>
                <a:gd name="connsiteX6" fmla="*/ 724224 w 1512447"/>
                <a:gd name="connsiteY6" fmla="*/ 688182 h 1753941"/>
                <a:gd name="connsiteX7" fmla="*/ 1438598 w 1512447"/>
                <a:gd name="connsiteY7" fmla="*/ 0 h 1753941"/>
                <a:gd name="connsiteX0" fmla="*/ 1438598 w 1512447"/>
                <a:gd name="connsiteY0" fmla="*/ 0 h 1756649"/>
                <a:gd name="connsiteX1" fmla="*/ 1512418 w 1512447"/>
                <a:gd name="connsiteY1" fmla="*/ 78582 h 1756649"/>
                <a:gd name="connsiteX2" fmla="*/ 819472 w 1512447"/>
                <a:gd name="connsiteY2" fmla="*/ 783432 h 1756649"/>
                <a:gd name="connsiteX3" fmla="*/ 295599 w 1512447"/>
                <a:gd name="connsiteY3" fmla="*/ 1504950 h 1756649"/>
                <a:gd name="connsiteX4" fmla="*/ 64617 w 1512447"/>
                <a:gd name="connsiteY4" fmla="*/ 1738314 h 1756649"/>
                <a:gd name="connsiteX5" fmla="*/ 197967 w 1512447"/>
                <a:gd name="connsiteY5" fmla="*/ 1445419 h 1756649"/>
                <a:gd name="connsiteX6" fmla="*/ 724224 w 1512447"/>
                <a:gd name="connsiteY6" fmla="*/ 688182 h 1756649"/>
                <a:gd name="connsiteX7" fmla="*/ 1438598 w 1512447"/>
                <a:gd name="connsiteY7" fmla="*/ 0 h 175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12447" h="1756649">
                  <a:moveTo>
                    <a:pt x="1438598" y="0"/>
                  </a:moveTo>
                  <a:cubicBezTo>
                    <a:pt x="1438201" y="1"/>
                    <a:pt x="1514170" y="76741"/>
                    <a:pt x="1512418" y="78582"/>
                  </a:cubicBezTo>
                  <a:cubicBezTo>
                    <a:pt x="1406792" y="189519"/>
                    <a:pt x="861144" y="711994"/>
                    <a:pt x="819472" y="783432"/>
                  </a:cubicBezTo>
                  <a:cubicBezTo>
                    <a:pt x="637703" y="1030288"/>
                    <a:pt x="431727" y="1327547"/>
                    <a:pt x="295599" y="1504950"/>
                  </a:cubicBezTo>
                  <a:cubicBezTo>
                    <a:pt x="349971" y="1750979"/>
                    <a:pt x="128683" y="1786154"/>
                    <a:pt x="64617" y="1738314"/>
                  </a:cubicBezTo>
                  <a:cubicBezTo>
                    <a:pt x="-98499" y="1571626"/>
                    <a:pt x="85254" y="1435100"/>
                    <a:pt x="197967" y="1445419"/>
                  </a:cubicBezTo>
                  <a:cubicBezTo>
                    <a:pt x="290041" y="1323974"/>
                    <a:pt x="688504" y="758429"/>
                    <a:pt x="724224" y="688182"/>
                  </a:cubicBezTo>
                  <a:cubicBezTo>
                    <a:pt x="929012" y="482204"/>
                    <a:pt x="1321123" y="113507"/>
                    <a:pt x="1438598" y="0"/>
                  </a:cubicBezTo>
                  <a:close/>
                </a:path>
              </a:pathLst>
            </a:custGeom>
            <a:gradFill>
              <a:gsLst>
                <a:gs pos="57000">
                  <a:srgbClr val="B9D6A7"/>
                </a:gs>
                <a:gs pos="5000">
                  <a:schemeClr val="accent6">
                    <a:lumMod val="40000"/>
                    <a:lumOff val="60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path path="circle">
                <a:fillToRect r="100000" b="100000"/>
              </a:path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875" name="Ellipse 874"/>
            <p:cNvSpPr/>
            <p:nvPr/>
          </p:nvSpPr>
          <p:spPr bwMode="auto">
            <a:xfrm rot="16240429">
              <a:off x="6006524" y="1826303"/>
              <a:ext cx="43362" cy="126428"/>
            </a:xfrm>
            <a:prstGeom prst="ellipse">
              <a:avLst/>
            </a:prstGeom>
            <a:gradFill flip="none" rotWithShape="1">
              <a:gsLst>
                <a:gs pos="44000">
                  <a:srgbClr val="486F2D"/>
                </a:gs>
                <a:gs pos="0">
                  <a:schemeClr val="accent6">
                    <a:lumMod val="50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sp>
        <p:nvSpPr>
          <p:cNvPr id="806" name="Textfeld 805"/>
          <p:cNvSpPr txBox="1"/>
          <p:nvPr/>
        </p:nvSpPr>
        <p:spPr>
          <a:xfrm>
            <a:off x="877321" y="5958023"/>
            <a:ext cx="479619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CD25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uppieren 20"/>
          <p:cNvGrpSpPr>
            <a:grpSpLocks noChangeAspect="1"/>
          </p:cNvGrpSpPr>
          <p:nvPr/>
        </p:nvGrpSpPr>
        <p:grpSpPr>
          <a:xfrm rot="15898492">
            <a:off x="1050091" y="5708248"/>
            <a:ext cx="198167" cy="360000"/>
            <a:chOff x="319454" y="5266339"/>
            <a:chExt cx="284397" cy="516647"/>
          </a:xfrm>
        </p:grpSpPr>
        <p:sp>
          <p:nvSpPr>
            <p:cNvPr id="805" name="Abgerundetes Rechteck 804"/>
            <p:cNvSpPr/>
            <p:nvPr/>
          </p:nvSpPr>
          <p:spPr>
            <a:xfrm>
              <a:off x="427882" y="5502400"/>
              <a:ext cx="64667" cy="28058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chemeClr val="accent3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8" name="Halbbogen 807"/>
            <p:cNvSpPr/>
            <p:nvPr/>
          </p:nvSpPr>
          <p:spPr>
            <a:xfrm rot="10800000">
              <a:off x="319454" y="5266339"/>
              <a:ext cx="284397" cy="278572"/>
            </a:xfrm>
            <a:prstGeom prst="blockArc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chemeClr val="accent3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807" name="Explosion 1 806"/>
          <p:cNvSpPr>
            <a:spLocks noChangeAspect="1"/>
          </p:cNvSpPr>
          <p:nvPr/>
        </p:nvSpPr>
        <p:spPr>
          <a:xfrm>
            <a:off x="6960651" y="2172085"/>
            <a:ext cx="950935" cy="965351"/>
          </a:xfrm>
          <a:prstGeom prst="irregularSeal1">
            <a:avLst/>
          </a:prstGeom>
          <a:gradFill flip="none" rotWithShape="1">
            <a:gsLst>
              <a:gs pos="1000">
                <a:srgbClr val="FF0000"/>
              </a:gs>
              <a:gs pos="100000">
                <a:srgbClr val="FF0000"/>
              </a:gs>
              <a:gs pos="50000">
                <a:srgbClr val="FFEBEB"/>
              </a:gs>
            </a:gsLst>
            <a:path path="circle">
              <a:fillToRect l="100000" b="100000"/>
            </a:path>
            <a:tileRect t="-100000" r="-100000"/>
          </a:gradFill>
          <a:ln w="19050" cmpd="sng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082921" y="2485272"/>
            <a:ext cx="67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 smtClean="0">
                <a:latin typeface="Arial"/>
                <a:cs typeface="Arial"/>
              </a:rPr>
              <a:t>C5b-9</a:t>
            </a:r>
            <a:endParaRPr lang="de-DE" sz="1400" dirty="0">
              <a:latin typeface="Arial"/>
              <a:cs typeface="Arial"/>
            </a:endParaRPr>
          </a:p>
        </p:txBody>
      </p:sp>
      <p:sp>
        <p:nvSpPr>
          <p:cNvPr id="836" name="Ellipse 835"/>
          <p:cNvSpPr>
            <a:spLocks noChangeAspect="1"/>
          </p:cNvSpPr>
          <p:nvPr/>
        </p:nvSpPr>
        <p:spPr>
          <a:xfrm>
            <a:off x="8147904" y="5679596"/>
            <a:ext cx="540000" cy="540000"/>
          </a:xfrm>
          <a:prstGeom prst="ellipse">
            <a:avLst/>
          </a:prstGeom>
          <a:gradFill flip="none" rotWithShape="1">
            <a:gsLst>
              <a:gs pos="0">
                <a:srgbClr val="003399"/>
              </a:gs>
              <a:gs pos="99000">
                <a:srgbClr val="003399"/>
              </a:gs>
              <a:gs pos="50000">
                <a:srgbClr val="E8F4FE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>
            <a:outerShdw blurRad="50800" dist="2286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feld 124"/>
          <p:cNvSpPr txBox="1"/>
          <p:nvPr/>
        </p:nvSpPr>
        <p:spPr>
          <a:xfrm>
            <a:off x="8187457" y="5792129"/>
            <a:ext cx="465192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C5a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8" name="Gruppieren 837"/>
          <p:cNvGrpSpPr>
            <a:grpSpLocks noChangeAspect="1"/>
          </p:cNvGrpSpPr>
          <p:nvPr/>
        </p:nvGrpSpPr>
        <p:grpSpPr>
          <a:xfrm>
            <a:off x="2614465" y="419521"/>
            <a:ext cx="639063" cy="1256400"/>
            <a:chOff x="6345824" y="5289264"/>
            <a:chExt cx="549333" cy="1079991"/>
          </a:xfrm>
        </p:grpSpPr>
        <p:sp>
          <p:nvSpPr>
            <p:cNvPr id="839" name="Freihandform 838"/>
            <p:cNvSpPr/>
            <p:nvPr/>
          </p:nvSpPr>
          <p:spPr>
            <a:xfrm>
              <a:off x="6345824" y="5292887"/>
              <a:ext cx="549333" cy="1076368"/>
            </a:xfrm>
            <a:custGeom>
              <a:avLst/>
              <a:gdLst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35978 w 1799060"/>
                <a:gd name="connsiteY31" fmla="*/ 621478 h 3545653"/>
                <a:gd name="connsiteX32" fmla="*/ 1393140 w 1799060"/>
                <a:gd name="connsiteY32" fmla="*/ 711966 h 3545653"/>
                <a:gd name="connsiteX33" fmla="*/ 1445528 w 1799060"/>
                <a:gd name="connsiteY33" fmla="*/ 611953 h 3545653"/>
                <a:gd name="connsiteX34" fmla="*/ 1455053 w 1799060"/>
                <a:gd name="connsiteY34" fmla="*/ 392878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35978 w 1799060"/>
                <a:gd name="connsiteY31" fmla="*/ 621478 h 3545653"/>
                <a:gd name="connsiteX32" fmla="*/ 1393140 w 1799060"/>
                <a:gd name="connsiteY32" fmla="*/ 711966 h 3545653"/>
                <a:gd name="connsiteX33" fmla="*/ 1445528 w 1799060"/>
                <a:gd name="connsiteY33" fmla="*/ 611953 h 3545653"/>
                <a:gd name="connsiteX34" fmla="*/ 1455053 w 1799060"/>
                <a:gd name="connsiteY34" fmla="*/ 392878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35978 w 1799060"/>
                <a:gd name="connsiteY31" fmla="*/ 621478 h 3545653"/>
                <a:gd name="connsiteX32" fmla="*/ 1393140 w 1799060"/>
                <a:gd name="connsiteY32" fmla="*/ 711966 h 3545653"/>
                <a:gd name="connsiteX33" fmla="*/ 1445528 w 1799060"/>
                <a:gd name="connsiteY33" fmla="*/ 611953 h 3545653"/>
                <a:gd name="connsiteX34" fmla="*/ 1455053 w 1799060"/>
                <a:gd name="connsiteY34" fmla="*/ 392878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35978 w 1799060"/>
                <a:gd name="connsiteY31" fmla="*/ 621478 h 3545653"/>
                <a:gd name="connsiteX32" fmla="*/ 1393140 w 1799060"/>
                <a:gd name="connsiteY32" fmla="*/ 711966 h 3545653"/>
                <a:gd name="connsiteX33" fmla="*/ 1445528 w 1799060"/>
                <a:gd name="connsiteY33" fmla="*/ 611953 h 3545653"/>
                <a:gd name="connsiteX34" fmla="*/ 1455053 w 1799060"/>
                <a:gd name="connsiteY34" fmla="*/ 392878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35978 w 1799060"/>
                <a:gd name="connsiteY31" fmla="*/ 621478 h 3545653"/>
                <a:gd name="connsiteX32" fmla="*/ 1393140 w 1799060"/>
                <a:gd name="connsiteY32" fmla="*/ 711966 h 3545653"/>
                <a:gd name="connsiteX33" fmla="*/ 1445528 w 1799060"/>
                <a:gd name="connsiteY33" fmla="*/ 611953 h 3545653"/>
                <a:gd name="connsiteX34" fmla="*/ 1431240 w 1799060"/>
                <a:gd name="connsiteY34" fmla="*/ 40240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35978 w 1799060"/>
                <a:gd name="connsiteY31" fmla="*/ 621478 h 3545653"/>
                <a:gd name="connsiteX32" fmla="*/ 1393140 w 1799060"/>
                <a:gd name="connsiteY32" fmla="*/ 711966 h 3545653"/>
                <a:gd name="connsiteX33" fmla="*/ 1445528 w 1799060"/>
                <a:gd name="connsiteY33" fmla="*/ 611953 h 3545653"/>
                <a:gd name="connsiteX34" fmla="*/ 1431240 w 1799060"/>
                <a:gd name="connsiteY34" fmla="*/ 40240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35978 w 1799060"/>
                <a:gd name="connsiteY31" fmla="*/ 621478 h 3545653"/>
                <a:gd name="connsiteX32" fmla="*/ 1393140 w 1799060"/>
                <a:gd name="connsiteY32" fmla="*/ 711966 h 3545653"/>
                <a:gd name="connsiteX33" fmla="*/ 1445528 w 1799060"/>
                <a:gd name="connsiteY33" fmla="*/ 611953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35978 w 1799060"/>
                <a:gd name="connsiteY31" fmla="*/ 621478 h 3545653"/>
                <a:gd name="connsiteX32" fmla="*/ 1393140 w 1799060"/>
                <a:gd name="connsiteY32" fmla="*/ 711966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35978 w 1799060"/>
                <a:gd name="connsiteY31" fmla="*/ 621478 h 3545653"/>
                <a:gd name="connsiteX32" fmla="*/ 1393140 w 1799060"/>
                <a:gd name="connsiteY32" fmla="*/ 721491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35978 w 1799060"/>
                <a:gd name="connsiteY31" fmla="*/ 621478 h 3545653"/>
                <a:gd name="connsiteX32" fmla="*/ 1421715 w 1799060"/>
                <a:gd name="connsiteY32" fmla="*/ 721491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21690 w 1799060"/>
                <a:gd name="connsiteY31" fmla="*/ 621478 h 3545653"/>
                <a:gd name="connsiteX32" fmla="*/ 1421715 w 1799060"/>
                <a:gd name="connsiteY32" fmla="*/ 721491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21690 w 1799060"/>
                <a:gd name="connsiteY31" fmla="*/ 621478 h 3545653"/>
                <a:gd name="connsiteX32" fmla="*/ 1421715 w 1799060"/>
                <a:gd name="connsiteY32" fmla="*/ 721491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21690 w 1799060"/>
                <a:gd name="connsiteY31" fmla="*/ 621478 h 3545653"/>
                <a:gd name="connsiteX32" fmla="*/ 1421715 w 1799060"/>
                <a:gd name="connsiteY32" fmla="*/ 721491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21690 w 1799060"/>
                <a:gd name="connsiteY31" fmla="*/ 621478 h 3545653"/>
                <a:gd name="connsiteX32" fmla="*/ 1421715 w 1799060"/>
                <a:gd name="connsiteY32" fmla="*/ 721491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4028 w 1799060"/>
                <a:gd name="connsiteY1" fmla="*/ 3359916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21690 w 1799060"/>
                <a:gd name="connsiteY31" fmla="*/ 621478 h 3545653"/>
                <a:gd name="connsiteX32" fmla="*/ 1421715 w 1799060"/>
                <a:gd name="connsiteY32" fmla="*/ 721491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4028 w 1799060"/>
                <a:gd name="connsiteY1" fmla="*/ 3359916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21690 w 1799060"/>
                <a:gd name="connsiteY31" fmla="*/ 621478 h 3545653"/>
                <a:gd name="connsiteX32" fmla="*/ 1421715 w 1799060"/>
                <a:gd name="connsiteY32" fmla="*/ 721491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4028 w 1799060"/>
                <a:gd name="connsiteY1" fmla="*/ 3359916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21690 w 1799060"/>
                <a:gd name="connsiteY31" fmla="*/ 621478 h 3545653"/>
                <a:gd name="connsiteX32" fmla="*/ 1421715 w 1799060"/>
                <a:gd name="connsiteY32" fmla="*/ 721491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4028 w 1799060"/>
                <a:gd name="connsiteY1" fmla="*/ 3359916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21690 w 1799060"/>
                <a:gd name="connsiteY31" fmla="*/ 621478 h 3545653"/>
                <a:gd name="connsiteX32" fmla="*/ 1421715 w 1799060"/>
                <a:gd name="connsiteY32" fmla="*/ 721491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4028 w 1799060"/>
                <a:gd name="connsiteY1" fmla="*/ 3359916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21690 w 1799060"/>
                <a:gd name="connsiteY31" fmla="*/ 621478 h 3545653"/>
                <a:gd name="connsiteX32" fmla="*/ 1421715 w 1799060"/>
                <a:gd name="connsiteY32" fmla="*/ 721491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7614 w 1803121"/>
                <a:gd name="connsiteY0" fmla="*/ 3545653 h 3545653"/>
                <a:gd name="connsiteX1" fmla="*/ 878089 w 1803121"/>
                <a:gd name="connsiteY1" fmla="*/ 3359916 h 3545653"/>
                <a:gd name="connsiteX2" fmla="*/ 887614 w 1803121"/>
                <a:gd name="connsiteY2" fmla="*/ 3078928 h 3545653"/>
                <a:gd name="connsiteX3" fmla="*/ 911426 w 1803121"/>
                <a:gd name="connsiteY3" fmla="*/ 2840803 h 3545653"/>
                <a:gd name="connsiteX4" fmla="*/ 968576 w 1803121"/>
                <a:gd name="connsiteY4" fmla="*/ 2564578 h 3545653"/>
                <a:gd name="connsiteX5" fmla="*/ 1173364 w 1803121"/>
                <a:gd name="connsiteY5" fmla="*/ 2069278 h 3545653"/>
                <a:gd name="connsiteX6" fmla="*/ 1325764 w 1803121"/>
                <a:gd name="connsiteY6" fmla="*/ 1759716 h 3545653"/>
                <a:gd name="connsiteX7" fmla="*/ 1430539 w 1803121"/>
                <a:gd name="connsiteY7" fmla="*/ 1540641 h 3545653"/>
                <a:gd name="connsiteX8" fmla="*/ 1435301 w 1803121"/>
                <a:gd name="connsiteY8" fmla="*/ 1388241 h 3545653"/>
                <a:gd name="connsiteX9" fmla="*/ 1382914 w 1803121"/>
                <a:gd name="connsiteY9" fmla="*/ 1197741 h 3545653"/>
                <a:gd name="connsiteX10" fmla="*/ 1249564 w 1803121"/>
                <a:gd name="connsiteY10" fmla="*/ 1050103 h 3545653"/>
                <a:gd name="connsiteX11" fmla="*/ 1054301 w 1803121"/>
                <a:gd name="connsiteY11" fmla="*/ 935803 h 3545653"/>
                <a:gd name="connsiteX12" fmla="*/ 759026 w 1803121"/>
                <a:gd name="connsiteY12" fmla="*/ 935803 h 3545653"/>
                <a:gd name="connsiteX13" fmla="*/ 473276 w 1803121"/>
                <a:gd name="connsiteY13" fmla="*/ 1102491 h 3545653"/>
                <a:gd name="connsiteX14" fmla="*/ 378026 w 1803121"/>
                <a:gd name="connsiteY14" fmla="*/ 1340616 h 3545653"/>
                <a:gd name="connsiteX15" fmla="*/ 368501 w 1803121"/>
                <a:gd name="connsiteY15" fmla="*/ 1569216 h 3545653"/>
                <a:gd name="connsiteX16" fmla="*/ 39889 w 1803121"/>
                <a:gd name="connsiteY16" fmla="*/ 1693041 h 3545653"/>
                <a:gd name="connsiteX17" fmla="*/ 25601 w 1803121"/>
                <a:gd name="connsiteY17" fmla="*/ 1269178 h 3545653"/>
                <a:gd name="connsiteX18" fmla="*/ 220864 w 1803121"/>
                <a:gd name="connsiteY18" fmla="*/ 859603 h 3545653"/>
                <a:gd name="connsiteX19" fmla="*/ 411364 w 1803121"/>
                <a:gd name="connsiteY19" fmla="*/ 711966 h 3545653"/>
                <a:gd name="connsiteX20" fmla="*/ 163714 w 1803121"/>
                <a:gd name="connsiteY20" fmla="*/ 407166 h 3545653"/>
                <a:gd name="connsiteX21" fmla="*/ 216101 w 1803121"/>
                <a:gd name="connsiteY21" fmla="*/ 145228 h 3545653"/>
                <a:gd name="connsiteX22" fmla="*/ 535189 w 1803121"/>
                <a:gd name="connsiteY22" fmla="*/ 278578 h 3545653"/>
                <a:gd name="connsiteX23" fmla="*/ 678064 w 1803121"/>
                <a:gd name="connsiteY23" fmla="*/ 464316 h 3545653"/>
                <a:gd name="connsiteX24" fmla="*/ 725689 w 1803121"/>
                <a:gd name="connsiteY24" fmla="*/ 583378 h 3545653"/>
                <a:gd name="connsiteX25" fmla="*/ 882851 w 1803121"/>
                <a:gd name="connsiteY25" fmla="*/ 573853 h 3545653"/>
                <a:gd name="connsiteX26" fmla="*/ 892376 w 1803121"/>
                <a:gd name="connsiteY26" fmla="*/ 326203 h 3545653"/>
                <a:gd name="connsiteX27" fmla="*/ 839989 w 1803121"/>
                <a:gd name="connsiteY27" fmla="*/ 126178 h 3545653"/>
                <a:gd name="connsiteX28" fmla="*/ 1092401 w 1803121"/>
                <a:gd name="connsiteY28" fmla="*/ 2353 h 3545653"/>
                <a:gd name="connsiteX29" fmla="*/ 1178126 w 1803121"/>
                <a:gd name="connsiteY29" fmla="*/ 169041 h 3545653"/>
                <a:gd name="connsiteX30" fmla="*/ 1225751 w 1803121"/>
                <a:gd name="connsiteY30" fmla="*/ 369066 h 3545653"/>
                <a:gd name="connsiteX31" fmla="*/ 1225751 w 1803121"/>
                <a:gd name="connsiteY31" fmla="*/ 621478 h 3545653"/>
                <a:gd name="connsiteX32" fmla="*/ 1425776 w 1803121"/>
                <a:gd name="connsiteY32" fmla="*/ 721491 h 3545653"/>
                <a:gd name="connsiteX33" fmla="*/ 1463876 w 1803121"/>
                <a:gd name="connsiteY33" fmla="*/ 616716 h 3545653"/>
                <a:gd name="connsiteX34" fmla="*/ 1440064 w 1803121"/>
                <a:gd name="connsiteY34" fmla="*/ 383353 h 3545653"/>
                <a:gd name="connsiteX35" fmla="*/ 1692476 w 1803121"/>
                <a:gd name="connsiteY35" fmla="*/ 245241 h 3545653"/>
                <a:gd name="connsiteX36" fmla="*/ 1754389 w 1803121"/>
                <a:gd name="connsiteY36" fmla="*/ 378591 h 3545653"/>
                <a:gd name="connsiteX37" fmla="*/ 1778201 w 1803121"/>
                <a:gd name="connsiteY37" fmla="*/ 654816 h 3545653"/>
                <a:gd name="connsiteX38" fmla="*/ 1659139 w 1803121"/>
                <a:gd name="connsiteY38" fmla="*/ 978666 h 3545653"/>
                <a:gd name="connsiteX39" fmla="*/ 1749626 w 1803121"/>
                <a:gd name="connsiteY39" fmla="*/ 1154878 h 3545653"/>
                <a:gd name="connsiteX40" fmla="*/ 1802014 w 1803121"/>
                <a:gd name="connsiteY40" fmla="*/ 1464441 h 3545653"/>
                <a:gd name="connsiteX41" fmla="*/ 1702001 w 1803121"/>
                <a:gd name="connsiteY41" fmla="*/ 1807341 h 3545653"/>
                <a:gd name="connsiteX42" fmla="*/ 1482926 w 1803121"/>
                <a:gd name="connsiteY42" fmla="*/ 2235966 h 3545653"/>
                <a:gd name="connsiteX43" fmla="*/ 1325764 w 1803121"/>
                <a:gd name="connsiteY43" fmla="*/ 2593153 h 3545653"/>
                <a:gd name="connsiteX44" fmla="*/ 1240039 w 1803121"/>
                <a:gd name="connsiteY44" fmla="*/ 3002728 h 3545653"/>
                <a:gd name="connsiteX45" fmla="*/ 1235276 w 1803121"/>
                <a:gd name="connsiteY45" fmla="*/ 3545653 h 3545653"/>
                <a:gd name="connsiteX46" fmla="*/ 887614 w 1803121"/>
                <a:gd name="connsiteY46" fmla="*/ 3545653 h 3545653"/>
                <a:gd name="connsiteX0" fmla="*/ 887614 w 1803121"/>
                <a:gd name="connsiteY0" fmla="*/ 3545653 h 3545653"/>
                <a:gd name="connsiteX1" fmla="*/ 878089 w 1803121"/>
                <a:gd name="connsiteY1" fmla="*/ 3359916 h 3545653"/>
                <a:gd name="connsiteX2" fmla="*/ 887614 w 1803121"/>
                <a:gd name="connsiteY2" fmla="*/ 3078928 h 3545653"/>
                <a:gd name="connsiteX3" fmla="*/ 911426 w 1803121"/>
                <a:gd name="connsiteY3" fmla="*/ 2840803 h 3545653"/>
                <a:gd name="connsiteX4" fmla="*/ 968576 w 1803121"/>
                <a:gd name="connsiteY4" fmla="*/ 2564578 h 3545653"/>
                <a:gd name="connsiteX5" fmla="*/ 1173364 w 1803121"/>
                <a:gd name="connsiteY5" fmla="*/ 2069278 h 3545653"/>
                <a:gd name="connsiteX6" fmla="*/ 1325764 w 1803121"/>
                <a:gd name="connsiteY6" fmla="*/ 1759716 h 3545653"/>
                <a:gd name="connsiteX7" fmla="*/ 1430539 w 1803121"/>
                <a:gd name="connsiteY7" fmla="*/ 1540641 h 3545653"/>
                <a:gd name="connsiteX8" fmla="*/ 1435301 w 1803121"/>
                <a:gd name="connsiteY8" fmla="*/ 1388241 h 3545653"/>
                <a:gd name="connsiteX9" fmla="*/ 1382914 w 1803121"/>
                <a:gd name="connsiteY9" fmla="*/ 1197741 h 3545653"/>
                <a:gd name="connsiteX10" fmla="*/ 1249564 w 1803121"/>
                <a:gd name="connsiteY10" fmla="*/ 1050103 h 3545653"/>
                <a:gd name="connsiteX11" fmla="*/ 1054301 w 1803121"/>
                <a:gd name="connsiteY11" fmla="*/ 935803 h 3545653"/>
                <a:gd name="connsiteX12" fmla="*/ 759026 w 1803121"/>
                <a:gd name="connsiteY12" fmla="*/ 935803 h 3545653"/>
                <a:gd name="connsiteX13" fmla="*/ 473276 w 1803121"/>
                <a:gd name="connsiteY13" fmla="*/ 1102491 h 3545653"/>
                <a:gd name="connsiteX14" fmla="*/ 378026 w 1803121"/>
                <a:gd name="connsiteY14" fmla="*/ 1340616 h 3545653"/>
                <a:gd name="connsiteX15" fmla="*/ 368501 w 1803121"/>
                <a:gd name="connsiteY15" fmla="*/ 1569216 h 3545653"/>
                <a:gd name="connsiteX16" fmla="*/ 39889 w 1803121"/>
                <a:gd name="connsiteY16" fmla="*/ 1693041 h 3545653"/>
                <a:gd name="connsiteX17" fmla="*/ 25601 w 1803121"/>
                <a:gd name="connsiteY17" fmla="*/ 1269178 h 3545653"/>
                <a:gd name="connsiteX18" fmla="*/ 220864 w 1803121"/>
                <a:gd name="connsiteY18" fmla="*/ 859603 h 3545653"/>
                <a:gd name="connsiteX19" fmla="*/ 411364 w 1803121"/>
                <a:gd name="connsiteY19" fmla="*/ 711966 h 3545653"/>
                <a:gd name="connsiteX20" fmla="*/ 163714 w 1803121"/>
                <a:gd name="connsiteY20" fmla="*/ 407166 h 3545653"/>
                <a:gd name="connsiteX21" fmla="*/ 216101 w 1803121"/>
                <a:gd name="connsiteY21" fmla="*/ 145228 h 3545653"/>
                <a:gd name="connsiteX22" fmla="*/ 535189 w 1803121"/>
                <a:gd name="connsiteY22" fmla="*/ 278578 h 3545653"/>
                <a:gd name="connsiteX23" fmla="*/ 678064 w 1803121"/>
                <a:gd name="connsiteY23" fmla="*/ 464316 h 3545653"/>
                <a:gd name="connsiteX24" fmla="*/ 725689 w 1803121"/>
                <a:gd name="connsiteY24" fmla="*/ 583378 h 3545653"/>
                <a:gd name="connsiteX25" fmla="*/ 882851 w 1803121"/>
                <a:gd name="connsiteY25" fmla="*/ 573853 h 3545653"/>
                <a:gd name="connsiteX26" fmla="*/ 892376 w 1803121"/>
                <a:gd name="connsiteY26" fmla="*/ 326203 h 3545653"/>
                <a:gd name="connsiteX27" fmla="*/ 839989 w 1803121"/>
                <a:gd name="connsiteY27" fmla="*/ 126178 h 3545653"/>
                <a:gd name="connsiteX28" fmla="*/ 1092401 w 1803121"/>
                <a:gd name="connsiteY28" fmla="*/ 2353 h 3545653"/>
                <a:gd name="connsiteX29" fmla="*/ 1178126 w 1803121"/>
                <a:gd name="connsiteY29" fmla="*/ 169041 h 3545653"/>
                <a:gd name="connsiteX30" fmla="*/ 1225751 w 1803121"/>
                <a:gd name="connsiteY30" fmla="*/ 369066 h 3545653"/>
                <a:gd name="connsiteX31" fmla="*/ 1225751 w 1803121"/>
                <a:gd name="connsiteY31" fmla="*/ 621478 h 3545653"/>
                <a:gd name="connsiteX32" fmla="*/ 1425776 w 1803121"/>
                <a:gd name="connsiteY32" fmla="*/ 721491 h 3545653"/>
                <a:gd name="connsiteX33" fmla="*/ 1463876 w 1803121"/>
                <a:gd name="connsiteY33" fmla="*/ 616716 h 3545653"/>
                <a:gd name="connsiteX34" fmla="*/ 1440064 w 1803121"/>
                <a:gd name="connsiteY34" fmla="*/ 383353 h 3545653"/>
                <a:gd name="connsiteX35" fmla="*/ 1692476 w 1803121"/>
                <a:gd name="connsiteY35" fmla="*/ 245241 h 3545653"/>
                <a:gd name="connsiteX36" fmla="*/ 1754389 w 1803121"/>
                <a:gd name="connsiteY36" fmla="*/ 378591 h 3545653"/>
                <a:gd name="connsiteX37" fmla="*/ 1778201 w 1803121"/>
                <a:gd name="connsiteY37" fmla="*/ 654816 h 3545653"/>
                <a:gd name="connsiteX38" fmla="*/ 1659139 w 1803121"/>
                <a:gd name="connsiteY38" fmla="*/ 978666 h 3545653"/>
                <a:gd name="connsiteX39" fmla="*/ 1749626 w 1803121"/>
                <a:gd name="connsiteY39" fmla="*/ 1154878 h 3545653"/>
                <a:gd name="connsiteX40" fmla="*/ 1802014 w 1803121"/>
                <a:gd name="connsiteY40" fmla="*/ 1464441 h 3545653"/>
                <a:gd name="connsiteX41" fmla="*/ 1702001 w 1803121"/>
                <a:gd name="connsiteY41" fmla="*/ 1807341 h 3545653"/>
                <a:gd name="connsiteX42" fmla="*/ 1482926 w 1803121"/>
                <a:gd name="connsiteY42" fmla="*/ 2235966 h 3545653"/>
                <a:gd name="connsiteX43" fmla="*/ 1325764 w 1803121"/>
                <a:gd name="connsiteY43" fmla="*/ 2593153 h 3545653"/>
                <a:gd name="connsiteX44" fmla="*/ 1240039 w 1803121"/>
                <a:gd name="connsiteY44" fmla="*/ 3002728 h 3545653"/>
                <a:gd name="connsiteX45" fmla="*/ 1235276 w 1803121"/>
                <a:gd name="connsiteY45" fmla="*/ 3545653 h 3545653"/>
                <a:gd name="connsiteX46" fmla="*/ 887614 w 1803121"/>
                <a:gd name="connsiteY46" fmla="*/ 3545653 h 3545653"/>
                <a:gd name="connsiteX0" fmla="*/ 887614 w 1803121"/>
                <a:gd name="connsiteY0" fmla="*/ 3545653 h 3545653"/>
                <a:gd name="connsiteX1" fmla="*/ 878089 w 1803121"/>
                <a:gd name="connsiteY1" fmla="*/ 3359916 h 3545653"/>
                <a:gd name="connsiteX2" fmla="*/ 887614 w 1803121"/>
                <a:gd name="connsiteY2" fmla="*/ 3078928 h 3545653"/>
                <a:gd name="connsiteX3" fmla="*/ 911426 w 1803121"/>
                <a:gd name="connsiteY3" fmla="*/ 2840803 h 3545653"/>
                <a:gd name="connsiteX4" fmla="*/ 968576 w 1803121"/>
                <a:gd name="connsiteY4" fmla="*/ 2564578 h 3545653"/>
                <a:gd name="connsiteX5" fmla="*/ 1173364 w 1803121"/>
                <a:gd name="connsiteY5" fmla="*/ 2069278 h 3545653"/>
                <a:gd name="connsiteX6" fmla="*/ 1325764 w 1803121"/>
                <a:gd name="connsiteY6" fmla="*/ 1759716 h 3545653"/>
                <a:gd name="connsiteX7" fmla="*/ 1430539 w 1803121"/>
                <a:gd name="connsiteY7" fmla="*/ 1540641 h 3545653"/>
                <a:gd name="connsiteX8" fmla="*/ 1435301 w 1803121"/>
                <a:gd name="connsiteY8" fmla="*/ 1388241 h 3545653"/>
                <a:gd name="connsiteX9" fmla="*/ 1382914 w 1803121"/>
                <a:gd name="connsiteY9" fmla="*/ 1197741 h 3545653"/>
                <a:gd name="connsiteX10" fmla="*/ 1249564 w 1803121"/>
                <a:gd name="connsiteY10" fmla="*/ 1050103 h 3545653"/>
                <a:gd name="connsiteX11" fmla="*/ 1054301 w 1803121"/>
                <a:gd name="connsiteY11" fmla="*/ 935803 h 3545653"/>
                <a:gd name="connsiteX12" fmla="*/ 759026 w 1803121"/>
                <a:gd name="connsiteY12" fmla="*/ 935803 h 3545653"/>
                <a:gd name="connsiteX13" fmla="*/ 473276 w 1803121"/>
                <a:gd name="connsiteY13" fmla="*/ 1102491 h 3545653"/>
                <a:gd name="connsiteX14" fmla="*/ 378026 w 1803121"/>
                <a:gd name="connsiteY14" fmla="*/ 1340616 h 3545653"/>
                <a:gd name="connsiteX15" fmla="*/ 368501 w 1803121"/>
                <a:gd name="connsiteY15" fmla="*/ 1569216 h 3545653"/>
                <a:gd name="connsiteX16" fmla="*/ 39889 w 1803121"/>
                <a:gd name="connsiteY16" fmla="*/ 1693041 h 3545653"/>
                <a:gd name="connsiteX17" fmla="*/ 25601 w 1803121"/>
                <a:gd name="connsiteY17" fmla="*/ 1269178 h 3545653"/>
                <a:gd name="connsiteX18" fmla="*/ 220864 w 1803121"/>
                <a:gd name="connsiteY18" fmla="*/ 859603 h 3545653"/>
                <a:gd name="connsiteX19" fmla="*/ 411364 w 1803121"/>
                <a:gd name="connsiteY19" fmla="*/ 711966 h 3545653"/>
                <a:gd name="connsiteX20" fmla="*/ 163714 w 1803121"/>
                <a:gd name="connsiteY20" fmla="*/ 407166 h 3545653"/>
                <a:gd name="connsiteX21" fmla="*/ 216101 w 1803121"/>
                <a:gd name="connsiteY21" fmla="*/ 145228 h 3545653"/>
                <a:gd name="connsiteX22" fmla="*/ 535189 w 1803121"/>
                <a:gd name="connsiteY22" fmla="*/ 278578 h 3545653"/>
                <a:gd name="connsiteX23" fmla="*/ 678064 w 1803121"/>
                <a:gd name="connsiteY23" fmla="*/ 464316 h 3545653"/>
                <a:gd name="connsiteX24" fmla="*/ 725689 w 1803121"/>
                <a:gd name="connsiteY24" fmla="*/ 583378 h 3545653"/>
                <a:gd name="connsiteX25" fmla="*/ 882851 w 1803121"/>
                <a:gd name="connsiteY25" fmla="*/ 573853 h 3545653"/>
                <a:gd name="connsiteX26" fmla="*/ 892376 w 1803121"/>
                <a:gd name="connsiteY26" fmla="*/ 326203 h 3545653"/>
                <a:gd name="connsiteX27" fmla="*/ 839989 w 1803121"/>
                <a:gd name="connsiteY27" fmla="*/ 126178 h 3545653"/>
                <a:gd name="connsiteX28" fmla="*/ 1092401 w 1803121"/>
                <a:gd name="connsiteY28" fmla="*/ 2353 h 3545653"/>
                <a:gd name="connsiteX29" fmla="*/ 1178126 w 1803121"/>
                <a:gd name="connsiteY29" fmla="*/ 169041 h 3545653"/>
                <a:gd name="connsiteX30" fmla="*/ 1225751 w 1803121"/>
                <a:gd name="connsiteY30" fmla="*/ 369066 h 3545653"/>
                <a:gd name="connsiteX31" fmla="*/ 1225751 w 1803121"/>
                <a:gd name="connsiteY31" fmla="*/ 621478 h 3545653"/>
                <a:gd name="connsiteX32" fmla="*/ 1425776 w 1803121"/>
                <a:gd name="connsiteY32" fmla="*/ 721491 h 3545653"/>
                <a:gd name="connsiteX33" fmla="*/ 1463876 w 1803121"/>
                <a:gd name="connsiteY33" fmla="*/ 616716 h 3545653"/>
                <a:gd name="connsiteX34" fmla="*/ 1440064 w 1803121"/>
                <a:gd name="connsiteY34" fmla="*/ 383353 h 3545653"/>
                <a:gd name="connsiteX35" fmla="*/ 1692476 w 1803121"/>
                <a:gd name="connsiteY35" fmla="*/ 245241 h 3545653"/>
                <a:gd name="connsiteX36" fmla="*/ 1754389 w 1803121"/>
                <a:gd name="connsiteY36" fmla="*/ 378591 h 3545653"/>
                <a:gd name="connsiteX37" fmla="*/ 1778201 w 1803121"/>
                <a:gd name="connsiteY37" fmla="*/ 654816 h 3545653"/>
                <a:gd name="connsiteX38" fmla="*/ 1659139 w 1803121"/>
                <a:gd name="connsiteY38" fmla="*/ 978666 h 3545653"/>
                <a:gd name="connsiteX39" fmla="*/ 1749626 w 1803121"/>
                <a:gd name="connsiteY39" fmla="*/ 1154878 h 3545653"/>
                <a:gd name="connsiteX40" fmla="*/ 1802014 w 1803121"/>
                <a:gd name="connsiteY40" fmla="*/ 1464441 h 3545653"/>
                <a:gd name="connsiteX41" fmla="*/ 1702001 w 1803121"/>
                <a:gd name="connsiteY41" fmla="*/ 1807341 h 3545653"/>
                <a:gd name="connsiteX42" fmla="*/ 1482926 w 1803121"/>
                <a:gd name="connsiteY42" fmla="*/ 2235966 h 3545653"/>
                <a:gd name="connsiteX43" fmla="*/ 1325764 w 1803121"/>
                <a:gd name="connsiteY43" fmla="*/ 2593153 h 3545653"/>
                <a:gd name="connsiteX44" fmla="*/ 1240039 w 1803121"/>
                <a:gd name="connsiteY44" fmla="*/ 3002728 h 3545653"/>
                <a:gd name="connsiteX45" fmla="*/ 1235276 w 1803121"/>
                <a:gd name="connsiteY45" fmla="*/ 3545653 h 3545653"/>
                <a:gd name="connsiteX46" fmla="*/ 887614 w 1803121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7007 w 1804027"/>
                <a:gd name="connsiteY21" fmla="*/ 145228 h 3545653"/>
                <a:gd name="connsiteX22" fmla="*/ 536095 w 1804027"/>
                <a:gd name="connsiteY22" fmla="*/ 278578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83757 w 1804027"/>
                <a:gd name="connsiteY25" fmla="*/ 573853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7007 w 1804027"/>
                <a:gd name="connsiteY21" fmla="*/ 145228 h 3545653"/>
                <a:gd name="connsiteX22" fmla="*/ 536095 w 1804027"/>
                <a:gd name="connsiteY22" fmla="*/ 278578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83757 w 1804027"/>
                <a:gd name="connsiteY25" fmla="*/ 573853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7007 w 1804027"/>
                <a:gd name="connsiteY21" fmla="*/ 145228 h 3545653"/>
                <a:gd name="connsiteX22" fmla="*/ 536095 w 1804027"/>
                <a:gd name="connsiteY22" fmla="*/ 278578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83757 w 1804027"/>
                <a:gd name="connsiteY25" fmla="*/ 573853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7007 w 1804027"/>
                <a:gd name="connsiteY21" fmla="*/ 159515 h 3545653"/>
                <a:gd name="connsiteX22" fmla="*/ 536095 w 1804027"/>
                <a:gd name="connsiteY22" fmla="*/ 278578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83757 w 1804027"/>
                <a:gd name="connsiteY25" fmla="*/ 573853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7007 w 1804027"/>
                <a:gd name="connsiteY21" fmla="*/ 159515 h 3545653"/>
                <a:gd name="connsiteX22" fmla="*/ 536095 w 1804027"/>
                <a:gd name="connsiteY22" fmla="*/ 278578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83757 w 1804027"/>
                <a:gd name="connsiteY25" fmla="*/ 573853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7007 w 1804027"/>
                <a:gd name="connsiteY21" fmla="*/ 159515 h 3545653"/>
                <a:gd name="connsiteX22" fmla="*/ 526570 w 1804027"/>
                <a:gd name="connsiteY22" fmla="*/ 288103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83757 w 1804027"/>
                <a:gd name="connsiteY25" fmla="*/ 573853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7007 w 1804027"/>
                <a:gd name="connsiteY21" fmla="*/ 159515 h 3545653"/>
                <a:gd name="connsiteX22" fmla="*/ 526570 w 1804027"/>
                <a:gd name="connsiteY22" fmla="*/ 288103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83757 w 1804027"/>
                <a:gd name="connsiteY25" fmla="*/ 550041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7007 w 1804027"/>
                <a:gd name="connsiteY21" fmla="*/ 159515 h 3545653"/>
                <a:gd name="connsiteX22" fmla="*/ 526570 w 1804027"/>
                <a:gd name="connsiteY22" fmla="*/ 288103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83757 w 1804027"/>
                <a:gd name="connsiteY25" fmla="*/ 550041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4626 w 1804027"/>
                <a:gd name="connsiteY21" fmla="*/ 147609 h 3545653"/>
                <a:gd name="connsiteX22" fmla="*/ 526570 w 1804027"/>
                <a:gd name="connsiteY22" fmla="*/ 288103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83757 w 1804027"/>
                <a:gd name="connsiteY25" fmla="*/ 550041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4626 w 1804027"/>
                <a:gd name="connsiteY21" fmla="*/ 147609 h 3545653"/>
                <a:gd name="connsiteX22" fmla="*/ 526570 w 1804027"/>
                <a:gd name="connsiteY22" fmla="*/ 288103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74232 w 1804027"/>
                <a:gd name="connsiteY25" fmla="*/ 573854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4626 w 1804027"/>
                <a:gd name="connsiteY21" fmla="*/ 147609 h 3545653"/>
                <a:gd name="connsiteX22" fmla="*/ 526570 w 1804027"/>
                <a:gd name="connsiteY22" fmla="*/ 288103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74232 w 1804027"/>
                <a:gd name="connsiteY25" fmla="*/ 573854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4626 w 1804027"/>
                <a:gd name="connsiteY21" fmla="*/ 147609 h 3545653"/>
                <a:gd name="connsiteX22" fmla="*/ 526570 w 1804027"/>
                <a:gd name="connsiteY22" fmla="*/ 288103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74232 w 1804027"/>
                <a:gd name="connsiteY25" fmla="*/ 573854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4626 w 1804027"/>
                <a:gd name="connsiteY21" fmla="*/ 147609 h 3545653"/>
                <a:gd name="connsiteX22" fmla="*/ 526570 w 1804027"/>
                <a:gd name="connsiteY22" fmla="*/ 288103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74232 w 1804027"/>
                <a:gd name="connsiteY25" fmla="*/ 573854 h 3545653"/>
                <a:gd name="connsiteX26" fmla="*/ 886138 w 1804027"/>
                <a:gd name="connsiteY26" fmla="*/ 323822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4626 w 1804027"/>
                <a:gd name="connsiteY21" fmla="*/ 147609 h 3545653"/>
                <a:gd name="connsiteX22" fmla="*/ 526570 w 1804027"/>
                <a:gd name="connsiteY22" fmla="*/ 288103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74232 w 1804027"/>
                <a:gd name="connsiteY25" fmla="*/ 573854 h 3545653"/>
                <a:gd name="connsiteX26" fmla="*/ 890900 w 1804027"/>
                <a:gd name="connsiteY26" fmla="*/ 357160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6657 w 1804027"/>
                <a:gd name="connsiteY31" fmla="*/ 619125 h 3543300"/>
                <a:gd name="connsiteX32" fmla="*/ 1426682 w 1804027"/>
                <a:gd name="connsiteY32" fmla="*/ 719138 h 3543300"/>
                <a:gd name="connsiteX33" fmla="*/ 1464782 w 1804027"/>
                <a:gd name="connsiteY33" fmla="*/ 614363 h 3543300"/>
                <a:gd name="connsiteX34" fmla="*/ 1440970 w 1804027"/>
                <a:gd name="connsiteY34" fmla="*/ 381000 h 3543300"/>
                <a:gd name="connsiteX35" fmla="*/ 1693382 w 1804027"/>
                <a:gd name="connsiteY35" fmla="*/ 242888 h 3543300"/>
                <a:gd name="connsiteX36" fmla="*/ 1755295 w 1804027"/>
                <a:gd name="connsiteY36" fmla="*/ 376238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6657 w 1804027"/>
                <a:gd name="connsiteY31" fmla="*/ 619125 h 3543300"/>
                <a:gd name="connsiteX32" fmla="*/ 1426682 w 1804027"/>
                <a:gd name="connsiteY32" fmla="*/ 719138 h 3543300"/>
                <a:gd name="connsiteX33" fmla="*/ 1464782 w 1804027"/>
                <a:gd name="connsiteY33" fmla="*/ 614363 h 3543300"/>
                <a:gd name="connsiteX34" fmla="*/ 1440970 w 1804027"/>
                <a:gd name="connsiteY34" fmla="*/ 381000 h 3543300"/>
                <a:gd name="connsiteX35" fmla="*/ 1693382 w 1804027"/>
                <a:gd name="connsiteY35" fmla="*/ 242888 h 3543300"/>
                <a:gd name="connsiteX36" fmla="*/ 1755295 w 1804027"/>
                <a:gd name="connsiteY36" fmla="*/ 376238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26682 w 1804027"/>
                <a:gd name="connsiteY32" fmla="*/ 719138 h 3543300"/>
                <a:gd name="connsiteX33" fmla="*/ 1464782 w 1804027"/>
                <a:gd name="connsiteY33" fmla="*/ 614363 h 3543300"/>
                <a:gd name="connsiteX34" fmla="*/ 1440970 w 1804027"/>
                <a:gd name="connsiteY34" fmla="*/ 381000 h 3543300"/>
                <a:gd name="connsiteX35" fmla="*/ 1693382 w 1804027"/>
                <a:gd name="connsiteY35" fmla="*/ 242888 h 3543300"/>
                <a:gd name="connsiteX36" fmla="*/ 1755295 w 1804027"/>
                <a:gd name="connsiteY36" fmla="*/ 376238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2 w 1804027"/>
                <a:gd name="connsiteY33" fmla="*/ 614363 h 3543300"/>
                <a:gd name="connsiteX34" fmla="*/ 1440970 w 1804027"/>
                <a:gd name="connsiteY34" fmla="*/ 381000 h 3543300"/>
                <a:gd name="connsiteX35" fmla="*/ 1693382 w 1804027"/>
                <a:gd name="connsiteY35" fmla="*/ 242888 h 3543300"/>
                <a:gd name="connsiteX36" fmla="*/ 1755295 w 1804027"/>
                <a:gd name="connsiteY36" fmla="*/ 376238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2 w 1804027"/>
                <a:gd name="connsiteY33" fmla="*/ 597694 h 3543300"/>
                <a:gd name="connsiteX34" fmla="*/ 1440970 w 1804027"/>
                <a:gd name="connsiteY34" fmla="*/ 381000 h 3543300"/>
                <a:gd name="connsiteX35" fmla="*/ 1693382 w 1804027"/>
                <a:gd name="connsiteY35" fmla="*/ 242888 h 3543300"/>
                <a:gd name="connsiteX36" fmla="*/ 1755295 w 1804027"/>
                <a:gd name="connsiteY36" fmla="*/ 376238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2 w 1804027"/>
                <a:gd name="connsiteY33" fmla="*/ 597694 h 3543300"/>
                <a:gd name="connsiteX34" fmla="*/ 1440970 w 1804027"/>
                <a:gd name="connsiteY34" fmla="*/ 381000 h 3543300"/>
                <a:gd name="connsiteX35" fmla="*/ 1693382 w 1804027"/>
                <a:gd name="connsiteY35" fmla="*/ 242888 h 3543300"/>
                <a:gd name="connsiteX36" fmla="*/ 1755295 w 1804027"/>
                <a:gd name="connsiteY36" fmla="*/ 376238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9545 w 1804027"/>
                <a:gd name="connsiteY33" fmla="*/ 571501 h 3543300"/>
                <a:gd name="connsiteX34" fmla="*/ 1440970 w 1804027"/>
                <a:gd name="connsiteY34" fmla="*/ 381000 h 3543300"/>
                <a:gd name="connsiteX35" fmla="*/ 1693382 w 1804027"/>
                <a:gd name="connsiteY35" fmla="*/ 242888 h 3543300"/>
                <a:gd name="connsiteX36" fmla="*/ 1755295 w 1804027"/>
                <a:gd name="connsiteY36" fmla="*/ 376238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3 w 1804027"/>
                <a:gd name="connsiteY33" fmla="*/ 564357 h 3543300"/>
                <a:gd name="connsiteX34" fmla="*/ 1440970 w 1804027"/>
                <a:gd name="connsiteY34" fmla="*/ 381000 h 3543300"/>
                <a:gd name="connsiteX35" fmla="*/ 1693382 w 1804027"/>
                <a:gd name="connsiteY35" fmla="*/ 242888 h 3543300"/>
                <a:gd name="connsiteX36" fmla="*/ 1755295 w 1804027"/>
                <a:gd name="connsiteY36" fmla="*/ 376238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3 w 1804027"/>
                <a:gd name="connsiteY33" fmla="*/ 564357 h 3543300"/>
                <a:gd name="connsiteX34" fmla="*/ 1440970 w 1804027"/>
                <a:gd name="connsiteY34" fmla="*/ 381000 h 3543300"/>
                <a:gd name="connsiteX35" fmla="*/ 1693382 w 1804027"/>
                <a:gd name="connsiteY35" fmla="*/ 242888 h 3543300"/>
                <a:gd name="connsiteX36" fmla="*/ 1755295 w 1804027"/>
                <a:gd name="connsiteY36" fmla="*/ 376238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3 w 1804027"/>
                <a:gd name="connsiteY33" fmla="*/ 564357 h 3543300"/>
                <a:gd name="connsiteX34" fmla="*/ 1440970 w 1804027"/>
                <a:gd name="connsiteY34" fmla="*/ 381000 h 3543300"/>
                <a:gd name="connsiteX35" fmla="*/ 1691001 w 1804027"/>
                <a:gd name="connsiteY35" fmla="*/ 242888 h 3543300"/>
                <a:gd name="connsiteX36" fmla="*/ 1755295 w 1804027"/>
                <a:gd name="connsiteY36" fmla="*/ 376238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3 w 1804027"/>
                <a:gd name="connsiteY33" fmla="*/ 564357 h 3543300"/>
                <a:gd name="connsiteX34" fmla="*/ 1440970 w 1804027"/>
                <a:gd name="connsiteY34" fmla="*/ 381000 h 3543300"/>
                <a:gd name="connsiteX35" fmla="*/ 1691001 w 1804027"/>
                <a:gd name="connsiteY35" fmla="*/ 242888 h 3543300"/>
                <a:gd name="connsiteX36" fmla="*/ 1750533 w 1804027"/>
                <a:gd name="connsiteY36" fmla="*/ 385763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3 w 1804027"/>
                <a:gd name="connsiteY33" fmla="*/ 564357 h 3543300"/>
                <a:gd name="connsiteX34" fmla="*/ 1440970 w 1804027"/>
                <a:gd name="connsiteY34" fmla="*/ 381000 h 3543300"/>
                <a:gd name="connsiteX35" fmla="*/ 1691001 w 1804027"/>
                <a:gd name="connsiteY35" fmla="*/ 242888 h 3543300"/>
                <a:gd name="connsiteX36" fmla="*/ 1750533 w 1804027"/>
                <a:gd name="connsiteY36" fmla="*/ 385763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3 w 1804027"/>
                <a:gd name="connsiteY33" fmla="*/ 564357 h 3543300"/>
                <a:gd name="connsiteX34" fmla="*/ 1440970 w 1804027"/>
                <a:gd name="connsiteY34" fmla="*/ 381000 h 3543300"/>
                <a:gd name="connsiteX35" fmla="*/ 1691001 w 1804027"/>
                <a:gd name="connsiteY35" fmla="*/ 242888 h 3543300"/>
                <a:gd name="connsiteX36" fmla="*/ 1750533 w 1804027"/>
                <a:gd name="connsiteY36" fmla="*/ 385763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8588 w 1804027"/>
                <a:gd name="connsiteY7" fmla="*/ 1545432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3 w 1804027"/>
                <a:gd name="connsiteY33" fmla="*/ 564357 h 3543300"/>
                <a:gd name="connsiteX34" fmla="*/ 1440970 w 1804027"/>
                <a:gd name="connsiteY34" fmla="*/ 381000 h 3543300"/>
                <a:gd name="connsiteX35" fmla="*/ 1691001 w 1804027"/>
                <a:gd name="connsiteY35" fmla="*/ 242888 h 3543300"/>
                <a:gd name="connsiteX36" fmla="*/ 1750533 w 1804027"/>
                <a:gd name="connsiteY36" fmla="*/ 385763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40958 w 1804027"/>
                <a:gd name="connsiteY6" fmla="*/ 1762125 h 3543300"/>
                <a:gd name="connsiteX7" fmla="*/ 1438588 w 1804027"/>
                <a:gd name="connsiteY7" fmla="*/ 1545432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3 w 1804027"/>
                <a:gd name="connsiteY33" fmla="*/ 564357 h 3543300"/>
                <a:gd name="connsiteX34" fmla="*/ 1440970 w 1804027"/>
                <a:gd name="connsiteY34" fmla="*/ 381000 h 3543300"/>
                <a:gd name="connsiteX35" fmla="*/ 1691001 w 1804027"/>
                <a:gd name="connsiteY35" fmla="*/ 242888 h 3543300"/>
                <a:gd name="connsiteX36" fmla="*/ 1750533 w 1804027"/>
                <a:gd name="connsiteY36" fmla="*/ 385763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40958 w 1804027"/>
                <a:gd name="connsiteY6" fmla="*/ 1762125 h 3543300"/>
                <a:gd name="connsiteX7" fmla="*/ 1438588 w 1804027"/>
                <a:gd name="connsiteY7" fmla="*/ 1545432 h 3543300"/>
                <a:gd name="connsiteX8" fmla="*/ 1455257 w 1804027"/>
                <a:gd name="connsiteY8" fmla="*/ 1357313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3 w 1804027"/>
                <a:gd name="connsiteY33" fmla="*/ 564357 h 3543300"/>
                <a:gd name="connsiteX34" fmla="*/ 1440970 w 1804027"/>
                <a:gd name="connsiteY34" fmla="*/ 381000 h 3543300"/>
                <a:gd name="connsiteX35" fmla="*/ 1691001 w 1804027"/>
                <a:gd name="connsiteY35" fmla="*/ 242888 h 3543300"/>
                <a:gd name="connsiteX36" fmla="*/ 1750533 w 1804027"/>
                <a:gd name="connsiteY36" fmla="*/ 385763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90738 h 3543300"/>
                <a:gd name="connsiteX6" fmla="*/ 1340958 w 1804027"/>
                <a:gd name="connsiteY6" fmla="*/ 1762125 h 3543300"/>
                <a:gd name="connsiteX7" fmla="*/ 1438588 w 1804027"/>
                <a:gd name="connsiteY7" fmla="*/ 1545432 h 3543300"/>
                <a:gd name="connsiteX8" fmla="*/ 1455257 w 1804027"/>
                <a:gd name="connsiteY8" fmla="*/ 1357313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3 w 1804027"/>
                <a:gd name="connsiteY33" fmla="*/ 564357 h 3543300"/>
                <a:gd name="connsiteX34" fmla="*/ 1440970 w 1804027"/>
                <a:gd name="connsiteY34" fmla="*/ 381000 h 3543300"/>
                <a:gd name="connsiteX35" fmla="*/ 1691001 w 1804027"/>
                <a:gd name="connsiteY35" fmla="*/ 242888 h 3543300"/>
                <a:gd name="connsiteX36" fmla="*/ 1750533 w 1804027"/>
                <a:gd name="connsiteY36" fmla="*/ 385763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6011"/>
                <a:gd name="connsiteY0" fmla="*/ 3543300 h 3543300"/>
                <a:gd name="connsiteX1" fmla="*/ 878995 w 1806011"/>
                <a:gd name="connsiteY1" fmla="*/ 3357563 h 3543300"/>
                <a:gd name="connsiteX2" fmla="*/ 888520 w 1806011"/>
                <a:gd name="connsiteY2" fmla="*/ 3076575 h 3543300"/>
                <a:gd name="connsiteX3" fmla="*/ 912332 w 1806011"/>
                <a:gd name="connsiteY3" fmla="*/ 2838450 h 3543300"/>
                <a:gd name="connsiteX4" fmla="*/ 969482 w 1806011"/>
                <a:gd name="connsiteY4" fmla="*/ 2562225 h 3543300"/>
                <a:gd name="connsiteX5" fmla="*/ 1174270 w 1806011"/>
                <a:gd name="connsiteY5" fmla="*/ 2090738 h 3543300"/>
                <a:gd name="connsiteX6" fmla="*/ 1340958 w 1806011"/>
                <a:gd name="connsiteY6" fmla="*/ 1762125 h 3543300"/>
                <a:gd name="connsiteX7" fmla="*/ 1438588 w 1806011"/>
                <a:gd name="connsiteY7" fmla="*/ 1545432 h 3543300"/>
                <a:gd name="connsiteX8" fmla="*/ 1455257 w 1806011"/>
                <a:gd name="connsiteY8" fmla="*/ 1357313 h 3543300"/>
                <a:gd name="connsiteX9" fmla="*/ 1383820 w 1806011"/>
                <a:gd name="connsiteY9" fmla="*/ 1195388 h 3543300"/>
                <a:gd name="connsiteX10" fmla="*/ 1250470 w 1806011"/>
                <a:gd name="connsiteY10" fmla="*/ 1047750 h 3543300"/>
                <a:gd name="connsiteX11" fmla="*/ 1055207 w 1806011"/>
                <a:gd name="connsiteY11" fmla="*/ 933450 h 3543300"/>
                <a:gd name="connsiteX12" fmla="*/ 759932 w 1806011"/>
                <a:gd name="connsiteY12" fmla="*/ 933450 h 3543300"/>
                <a:gd name="connsiteX13" fmla="*/ 474182 w 1806011"/>
                <a:gd name="connsiteY13" fmla="*/ 1100138 h 3543300"/>
                <a:gd name="connsiteX14" fmla="*/ 378932 w 1806011"/>
                <a:gd name="connsiteY14" fmla="*/ 1338263 h 3543300"/>
                <a:gd name="connsiteX15" fmla="*/ 369407 w 1806011"/>
                <a:gd name="connsiteY15" fmla="*/ 1566863 h 3543300"/>
                <a:gd name="connsiteX16" fmla="*/ 40795 w 1806011"/>
                <a:gd name="connsiteY16" fmla="*/ 1690688 h 3543300"/>
                <a:gd name="connsiteX17" fmla="*/ 26507 w 1806011"/>
                <a:gd name="connsiteY17" fmla="*/ 1266825 h 3543300"/>
                <a:gd name="connsiteX18" fmla="*/ 236057 w 1806011"/>
                <a:gd name="connsiteY18" fmla="*/ 871537 h 3543300"/>
                <a:gd name="connsiteX19" fmla="*/ 412270 w 1806011"/>
                <a:gd name="connsiteY19" fmla="*/ 709613 h 3543300"/>
                <a:gd name="connsiteX20" fmla="*/ 164620 w 1806011"/>
                <a:gd name="connsiteY20" fmla="*/ 404813 h 3543300"/>
                <a:gd name="connsiteX21" fmla="*/ 214626 w 1806011"/>
                <a:gd name="connsiteY21" fmla="*/ 145256 h 3543300"/>
                <a:gd name="connsiteX22" fmla="*/ 526570 w 1806011"/>
                <a:gd name="connsiteY22" fmla="*/ 285750 h 3543300"/>
                <a:gd name="connsiteX23" fmla="*/ 678970 w 1806011"/>
                <a:gd name="connsiteY23" fmla="*/ 461963 h 3543300"/>
                <a:gd name="connsiteX24" fmla="*/ 726595 w 1806011"/>
                <a:gd name="connsiteY24" fmla="*/ 581025 h 3543300"/>
                <a:gd name="connsiteX25" fmla="*/ 874232 w 1806011"/>
                <a:gd name="connsiteY25" fmla="*/ 571501 h 3543300"/>
                <a:gd name="connsiteX26" fmla="*/ 890900 w 1806011"/>
                <a:gd name="connsiteY26" fmla="*/ 354807 h 3543300"/>
                <a:gd name="connsiteX27" fmla="*/ 840895 w 1806011"/>
                <a:gd name="connsiteY27" fmla="*/ 123825 h 3543300"/>
                <a:gd name="connsiteX28" fmla="*/ 1093307 w 1806011"/>
                <a:gd name="connsiteY28" fmla="*/ 0 h 3543300"/>
                <a:gd name="connsiteX29" fmla="*/ 1179032 w 1806011"/>
                <a:gd name="connsiteY29" fmla="*/ 166688 h 3543300"/>
                <a:gd name="connsiteX30" fmla="*/ 1226657 w 1806011"/>
                <a:gd name="connsiteY30" fmla="*/ 366713 h 3543300"/>
                <a:gd name="connsiteX31" fmla="*/ 1224276 w 1806011"/>
                <a:gd name="connsiteY31" fmla="*/ 626269 h 3543300"/>
                <a:gd name="connsiteX32" fmla="*/ 1412394 w 1806011"/>
                <a:gd name="connsiteY32" fmla="*/ 719138 h 3543300"/>
                <a:gd name="connsiteX33" fmla="*/ 1464783 w 1806011"/>
                <a:gd name="connsiteY33" fmla="*/ 564357 h 3543300"/>
                <a:gd name="connsiteX34" fmla="*/ 1440970 w 1806011"/>
                <a:gd name="connsiteY34" fmla="*/ 381000 h 3543300"/>
                <a:gd name="connsiteX35" fmla="*/ 1691001 w 1806011"/>
                <a:gd name="connsiteY35" fmla="*/ 242888 h 3543300"/>
                <a:gd name="connsiteX36" fmla="*/ 1750533 w 1806011"/>
                <a:gd name="connsiteY36" fmla="*/ 385763 h 3543300"/>
                <a:gd name="connsiteX37" fmla="*/ 1779107 w 1806011"/>
                <a:gd name="connsiteY37" fmla="*/ 652463 h 3543300"/>
                <a:gd name="connsiteX38" fmla="*/ 1660045 w 1806011"/>
                <a:gd name="connsiteY38" fmla="*/ 976313 h 3543300"/>
                <a:gd name="connsiteX39" fmla="*/ 1769582 w 1806011"/>
                <a:gd name="connsiteY39" fmla="*/ 1185863 h 3543300"/>
                <a:gd name="connsiteX40" fmla="*/ 1802920 w 1806011"/>
                <a:gd name="connsiteY40" fmla="*/ 1462088 h 3543300"/>
                <a:gd name="connsiteX41" fmla="*/ 1702907 w 1806011"/>
                <a:gd name="connsiteY41" fmla="*/ 1804988 h 3543300"/>
                <a:gd name="connsiteX42" fmla="*/ 1483832 w 1806011"/>
                <a:gd name="connsiteY42" fmla="*/ 2233613 h 3543300"/>
                <a:gd name="connsiteX43" fmla="*/ 1326670 w 1806011"/>
                <a:gd name="connsiteY43" fmla="*/ 2590800 h 3543300"/>
                <a:gd name="connsiteX44" fmla="*/ 1240945 w 1806011"/>
                <a:gd name="connsiteY44" fmla="*/ 3000375 h 3543300"/>
                <a:gd name="connsiteX45" fmla="*/ 1236182 w 1806011"/>
                <a:gd name="connsiteY45" fmla="*/ 3543300 h 3543300"/>
                <a:gd name="connsiteX46" fmla="*/ 888520 w 1806011"/>
                <a:gd name="connsiteY46" fmla="*/ 3543300 h 3543300"/>
                <a:gd name="connsiteX0" fmla="*/ 883975 w 1801466"/>
                <a:gd name="connsiteY0" fmla="*/ 3543300 h 3543300"/>
                <a:gd name="connsiteX1" fmla="*/ 874450 w 1801466"/>
                <a:gd name="connsiteY1" fmla="*/ 3357563 h 3543300"/>
                <a:gd name="connsiteX2" fmla="*/ 883975 w 1801466"/>
                <a:gd name="connsiteY2" fmla="*/ 3076575 h 3543300"/>
                <a:gd name="connsiteX3" fmla="*/ 907787 w 1801466"/>
                <a:gd name="connsiteY3" fmla="*/ 2838450 h 3543300"/>
                <a:gd name="connsiteX4" fmla="*/ 964937 w 1801466"/>
                <a:gd name="connsiteY4" fmla="*/ 2562225 h 3543300"/>
                <a:gd name="connsiteX5" fmla="*/ 1169725 w 1801466"/>
                <a:gd name="connsiteY5" fmla="*/ 2090738 h 3543300"/>
                <a:gd name="connsiteX6" fmla="*/ 1336413 w 1801466"/>
                <a:gd name="connsiteY6" fmla="*/ 1762125 h 3543300"/>
                <a:gd name="connsiteX7" fmla="*/ 1434043 w 1801466"/>
                <a:gd name="connsiteY7" fmla="*/ 1545432 h 3543300"/>
                <a:gd name="connsiteX8" fmla="*/ 1450712 w 1801466"/>
                <a:gd name="connsiteY8" fmla="*/ 1357313 h 3543300"/>
                <a:gd name="connsiteX9" fmla="*/ 1379275 w 1801466"/>
                <a:gd name="connsiteY9" fmla="*/ 1195388 h 3543300"/>
                <a:gd name="connsiteX10" fmla="*/ 1245925 w 1801466"/>
                <a:gd name="connsiteY10" fmla="*/ 1047750 h 3543300"/>
                <a:gd name="connsiteX11" fmla="*/ 1050662 w 1801466"/>
                <a:gd name="connsiteY11" fmla="*/ 933450 h 3543300"/>
                <a:gd name="connsiteX12" fmla="*/ 755387 w 1801466"/>
                <a:gd name="connsiteY12" fmla="*/ 933450 h 3543300"/>
                <a:gd name="connsiteX13" fmla="*/ 469637 w 1801466"/>
                <a:gd name="connsiteY13" fmla="*/ 1100138 h 3543300"/>
                <a:gd name="connsiteX14" fmla="*/ 374387 w 1801466"/>
                <a:gd name="connsiteY14" fmla="*/ 1338263 h 3543300"/>
                <a:gd name="connsiteX15" fmla="*/ 364862 w 1801466"/>
                <a:gd name="connsiteY15" fmla="*/ 1566863 h 3543300"/>
                <a:gd name="connsiteX16" fmla="*/ 36250 w 1801466"/>
                <a:gd name="connsiteY16" fmla="*/ 1690688 h 3543300"/>
                <a:gd name="connsiteX17" fmla="*/ 31487 w 1801466"/>
                <a:gd name="connsiteY17" fmla="*/ 1204913 h 3543300"/>
                <a:gd name="connsiteX18" fmla="*/ 231512 w 1801466"/>
                <a:gd name="connsiteY18" fmla="*/ 871537 h 3543300"/>
                <a:gd name="connsiteX19" fmla="*/ 407725 w 1801466"/>
                <a:gd name="connsiteY19" fmla="*/ 709613 h 3543300"/>
                <a:gd name="connsiteX20" fmla="*/ 160075 w 1801466"/>
                <a:gd name="connsiteY20" fmla="*/ 404813 h 3543300"/>
                <a:gd name="connsiteX21" fmla="*/ 210081 w 1801466"/>
                <a:gd name="connsiteY21" fmla="*/ 145256 h 3543300"/>
                <a:gd name="connsiteX22" fmla="*/ 522025 w 1801466"/>
                <a:gd name="connsiteY22" fmla="*/ 285750 h 3543300"/>
                <a:gd name="connsiteX23" fmla="*/ 674425 w 1801466"/>
                <a:gd name="connsiteY23" fmla="*/ 461963 h 3543300"/>
                <a:gd name="connsiteX24" fmla="*/ 722050 w 1801466"/>
                <a:gd name="connsiteY24" fmla="*/ 581025 h 3543300"/>
                <a:gd name="connsiteX25" fmla="*/ 869687 w 1801466"/>
                <a:gd name="connsiteY25" fmla="*/ 571501 h 3543300"/>
                <a:gd name="connsiteX26" fmla="*/ 886355 w 1801466"/>
                <a:gd name="connsiteY26" fmla="*/ 354807 h 3543300"/>
                <a:gd name="connsiteX27" fmla="*/ 836350 w 1801466"/>
                <a:gd name="connsiteY27" fmla="*/ 123825 h 3543300"/>
                <a:gd name="connsiteX28" fmla="*/ 1088762 w 1801466"/>
                <a:gd name="connsiteY28" fmla="*/ 0 h 3543300"/>
                <a:gd name="connsiteX29" fmla="*/ 1174487 w 1801466"/>
                <a:gd name="connsiteY29" fmla="*/ 166688 h 3543300"/>
                <a:gd name="connsiteX30" fmla="*/ 1222112 w 1801466"/>
                <a:gd name="connsiteY30" fmla="*/ 366713 h 3543300"/>
                <a:gd name="connsiteX31" fmla="*/ 1219731 w 1801466"/>
                <a:gd name="connsiteY31" fmla="*/ 626269 h 3543300"/>
                <a:gd name="connsiteX32" fmla="*/ 1407849 w 1801466"/>
                <a:gd name="connsiteY32" fmla="*/ 719138 h 3543300"/>
                <a:gd name="connsiteX33" fmla="*/ 1460238 w 1801466"/>
                <a:gd name="connsiteY33" fmla="*/ 564357 h 3543300"/>
                <a:gd name="connsiteX34" fmla="*/ 1436425 w 1801466"/>
                <a:gd name="connsiteY34" fmla="*/ 381000 h 3543300"/>
                <a:gd name="connsiteX35" fmla="*/ 1686456 w 1801466"/>
                <a:gd name="connsiteY35" fmla="*/ 242888 h 3543300"/>
                <a:gd name="connsiteX36" fmla="*/ 1745988 w 1801466"/>
                <a:gd name="connsiteY36" fmla="*/ 385763 h 3543300"/>
                <a:gd name="connsiteX37" fmla="*/ 1774562 w 1801466"/>
                <a:gd name="connsiteY37" fmla="*/ 652463 h 3543300"/>
                <a:gd name="connsiteX38" fmla="*/ 1655500 w 1801466"/>
                <a:gd name="connsiteY38" fmla="*/ 976313 h 3543300"/>
                <a:gd name="connsiteX39" fmla="*/ 1765037 w 1801466"/>
                <a:gd name="connsiteY39" fmla="*/ 1185863 h 3543300"/>
                <a:gd name="connsiteX40" fmla="*/ 1798375 w 1801466"/>
                <a:gd name="connsiteY40" fmla="*/ 1462088 h 3543300"/>
                <a:gd name="connsiteX41" fmla="*/ 1698362 w 1801466"/>
                <a:gd name="connsiteY41" fmla="*/ 1804988 h 3543300"/>
                <a:gd name="connsiteX42" fmla="*/ 1479287 w 1801466"/>
                <a:gd name="connsiteY42" fmla="*/ 2233613 h 3543300"/>
                <a:gd name="connsiteX43" fmla="*/ 1322125 w 1801466"/>
                <a:gd name="connsiteY43" fmla="*/ 2590800 h 3543300"/>
                <a:gd name="connsiteX44" fmla="*/ 1236400 w 1801466"/>
                <a:gd name="connsiteY44" fmla="*/ 3000375 h 3543300"/>
                <a:gd name="connsiteX45" fmla="*/ 1231637 w 1801466"/>
                <a:gd name="connsiteY45" fmla="*/ 3543300 h 3543300"/>
                <a:gd name="connsiteX46" fmla="*/ 883975 w 1801466"/>
                <a:gd name="connsiteY46" fmla="*/ 3543300 h 3543300"/>
                <a:gd name="connsiteX0" fmla="*/ 881857 w 1799348"/>
                <a:gd name="connsiteY0" fmla="*/ 3543300 h 3543300"/>
                <a:gd name="connsiteX1" fmla="*/ 872332 w 1799348"/>
                <a:gd name="connsiteY1" fmla="*/ 3357563 h 3543300"/>
                <a:gd name="connsiteX2" fmla="*/ 881857 w 1799348"/>
                <a:gd name="connsiteY2" fmla="*/ 3076575 h 3543300"/>
                <a:gd name="connsiteX3" fmla="*/ 905669 w 1799348"/>
                <a:gd name="connsiteY3" fmla="*/ 2838450 h 3543300"/>
                <a:gd name="connsiteX4" fmla="*/ 962819 w 1799348"/>
                <a:gd name="connsiteY4" fmla="*/ 2562225 h 3543300"/>
                <a:gd name="connsiteX5" fmla="*/ 1167607 w 1799348"/>
                <a:gd name="connsiteY5" fmla="*/ 2090738 h 3543300"/>
                <a:gd name="connsiteX6" fmla="*/ 1334295 w 1799348"/>
                <a:gd name="connsiteY6" fmla="*/ 1762125 h 3543300"/>
                <a:gd name="connsiteX7" fmla="*/ 1431925 w 1799348"/>
                <a:gd name="connsiteY7" fmla="*/ 1545432 h 3543300"/>
                <a:gd name="connsiteX8" fmla="*/ 1448594 w 1799348"/>
                <a:gd name="connsiteY8" fmla="*/ 1357313 h 3543300"/>
                <a:gd name="connsiteX9" fmla="*/ 1377157 w 1799348"/>
                <a:gd name="connsiteY9" fmla="*/ 1195388 h 3543300"/>
                <a:gd name="connsiteX10" fmla="*/ 1243807 w 1799348"/>
                <a:gd name="connsiteY10" fmla="*/ 1047750 h 3543300"/>
                <a:gd name="connsiteX11" fmla="*/ 1048544 w 1799348"/>
                <a:gd name="connsiteY11" fmla="*/ 933450 h 3543300"/>
                <a:gd name="connsiteX12" fmla="*/ 753269 w 1799348"/>
                <a:gd name="connsiteY12" fmla="*/ 933450 h 3543300"/>
                <a:gd name="connsiteX13" fmla="*/ 467519 w 1799348"/>
                <a:gd name="connsiteY13" fmla="*/ 1100138 h 3543300"/>
                <a:gd name="connsiteX14" fmla="*/ 372269 w 1799348"/>
                <a:gd name="connsiteY14" fmla="*/ 1338263 h 3543300"/>
                <a:gd name="connsiteX15" fmla="*/ 362744 w 1799348"/>
                <a:gd name="connsiteY15" fmla="*/ 1566863 h 3543300"/>
                <a:gd name="connsiteX16" fmla="*/ 34132 w 1799348"/>
                <a:gd name="connsiteY16" fmla="*/ 1690688 h 3543300"/>
                <a:gd name="connsiteX17" fmla="*/ 29369 w 1799348"/>
                <a:gd name="connsiteY17" fmla="*/ 1204913 h 3543300"/>
                <a:gd name="connsiteX18" fmla="*/ 191294 w 1799348"/>
                <a:gd name="connsiteY18" fmla="*/ 909637 h 3543300"/>
                <a:gd name="connsiteX19" fmla="*/ 405607 w 1799348"/>
                <a:gd name="connsiteY19" fmla="*/ 709613 h 3543300"/>
                <a:gd name="connsiteX20" fmla="*/ 157957 w 1799348"/>
                <a:gd name="connsiteY20" fmla="*/ 404813 h 3543300"/>
                <a:gd name="connsiteX21" fmla="*/ 207963 w 1799348"/>
                <a:gd name="connsiteY21" fmla="*/ 145256 h 3543300"/>
                <a:gd name="connsiteX22" fmla="*/ 519907 w 1799348"/>
                <a:gd name="connsiteY22" fmla="*/ 285750 h 3543300"/>
                <a:gd name="connsiteX23" fmla="*/ 672307 w 1799348"/>
                <a:gd name="connsiteY23" fmla="*/ 461963 h 3543300"/>
                <a:gd name="connsiteX24" fmla="*/ 719932 w 1799348"/>
                <a:gd name="connsiteY24" fmla="*/ 581025 h 3543300"/>
                <a:gd name="connsiteX25" fmla="*/ 867569 w 1799348"/>
                <a:gd name="connsiteY25" fmla="*/ 571501 h 3543300"/>
                <a:gd name="connsiteX26" fmla="*/ 884237 w 1799348"/>
                <a:gd name="connsiteY26" fmla="*/ 354807 h 3543300"/>
                <a:gd name="connsiteX27" fmla="*/ 834232 w 1799348"/>
                <a:gd name="connsiteY27" fmla="*/ 123825 h 3543300"/>
                <a:gd name="connsiteX28" fmla="*/ 1086644 w 1799348"/>
                <a:gd name="connsiteY28" fmla="*/ 0 h 3543300"/>
                <a:gd name="connsiteX29" fmla="*/ 1172369 w 1799348"/>
                <a:gd name="connsiteY29" fmla="*/ 166688 h 3543300"/>
                <a:gd name="connsiteX30" fmla="*/ 1219994 w 1799348"/>
                <a:gd name="connsiteY30" fmla="*/ 366713 h 3543300"/>
                <a:gd name="connsiteX31" fmla="*/ 1217613 w 1799348"/>
                <a:gd name="connsiteY31" fmla="*/ 626269 h 3543300"/>
                <a:gd name="connsiteX32" fmla="*/ 1405731 w 1799348"/>
                <a:gd name="connsiteY32" fmla="*/ 719138 h 3543300"/>
                <a:gd name="connsiteX33" fmla="*/ 1458120 w 1799348"/>
                <a:gd name="connsiteY33" fmla="*/ 564357 h 3543300"/>
                <a:gd name="connsiteX34" fmla="*/ 1434307 w 1799348"/>
                <a:gd name="connsiteY34" fmla="*/ 381000 h 3543300"/>
                <a:gd name="connsiteX35" fmla="*/ 1684338 w 1799348"/>
                <a:gd name="connsiteY35" fmla="*/ 242888 h 3543300"/>
                <a:gd name="connsiteX36" fmla="*/ 1743870 w 1799348"/>
                <a:gd name="connsiteY36" fmla="*/ 385763 h 3543300"/>
                <a:gd name="connsiteX37" fmla="*/ 1772444 w 1799348"/>
                <a:gd name="connsiteY37" fmla="*/ 652463 h 3543300"/>
                <a:gd name="connsiteX38" fmla="*/ 1653382 w 1799348"/>
                <a:gd name="connsiteY38" fmla="*/ 976313 h 3543300"/>
                <a:gd name="connsiteX39" fmla="*/ 1762919 w 1799348"/>
                <a:gd name="connsiteY39" fmla="*/ 1185863 h 3543300"/>
                <a:gd name="connsiteX40" fmla="*/ 1796257 w 1799348"/>
                <a:gd name="connsiteY40" fmla="*/ 1462088 h 3543300"/>
                <a:gd name="connsiteX41" fmla="*/ 1696244 w 1799348"/>
                <a:gd name="connsiteY41" fmla="*/ 1804988 h 3543300"/>
                <a:gd name="connsiteX42" fmla="*/ 1477169 w 1799348"/>
                <a:gd name="connsiteY42" fmla="*/ 2233613 h 3543300"/>
                <a:gd name="connsiteX43" fmla="*/ 1320007 w 1799348"/>
                <a:gd name="connsiteY43" fmla="*/ 2590800 h 3543300"/>
                <a:gd name="connsiteX44" fmla="*/ 1234282 w 1799348"/>
                <a:gd name="connsiteY44" fmla="*/ 3000375 h 3543300"/>
                <a:gd name="connsiteX45" fmla="*/ 1229519 w 1799348"/>
                <a:gd name="connsiteY45" fmla="*/ 3543300 h 3543300"/>
                <a:gd name="connsiteX46" fmla="*/ 881857 w 1799348"/>
                <a:gd name="connsiteY46" fmla="*/ 3543300 h 3543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799348" h="3543300">
                  <a:moveTo>
                    <a:pt x="881857" y="3543300"/>
                  </a:moveTo>
                  <a:cubicBezTo>
                    <a:pt x="879475" y="3522662"/>
                    <a:pt x="872332" y="3435350"/>
                    <a:pt x="872332" y="3357563"/>
                  </a:cubicBezTo>
                  <a:cubicBezTo>
                    <a:pt x="872332" y="3279776"/>
                    <a:pt x="876301" y="3163094"/>
                    <a:pt x="881857" y="3076575"/>
                  </a:cubicBezTo>
                  <a:cubicBezTo>
                    <a:pt x="887413" y="2990056"/>
                    <a:pt x="892175" y="2924175"/>
                    <a:pt x="905669" y="2838450"/>
                  </a:cubicBezTo>
                  <a:cubicBezTo>
                    <a:pt x="919163" y="2752725"/>
                    <a:pt x="919163" y="2686844"/>
                    <a:pt x="962819" y="2562225"/>
                  </a:cubicBezTo>
                  <a:cubicBezTo>
                    <a:pt x="1006475" y="2437606"/>
                    <a:pt x="1105694" y="2224088"/>
                    <a:pt x="1167607" y="2090738"/>
                  </a:cubicBezTo>
                  <a:cubicBezTo>
                    <a:pt x="1229520" y="1957388"/>
                    <a:pt x="1290242" y="1853009"/>
                    <a:pt x="1334295" y="1762125"/>
                  </a:cubicBezTo>
                  <a:cubicBezTo>
                    <a:pt x="1378348" y="1671241"/>
                    <a:pt x="1412875" y="1612901"/>
                    <a:pt x="1431925" y="1545432"/>
                  </a:cubicBezTo>
                  <a:cubicBezTo>
                    <a:pt x="1450975" y="1477963"/>
                    <a:pt x="1457722" y="1415654"/>
                    <a:pt x="1448594" y="1357313"/>
                  </a:cubicBezTo>
                  <a:cubicBezTo>
                    <a:pt x="1439466" y="1298972"/>
                    <a:pt x="1411288" y="1246982"/>
                    <a:pt x="1377157" y="1195388"/>
                  </a:cubicBezTo>
                  <a:cubicBezTo>
                    <a:pt x="1343026" y="1143794"/>
                    <a:pt x="1298576" y="1091406"/>
                    <a:pt x="1243807" y="1047750"/>
                  </a:cubicBezTo>
                  <a:cubicBezTo>
                    <a:pt x="1189038" y="1004094"/>
                    <a:pt x="1130300" y="952500"/>
                    <a:pt x="1048544" y="933450"/>
                  </a:cubicBezTo>
                  <a:cubicBezTo>
                    <a:pt x="966788" y="914400"/>
                    <a:pt x="850106" y="905669"/>
                    <a:pt x="753269" y="933450"/>
                  </a:cubicBezTo>
                  <a:cubicBezTo>
                    <a:pt x="656432" y="961231"/>
                    <a:pt x="531019" y="1032669"/>
                    <a:pt x="467519" y="1100138"/>
                  </a:cubicBezTo>
                  <a:cubicBezTo>
                    <a:pt x="404019" y="1167607"/>
                    <a:pt x="389731" y="1260476"/>
                    <a:pt x="372269" y="1338263"/>
                  </a:cubicBezTo>
                  <a:cubicBezTo>
                    <a:pt x="354807" y="1416050"/>
                    <a:pt x="369094" y="1503363"/>
                    <a:pt x="362744" y="1566863"/>
                  </a:cubicBezTo>
                  <a:cubicBezTo>
                    <a:pt x="253207" y="1608138"/>
                    <a:pt x="29370" y="1674019"/>
                    <a:pt x="34132" y="1690688"/>
                  </a:cubicBezTo>
                  <a:cubicBezTo>
                    <a:pt x="-23018" y="1640682"/>
                    <a:pt x="3175" y="1335088"/>
                    <a:pt x="29369" y="1204913"/>
                  </a:cubicBezTo>
                  <a:cubicBezTo>
                    <a:pt x="55563" y="1074738"/>
                    <a:pt x="191294" y="909637"/>
                    <a:pt x="191294" y="909637"/>
                  </a:cubicBezTo>
                  <a:cubicBezTo>
                    <a:pt x="191294" y="909637"/>
                    <a:pt x="396082" y="708819"/>
                    <a:pt x="405607" y="709613"/>
                  </a:cubicBezTo>
                  <a:cubicBezTo>
                    <a:pt x="396082" y="505619"/>
                    <a:pt x="199232" y="457200"/>
                    <a:pt x="157957" y="404813"/>
                  </a:cubicBezTo>
                  <a:cubicBezTo>
                    <a:pt x="175419" y="317500"/>
                    <a:pt x="207962" y="138112"/>
                    <a:pt x="207963" y="145256"/>
                  </a:cubicBezTo>
                  <a:cubicBezTo>
                    <a:pt x="269875" y="123825"/>
                    <a:pt x="442516" y="232966"/>
                    <a:pt x="519907" y="285750"/>
                  </a:cubicBezTo>
                  <a:cubicBezTo>
                    <a:pt x="597298" y="338535"/>
                    <a:pt x="642145" y="409576"/>
                    <a:pt x="672307" y="461963"/>
                  </a:cubicBezTo>
                  <a:lnTo>
                    <a:pt x="719932" y="581025"/>
                  </a:lnTo>
                  <a:cubicBezTo>
                    <a:pt x="772319" y="577850"/>
                    <a:pt x="865188" y="566738"/>
                    <a:pt x="867569" y="571501"/>
                  </a:cubicBezTo>
                  <a:cubicBezTo>
                    <a:pt x="881062" y="476250"/>
                    <a:pt x="889793" y="429420"/>
                    <a:pt x="884237" y="354807"/>
                  </a:cubicBezTo>
                  <a:cubicBezTo>
                    <a:pt x="878681" y="280194"/>
                    <a:pt x="856853" y="186531"/>
                    <a:pt x="834232" y="123825"/>
                  </a:cubicBezTo>
                  <a:cubicBezTo>
                    <a:pt x="918369" y="82550"/>
                    <a:pt x="1019175" y="30956"/>
                    <a:pt x="1086644" y="0"/>
                  </a:cubicBezTo>
                  <a:cubicBezTo>
                    <a:pt x="1115219" y="55563"/>
                    <a:pt x="1150144" y="105569"/>
                    <a:pt x="1172369" y="166688"/>
                  </a:cubicBezTo>
                  <a:cubicBezTo>
                    <a:pt x="1194594" y="227807"/>
                    <a:pt x="1210469" y="291307"/>
                    <a:pt x="1219994" y="366713"/>
                  </a:cubicBezTo>
                  <a:cubicBezTo>
                    <a:pt x="1224757" y="450850"/>
                    <a:pt x="1219995" y="536576"/>
                    <a:pt x="1217613" y="626269"/>
                  </a:cubicBezTo>
                  <a:cubicBezTo>
                    <a:pt x="1208087" y="623093"/>
                    <a:pt x="1377156" y="704057"/>
                    <a:pt x="1405731" y="719138"/>
                  </a:cubicBezTo>
                  <a:cubicBezTo>
                    <a:pt x="1423194" y="667544"/>
                    <a:pt x="1447801" y="630239"/>
                    <a:pt x="1458120" y="564357"/>
                  </a:cubicBezTo>
                  <a:cubicBezTo>
                    <a:pt x="1453357" y="494507"/>
                    <a:pt x="1467645" y="503238"/>
                    <a:pt x="1434307" y="381000"/>
                  </a:cubicBezTo>
                  <a:lnTo>
                    <a:pt x="1684338" y="242888"/>
                  </a:lnTo>
                  <a:cubicBezTo>
                    <a:pt x="1704976" y="287338"/>
                    <a:pt x="1729186" y="317501"/>
                    <a:pt x="1743870" y="385763"/>
                  </a:cubicBezTo>
                  <a:cubicBezTo>
                    <a:pt x="1758554" y="454026"/>
                    <a:pt x="1779745" y="553157"/>
                    <a:pt x="1772444" y="652463"/>
                  </a:cubicBezTo>
                  <a:cubicBezTo>
                    <a:pt x="1764507" y="760413"/>
                    <a:pt x="1760538" y="804861"/>
                    <a:pt x="1653382" y="976313"/>
                  </a:cubicBezTo>
                  <a:cubicBezTo>
                    <a:pt x="1648620" y="1007270"/>
                    <a:pt x="1739107" y="1104901"/>
                    <a:pt x="1762919" y="1185863"/>
                  </a:cubicBezTo>
                  <a:cubicBezTo>
                    <a:pt x="1786731" y="1266825"/>
                    <a:pt x="1807369" y="1358901"/>
                    <a:pt x="1796257" y="1462088"/>
                  </a:cubicBezTo>
                  <a:cubicBezTo>
                    <a:pt x="1785145" y="1565275"/>
                    <a:pt x="1749425" y="1676400"/>
                    <a:pt x="1696244" y="1804988"/>
                  </a:cubicBezTo>
                  <a:cubicBezTo>
                    <a:pt x="1643063" y="1933576"/>
                    <a:pt x="1539875" y="2102644"/>
                    <a:pt x="1477169" y="2233613"/>
                  </a:cubicBezTo>
                  <a:cubicBezTo>
                    <a:pt x="1414463" y="2364582"/>
                    <a:pt x="1360488" y="2463006"/>
                    <a:pt x="1320007" y="2590800"/>
                  </a:cubicBezTo>
                  <a:cubicBezTo>
                    <a:pt x="1279526" y="2718594"/>
                    <a:pt x="1249363" y="2841625"/>
                    <a:pt x="1234282" y="3000375"/>
                  </a:cubicBezTo>
                  <a:cubicBezTo>
                    <a:pt x="1219201" y="3159125"/>
                    <a:pt x="1224360" y="3351212"/>
                    <a:pt x="1229519" y="3543300"/>
                  </a:cubicBezTo>
                  <a:lnTo>
                    <a:pt x="881857" y="3543300"/>
                  </a:lnTo>
                  <a:close/>
                </a:path>
              </a:pathLst>
            </a:custGeom>
            <a:gradFill flip="none" rotWithShape="1">
              <a:gsLst>
                <a:gs pos="27000">
                  <a:srgbClr val="E8CBBE"/>
                </a:gs>
                <a:gs pos="77000">
                  <a:srgbClr val="D47C6A"/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gradFill>
                  <a:gsLst>
                    <a:gs pos="27000">
                      <a:srgbClr val="E8CBBE"/>
                    </a:gs>
                    <a:gs pos="77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</a:endParaRPr>
            </a:p>
          </p:txBody>
        </p:sp>
        <p:sp>
          <p:nvSpPr>
            <p:cNvPr id="840" name="Ellipse 12"/>
            <p:cNvSpPr/>
            <p:nvPr/>
          </p:nvSpPr>
          <p:spPr>
            <a:xfrm rot="673101">
              <a:off x="6380405" y="5334217"/>
              <a:ext cx="41603" cy="85861"/>
            </a:xfrm>
            <a:prstGeom prst="ellipse">
              <a:avLst/>
            </a:prstGeom>
            <a:gradFill flip="none" rotWithShape="1">
              <a:gsLst>
                <a:gs pos="4800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gradFill>
                  <a:gsLst>
                    <a:gs pos="27000">
                      <a:srgbClr val="E8CBBE"/>
                    </a:gs>
                    <a:gs pos="77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</a:endParaRPr>
            </a:p>
          </p:txBody>
        </p:sp>
        <p:sp>
          <p:nvSpPr>
            <p:cNvPr id="841" name="Ellipse 13"/>
            <p:cNvSpPr/>
            <p:nvPr/>
          </p:nvSpPr>
          <p:spPr>
            <a:xfrm rot="3624316">
              <a:off x="6615375" y="5268555"/>
              <a:ext cx="44442" cy="85860"/>
            </a:xfrm>
            <a:prstGeom prst="ellipse">
              <a:avLst/>
            </a:prstGeom>
            <a:gradFill flip="none" rotWithShape="1">
              <a:gsLst>
                <a:gs pos="4800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gradFill>
                  <a:gsLst>
                    <a:gs pos="27000">
                      <a:srgbClr val="E8CBBE"/>
                    </a:gs>
                    <a:gs pos="77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</a:endParaRPr>
            </a:p>
          </p:txBody>
        </p:sp>
        <p:sp>
          <p:nvSpPr>
            <p:cNvPr id="842" name="Ellipse 14"/>
            <p:cNvSpPr/>
            <p:nvPr/>
          </p:nvSpPr>
          <p:spPr>
            <a:xfrm rot="3624316">
              <a:off x="6799344" y="5345584"/>
              <a:ext cx="44442" cy="90307"/>
            </a:xfrm>
            <a:prstGeom prst="ellipse">
              <a:avLst/>
            </a:prstGeom>
            <a:gradFill flip="none" rotWithShape="1">
              <a:gsLst>
                <a:gs pos="4800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gradFill>
                  <a:gsLst>
                    <a:gs pos="27000">
                      <a:srgbClr val="E8CBBE"/>
                    </a:gs>
                    <a:gs pos="77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</a:endParaRPr>
            </a:p>
          </p:txBody>
        </p:sp>
        <p:sp>
          <p:nvSpPr>
            <p:cNvPr id="843" name="Ellipse 15"/>
            <p:cNvSpPr/>
            <p:nvPr/>
          </p:nvSpPr>
          <p:spPr>
            <a:xfrm rot="4176043">
              <a:off x="6381661" y="5739189"/>
              <a:ext cx="54898" cy="108451"/>
            </a:xfrm>
            <a:prstGeom prst="ellipse">
              <a:avLst/>
            </a:prstGeom>
            <a:gradFill flip="none" rotWithShape="1">
              <a:gsLst>
                <a:gs pos="4800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gradFill>
                  <a:gsLst>
                    <a:gs pos="27000">
                      <a:srgbClr val="E8CBBE"/>
                    </a:gs>
                    <a:gs pos="77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</a:endParaRPr>
            </a:p>
          </p:txBody>
        </p:sp>
      </p:grpSp>
      <p:grpSp>
        <p:nvGrpSpPr>
          <p:cNvPr id="844" name="Gruppieren 843"/>
          <p:cNvGrpSpPr/>
          <p:nvPr/>
        </p:nvGrpSpPr>
        <p:grpSpPr>
          <a:xfrm>
            <a:off x="5311495" y="507755"/>
            <a:ext cx="927126" cy="1089516"/>
            <a:chOff x="3587439" y="5313662"/>
            <a:chExt cx="927126" cy="1089516"/>
          </a:xfrm>
        </p:grpSpPr>
        <p:sp>
          <p:nvSpPr>
            <p:cNvPr id="845" name="Freeform 5"/>
            <p:cNvSpPr>
              <a:spLocks/>
            </p:cNvSpPr>
            <p:nvPr/>
          </p:nvSpPr>
          <p:spPr bwMode="auto">
            <a:xfrm>
              <a:off x="3714588" y="5313662"/>
              <a:ext cx="799977" cy="1089516"/>
            </a:xfrm>
            <a:custGeom>
              <a:avLst/>
              <a:gdLst>
                <a:gd name="T0" fmla="*/ 348 w 1828"/>
                <a:gd name="T1" fmla="*/ 1084 h 3107"/>
                <a:gd name="T2" fmla="*/ 264 w 1828"/>
                <a:gd name="T3" fmla="*/ 1051 h 3107"/>
                <a:gd name="T4" fmla="*/ 45 w 1828"/>
                <a:gd name="T5" fmla="*/ 816 h 3107"/>
                <a:gd name="T6" fmla="*/ 34 w 1828"/>
                <a:gd name="T7" fmla="*/ 523 h 3107"/>
                <a:gd name="T8" fmla="*/ 254 w 1828"/>
                <a:gd name="T9" fmla="*/ 213 h 3107"/>
                <a:gd name="T10" fmla="*/ 536 w 1828"/>
                <a:gd name="T11" fmla="*/ 71 h 3107"/>
                <a:gd name="T12" fmla="*/ 871 w 1828"/>
                <a:gd name="T13" fmla="*/ 4 h 3107"/>
                <a:gd name="T14" fmla="*/ 1237 w 1828"/>
                <a:gd name="T15" fmla="*/ 95 h 3107"/>
                <a:gd name="T16" fmla="*/ 1602 w 1828"/>
                <a:gd name="T17" fmla="*/ 305 h 3107"/>
                <a:gd name="T18" fmla="*/ 1833 w 1828"/>
                <a:gd name="T19" fmla="*/ 657 h 3107"/>
                <a:gd name="T20" fmla="*/ 2011 w 1828"/>
                <a:gd name="T21" fmla="*/ 917 h 3107"/>
                <a:gd name="T22" fmla="*/ 2146 w 1828"/>
                <a:gd name="T23" fmla="*/ 1452 h 3107"/>
                <a:gd name="T24" fmla="*/ 2073 w 1828"/>
                <a:gd name="T25" fmla="*/ 1997 h 3107"/>
                <a:gd name="T26" fmla="*/ 1968 w 1828"/>
                <a:gd name="T27" fmla="*/ 2155 h 3107"/>
                <a:gd name="T28" fmla="*/ 1791 w 1828"/>
                <a:gd name="T29" fmla="*/ 2558 h 3107"/>
                <a:gd name="T30" fmla="*/ 1445 w 1828"/>
                <a:gd name="T31" fmla="*/ 2825 h 3107"/>
                <a:gd name="T32" fmla="*/ 881 w 1828"/>
                <a:gd name="T33" fmla="*/ 2910 h 3107"/>
                <a:gd name="T34" fmla="*/ 368 w 1828"/>
                <a:gd name="T35" fmla="*/ 2667 h 3107"/>
                <a:gd name="T36" fmla="*/ 264 w 1828"/>
                <a:gd name="T37" fmla="*/ 2382 h 3107"/>
                <a:gd name="T38" fmla="*/ 316 w 1828"/>
                <a:gd name="T39" fmla="*/ 2122 h 3107"/>
                <a:gd name="T40" fmla="*/ 452 w 1828"/>
                <a:gd name="T41" fmla="*/ 1955 h 3107"/>
                <a:gd name="T42" fmla="*/ 525 w 1828"/>
                <a:gd name="T43" fmla="*/ 1720 h 3107"/>
                <a:gd name="T44" fmla="*/ 516 w 1828"/>
                <a:gd name="T45" fmla="*/ 1352 h 3107"/>
                <a:gd name="T46" fmla="*/ 432 w 1828"/>
                <a:gd name="T47" fmla="*/ 1159 h 3107"/>
                <a:gd name="T48" fmla="*/ 348 w 1828"/>
                <a:gd name="T49" fmla="*/ 1084 h 310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828" h="3107">
                  <a:moveTo>
                    <a:pt x="295" y="1147"/>
                  </a:moveTo>
                  <a:cubicBezTo>
                    <a:pt x="271" y="1128"/>
                    <a:pt x="267" y="1159"/>
                    <a:pt x="224" y="1112"/>
                  </a:cubicBezTo>
                  <a:cubicBezTo>
                    <a:pt x="181" y="1065"/>
                    <a:pt x="71" y="956"/>
                    <a:pt x="38" y="863"/>
                  </a:cubicBezTo>
                  <a:cubicBezTo>
                    <a:pt x="5" y="770"/>
                    <a:pt x="0" y="659"/>
                    <a:pt x="29" y="553"/>
                  </a:cubicBezTo>
                  <a:cubicBezTo>
                    <a:pt x="58" y="447"/>
                    <a:pt x="144" y="305"/>
                    <a:pt x="215" y="225"/>
                  </a:cubicBezTo>
                  <a:cubicBezTo>
                    <a:pt x="286" y="145"/>
                    <a:pt x="367" y="112"/>
                    <a:pt x="454" y="75"/>
                  </a:cubicBezTo>
                  <a:cubicBezTo>
                    <a:pt x="541" y="38"/>
                    <a:pt x="639" y="0"/>
                    <a:pt x="738" y="4"/>
                  </a:cubicBezTo>
                  <a:cubicBezTo>
                    <a:pt x="837" y="8"/>
                    <a:pt x="945" y="48"/>
                    <a:pt x="1048" y="101"/>
                  </a:cubicBezTo>
                  <a:cubicBezTo>
                    <a:pt x="1151" y="154"/>
                    <a:pt x="1274" y="224"/>
                    <a:pt x="1358" y="323"/>
                  </a:cubicBezTo>
                  <a:cubicBezTo>
                    <a:pt x="1442" y="422"/>
                    <a:pt x="1495" y="587"/>
                    <a:pt x="1553" y="695"/>
                  </a:cubicBezTo>
                  <a:cubicBezTo>
                    <a:pt x="1611" y="803"/>
                    <a:pt x="1660" y="830"/>
                    <a:pt x="1704" y="970"/>
                  </a:cubicBezTo>
                  <a:cubicBezTo>
                    <a:pt x="1748" y="1110"/>
                    <a:pt x="1810" y="1347"/>
                    <a:pt x="1819" y="1537"/>
                  </a:cubicBezTo>
                  <a:cubicBezTo>
                    <a:pt x="1828" y="1727"/>
                    <a:pt x="1782" y="1989"/>
                    <a:pt x="1757" y="2113"/>
                  </a:cubicBezTo>
                  <a:cubicBezTo>
                    <a:pt x="1732" y="2237"/>
                    <a:pt x="1708" y="2182"/>
                    <a:pt x="1668" y="2281"/>
                  </a:cubicBezTo>
                  <a:cubicBezTo>
                    <a:pt x="1628" y="2380"/>
                    <a:pt x="1592" y="2589"/>
                    <a:pt x="1518" y="2707"/>
                  </a:cubicBezTo>
                  <a:cubicBezTo>
                    <a:pt x="1444" y="2825"/>
                    <a:pt x="1353" y="2928"/>
                    <a:pt x="1225" y="2990"/>
                  </a:cubicBezTo>
                  <a:cubicBezTo>
                    <a:pt x="1097" y="3052"/>
                    <a:pt x="899" y="3107"/>
                    <a:pt x="747" y="3079"/>
                  </a:cubicBezTo>
                  <a:cubicBezTo>
                    <a:pt x="595" y="3051"/>
                    <a:pt x="399" y="2915"/>
                    <a:pt x="312" y="2822"/>
                  </a:cubicBezTo>
                  <a:cubicBezTo>
                    <a:pt x="225" y="2729"/>
                    <a:pt x="231" y="2617"/>
                    <a:pt x="224" y="2521"/>
                  </a:cubicBezTo>
                  <a:cubicBezTo>
                    <a:pt x="217" y="2425"/>
                    <a:pt x="241" y="2321"/>
                    <a:pt x="268" y="2246"/>
                  </a:cubicBezTo>
                  <a:cubicBezTo>
                    <a:pt x="295" y="2171"/>
                    <a:pt x="353" y="2140"/>
                    <a:pt x="383" y="2069"/>
                  </a:cubicBezTo>
                  <a:cubicBezTo>
                    <a:pt x="413" y="1998"/>
                    <a:pt x="436" y="1926"/>
                    <a:pt x="445" y="1820"/>
                  </a:cubicBezTo>
                  <a:cubicBezTo>
                    <a:pt x="454" y="1714"/>
                    <a:pt x="450" y="1530"/>
                    <a:pt x="437" y="1431"/>
                  </a:cubicBezTo>
                  <a:cubicBezTo>
                    <a:pt x="424" y="1332"/>
                    <a:pt x="393" y="1276"/>
                    <a:pt x="366" y="1227"/>
                  </a:cubicBezTo>
                  <a:cubicBezTo>
                    <a:pt x="339" y="1178"/>
                    <a:pt x="319" y="1166"/>
                    <a:pt x="295" y="1147"/>
                  </a:cubicBezTo>
                  <a:close/>
                </a:path>
              </a:pathLst>
            </a:custGeom>
            <a:gradFill rotWithShape="0">
              <a:gsLst>
                <a:gs pos="0">
                  <a:srgbClr val="FF0066"/>
                </a:gs>
                <a:gs pos="100000">
                  <a:srgbClr val="CE4D2A"/>
                </a:gs>
              </a:gsLst>
              <a:lin ang="2700000" scaled="1"/>
            </a:gradFill>
            <a:ln w="9525">
              <a:solidFill>
                <a:srgbClr val="CE4D2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46" name="Freeform 6" descr="Rosa Seidenpapier"/>
            <p:cNvSpPr>
              <a:spLocks/>
            </p:cNvSpPr>
            <p:nvPr/>
          </p:nvSpPr>
          <p:spPr bwMode="auto">
            <a:xfrm>
              <a:off x="3733867" y="5336658"/>
              <a:ext cx="760317" cy="1044182"/>
            </a:xfrm>
            <a:custGeom>
              <a:avLst/>
              <a:gdLst>
                <a:gd name="T0" fmla="*/ 371 w 1757"/>
                <a:gd name="T1" fmla="*/ 1984 h 2998"/>
                <a:gd name="T2" fmla="*/ 371 w 1757"/>
                <a:gd name="T3" fmla="*/ 2629 h 2998"/>
                <a:gd name="T4" fmla="*/ 1416 w 1757"/>
                <a:gd name="T5" fmla="*/ 2695 h 2998"/>
                <a:gd name="T6" fmla="*/ 1855 w 1757"/>
                <a:gd name="T7" fmla="*/ 2193 h 2998"/>
                <a:gd name="T8" fmla="*/ 2064 w 1757"/>
                <a:gd name="T9" fmla="*/ 1574 h 2998"/>
                <a:gd name="T10" fmla="*/ 1918 w 1757"/>
                <a:gd name="T11" fmla="*/ 946 h 2998"/>
                <a:gd name="T12" fmla="*/ 1615 w 1757"/>
                <a:gd name="T13" fmla="*/ 410 h 2998"/>
                <a:gd name="T14" fmla="*/ 863 w 1757"/>
                <a:gd name="T15" fmla="*/ 17 h 2998"/>
                <a:gd name="T16" fmla="*/ 68 w 1757"/>
                <a:gd name="T17" fmla="*/ 469 h 2998"/>
                <a:gd name="T18" fmla="*/ 90 w 1757"/>
                <a:gd name="T19" fmla="*/ 913 h 2998"/>
                <a:gd name="T20" fmla="*/ 549 w 1757"/>
                <a:gd name="T21" fmla="*/ 963 h 2998"/>
                <a:gd name="T22" fmla="*/ 591 w 1757"/>
                <a:gd name="T23" fmla="*/ 687 h 2998"/>
                <a:gd name="T24" fmla="*/ 497 w 1757"/>
                <a:gd name="T25" fmla="*/ 410 h 2998"/>
                <a:gd name="T26" fmla="*/ 717 w 1757"/>
                <a:gd name="T27" fmla="*/ 586 h 2998"/>
                <a:gd name="T28" fmla="*/ 1102 w 1757"/>
                <a:gd name="T29" fmla="*/ 460 h 2998"/>
                <a:gd name="T30" fmla="*/ 1050 w 1757"/>
                <a:gd name="T31" fmla="*/ 653 h 2998"/>
                <a:gd name="T32" fmla="*/ 1312 w 1757"/>
                <a:gd name="T33" fmla="*/ 703 h 2998"/>
                <a:gd name="T34" fmla="*/ 1510 w 1757"/>
                <a:gd name="T35" fmla="*/ 904 h 2998"/>
                <a:gd name="T36" fmla="*/ 1239 w 1757"/>
                <a:gd name="T37" fmla="*/ 1105 h 2998"/>
                <a:gd name="T38" fmla="*/ 1572 w 1757"/>
                <a:gd name="T39" fmla="*/ 1197 h 2998"/>
                <a:gd name="T40" fmla="*/ 1750 w 1757"/>
                <a:gd name="T41" fmla="*/ 1482 h 2998"/>
                <a:gd name="T42" fmla="*/ 1396 w 1757"/>
                <a:gd name="T43" fmla="*/ 1515 h 2998"/>
                <a:gd name="T44" fmla="*/ 1332 w 1757"/>
                <a:gd name="T45" fmla="*/ 1691 h 2998"/>
                <a:gd name="T46" fmla="*/ 1708 w 1757"/>
                <a:gd name="T47" fmla="*/ 1708 h 2998"/>
                <a:gd name="T48" fmla="*/ 1572 w 1757"/>
                <a:gd name="T49" fmla="*/ 2042 h 2998"/>
                <a:gd name="T50" fmla="*/ 1269 w 1757"/>
                <a:gd name="T51" fmla="*/ 1992 h 2998"/>
                <a:gd name="T52" fmla="*/ 1353 w 1757"/>
                <a:gd name="T53" fmla="*/ 2185 h 2998"/>
                <a:gd name="T54" fmla="*/ 1269 w 1757"/>
                <a:gd name="T55" fmla="*/ 2469 h 2998"/>
                <a:gd name="T56" fmla="*/ 1123 w 1757"/>
                <a:gd name="T57" fmla="*/ 2319 h 2998"/>
                <a:gd name="T58" fmla="*/ 988 w 1757"/>
                <a:gd name="T59" fmla="*/ 2268 h 2998"/>
                <a:gd name="T60" fmla="*/ 769 w 1757"/>
                <a:gd name="T61" fmla="*/ 2495 h 2998"/>
                <a:gd name="T62" fmla="*/ 539 w 1757"/>
                <a:gd name="T63" fmla="*/ 2277 h 2998"/>
                <a:gd name="T64" fmla="*/ 863 w 1757"/>
                <a:gd name="T65" fmla="*/ 2109 h 2998"/>
                <a:gd name="T66" fmla="*/ 560 w 1757"/>
                <a:gd name="T67" fmla="*/ 1917 h 299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connsiteX0" fmla="*/ 2623 w 9890"/>
                <a:gd name="connsiteY0" fmla="*/ 6728 h 9923"/>
                <a:gd name="connsiteX1" fmla="*/ 1713 w 9890"/>
                <a:gd name="connsiteY1" fmla="*/ 6965 h 9923"/>
                <a:gd name="connsiteX2" fmla="*/ 1058 w 9890"/>
                <a:gd name="connsiteY2" fmla="*/ 8149 h 9923"/>
                <a:gd name="connsiteX3" fmla="*/ 1713 w 9890"/>
                <a:gd name="connsiteY3" fmla="*/ 9243 h 9923"/>
                <a:gd name="connsiteX4" fmla="*/ 4388 w 9890"/>
                <a:gd name="connsiteY4" fmla="*/ 9920 h 9923"/>
                <a:gd name="connsiteX5" fmla="*/ 6756 w 9890"/>
                <a:gd name="connsiteY5" fmla="*/ 9476 h 9923"/>
                <a:gd name="connsiteX6" fmla="*/ 8019 w 9890"/>
                <a:gd name="connsiteY6" fmla="*/ 8826 h 9923"/>
                <a:gd name="connsiteX7" fmla="*/ 8878 w 9890"/>
                <a:gd name="connsiteY7" fmla="*/ 7705 h 9923"/>
                <a:gd name="connsiteX8" fmla="*/ 9431 w 9890"/>
                <a:gd name="connsiteY8" fmla="*/ 6641 h 9923"/>
                <a:gd name="connsiteX9" fmla="*/ 9886 w 9890"/>
                <a:gd name="connsiteY9" fmla="*/ 5517 h 9923"/>
                <a:gd name="connsiteX10" fmla="*/ 9630 w 9890"/>
                <a:gd name="connsiteY10" fmla="*/ 3686 h 9923"/>
                <a:gd name="connsiteX11" fmla="*/ 9180 w 9890"/>
                <a:gd name="connsiteY11" fmla="*/ 3299 h 9923"/>
                <a:gd name="connsiteX12" fmla="*/ 8924 w 9890"/>
                <a:gd name="connsiteY12" fmla="*/ 2829 h 9923"/>
                <a:gd name="connsiteX13" fmla="*/ 7717 w 9890"/>
                <a:gd name="connsiteY13" fmla="*/ 1408 h 9923"/>
                <a:gd name="connsiteX14" fmla="*/ 6255 w 9890"/>
                <a:gd name="connsiteY14" fmla="*/ 404 h 9923"/>
                <a:gd name="connsiteX15" fmla="*/ 4086 w 9890"/>
                <a:gd name="connsiteY15" fmla="*/ 20 h 9923"/>
                <a:gd name="connsiteX16" fmla="*/ 2014 w 9890"/>
                <a:gd name="connsiteY16" fmla="*/ 227 h 9923"/>
                <a:gd name="connsiteX17" fmla="*/ 250 w 9890"/>
                <a:gd name="connsiteY17" fmla="*/ 1614 h 9923"/>
                <a:gd name="connsiteX18" fmla="*/ 51 w 9890"/>
                <a:gd name="connsiteY18" fmla="*/ 2442 h 9923"/>
                <a:gd name="connsiteX19" fmla="*/ 601 w 9890"/>
                <a:gd name="connsiteY19" fmla="*/ 3091 h 9923"/>
                <a:gd name="connsiteX20" fmla="*/ 1514 w 9890"/>
                <a:gd name="connsiteY20" fmla="*/ 3506 h 9923"/>
                <a:gd name="connsiteX21" fmla="*/ 2572 w 9890"/>
                <a:gd name="connsiteY21" fmla="*/ 3359 h 9923"/>
                <a:gd name="connsiteX22" fmla="*/ 3227 w 9890"/>
                <a:gd name="connsiteY22" fmla="*/ 2829 h 9923"/>
                <a:gd name="connsiteX23" fmla="*/ 2771 w 9890"/>
                <a:gd name="connsiteY23" fmla="*/ 2385 h 9923"/>
                <a:gd name="connsiteX24" fmla="*/ 1815 w 9890"/>
                <a:gd name="connsiteY24" fmla="*/ 2205 h 9923"/>
                <a:gd name="connsiteX25" fmla="*/ 2322 w 9890"/>
                <a:gd name="connsiteY25" fmla="*/ 1408 h 9923"/>
                <a:gd name="connsiteX26" fmla="*/ 3028 w 9890"/>
                <a:gd name="connsiteY26" fmla="*/ 1498 h 9923"/>
                <a:gd name="connsiteX27" fmla="*/ 3380 w 9890"/>
                <a:gd name="connsiteY27" fmla="*/ 2028 h 9923"/>
                <a:gd name="connsiteX28" fmla="*/ 4285 w 9890"/>
                <a:gd name="connsiteY28" fmla="*/ 1704 h 9923"/>
                <a:gd name="connsiteX29" fmla="*/ 5242 w 9890"/>
                <a:gd name="connsiteY29" fmla="*/ 1584 h 9923"/>
                <a:gd name="connsiteX30" fmla="*/ 5498 w 9890"/>
                <a:gd name="connsiteY30" fmla="*/ 1791 h 9923"/>
                <a:gd name="connsiteX31" fmla="*/ 4991 w 9890"/>
                <a:gd name="connsiteY31" fmla="*/ 2265 h 9923"/>
                <a:gd name="connsiteX32" fmla="*/ 5697 w 9890"/>
                <a:gd name="connsiteY32" fmla="*/ 2648 h 9923"/>
                <a:gd name="connsiteX33" fmla="*/ 6255 w 9890"/>
                <a:gd name="connsiteY33" fmla="*/ 2442 h 9923"/>
                <a:gd name="connsiteX34" fmla="*/ 7160 w 9890"/>
                <a:gd name="connsiteY34" fmla="*/ 2915 h 9923"/>
                <a:gd name="connsiteX35" fmla="*/ 7211 w 9890"/>
                <a:gd name="connsiteY35" fmla="*/ 3152 h 9923"/>
                <a:gd name="connsiteX36" fmla="*/ 6152 w 9890"/>
                <a:gd name="connsiteY36" fmla="*/ 3359 h 9923"/>
                <a:gd name="connsiteX37" fmla="*/ 5902 w 9890"/>
                <a:gd name="connsiteY37" fmla="*/ 3863 h 9923"/>
                <a:gd name="connsiteX38" fmla="*/ 6351 w 9890"/>
                <a:gd name="connsiteY38" fmla="*/ 4246 h 9923"/>
                <a:gd name="connsiteX39" fmla="*/ 7512 w 9890"/>
                <a:gd name="connsiteY39" fmla="*/ 4186 h 9923"/>
                <a:gd name="connsiteX40" fmla="*/ 8269 w 9890"/>
                <a:gd name="connsiteY40" fmla="*/ 4720 h 9923"/>
                <a:gd name="connsiteX41" fmla="*/ 8372 w 9890"/>
                <a:gd name="connsiteY41" fmla="*/ 5193 h 9923"/>
                <a:gd name="connsiteX42" fmla="*/ 7615 w 9890"/>
                <a:gd name="connsiteY42" fmla="*/ 5457 h 9923"/>
                <a:gd name="connsiteX43" fmla="*/ 6659 w 9890"/>
                <a:gd name="connsiteY43" fmla="*/ 5310 h 9923"/>
                <a:gd name="connsiteX44" fmla="*/ 6152 w 9890"/>
                <a:gd name="connsiteY44" fmla="*/ 5634 h 9923"/>
                <a:gd name="connsiteX45" fmla="*/ 6351 w 9890"/>
                <a:gd name="connsiteY45" fmla="*/ 5931 h 9923"/>
                <a:gd name="connsiteX46" fmla="*/ 7564 w 9890"/>
                <a:gd name="connsiteY46" fmla="*/ 5871 h 9923"/>
                <a:gd name="connsiteX47" fmla="*/ 8167 w 9890"/>
                <a:gd name="connsiteY47" fmla="*/ 5991 h 9923"/>
                <a:gd name="connsiteX48" fmla="*/ 8121 w 9890"/>
                <a:gd name="connsiteY48" fmla="*/ 6905 h 9923"/>
                <a:gd name="connsiteX49" fmla="*/ 7512 w 9890"/>
                <a:gd name="connsiteY49" fmla="*/ 7171 h 9923"/>
                <a:gd name="connsiteX50" fmla="*/ 6858 w 9890"/>
                <a:gd name="connsiteY50" fmla="*/ 6905 h 9923"/>
                <a:gd name="connsiteX51" fmla="*/ 6050 w 9890"/>
                <a:gd name="connsiteY51" fmla="*/ 6995 h 9923"/>
                <a:gd name="connsiteX52" fmla="*/ 5697 w 9890"/>
                <a:gd name="connsiteY52" fmla="*/ 7348 h 9923"/>
                <a:gd name="connsiteX53" fmla="*/ 6454 w 9890"/>
                <a:gd name="connsiteY53" fmla="*/ 7675 h 9923"/>
                <a:gd name="connsiteX54" fmla="*/ 6704 w 9890"/>
                <a:gd name="connsiteY54" fmla="*/ 8149 h 9923"/>
                <a:gd name="connsiteX55" fmla="*/ 6050 w 9890"/>
                <a:gd name="connsiteY55" fmla="*/ 8679 h 9923"/>
                <a:gd name="connsiteX56" fmla="*/ 5549 w 9890"/>
                <a:gd name="connsiteY56" fmla="*/ 8799 h 9923"/>
                <a:gd name="connsiteX57" fmla="*/ 5344 w 9890"/>
                <a:gd name="connsiteY57" fmla="*/ 8149 h 9923"/>
                <a:gd name="connsiteX58" fmla="*/ 5145 w 9890"/>
                <a:gd name="connsiteY58" fmla="*/ 7822 h 9923"/>
                <a:gd name="connsiteX59" fmla="*/ 4689 w 9890"/>
                <a:gd name="connsiteY59" fmla="*/ 7969 h 9923"/>
                <a:gd name="connsiteX60" fmla="*/ 4490 w 9890"/>
                <a:gd name="connsiteY60" fmla="*/ 8592 h 9923"/>
                <a:gd name="connsiteX61" fmla="*/ 3631 w 9890"/>
                <a:gd name="connsiteY61" fmla="*/ 8769 h 9923"/>
                <a:gd name="connsiteX62" fmla="*/ 2823 w 9890"/>
                <a:gd name="connsiteY62" fmla="*/ 8412 h 9923"/>
                <a:gd name="connsiteX63" fmla="*/ 2521 w 9890"/>
                <a:gd name="connsiteY63" fmla="*/ 7999 h 9923"/>
                <a:gd name="connsiteX64" fmla="*/ 3278 w 9890"/>
                <a:gd name="connsiteY64" fmla="*/ 7792 h 9923"/>
                <a:gd name="connsiteX65" fmla="*/ 4086 w 9890"/>
                <a:gd name="connsiteY65" fmla="*/ 7408 h 9923"/>
                <a:gd name="connsiteX66" fmla="*/ 3682 w 9890"/>
                <a:gd name="connsiteY66" fmla="*/ 6965 h 9923"/>
                <a:gd name="connsiteX67" fmla="*/ 2623 w 9890"/>
                <a:gd name="connsiteY67" fmla="*/ 6728 h 9923"/>
                <a:gd name="connsiteX0" fmla="*/ 2651 w 9999"/>
                <a:gd name="connsiteY0" fmla="*/ 6780 h 10000"/>
                <a:gd name="connsiteX1" fmla="*/ 1731 w 9999"/>
                <a:gd name="connsiteY1" fmla="*/ 7019 h 10000"/>
                <a:gd name="connsiteX2" fmla="*/ 1257 w 9999"/>
                <a:gd name="connsiteY2" fmla="*/ 8212 h 10000"/>
                <a:gd name="connsiteX3" fmla="*/ 1731 w 9999"/>
                <a:gd name="connsiteY3" fmla="*/ 9315 h 10000"/>
                <a:gd name="connsiteX4" fmla="*/ 4436 w 9999"/>
                <a:gd name="connsiteY4" fmla="*/ 9997 h 10000"/>
                <a:gd name="connsiteX5" fmla="*/ 6830 w 9999"/>
                <a:gd name="connsiteY5" fmla="*/ 9550 h 10000"/>
                <a:gd name="connsiteX6" fmla="*/ 8107 w 9999"/>
                <a:gd name="connsiteY6" fmla="*/ 8894 h 10000"/>
                <a:gd name="connsiteX7" fmla="*/ 8976 w 9999"/>
                <a:gd name="connsiteY7" fmla="*/ 7765 h 10000"/>
                <a:gd name="connsiteX8" fmla="*/ 9535 w 9999"/>
                <a:gd name="connsiteY8" fmla="*/ 6693 h 10000"/>
                <a:gd name="connsiteX9" fmla="*/ 9995 w 9999"/>
                <a:gd name="connsiteY9" fmla="*/ 5560 h 10000"/>
                <a:gd name="connsiteX10" fmla="*/ 9736 w 9999"/>
                <a:gd name="connsiteY10" fmla="*/ 3715 h 10000"/>
                <a:gd name="connsiteX11" fmla="*/ 9281 w 9999"/>
                <a:gd name="connsiteY11" fmla="*/ 3325 h 10000"/>
                <a:gd name="connsiteX12" fmla="*/ 9022 w 9999"/>
                <a:gd name="connsiteY12" fmla="*/ 2851 h 10000"/>
                <a:gd name="connsiteX13" fmla="*/ 7802 w 9999"/>
                <a:gd name="connsiteY13" fmla="*/ 1419 h 10000"/>
                <a:gd name="connsiteX14" fmla="*/ 6324 w 9999"/>
                <a:gd name="connsiteY14" fmla="*/ 407 h 10000"/>
                <a:gd name="connsiteX15" fmla="*/ 4130 w 9999"/>
                <a:gd name="connsiteY15" fmla="*/ 20 h 10000"/>
                <a:gd name="connsiteX16" fmla="*/ 2035 w 9999"/>
                <a:gd name="connsiteY16" fmla="*/ 229 h 10000"/>
                <a:gd name="connsiteX17" fmla="*/ 252 w 9999"/>
                <a:gd name="connsiteY17" fmla="*/ 1627 h 10000"/>
                <a:gd name="connsiteX18" fmla="*/ 51 w 9999"/>
                <a:gd name="connsiteY18" fmla="*/ 2461 h 10000"/>
                <a:gd name="connsiteX19" fmla="*/ 607 w 9999"/>
                <a:gd name="connsiteY19" fmla="*/ 3115 h 10000"/>
                <a:gd name="connsiteX20" fmla="*/ 1530 w 9999"/>
                <a:gd name="connsiteY20" fmla="*/ 3533 h 10000"/>
                <a:gd name="connsiteX21" fmla="*/ 2600 w 9999"/>
                <a:gd name="connsiteY21" fmla="*/ 3385 h 10000"/>
                <a:gd name="connsiteX22" fmla="*/ 3262 w 9999"/>
                <a:gd name="connsiteY22" fmla="*/ 2851 h 10000"/>
                <a:gd name="connsiteX23" fmla="*/ 2801 w 9999"/>
                <a:gd name="connsiteY23" fmla="*/ 2404 h 10000"/>
                <a:gd name="connsiteX24" fmla="*/ 1834 w 9999"/>
                <a:gd name="connsiteY24" fmla="*/ 2222 h 10000"/>
                <a:gd name="connsiteX25" fmla="*/ 2347 w 9999"/>
                <a:gd name="connsiteY25" fmla="*/ 1419 h 10000"/>
                <a:gd name="connsiteX26" fmla="*/ 3061 w 9999"/>
                <a:gd name="connsiteY26" fmla="*/ 1510 h 10000"/>
                <a:gd name="connsiteX27" fmla="*/ 3417 w 9999"/>
                <a:gd name="connsiteY27" fmla="*/ 2044 h 10000"/>
                <a:gd name="connsiteX28" fmla="*/ 4332 w 9999"/>
                <a:gd name="connsiteY28" fmla="*/ 1717 h 10000"/>
                <a:gd name="connsiteX29" fmla="*/ 5299 w 9999"/>
                <a:gd name="connsiteY29" fmla="*/ 1596 h 10000"/>
                <a:gd name="connsiteX30" fmla="*/ 5558 w 9999"/>
                <a:gd name="connsiteY30" fmla="*/ 1805 h 10000"/>
                <a:gd name="connsiteX31" fmla="*/ 5046 w 9999"/>
                <a:gd name="connsiteY31" fmla="*/ 2283 h 10000"/>
                <a:gd name="connsiteX32" fmla="*/ 5759 w 9999"/>
                <a:gd name="connsiteY32" fmla="*/ 2669 h 10000"/>
                <a:gd name="connsiteX33" fmla="*/ 6324 w 9999"/>
                <a:gd name="connsiteY33" fmla="*/ 2461 h 10000"/>
                <a:gd name="connsiteX34" fmla="*/ 7239 w 9999"/>
                <a:gd name="connsiteY34" fmla="*/ 2938 h 10000"/>
                <a:gd name="connsiteX35" fmla="*/ 7290 w 9999"/>
                <a:gd name="connsiteY35" fmla="*/ 3176 h 10000"/>
                <a:gd name="connsiteX36" fmla="*/ 6219 w 9999"/>
                <a:gd name="connsiteY36" fmla="*/ 3385 h 10000"/>
                <a:gd name="connsiteX37" fmla="*/ 5967 w 9999"/>
                <a:gd name="connsiteY37" fmla="*/ 3893 h 10000"/>
                <a:gd name="connsiteX38" fmla="*/ 6421 w 9999"/>
                <a:gd name="connsiteY38" fmla="*/ 4279 h 10000"/>
                <a:gd name="connsiteX39" fmla="*/ 7595 w 9999"/>
                <a:gd name="connsiteY39" fmla="*/ 4218 h 10000"/>
                <a:gd name="connsiteX40" fmla="*/ 8360 w 9999"/>
                <a:gd name="connsiteY40" fmla="*/ 4757 h 10000"/>
                <a:gd name="connsiteX41" fmla="*/ 8464 w 9999"/>
                <a:gd name="connsiteY41" fmla="*/ 5233 h 10000"/>
                <a:gd name="connsiteX42" fmla="*/ 7699 w 9999"/>
                <a:gd name="connsiteY42" fmla="*/ 5499 h 10000"/>
                <a:gd name="connsiteX43" fmla="*/ 6732 w 9999"/>
                <a:gd name="connsiteY43" fmla="*/ 5351 h 10000"/>
                <a:gd name="connsiteX44" fmla="*/ 6219 w 9999"/>
                <a:gd name="connsiteY44" fmla="*/ 5678 h 10000"/>
                <a:gd name="connsiteX45" fmla="*/ 6421 w 9999"/>
                <a:gd name="connsiteY45" fmla="*/ 5977 h 10000"/>
                <a:gd name="connsiteX46" fmla="*/ 7647 w 9999"/>
                <a:gd name="connsiteY46" fmla="*/ 5917 h 10000"/>
                <a:gd name="connsiteX47" fmla="*/ 8257 w 9999"/>
                <a:gd name="connsiteY47" fmla="*/ 6037 h 10000"/>
                <a:gd name="connsiteX48" fmla="*/ 8210 w 9999"/>
                <a:gd name="connsiteY48" fmla="*/ 6959 h 10000"/>
                <a:gd name="connsiteX49" fmla="*/ 7595 w 9999"/>
                <a:gd name="connsiteY49" fmla="*/ 7227 h 10000"/>
                <a:gd name="connsiteX50" fmla="*/ 6933 w 9999"/>
                <a:gd name="connsiteY50" fmla="*/ 6959 h 10000"/>
                <a:gd name="connsiteX51" fmla="*/ 6116 w 9999"/>
                <a:gd name="connsiteY51" fmla="*/ 7049 h 10000"/>
                <a:gd name="connsiteX52" fmla="*/ 5759 w 9999"/>
                <a:gd name="connsiteY52" fmla="*/ 7405 h 10000"/>
                <a:gd name="connsiteX53" fmla="*/ 6525 w 9999"/>
                <a:gd name="connsiteY53" fmla="*/ 7735 h 10000"/>
                <a:gd name="connsiteX54" fmla="*/ 6778 w 9999"/>
                <a:gd name="connsiteY54" fmla="*/ 8212 h 10000"/>
                <a:gd name="connsiteX55" fmla="*/ 6116 w 9999"/>
                <a:gd name="connsiteY55" fmla="*/ 8746 h 10000"/>
                <a:gd name="connsiteX56" fmla="*/ 5610 w 9999"/>
                <a:gd name="connsiteY56" fmla="*/ 8867 h 10000"/>
                <a:gd name="connsiteX57" fmla="*/ 5402 w 9999"/>
                <a:gd name="connsiteY57" fmla="*/ 8212 h 10000"/>
                <a:gd name="connsiteX58" fmla="*/ 5201 w 9999"/>
                <a:gd name="connsiteY58" fmla="*/ 7883 h 10000"/>
                <a:gd name="connsiteX59" fmla="*/ 4740 w 9999"/>
                <a:gd name="connsiteY59" fmla="*/ 8031 h 10000"/>
                <a:gd name="connsiteX60" fmla="*/ 4539 w 9999"/>
                <a:gd name="connsiteY60" fmla="*/ 8659 h 10000"/>
                <a:gd name="connsiteX61" fmla="*/ 3670 w 9999"/>
                <a:gd name="connsiteY61" fmla="*/ 8837 h 10000"/>
                <a:gd name="connsiteX62" fmla="*/ 2853 w 9999"/>
                <a:gd name="connsiteY62" fmla="*/ 8477 h 10000"/>
                <a:gd name="connsiteX63" fmla="*/ 2548 w 9999"/>
                <a:gd name="connsiteY63" fmla="*/ 8061 h 10000"/>
                <a:gd name="connsiteX64" fmla="*/ 3313 w 9999"/>
                <a:gd name="connsiteY64" fmla="*/ 7852 h 10000"/>
                <a:gd name="connsiteX65" fmla="*/ 4130 w 9999"/>
                <a:gd name="connsiteY65" fmla="*/ 7465 h 10000"/>
                <a:gd name="connsiteX66" fmla="*/ 3722 w 9999"/>
                <a:gd name="connsiteY66" fmla="*/ 7019 h 10000"/>
                <a:gd name="connsiteX67" fmla="*/ 2651 w 9999"/>
                <a:gd name="connsiteY67" fmla="*/ 6780 h 10000"/>
                <a:gd name="connsiteX0" fmla="*/ 2651 w 10000"/>
                <a:gd name="connsiteY0" fmla="*/ 6780 h 10001"/>
                <a:gd name="connsiteX1" fmla="*/ 1731 w 10000"/>
                <a:gd name="connsiteY1" fmla="*/ 7019 h 10001"/>
                <a:gd name="connsiteX2" fmla="*/ 1257 w 10000"/>
                <a:gd name="connsiteY2" fmla="*/ 8212 h 10001"/>
                <a:gd name="connsiteX3" fmla="*/ 1762 w 10000"/>
                <a:gd name="connsiteY3" fmla="*/ 9269 h 10001"/>
                <a:gd name="connsiteX4" fmla="*/ 4436 w 10000"/>
                <a:gd name="connsiteY4" fmla="*/ 9997 h 10001"/>
                <a:gd name="connsiteX5" fmla="*/ 6831 w 10000"/>
                <a:gd name="connsiteY5" fmla="*/ 9550 h 10001"/>
                <a:gd name="connsiteX6" fmla="*/ 8108 w 10000"/>
                <a:gd name="connsiteY6" fmla="*/ 8894 h 10001"/>
                <a:gd name="connsiteX7" fmla="*/ 8977 w 10000"/>
                <a:gd name="connsiteY7" fmla="*/ 7765 h 10001"/>
                <a:gd name="connsiteX8" fmla="*/ 9536 w 10000"/>
                <a:gd name="connsiteY8" fmla="*/ 6693 h 10001"/>
                <a:gd name="connsiteX9" fmla="*/ 9996 w 10000"/>
                <a:gd name="connsiteY9" fmla="*/ 5560 h 10001"/>
                <a:gd name="connsiteX10" fmla="*/ 9737 w 10000"/>
                <a:gd name="connsiteY10" fmla="*/ 3715 h 10001"/>
                <a:gd name="connsiteX11" fmla="*/ 9282 w 10000"/>
                <a:gd name="connsiteY11" fmla="*/ 3325 h 10001"/>
                <a:gd name="connsiteX12" fmla="*/ 9023 w 10000"/>
                <a:gd name="connsiteY12" fmla="*/ 2851 h 10001"/>
                <a:gd name="connsiteX13" fmla="*/ 7803 w 10000"/>
                <a:gd name="connsiteY13" fmla="*/ 1419 h 10001"/>
                <a:gd name="connsiteX14" fmla="*/ 6325 w 10000"/>
                <a:gd name="connsiteY14" fmla="*/ 407 h 10001"/>
                <a:gd name="connsiteX15" fmla="*/ 4130 w 10000"/>
                <a:gd name="connsiteY15" fmla="*/ 20 h 10001"/>
                <a:gd name="connsiteX16" fmla="*/ 2035 w 10000"/>
                <a:gd name="connsiteY16" fmla="*/ 229 h 10001"/>
                <a:gd name="connsiteX17" fmla="*/ 252 w 10000"/>
                <a:gd name="connsiteY17" fmla="*/ 1627 h 10001"/>
                <a:gd name="connsiteX18" fmla="*/ 51 w 10000"/>
                <a:gd name="connsiteY18" fmla="*/ 2461 h 10001"/>
                <a:gd name="connsiteX19" fmla="*/ 607 w 10000"/>
                <a:gd name="connsiteY19" fmla="*/ 3115 h 10001"/>
                <a:gd name="connsiteX20" fmla="*/ 1530 w 10000"/>
                <a:gd name="connsiteY20" fmla="*/ 3533 h 10001"/>
                <a:gd name="connsiteX21" fmla="*/ 2600 w 10000"/>
                <a:gd name="connsiteY21" fmla="*/ 3385 h 10001"/>
                <a:gd name="connsiteX22" fmla="*/ 3262 w 10000"/>
                <a:gd name="connsiteY22" fmla="*/ 2851 h 10001"/>
                <a:gd name="connsiteX23" fmla="*/ 2801 w 10000"/>
                <a:gd name="connsiteY23" fmla="*/ 2404 h 10001"/>
                <a:gd name="connsiteX24" fmla="*/ 1834 w 10000"/>
                <a:gd name="connsiteY24" fmla="*/ 2222 h 10001"/>
                <a:gd name="connsiteX25" fmla="*/ 2347 w 10000"/>
                <a:gd name="connsiteY25" fmla="*/ 1419 h 10001"/>
                <a:gd name="connsiteX26" fmla="*/ 3061 w 10000"/>
                <a:gd name="connsiteY26" fmla="*/ 1510 h 10001"/>
                <a:gd name="connsiteX27" fmla="*/ 3417 w 10000"/>
                <a:gd name="connsiteY27" fmla="*/ 2044 h 10001"/>
                <a:gd name="connsiteX28" fmla="*/ 4332 w 10000"/>
                <a:gd name="connsiteY28" fmla="*/ 1717 h 10001"/>
                <a:gd name="connsiteX29" fmla="*/ 5300 w 10000"/>
                <a:gd name="connsiteY29" fmla="*/ 1596 h 10001"/>
                <a:gd name="connsiteX30" fmla="*/ 5559 w 10000"/>
                <a:gd name="connsiteY30" fmla="*/ 1805 h 10001"/>
                <a:gd name="connsiteX31" fmla="*/ 5047 w 10000"/>
                <a:gd name="connsiteY31" fmla="*/ 2283 h 10001"/>
                <a:gd name="connsiteX32" fmla="*/ 5760 w 10000"/>
                <a:gd name="connsiteY32" fmla="*/ 2669 h 10001"/>
                <a:gd name="connsiteX33" fmla="*/ 6325 w 10000"/>
                <a:gd name="connsiteY33" fmla="*/ 2461 h 10001"/>
                <a:gd name="connsiteX34" fmla="*/ 7240 w 10000"/>
                <a:gd name="connsiteY34" fmla="*/ 2938 h 10001"/>
                <a:gd name="connsiteX35" fmla="*/ 7291 w 10000"/>
                <a:gd name="connsiteY35" fmla="*/ 3176 h 10001"/>
                <a:gd name="connsiteX36" fmla="*/ 6220 w 10000"/>
                <a:gd name="connsiteY36" fmla="*/ 3385 h 10001"/>
                <a:gd name="connsiteX37" fmla="*/ 5968 w 10000"/>
                <a:gd name="connsiteY37" fmla="*/ 3893 h 10001"/>
                <a:gd name="connsiteX38" fmla="*/ 6422 w 10000"/>
                <a:gd name="connsiteY38" fmla="*/ 4279 h 10001"/>
                <a:gd name="connsiteX39" fmla="*/ 7596 w 10000"/>
                <a:gd name="connsiteY39" fmla="*/ 4218 h 10001"/>
                <a:gd name="connsiteX40" fmla="*/ 8361 w 10000"/>
                <a:gd name="connsiteY40" fmla="*/ 4757 h 10001"/>
                <a:gd name="connsiteX41" fmla="*/ 8465 w 10000"/>
                <a:gd name="connsiteY41" fmla="*/ 5233 h 10001"/>
                <a:gd name="connsiteX42" fmla="*/ 7700 w 10000"/>
                <a:gd name="connsiteY42" fmla="*/ 5499 h 10001"/>
                <a:gd name="connsiteX43" fmla="*/ 6733 w 10000"/>
                <a:gd name="connsiteY43" fmla="*/ 5351 h 10001"/>
                <a:gd name="connsiteX44" fmla="*/ 6220 w 10000"/>
                <a:gd name="connsiteY44" fmla="*/ 5678 h 10001"/>
                <a:gd name="connsiteX45" fmla="*/ 6422 w 10000"/>
                <a:gd name="connsiteY45" fmla="*/ 5977 h 10001"/>
                <a:gd name="connsiteX46" fmla="*/ 7648 w 10000"/>
                <a:gd name="connsiteY46" fmla="*/ 5917 h 10001"/>
                <a:gd name="connsiteX47" fmla="*/ 8258 w 10000"/>
                <a:gd name="connsiteY47" fmla="*/ 6037 h 10001"/>
                <a:gd name="connsiteX48" fmla="*/ 8211 w 10000"/>
                <a:gd name="connsiteY48" fmla="*/ 6959 h 10001"/>
                <a:gd name="connsiteX49" fmla="*/ 7596 w 10000"/>
                <a:gd name="connsiteY49" fmla="*/ 7227 h 10001"/>
                <a:gd name="connsiteX50" fmla="*/ 6934 w 10000"/>
                <a:gd name="connsiteY50" fmla="*/ 6959 h 10001"/>
                <a:gd name="connsiteX51" fmla="*/ 6117 w 10000"/>
                <a:gd name="connsiteY51" fmla="*/ 7049 h 10001"/>
                <a:gd name="connsiteX52" fmla="*/ 5760 w 10000"/>
                <a:gd name="connsiteY52" fmla="*/ 7405 h 10001"/>
                <a:gd name="connsiteX53" fmla="*/ 6526 w 10000"/>
                <a:gd name="connsiteY53" fmla="*/ 7735 h 10001"/>
                <a:gd name="connsiteX54" fmla="*/ 6779 w 10000"/>
                <a:gd name="connsiteY54" fmla="*/ 8212 h 10001"/>
                <a:gd name="connsiteX55" fmla="*/ 6117 w 10000"/>
                <a:gd name="connsiteY55" fmla="*/ 8746 h 10001"/>
                <a:gd name="connsiteX56" fmla="*/ 5611 w 10000"/>
                <a:gd name="connsiteY56" fmla="*/ 8867 h 10001"/>
                <a:gd name="connsiteX57" fmla="*/ 5403 w 10000"/>
                <a:gd name="connsiteY57" fmla="*/ 8212 h 10001"/>
                <a:gd name="connsiteX58" fmla="*/ 5202 w 10000"/>
                <a:gd name="connsiteY58" fmla="*/ 7883 h 10001"/>
                <a:gd name="connsiteX59" fmla="*/ 4740 w 10000"/>
                <a:gd name="connsiteY59" fmla="*/ 8031 h 10001"/>
                <a:gd name="connsiteX60" fmla="*/ 4539 w 10000"/>
                <a:gd name="connsiteY60" fmla="*/ 8659 h 10001"/>
                <a:gd name="connsiteX61" fmla="*/ 3670 w 10000"/>
                <a:gd name="connsiteY61" fmla="*/ 8837 h 10001"/>
                <a:gd name="connsiteX62" fmla="*/ 2853 w 10000"/>
                <a:gd name="connsiteY62" fmla="*/ 8477 h 10001"/>
                <a:gd name="connsiteX63" fmla="*/ 2548 w 10000"/>
                <a:gd name="connsiteY63" fmla="*/ 8061 h 10001"/>
                <a:gd name="connsiteX64" fmla="*/ 3313 w 10000"/>
                <a:gd name="connsiteY64" fmla="*/ 7852 h 10001"/>
                <a:gd name="connsiteX65" fmla="*/ 4130 w 10000"/>
                <a:gd name="connsiteY65" fmla="*/ 7465 h 10001"/>
                <a:gd name="connsiteX66" fmla="*/ 3722 w 10000"/>
                <a:gd name="connsiteY66" fmla="*/ 7019 h 10001"/>
                <a:gd name="connsiteX67" fmla="*/ 2651 w 10000"/>
                <a:gd name="connsiteY67" fmla="*/ 6780 h 10001"/>
                <a:gd name="connsiteX0" fmla="*/ 2656 w 10005"/>
                <a:gd name="connsiteY0" fmla="*/ 6765 h 9986"/>
                <a:gd name="connsiteX1" fmla="*/ 1736 w 10005"/>
                <a:gd name="connsiteY1" fmla="*/ 7004 h 9986"/>
                <a:gd name="connsiteX2" fmla="*/ 1262 w 10005"/>
                <a:gd name="connsiteY2" fmla="*/ 8197 h 9986"/>
                <a:gd name="connsiteX3" fmla="*/ 1767 w 10005"/>
                <a:gd name="connsiteY3" fmla="*/ 9254 h 9986"/>
                <a:gd name="connsiteX4" fmla="*/ 4441 w 10005"/>
                <a:gd name="connsiteY4" fmla="*/ 9982 h 9986"/>
                <a:gd name="connsiteX5" fmla="*/ 6836 w 10005"/>
                <a:gd name="connsiteY5" fmla="*/ 9535 h 9986"/>
                <a:gd name="connsiteX6" fmla="*/ 8113 w 10005"/>
                <a:gd name="connsiteY6" fmla="*/ 8879 h 9986"/>
                <a:gd name="connsiteX7" fmla="*/ 8982 w 10005"/>
                <a:gd name="connsiteY7" fmla="*/ 7750 h 9986"/>
                <a:gd name="connsiteX8" fmla="*/ 9541 w 10005"/>
                <a:gd name="connsiteY8" fmla="*/ 6678 h 9986"/>
                <a:gd name="connsiteX9" fmla="*/ 10001 w 10005"/>
                <a:gd name="connsiteY9" fmla="*/ 5545 h 9986"/>
                <a:gd name="connsiteX10" fmla="*/ 9742 w 10005"/>
                <a:gd name="connsiteY10" fmla="*/ 3700 h 9986"/>
                <a:gd name="connsiteX11" fmla="*/ 9287 w 10005"/>
                <a:gd name="connsiteY11" fmla="*/ 3310 h 9986"/>
                <a:gd name="connsiteX12" fmla="*/ 9028 w 10005"/>
                <a:gd name="connsiteY12" fmla="*/ 2836 h 9986"/>
                <a:gd name="connsiteX13" fmla="*/ 7808 w 10005"/>
                <a:gd name="connsiteY13" fmla="*/ 1404 h 9986"/>
                <a:gd name="connsiteX14" fmla="*/ 6330 w 10005"/>
                <a:gd name="connsiteY14" fmla="*/ 392 h 9986"/>
                <a:gd name="connsiteX15" fmla="*/ 4135 w 10005"/>
                <a:gd name="connsiteY15" fmla="*/ 5 h 9986"/>
                <a:gd name="connsiteX16" fmla="*/ 2165 w 10005"/>
                <a:gd name="connsiteY16" fmla="*/ 283 h 9986"/>
                <a:gd name="connsiteX17" fmla="*/ 257 w 10005"/>
                <a:gd name="connsiteY17" fmla="*/ 1612 h 9986"/>
                <a:gd name="connsiteX18" fmla="*/ 56 w 10005"/>
                <a:gd name="connsiteY18" fmla="*/ 2446 h 9986"/>
                <a:gd name="connsiteX19" fmla="*/ 612 w 10005"/>
                <a:gd name="connsiteY19" fmla="*/ 3100 h 9986"/>
                <a:gd name="connsiteX20" fmla="*/ 1535 w 10005"/>
                <a:gd name="connsiteY20" fmla="*/ 3518 h 9986"/>
                <a:gd name="connsiteX21" fmla="*/ 2605 w 10005"/>
                <a:gd name="connsiteY21" fmla="*/ 3370 h 9986"/>
                <a:gd name="connsiteX22" fmla="*/ 3267 w 10005"/>
                <a:gd name="connsiteY22" fmla="*/ 2836 h 9986"/>
                <a:gd name="connsiteX23" fmla="*/ 2806 w 10005"/>
                <a:gd name="connsiteY23" fmla="*/ 2389 h 9986"/>
                <a:gd name="connsiteX24" fmla="*/ 1839 w 10005"/>
                <a:gd name="connsiteY24" fmla="*/ 2207 h 9986"/>
                <a:gd name="connsiteX25" fmla="*/ 2352 w 10005"/>
                <a:gd name="connsiteY25" fmla="*/ 1404 h 9986"/>
                <a:gd name="connsiteX26" fmla="*/ 3066 w 10005"/>
                <a:gd name="connsiteY26" fmla="*/ 1495 h 9986"/>
                <a:gd name="connsiteX27" fmla="*/ 3422 w 10005"/>
                <a:gd name="connsiteY27" fmla="*/ 2029 h 9986"/>
                <a:gd name="connsiteX28" fmla="*/ 4337 w 10005"/>
                <a:gd name="connsiteY28" fmla="*/ 1702 h 9986"/>
                <a:gd name="connsiteX29" fmla="*/ 5305 w 10005"/>
                <a:gd name="connsiteY29" fmla="*/ 1581 h 9986"/>
                <a:gd name="connsiteX30" fmla="*/ 5564 w 10005"/>
                <a:gd name="connsiteY30" fmla="*/ 1790 h 9986"/>
                <a:gd name="connsiteX31" fmla="*/ 5052 w 10005"/>
                <a:gd name="connsiteY31" fmla="*/ 2268 h 9986"/>
                <a:gd name="connsiteX32" fmla="*/ 5765 w 10005"/>
                <a:gd name="connsiteY32" fmla="*/ 2654 h 9986"/>
                <a:gd name="connsiteX33" fmla="*/ 6330 w 10005"/>
                <a:gd name="connsiteY33" fmla="*/ 2446 h 9986"/>
                <a:gd name="connsiteX34" fmla="*/ 7245 w 10005"/>
                <a:gd name="connsiteY34" fmla="*/ 2923 h 9986"/>
                <a:gd name="connsiteX35" fmla="*/ 7296 w 10005"/>
                <a:gd name="connsiteY35" fmla="*/ 3161 h 9986"/>
                <a:gd name="connsiteX36" fmla="*/ 6225 w 10005"/>
                <a:gd name="connsiteY36" fmla="*/ 3370 h 9986"/>
                <a:gd name="connsiteX37" fmla="*/ 5973 w 10005"/>
                <a:gd name="connsiteY37" fmla="*/ 3878 h 9986"/>
                <a:gd name="connsiteX38" fmla="*/ 6427 w 10005"/>
                <a:gd name="connsiteY38" fmla="*/ 4264 h 9986"/>
                <a:gd name="connsiteX39" fmla="*/ 7601 w 10005"/>
                <a:gd name="connsiteY39" fmla="*/ 4203 h 9986"/>
                <a:gd name="connsiteX40" fmla="*/ 8366 w 10005"/>
                <a:gd name="connsiteY40" fmla="*/ 4742 h 9986"/>
                <a:gd name="connsiteX41" fmla="*/ 8470 w 10005"/>
                <a:gd name="connsiteY41" fmla="*/ 5218 h 9986"/>
                <a:gd name="connsiteX42" fmla="*/ 7705 w 10005"/>
                <a:gd name="connsiteY42" fmla="*/ 5484 h 9986"/>
                <a:gd name="connsiteX43" fmla="*/ 6738 w 10005"/>
                <a:gd name="connsiteY43" fmla="*/ 5336 h 9986"/>
                <a:gd name="connsiteX44" fmla="*/ 6225 w 10005"/>
                <a:gd name="connsiteY44" fmla="*/ 5663 h 9986"/>
                <a:gd name="connsiteX45" fmla="*/ 6427 w 10005"/>
                <a:gd name="connsiteY45" fmla="*/ 5962 h 9986"/>
                <a:gd name="connsiteX46" fmla="*/ 7653 w 10005"/>
                <a:gd name="connsiteY46" fmla="*/ 5902 h 9986"/>
                <a:gd name="connsiteX47" fmla="*/ 8263 w 10005"/>
                <a:gd name="connsiteY47" fmla="*/ 6022 h 9986"/>
                <a:gd name="connsiteX48" fmla="*/ 8216 w 10005"/>
                <a:gd name="connsiteY48" fmla="*/ 6944 h 9986"/>
                <a:gd name="connsiteX49" fmla="*/ 7601 w 10005"/>
                <a:gd name="connsiteY49" fmla="*/ 7212 h 9986"/>
                <a:gd name="connsiteX50" fmla="*/ 6939 w 10005"/>
                <a:gd name="connsiteY50" fmla="*/ 6944 h 9986"/>
                <a:gd name="connsiteX51" fmla="*/ 6122 w 10005"/>
                <a:gd name="connsiteY51" fmla="*/ 7034 h 9986"/>
                <a:gd name="connsiteX52" fmla="*/ 5765 w 10005"/>
                <a:gd name="connsiteY52" fmla="*/ 7390 h 9986"/>
                <a:gd name="connsiteX53" fmla="*/ 6531 w 10005"/>
                <a:gd name="connsiteY53" fmla="*/ 7720 h 9986"/>
                <a:gd name="connsiteX54" fmla="*/ 6784 w 10005"/>
                <a:gd name="connsiteY54" fmla="*/ 8197 h 9986"/>
                <a:gd name="connsiteX55" fmla="*/ 6122 w 10005"/>
                <a:gd name="connsiteY55" fmla="*/ 8731 h 9986"/>
                <a:gd name="connsiteX56" fmla="*/ 5616 w 10005"/>
                <a:gd name="connsiteY56" fmla="*/ 8852 h 9986"/>
                <a:gd name="connsiteX57" fmla="*/ 5408 w 10005"/>
                <a:gd name="connsiteY57" fmla="*/ 8197 h 9986"/>
                <a:gd name="connsiteX58" fmla="*/ 5207 w 10005"/>
                <a:gd name="connsiteY58" fmla="*/ 7868 h 9986"/>
                <a:gd name="connsiteX59" fmla="*/ 4745 w 10005"/>
                <a:gd name="connsiteY59" fmla="*/ 8016 h 9986"/>
                <a:gd name="connsiteX60" fmla="*/ 4544 w 10005"/>
                <a:gd name="connsiteY60" fmla="*/ 8644 h 9986"/>
                <a:gd name="connsiteX61" fmla="*/ 3675 w 10005"/>
                <a:gd name="connsiteY61" fmla="*/ 8822 h 9986"/>
                <a:gd name="connsiteX62" fmla="*/ 2858 w 10005"/>
                <a:gd name="connsiteY62" fmla="*/ 8462 h 9986"/>
                <a:gd name="connsiteX63" fmla="*/ 2553 w 10005"/>
                <a:gd name="connsiteY63" fmla="*/ 8046 h 9986"/>
                <a:gd name="connsiteX64" fmla="*/ 3318 w 10005"/>
                <a:gd name="connsiteY64" fmla="*/ 7837 h 9986"/>
                <a:gd name="connsiteX65" fmla="*/ 4135 w 10005"/>
                <a:gd name="connsiteY65" fmla="*/ 7450 h 9986"/>
                <a:gd name="connsiteX66" fmla="*/ 3727 w 10005"/>
                <a:gd name="connsiteY66" fmla="*/ 7004 h 9986"/>
                <a:gd name="connsiteX67" fmla="*/ 2656 w 10005"/>
                <a:gd name="connsiteY67" fmla="*/ 6765 h 9986"/>
                <a:gd name="connsiteX0" fmla="*/ 2655 w 10000"/>
                <a:gd name="connsiteY0" fmla="*/ 6771 h 9997"/>
                <a:gd name="connsiteX1" fmla="*/ 1735 w 10000"/>
                <a:gd name="connsiteY1" fmla="*/ 7011 h 9997"/>
                <a:gd name="connsiteX2" fmla="*/ 1261 w 10000"/>
                <a:gd name="connsiteY2" fmla="*/ 8205 h 9997"/>
                <a:gd name="connsiteX3" fmla="*/ 1766 w 10000"/>
                <a:gd name="connsiteY3" fmla="*/ 9264 h 9997"/>
                <a:gd name="connsiteX4" fmla="*/ 4439 w 10000"/>
                <a:gd name="connsiteY4" fmla="*/ 9993 h 9997"/>
                <a:gd name="connsiteX5" fmla="*/ 6833 w 10000"/>
                <a:gd name="connsiteY5" fmla="*/ 9545 h 9997"/>
                <a:gd name="connsiteX6" fmla="*/ 8109 w 10000"/>
                <a:gd name="connsiteY6" fmla="*/ 8888 h 9997"/>
                <a:gd name="connsiteX7" fmla="*/ 8978 w 10000"/>
                <a:gd name="connsiteY7" fmla="*/ 7758 h 9997"/>
                <a:gd name="connsiteX8" fmla="*/ 9536 w 10000"/>
                <a:gd name="connsiteY8" fmla="*/ 6684 h 9997"/>
                <a:gd name="connsiteX9" fmla="*/ 9996 w 10000"/>
                <a:gd name="connsiteY9" fmla="*/ 5550 h 9997"/>
                <a:gd name="connsiteX10" fmla="*/ 9737 w 10000"/>
                <a:gd name="connsiteY10" fmla="*/ 3702 h 9997"/>
                <a:gd name="connsiteX11" fmla="*/ 9282 w 10000"/>
                <a:gd name="connsiteY11" fmla="*/ 3312 h 9997"/>
                <a:gd name="connsiteX12" fmla="*/ 9023 w 10000"/>
                <a:gd name="connsiteY12" fmla="*/ 2837 h 9997"/>
                <a:gd name="connsiteX13" fmla="*/ 7804 w 10000"/>
                <a:gd name="connsiteY13" fmla="*/ 1403 h 9997"/>
                <a:gd name="connsiteX14" fmla="*/ 6327 w 10000"/>
                <a:gd name="connsiteY14" fmla="*/ 390 h 9997"/>
                <a:gd name="connsiteX15" fmla="*/ 4133 w 10000"/>
                <a:gd name="connsiteY15" fmla="*/ 2 h 9997"/>
                <a:gd name="connsiteX16" fmla="*/ 2164 w 10000"/>
                <a:gd name="connsiteY16" fmla="*/ 280 h 9997"/>
                <a:gd name="connsiteX17" fmla="*/ 257 w 10000"/>
                <a:gd name="connsiteY17" fmla="*/ 1611 h 9997"/>
                <a:gd name="connsiteX18" fmla="*/ 56 w 10000"/>
                <a:gd name="connsiteY18" fmla="*/ 2446 h 9997"/>
                <a:gd name="connsiteX19" fmla="*/ 612 w 10000"/>
                <a:gd name="connsiteY19" fmla="*/ 3101 h 9997"/>
                <a:gd name="connsiteX20" fmla="*/ 1534 w 10000"/>
                <a:gd name="connsiteY20" fmla="*/ 3520 h 9997"/>
                <a:gd name="connsiteX21" fmla="*/ 2604 w 10000"/>
                <a:gd name="connsiteY21" fmla="*/ 3372 h 9997"/>
                <a:gd name="connsiteX22" fmla="*/ 3265 w 10000"/>
                <a:gd name="connsiteY22" fmla="*/ 2837 h 9997"/>
                <a:gd name="connsiteX23" fmla="*/ 2805 w 10000"/>
                <a:gd name="connsiteY23" fmla="*/ 2389 h 9997"/>
                <a:gd name="connsiteX24" fmla="*/ 1838 w 10000"/>
                <a:gd name="connsiteY24" fmla="*/ 2207 h 9997"/>
                <a:gd name="connsiteX25" fmla="*/ 2351 w 10000"/>
                <a:gd name="connsiteY25" fmla="*/ 1403 h 9997"/>
                <a:gd name="connsiteX26" fmla="*/ 3064 w 10000"/>
                <a:gd name="connsiteY26" fmla="*/ 1494 h 9997"/>
                <a:gd name="connsiteX27" fmla="*/ 3420 w 10000"/>
                <a:gd name="connsiteY27" fmla="*/ 2029 h 9997"/>
                <a:gd name="connsiteX28" fmla="*/ 4335 w 10000"/>
                <a:gd name="connsiteY28" fmla="*/ 1701 h 9997"/>
                <a:gd name="connsiteX29" fmla="*/ 5302 w 10000"/>
                <a:gd name="connsiteY29" fmla="*/ 1580 h 9997"/>
                <a:gd name="connsiteX30" fmla="*/ 5561 w 10000"/>
                <a:gd name="connsiteY30" fmla="*/ 1790 h 9997"/>
                <a:gd name="connsiteX31" fmla="*/ 5049 w 10000"/>
                <a:gd name="connsiteY31" fmla="*/ 2268 h 9997"/>
                <a:gd name="connsiteX32" fmla="*/ 5762 w 10000"/>
                <a:gd name="connsiteY32" fmla="*/ 2655 h 9997"/>
                <a:gd name="connsiteX33" fmla="*/ 6327 w 10000"/>
                <a:gd name="connsiteY33" fmla="*/ 2446 h 9997"/>
                <a:gd name="connsiteX34" fmla="*/ 7241 w 10000"/>
                <a:gd name="connsiteY34" fmla="*/ 2924 h 9997"/>
                <a:gd name="connsiteX35" fmla="*/ 7292 w 10000"/>
                <a:gd name="connsiteY35" fmla="*/ 3162 h 9997"/>
                <a:gd name="connsiteX36" fmla="*/ 6222 w 10000"/>
                <a:gd name="connsiteY36" fmla="*/ 3372 h 9997"/>
                <a:gd name="connsiteX37" fmla="*/ 5970 w 10000"/>
                <a:gd name="connsiteY37" fmla="*/ 3880 h 9997"/>
                <a:gd name="connsiteX38" fmla="*/ 6424 w 10000"/>
                <a:gd name="connsiteY38" fmla="*/ 4267 h 9997"/>
                <a:gd name="connsiteX39" fmla="*/ 7597 w 10000"/>
                <a:gd name="connsiteY39" fmla="*/ 4206 h 9997"/>
                <a:gd name="connsiteX40" fmla="*/ 8362 w 10000"/>
                <a:gd name="connsiteY40" fmla="*/ 4746 h 9997"/>
                <a:gd name="connsiteX41" fmla="*/ 8466 w 10000"/>
                <a:gd name="connsiteY41" fmla="*/ 5222 h 9997"/>
                <a:gd name="connsiteX42" fmla="*/ 7701 w 10000"/>
                <a:gd name="connsiteY42" fmla="*/ 5489 h 9997"/>
                <a:gd name="connsiteX43" fmla="*/ 6735 w 10000"/>
                <a:gd name="connsiteY43" fmla="*/ 5340 h 9997"/>
                <a:gd name="connsiteX44" fmla="*/ 6222 w 10000"/>
                <a:gd name="connsiteY44" fmla="*/ 5668 h 9997"/>
                <a:gd name="connsiteX45" fmla="*/ 6424 w 10000"/>
                <a:gd name="connsiteY45" fmla="*/ 5967 h 9997"/>
                <a:gd name="connsiteX46" fmla="*/ 7649 w 10000"/>
                <a:gd name="connsiteY46" fmla="*/ 5907 h 9997"/>
                <a:gd name="connsiteX47" fmla="*/ 8259 w 10000"/>
                <a:gd name="connsiteY47" fmla="*/ 6027 h 9997"/>
                <a:gd name="connsiteX48" fmla="*/ 8212 w 10000"/>
                <a:gd name="connsiteY48" fmla="*/ 6951 h 9997"/>
                <a:gd name="connsiteX49" fmla="*/ 7597 w 10000"/>
                <a:gd name="connsiteY49" fmla="*/ 7219 h 9997"/>
                <a:gd name="connsiteX50" fmla="*/ 6936 w 10000"/>
                <a:gd name="connsiteY50" fmla="*/ 6951 h 9997"/>
                <a:gd name="connsiteX51" fmla="*/ 6119 w 10000"/>
                <a:gd name="connsiteY51" fmla="*/ 7041 h 9997"/>
                <a:gd name="connsiteX52" fmla="*/ 5762 w 10000"/>
                <a:gd name="connsiteY52" fmla="*/ 7397 h 9997"/>
                <a:gd name="connsiteX53" fmla="*/ 6528 w 10000"/>
                <a:gd name="connsiteY53" fmla="*/ 7728 h 9997"/>
                <a:gd name="connsiteX54" fmla="*/ 6781 w 10000"/>
                <a:gd name="connsiteY54" fmla="*/ 8205 h 9997"/>
                <a:gd name="connsiteX55" fmla="*/ 6119 w 10000"/>
                <a:gd name="connsiteY55" fmla="*/ 8740 h 9997"/>
                <a:gd name="connsiteX56" fmla="*/ 5613 w 10000"/>
                <a:gd name="connsiteY56" fmla="*/ 8861 h 9997"/>
                <a:gd name="connsiteX57" fmla="*/ 5405 w 10000"/>
                <a:gd name="connsiteY57" fmla="*/ 8205 h 9997"/>
                <a:gd name="connsiteX58" fmla="*/ 5204 w 10000"/>
                <a:gd name="connsiteY58" fmla="*/ 7876 h 9997"/>
                <a:gd name="connsiteX59" fmla="*/ 4743 w 10000"/>
                <a:gd name="connsiteY59" fmla="*/ 8024 h 9997"/>
                <a:gd name="connsiteX60" fmla="*/ 4542 w 10000"/>
                <a:gd name="connsiteY60" fmla="*/ 8653 h 9997"/>
                <a:gd name="connsiteX61" fmla="*/ 3673 w 10000"/>
                <a:gd name="connsiteY61" fmla="*/ 8831 h 9997"/>
                <a:gd name="connsiteX62" fmla="*/ 2857 w 10000"/>
                <a:gd name="connsiteY62" fmla="*/ 8471 h 9997"/>
                <a:gd name="connsiteX63" fmla="*/ 2552 w 10000"/>
                <a:gd name="connsiteY63" fmla="*/ 8054 h 9997"/>
                <a:gd name="connsiteX64" fmla="*/ 3316 w 10000"/>
                <a:gd name="connsiteY64" fmla="*/ 7845 h 9997"/>
                <a:gd name="connsiteX65" fmla="*/ 4133 w 10000"/>
                <a:gd name="connsiteY65" fmla="*/ 7457 h 9997"/>
                <a:gd name="connsiteX66" fmla="*/ 3725 w 10000"/>
                <a:gd name="connsiteY66" fmla="*/ 7011 h 9997"/>
                <a:gd name="connsiteX67" fmla="*/ 2655 w 10000"/>
                <a:gd name="connsiteY67" fmla="*/ 6771 h 9997"/>
                <a:gd name="connsiteX0" fmla="*/ 2655 w 10000"/>
                <a:gd name="connsiteY0" fmla="*/ 6773 h 10000"/>
                <a:gd name="connsiteX1" fmla="*/ 1735 w 10000"/>
                <a:gd name="connsiteY1" fmla="*/ 7013 h 10000"/>
                <a:gd name="connsiteX2" fmla="*/ 1261 w 10000"/>
                <a:gd name="connsiteY2" fmla="*/ 8207 h 10000"/>
                <a:gd name="connsiteX3" fmla="*/ 1766 w 10000"/>
                <a:gd name="connsiteY3" fmla="*/ 9267 h 10000"/>
                <a:gd name="connsiteX4" fmla="*/ 4439 w 10000"/>
                <a:gd name="connsiteY4" fmla="*/ 9996 h 10000"/>
                <a:gd name="connsiteX5" fmla="*/ 6833 w 10000"/>
                <a:gd name="connsiteY5" fmla="*/ 9548 h 10000"/>
                <a:gd name="connsiteX6" fmla="*/ 8109 w 10000"/>
                <a:gd name="connsiteY6" fmla="*/ 8891 h 10000"/>
                <a:gd name="connsiteX7" fmla="*/ 8978 w 10000"/>
                <a:gd name="connsiteY7" fmla="*/ 7760 h 10000"/>
                <a:gd name="connsiteX8" fmla="*/ 9536 w 10000"/>
                <a:gd name="connsiteY8" fmla="*/ 6686 h 10000"/>
                <a:gd name="connsiteX9" fmla="*/ 9996 w 10000"/>
                <a:gd name="connsiteY9" fmla="*/ 5552 h 10000"/>
                <a:gd name="connsiteX10" fmla="*/ 9737 w 10000"/>
                <a:gd name="connsiteY10" fmla="*/ 3703 h 10000"/>
                <a:gd name="connsiteX11" fmla="*/ 9282 w 10000"/>
                <a:gd name="connsiteY11" fmla="*/ 3313 h 10000"/>
                <a:gd name="connsiteX12" fmla="*/ 9023 w 10000"/>
                <a:gd name="connsiteY12" fmla="*/ 2838 h 10000"/>
                <a:gd name="connsiteX13" fmla="*/ 7804 w 10000"/>
                <a:gd name="connsiteY13" fmla="*/ 1403 h 10000"/>
                <a:gd name="connsiteX14" fmla="*/ 6327 w 10000"/>
                <a:gd name="connsiteY14" fmla="*/ 390 h 10000"/>
                <a:gd name="connsiteX15" fmla="*/ 4133 w 10000"/>
                <a:gd name="connsiteY15" fmla="*/ 2 h 10000"/>
                <a:gd name="connsiteX16" fmla="*/ 2164 w 10000"/>
                <a:gd name="connsiteY16" fmla="*/ 280 h 10000"/>
                <a:gd name="connsiteX17" fmla="*/ 257 w 10000"/>
                <a:gd name="connsiteY17" fmla="*/ 1611 h 10000"/>
                <a:gd name="connsiteX18" fmla="*/ 56 w 10000"/>
                <a:gd name="connsiteY18" fmla="*/ 2447 h 10000"/>
                <a:gd name="connsiteX19" fmla="*/ 612 w 10000"/>
                <a:gd name="connsiteY19" fmla="*/ 3102 h 10000"/>
                <a:gd name="connsiteX20" fmla="*/ 1534 w 10000"/>
                <a:gd name="connsiteY20" fmla="*/ 3521 h 10000"/>
                <a:gd name="connsiteX21" fmla="*/ 2604 w 10000"/>
                <a:gd name="connsiteY21" fmla="*/ 3373 h 10000"/>
                <a:gd name="connsiteX22" fmla="*/ 3265 w 10000"/>
                <a:gd name="connsiteY22" fmla="*/ 2838 h 10000"/>
                <a:gd name="connsiteX23" fmla="*/ 2805 w 10000"/>
                <a:gd name="connsiteY23" fmla="*/ 2390 h 10000"/>
                <a:gd name="connsiteX24" fmla="*/ 1838 w 10000"/>
                <a:gd name="connsiteY24" fmla="*/ 2208 h 10000"/>
                <a:gd name="connsiteX25" fmla="*/ 2351 w 10000"/>
                <a:gd name="connsiteY25" fmla="*/ 1403 h 10000"/>
                <a:gd name="connsiteX26" fmla="*/ 3064 w 10000"/>
                <a:gd name="connsiteY26" fmla="*/ 1494 h 10000"/>
                <a:gd name="connsiteX27" fmla="*/ 3420 w 10000"/>
                <a:gd name="connsiteY27" fmla="*/ 2030 h 10000"/>
                <a:gd name="connsiteX28" fmla="*/ 4335 w 10000"/>
                <a:gd name="connsiteY28" fmla="*/ 1702 h 10000"/>
                <a:gd name="connsiteX29" fmla="*/ 5302 w 10000"/>
                <a:gd name="connsiteY29" fmla="*/ 1580 h 10000"/>
                <a:gd name="connsiteX30" fmla="*/ 5561 w 10000"/>
                <a:gd name="connsiteY30" fmla="*/ 1791 h 10000"/>
                <a:gd name="connsiteX31" fmla="*/ 5049 w 10000"/>
                <a:gd name="connsiteY31" fmla="*/ 2269 h 10000"/>
                <a:gd name="connsiteX32" fmla="*/ 5762 w 10000"/>
                <a:gd name="connsiteY32" fmla="*/ 2656 h 10000"/>
                <a:gd name="connsiteX33" fmla="*/ 6327 w 10000"/>
                <a:gd name="connsiteY33" fmla="*/ 2447 h 10000"/>
                <a:gd name="connsiteX34" fmla="*/ 7241 w 10000"/>
                <a:gd name="connsiteY34" fmla="*/ 2925 h 10000"/>
                <a:gd name="connsiteX35" fmla="*/ 7292 w 10000"/>
                <a:gd name="connsiteY35" fmla="*/ 3163 h 10000"/>
                <a:gd name="connsiteX36" fmla="*/ 6222 w 10000"/>
                <a:gd name="connsiteY36" fmla="*/ 3373 h 10000"/>
                <a:gd name="connsiteX37" fmla="*/ 5970 w 10000"/>
                <a:gd name="connsiteY37" fmla="*/ 3881 h 10000"/>
                <a:gd name="connsiteX38" fmla="*/ 6424 w 10000"/>
                <a:gd name="connsiteY38" fmla="*/ 4268 h 10000"/>
                <a:gd name="connsiteX39" fmla="*/ 7597 w 10000"/>
                <a:gd name="connsiteY39" fmla="*/ 4207 h 10000"/>
                <a:gd name="connsiteX40" fmla="*/ 8362 w 10000"/>
                <a:gd name="connsiteY40" fmla="*/ 4747 h 10000"/>
                <a:gd name="connsiteX41" fmla="*/ 8466 w 10000"/>
                <a:gd name="connsiteY41" fmla="*/ 5224 h 10000"/>
                <a:gd name="connsiteX42" fmla="*/ 7701 w 10000"/>
                <a:gd name="connsiteY42" fmla="*/ 5491 h 10000"/>
                <a:gd name="connsiteX43" fmla="*/ 6735 w 10000"/>
                <a:gd name="connsiteY43" fmla="*/ 5342 h 10000"/>
                <a:gd name="connsiteX44" fmla="*/ 6222 w 10000"/>
                <a:gd name="connsiteY44" fmla="*/ 5670 h 10000"/>
                <a:gd name="connsiteX45" fmla="*/ 6424 w 10000"/>
                <a:gd name="connsiteY45" fmla="*/ 5969 h 10000"/>
                <a:gd name="connsiteX46" fmla="*/ 7649 w 10000"/>
                <a:gd name="connsiteY46" fmla="*/ 5909 h 10000"/>
                <a:gd name="connsiteX47" fmla="*/ 8259 w 10000"/>
                <a:gd name="connsiteY47" fmla="*/ 6029 h 10000"/>
                <a:gd name="connsiteX48" fmla="*/ 8212 w 10000"/>
                <a:gd name="connsiteY48" fmla="*/ 6953 h 10000"/>
                <a:gd name="connsiteX49" fmla="*/ 7597 w 10000"/>
                <a:gd name="connsiteY49" fmla="*/ 7221 h 10000"/>
                <a:gd name="connsiteX50" fmla="*/ 6936 w 10000"/>
                <a:gd name="connsiteY50" fmla="*/ 6953 h 10000"/>
                <a:gd name="connsiteX51" fmla="*/ 6119 w 10000"/>
                <a:gd name="connsiteY51" fmla="*/ 7043 h 10000"/>
                <a:gd name="connsiteX52" fmla="*/ 5762 w 10000"/>
                <a:gd name="connsiteY52" fmla="*/ 7399 h 10000"/>
                <a:gd name="connsiteX53" fmla="*/ 6528 w 10000"/>
                <a:gd name="connsiteY53" fmla="*/ 7730 h 10000"/>
                <a:gd name="connsiteX54" fmla="*/ 6781 w 10000"/>
                <a:gd name="connsiteY54" fmla="*/ 8207 h 10000"/>
                <a:gd name="connsiteX55" fmla="*/ 6119 w 10000"/>
                <a:gd name="connsiteY55" fmla="*/ 8743 h 10000"/>
                <a:gd name="connsiteX56" fmla="*/ 5613 w 10000"/>
                <a:gd name="connsiteY56" fmla="*/ 8864 h 10000"/>
                <a:gd name="connsiteX57" fmla="*/ 5405 w 10000"/>
                <a:gd name="connsiteY57" fmla="*/ 8207 h 10000"/>
                <a:gd name="connsiteX58" fmla="*/ 5204 w 10000"/>
                <a:gd name="connsiteY58" fmla="*/ 7878 h 10000"/>
                <a:gd name="connsiteX59" fmla="*/ 4743 w 10000"/>
                <a:gd name="connsiteY59" fmla="*/ 8026 h 10000"/>
                <a:gd name="connsiteX60" fmla="*/ 4542 w 10000"/>
                <a:gd name="connsiteY60" fmla="*/ 8656 h 10000"/>
                <a:gd name="connsiteX61" fmla="*/ 3673 w 10000"/>
                <a:gd name="connsiteY61" fmla="*/ 8834 h 10000"/>
                <a:gd name="connsiteX62" fmla="*/ 2857 w 10000"/>
                <a:gd name="connsiteY62" fmla="*/ 8474 h 10000"/>
                <a:gd name="connsiteX63" fmla="*/ 2552 w 10000"/>
                <a:gd name="connsiteY63" fmla="*/ 8056 h 10000"/>
                <a:gd name="connsiteX64" fmla="*/ 3316 w 10000"/>
                <a:gd name="connsiteY64" fmla="*/ 7847 h 10000"/>
                <a:gd name="connsiteX65" fmla="*/ 4133 w 10000"/>
                <a:gd name="connsiteY65" fmla="*/ 7459 h 10000"/>
                <a:gd name="connsiteX66" fmla="*/ 3725 w 10000"/>
                <a:gd name="connsiteY66" fmla="*/ 7013 h 10000"/>
                <a:gd name="connsiteX67" fmla="*/ 2655 w 10000"/>
                <a:gd name="connsiteY67" fmla="*/ 6773 h 10000"/>
                <a:gd name="connsiteX0" fmla="*/ 2655 w 10000"/>
                <a:gd name="connsiteY0" fmla="*/ 6777 h 10004"/>
                <a:gd name="connsiteX1" fmla="*/ 1735 w 10000"/>
                <a:gd name="connsiteY1" fmla="*/ 7017 h 10004"/>
                <a:gd name="connsiteX2" fmla="*/ 1261 w 10000"/>
                <a:gd name="connsiteY2" fmla="*/ 8211 h 10004"/>
                <a:gd name="connsiteX3" fmla="*/ 1766 w 10000"/>
                <a:gd name="connsiteY3" fmla="*/ 9271 h 10004"/>
                <a:gd name="connsiteX4" fmla="*/ 4439 w 10000"/>
                <a:gd name="connsiteY4" fmla="*/ 10000 h 10004"/>
                <a:gd name="connsiteX5" fmla="*/ 6833 w 10000"/>
                <a:gd name="connsiteY5" fmla="*/ 9552 h 10004"/>
                <a:gd name="connsiteX6" fmla="*/ 8109 w 10000"/>
                <a:gd name="connsiteY6" fmla="*/ 8895 h 10004"/>
                <a:gd name="connsiteX7" fmla="*/ 8978 w 10000"/>
                <a:gd name="connsiteY7" fmla="*/ 7764 h 10004"/>
                <a:gd name="connsiteX8" fmla="*/ 9536 w 10000"/>
                <a:gd name="connsiteY8" fmla="*/ 6690 h 10004"/>
                <a:gd name="connsiteX9" fmla="*/ 9996 w 10000"/>
                <a:gd name="connsiteY9" fmla="*/ 5556 h 10004"/>
                <a:gd name="connsiteX10" fmla="*/ 9737 w 10000"/>
                <a:gd name="connsiteY10" fmla="*/ 3707 h 10004"/>
                <a:gd name="connsiteX11" fmla="*/ 9282 w 10000"/>
                <a:gd name="connsiteY11" fmla="*/ 3317 h 10004"/>
                <a:gd name="connsiteX12" fmla="*/ 9023 w 10000"/>
                <a:gd name="connsiteY12" fmla="*/ 2842 h 10004"/>
                <a:gd name="connsiteX13" fmla="*/ 7804 w 10000"/>
                <a:gd name="connsiteY13" fmla="*/ 1407 h 10004"/>
                <a:gd name="connsiteX14" fmla="*/ 6327 w 10000"/>
                <a:gd name="connsiteY14" fmla="*/ 394 h 10004"/>
                <a:gd name="connsiteX15" fmla="*/ 4133 w 10000"/>
                <a:gd name="connsiteY15" fmla="*/ 6 h 10004"/>
                <a:gd name="connsiteX16" fmla="*/ 2164 w 10000"/>
                <a:gd name="connsiteY16" fmla="*/ 284 h 10004"/>
                <a:gd name="connsiteX17" fmla="*/ 257 w 10000"/>
                <a:gd name="connsiteY17" fmla="*/ 1615 h 10004"/>
                <a:gd name="connsiteX18" fmla="*/ 56 w 10000"/>
                <a:gd name="connsiteY18" fmla="*/ 2451 h 10004"/>
                <a:gd name="connsiteX19" fmla="*/ 612 w 10000"/>
                <a:gd name="connsiteY19" fmla="*/ 3106 h 10004"/>
                <a:gd name="connsiteX20" fmla="*/ 1534 w 10000"/>
                <a:gd name="connsiteY20" fmla="*/ 3525 h 10004"/>
                <a:gd name="connsiteX21" fmla="*/ 2604 w 10000"/>
                <a:gd name="connsiteY21" fmla="*/ 3377 h 10004"/>
                <a:gd name="connsiteX22" fmla="*/ 3265 w 10000"/>
                <a:gd name="connsiteY22" fmla="*/ 2842 h 10004"/>
                <a:gd name="connsiteX23" fmla="*/ 2805 w 10000"/>
                <a:gd name="connsiteY23" fmla="*/ 2394 h 10004"/>
                <a:gd name="connsiteX24" fmla="*/ 1838 w 10000"/>
                <a:gd name="connsiteY24" fmla="*/ 2212 h 10004"/>
                <a:gd name="connsiteX25" fmla="*/ 2351 w 10000"/>
                <a:gd name="connsiteY25" fmla="*/ 1407 h 10004"/>
                <a:gd name="connsiteX26" fmla="*/ 3064 w 10000"/>
                <a:gd name="connsiteY26" fmla="*/ 1498 h 10004"/>
                <a:gd name="connsiteX27" fmla="*/ 3420 w 10000"/>
                <a:gd name="connsiteY27" fmla="*/ 2034 h 10004"/>
                <a:gd name="connsiteX28" fmla="*/ 4335 w 10000"/>
                <a:gd name="connsiteY28" fmla="*/ 1706 h 10004"/>
                <a:gd name="connsiteX29" fmla="*/ 5302 w 10000"/>
                <a:gd name="connsiteY29" fmla="*/ 1584 h 10004"/>
                <a:gd name="connsiteX30" fmla="*/ 5561 w 10000"/>
                <a:gd name="connsiteY30" fmla="*/ 1795 h 10004"/>
                <a:gd name="connsiteX31" fmla="*/ 5049 w 10000"/>
                <a:gd name="connsiteY31" fmla="*/ 2273 h 10004"/>
                <a:gd name="connsiteX32" fmla="*/ 5762 w 10000"/>
                <a:gd name="connsiteY32" fmla="*/ 2660 h 10004"/>
                <a:gd name="connsiteX33" fmla="*/ 6327 w 10000"/>
                <a:gd name="connsiteY33" fmla="*/ 2451 h 10004"/>
                <a:gd name="connsiteX34" fmla="*/ 7241 w 10000"/>
                <a:gd name="connsiteY34" fmla="*/ 2929 h 10004"/>
                <a:gd name="connsiteX35" fmla="*/ 7292 w 10000"/>
                <a:gd name="connsiteY35" fmla="*/ 3167 h 10004"/>
                <a:gd name="connsiteX36" fmla="*/ 6222 w 10000"/>
                <a:gd name="connsiteY36" fmla="*/ 3377 h 10004"/>
                <a:gd name="connsiteX37" fmla="*/ 5970 w 10000"/>
                <a:gd name="connsiteY37" fmla="*/ 3885 h 10004"/>
                <a:gd name="connsiteX38" fmla="*/ 6424 w 10000"/>
                <a:gd name="connsiteY38" fmla="*/ 4272 h 10004"/>
                <a:gd name="connsiteX39" fmla="*/ 7597 w 10000"/>
                <a:gd name="connsiteY39" fmla="*/ 4211 h 10004"/>
                <a:gd name="connsiteX40" fmla="*/ 8362 w 10000"/>
                <a:gd name="connsiteY40" fmla="*/ 4751 h 10004"/>
                <a:gd name="connsiteX41" fmla="*/ 8466 w 10000"/>
                <a:gd name="connsiteY41" fmla="*/ 5228 h 10004"/>
                <a:gd name="connsiteX42" fmla="*/ 7701 w 10000"/>
                <a:gd name="connsiteY42" fmla="*/ 5495 h 10004"/>
                <a:gd name="connsiteX43" fmla="*/ 6735 w 10000"/>
                <a:gd name="connsiteY43" fmla="*/ 5346 h 10004"/>
                <a:gd name="connsiteX44" fmla="*/ 6222 w 10000"/>
                <a:gd name="connsiteY44" fmla="*/ 5674 h 10004"/>
                <a:gd name="connsiteX45" fmla="*/ 6424 w 10000"/>
                <a:gd name="connsiteY45" fmla="*/ 5973 h 10004"/>
                <a:gd name="connsiteX46" fmla="*/ 7649 w 10000"/>
                <a:gd name="connsiteY46" fmla="*/ 5913 h 10004"/>
                <a:gd name="connsiteX47" fmla="*/ 8259 w 10000"/>
                <a:gd name="connsiteY47" fmla="*/ 6033 h 10004"/>
                <a:gd name="connsiteX48" fmla="*/ 8212 w 10000"/>
                <a:gd name="connsiteY48" fmla="*/ 6957 h 10004"/>
                <a:gd name="connsiteX49" fmla="*/ 7597 w 10000"/>
                <a:gd name="connsiteY49" fmla="*/ 7225 h 10004"/>
                <a:gd name="connsiteX50" fmla="*/ 6936 w 10000"/>
                <a:gd name="connsiteY50" fmla="*/ 6957 h 10004"/>
                <a:gd name="connsiteX51" fmla="*/ 6119 w 10000"/>
                <a:gd name="connsiteY51" fmla="*/ 7047 h 10004"/>
                <a:gd name="connsiteX52" fmla="*/ 5762 w 10000"/>
                <a:gd name="connsiteY52" fmla="*/ 7403 h 10004"/>
                <a:gd name="connsiteX53" fmla="*/ 6528 w 10000"/>
                <a:gd name="connsiteY53" fmla="*/ 7734 h 10004"/>
                <a:gd name="connsiteX54" fmla="*/ 6781 w 10000"/>
                <a:gd name="connsiteY54" fmla="*/ 8211 h 10004"/>
                <a:gd name="connsiteX55" fmla="*/ 6119 w 10000"/>
                <a:gd name="connsiteY55" fmla="*/ 8747 h 10004"/>
                <a:gd name="connsiteX56" fmla="*/ 5613 w 10000"/>
                <a:gd name="connsiteY56" fmla="*/ 8868 h 10004"/>
                <a:gd name="connsiteX57" fmla="*/ 5405 w 10000"/>
                <a:gd name="connsiteY57" fmla="*/ 8211 h 10004"/>
                <a:gd name="connsiteX58" fmla="*/ 5204 w 10000"/>
                <a:gd name="connsiteY58" fmla="*/ 7882 h 10004"/>
                <a:gd name="connsiteX59" fmla="*/ 4743 w 10000"/>
                <a:gd name="connsiteY59" fmla="*/ 8030 h 10004"/>
                <a:gd name="connsiteX60" fmla="*/ 4542 w 10000"/>
                <a:gd name="connsiteY60" fmla="*/ 8660 h 10004"/>
                <a:gd name="connsiteX61" fmla="*/ 3673 w 10000"/>
                <a:gd name="connsiteY61" fmla="*/ 8838 h 10004"/>
                <a:gd name="connsiteX62" fmla="*/ 2857 w 10000"/>
                <a:gd name="connsiteY62" fmla="*/ 8478 h 10004"/>
                <a:gd name="connsiteX63" fmla="*/ 2552 w 10000"/>
                <a:gd name="connsiteY63" fmla="*/ 8060 h 10004"/>
                <a:gd name="connsiteX64" fmla="*/ 3316 w 10000"/>
                <a:gd name="connsiteY64" fmla="*/ 7851 h 10004"/>
                <a:gd name="connsiteX65" fmla="*/ 4133 w 10000"/>
                <a:gd name="connsiteY65" fmla="*/ 7463 h 10004"/>
                <a:gd name="connsiteX66" fmla="*/ 3725 w 10000"/>
                <a:gd name="connsiteY66" fmla="*/ 7017 h 10004"/>
                <a:gd name="connsiteX67" fmla="*/ 2655 w 10000"/>
                <a:gd name="connsiteY67" fmla="*/ 6777 h 10004"/>
                <a:gd name="connsiteX0" fmla="*/ 2655 w 10000"/>
                <a:gd name="connsiteY0" fmla="*/ 6777 h 10004"/>
                <a:gd name="connsiteX1" fmla="*/ 1735 w 10000"/>
                <a:gd name="connsiteY1" fmla="*/ 7017 h 10004"/>
                <a:gd name="connsiteX2" fmla="*/ 1261 w 10000"/>
                <a:gd name="connsiteY2" fmla="*/ 8211 h 10004"/>
                <a:gd name="connsiteX3" fmla="*/ 1766 w 10000"/>
                <a:gd name="connsiteY3" fmla="*/ 9271 h 10004"/>
                <a:gd name="connsiteX4" fmla="*/ 4439 w 10000"/>
                <a:gd name="connsiteY4" fmla="*/ 10000 h 10004"/>
                <a:gd name="connsiteX5" fmla="*/ 6833 w 10000"/>
                <a:gd name="connsiteY5" fmla="*/ 9552 h 10004"/>
                <a:gd name="connsiteX6" fmla="*/ 8109 w 10000"/>
                <a:gd name="connsiteY6" fmla="*/ 8895 h 10004"/>
                <a:gd name="connsiteX7" fmla="*/ 8978 w 10000"/>
                <a:gd name="connsiteY7" fmla="*/ 7764 h 10004"/>
                <a:gd name="connsiteX8" fmla="*/ 9536 w 10000"/>
                <a:gd name="connsiteY8" fmla="*/ 6690 h 10004"/>
                <a:gd name="connsiteX9" fmla="*/ 9996 w 10000"/>
                <a:gd name="connsiteY9" fmla="*/ 5556 h 10004"/>
                <a:gd name="connsiteX10" fmla="*/ 9737 w 10000"/>
                <a:gd name="connsiteY10" fmla="*/ 3707 h 10004"/>
                <a:gd name="connsiteX11" fmla="*/ 9282 w 10000"/>
                <a:gd name="connsiteY11" fmla="*/ 3317 h 10004"/>
                <a:gd name="connsiteX12" fmla="*/ 9023 w 10000"/>
                <a:gd name="connsiteY12" fmla="*/ 2842 h 10004"/>
                <a:gd name="connsiteX13" fmla="*/ 7804 w 10000"/>
                <a:gd name="connsiteY13" fmla="*/ 1407 h 10004"/>
                <a:gd name="connsiteX14" fmla="*/ 6327 w 10000"/>
                <a:gd name="connsiteY14" fmla="*/ 394 h 10004"/>
                <a:gd name="connsiteX15" fmla="*/ 4133 w 10000"/>
                <a:gd name="connsiteY15" fmla="*/ 6 h 10004"/>
                <a:gd name="connsiteX16" fmla="*/ 2164 w 10000"/>
                <a:gd name="connsiteY16" fmla="*/ 284 h 10004"/>
                <a:gd name="connsiteX17" fmla="*/ 257 w 10000"/>
                <a:gd name="connsiteY17" fmla="*/ 1615 h 10004"/>
                <a:gd name="connsiteX18" fmla="*/ 56 w 10000"/>
                <a:gd name="connsiteY18" fmla="*/ 2451 h 10004"/>
                <a:gd name="connsiteX19" fmla="*/ 612 w 10000"/>
                <a:gd name="connsiteY19" fmla="*/ 3106 h 10004"/>
                <a:gd name="connsiteX20" fmla="*/ 1534 w 10000"/>
                <a:gd name="connsiteY20" fmla="*/ 3525 h 10004"/>
                <a:gd name="connsiteX21" fmla="*/ 2604 w 10000"/>
                <a:gd name="connsiteY21" fmla="*/ 3377 h 10004"/>
                <a:gd name="connsiteX22" fmla="*/ 3265 w 10000"/>
                <a:gd name="connsiteY22" fmla="*/ 2842 h 10004"/>
                <a:gd name="connsiteX23" fmla="*/ 2805 w 10000"/>
                <a:gd name="connsiteY23" fmla="*/ 2394 h 10004"/>
                <a:gd name="connsiteX24" fmla="*/ 1838 w 10000"/>
                <a:gd name="connsiteY24" fmla="*/ 2212 h 10004"/>
                <a:gd name="connsiteX25" fmla="*/ 2351 w 10000"/>
                <a:gd name="connsiteY25" fmla="*/ 1407 h 10004"/>
                <a:gd name="connsiteX26" fmla="*/ 3064 w 10000"/>
                <a:gd name="connsiteY26" fmla="*/ 1498 h 10004"/>
                <a:gd name="connsiteX27" fmla="*/ 3420 w 10000"/>
                <a:gd name="connsiteY27" fmla="*/ 2034 h 10004"/>
                <a:gd name="connsiteX28" fmla="*/ 4335 w 10000"/>
                <a:gd name="connsiteY28" fmla="*/ 1706 h 10004"/>
                <a:gd name="connsiteX29" fmla="*/ 5302 w 10000"/>
                <a:gd name="connsiteY29" fmla="*/ 1584 h 10004"/>
                <a:gd name="connsiteX30" fmla="*/ 5561 w 10000"/>
                <a:gd name="connsiteY30" fmla="*/ 1795 h 10004"/>
                <a:gd name="connsiteX31" fmla="*/ 5049 w 10000"/>
                <a:gd name="connsiteY31" fmla="*/ 2273 h 10004"/>
                <a:gd name="connsiteX32" fmla="*/ 5762 w 10000"/>
                <a:gd name="connsiteY32" fmla="*/ 2660 h 10004"/>
                <a:gd name="connsiteX33" fmla="*/ 6327 w 10000"/>
                <a:gd name="connsiteY33" fmla="*/ 2451 h 10004"/>
                <a:gd name="connsiteX34" fmla="*/ 7241 w 10000"/>
                <a:gd name="connsiteY34" fmla="*/ 2929 h 10004"/>
                <a:gd name="connsiteX35" fmla="*/ 7292 w 10000"/>
                <a:gd name="connsiteY35" fmla="*/ 3167 h 10004"/>
                <a:gd name="connsiteX36" fmla="*/ 6222 w 10000"/>
                <a:gd name="connsiteY36" fmla="*/ 3377 h 10004"/>
                <a:gd name="connsiteX37" fmla="*/ 5970 w 10000"/>
                <a:gd name="connsiteY37" fmla="*/ 3885 h 10004"/>
                <a:gd name="connsiteX38" fmla="*/ 6424 w 10000"/>
                <a:gd name="connsiteY38" fmla="*/ 4272 h 10004"/>
                <a:gd name="connsiteX39" fmla="*/ 7597 w 10000"/>
                <a:gd name="connsiteY39" fmla="*/ 4211 h 10004"/>
                <a:gd name="connsiteX40" fmla="*/ 8362 w 10000"/>
                <a:gd name="connsiteY40" fmla="*/ 4751 h 10004"/>
                <a:gd name="connsiteX41" fmla="*/ 8466 w 10000"/>
                <a:gd name="connsiteY41" fmla="*/ 5228 h 10004"/>
                <a:gd name="connsiteX42" fmla="*/ 7701 w 10000"/>
                <a:gd name="connsiteY42" fmla="*/ 5495 h 10004"/>
                <a:gd name="connsiteX43" fmla="*/ 6735 w 10000"/>
                <a:gd name="connsiteY43" fmla="*/ 5346 h 10004"/>
                <a:gd name="connsiteX44" fmla="*/ 6222 w 10000"/>
                <a:gd name="connsiteY44" fmla="*/ 5674 h 10004"/>
                <a:gd name="connsiteX45" fmla="*/ 6424 w 10000"/>
                <a:gd name="connsiteY45" fmla="*/ 5973 h 10004"/>
                <a:gd name="connsiteX46" fmla="*/ 7649 w 10000"/>
                <a:gd name="connsiteY46" fmla="*/ 5913 h 10004"/>
                <a:gd name="connsiteX47" fmla="*/ 8259 w 10000"/>
                <a:gd name="connsiteY47" fmla="*/ 6033 h 10004"/>
                <a:gd name="connsiteX48" fmla="*/ 8212 w 10000"/>
                <a:gd name="connsiteY48" fmla="*/ 6957 h 10004"/>
                <a:gd name="connsiteX49" fmla="*/ 7597 w 10000"/>
                <a:gd name="connsiteY49" fmla="*/ 7225 h 10004"/>
                <a:gd name="connsiteX50" fmla="*/ 6936 w 10000"/>
                <a:gd name="connsiteY50" fmla="*/ 6957 h 10004"/>
                <a:gd name="connsiteX51" fmla="*/ 6119 w 10000"/>
                <a:gd name="connsiteY51" fmla="*/ 7047 h 10004"/>
                <a:gd name="connsiteX52" fmla="*/ 5762 w 10000"/>
                <a:gd name="connsiteY52" fmla="*/ 7403 h 10004"/>
                <a:gd name="connsiteX53" fmla="*/ 6528 w 10000"/>
                <a:gd name="connsiteY53" fmla="*/ 7734 h 10004"/>
                <a:gd name="connsiteX54" fmla="*/ 6781 w 10000"/>
                <a:gd name="connsiteY54" fmla="*/ 8211 h 10004"/>
                <a:gd name="connsiteX55" fmla="*/ 6119 w 10000"/>
                <a:gd name="connsiteY55" fmla="*/ 8747 h 10004"/>
                <a:gd name="connsiteX56" fmla="*/ 5613 w 10000"/>
                <a:gd name="connsiteY56" fmla="*/ 8868 h 10004"/>
                <a:gd name="connsiteX57" fmla="*/ 5405 w 10000"/>
                <a:gd name="connsiteY57" fmla="*/ 8211 h 10004"/>
                <a:gd name="connsiteX58" fmla="*/ 5204 w 10000"/>
                <a:gd name="connsiteY58" fmla="*/ 7882 h 10004"/>
                <a:gd name="connsiteX59" fmla="*/ 4743 w 10000"/>
                <a:gd name="connsiteY59" fmla="*/ 8030 h 10004"/>
                <a:gd name="connsiteX60" fmla="*/ 4542 w 10000"/>
                <a:gd name="connsiteY60" fmla="*/ 8660 h 10004"/>
                <a:gd name="connsiteX61" fmla="*/ 3673 w 10000"/>
                <a:gd name="connsiteY61" fmla="*/ 8838 h 10004"/>
                <a:gd name="connsiteX62" fmla="*/ 2857 w 10000"/>
                <a:gd name="connsiteY62" fmla="*/ 8478 h 10004"/>
                <a:gd name="connsiteX63" fmla="*/ 2552 w 10000"/>
                <a:gd name="connsiteY63" fmla="*/ 8060 h 10004"/>
                <a:gd name="connsiteX64" fmla="*/ 3316 w 10000"/>
                <a:gd name="connsiteY64" fmla="*/ 7851 h 10004"/>
                <a:gd name="connsiteX65" fmla="*/ 4133 w 10000"/>
                <a:gd name="connsiteY65" fmla="*/ 7463 h 10004"/>
                <a:gd name="connsiteX66" fmla="*/ 3725 w 10000"/>
                <a:gd name="connsiteY66" fmla="*/ 7017 h 10004"/>
                <a:gd name="connsiteX67" fmla="*/ 2655 w 10000"/>
                <a:gd name="connsiteY67" fmla="*/ 6777 h 10004"/>
                <a:gd name="connsiteX0" fmla="*/ 2660 w 10005"/>
                <a:gd name="connsiteY0" fmla="*/ 6803 h 10030"/>
                <a:gd name="connsiteX1" fmla="*/ 1740 w 10005"/>
                <a:gd name="connsiteY1" fmla="*/ 7043 h 10030"/>
                <a:gd name="connsiteX2" fmla="*/ 1266 w 10005"/>
                <a:gd name="connsiteY2" fmla="*/ 8237 h 10030"/>
                <a:gd name="connsiteX3" fmla="*/ 1771 w 10005"/>
                <a:gd name="connsiteY3" fmla="*/ 9297 h 10030"/>
                <a:gd name="connsiteX4" fmla="*/ 4444 w 10005"/>
                <a:gd name="connsiteY4" fmla="*/ 10026 h 10030"/>
                <a:gd name="connsiteX5" fmla="*/ 6838 w 10005"/>
                <a:gd name="connsiteY5" fmla="*/ 9578 h 10030"/>
                <a:gd name="connsiteX6" fmla="*/ 8114 w 10005"/>
                <a:gd name="connsiteY6" fmla="*/ 8921 h 10030"/>
                <a:gd name="connsiteX7" fmla="*/ 8983 w 10005"/>
                <a:gd name="connsiteY7" fmla="*/ 7790 h 10030"/>
                <a:gd name="connsiteX8" fmla="*/ 9541 w 10005"/>
                <a:gd name="connsiteY8" fmla="*/ 6716 h 10030"/>
                <a:gd name="connsiteX9" fmla="*/ 10001 w 10005"/>
                <a:gd name="connsiteY9" fmla="*/ 5582 h 10030"/>
                <a:gd name="connsiteX10" fmla="*/ 9742 w 10005"/>
                <a:gd name="connsiteY10" fmla="*/ 3733 h 10030"/>
                <a:gd name="connsiteX11" fmla="*/ 9287 w 10005"/>
                <a:gd name="connsiteY11" fmla="*/ 3343 h 10030"/>
                <a:gd name="connsiteX12" fmla="*/ 9028 w 10005"/>
                <a:gd name="connsiteY12" fmla="*/ 2868 h 10030"/>
                <a:gd name="connsiteX13" fmla="*/ 7809 w 10005"/>
                <a:gd name="connsiteY13" fmla="*/ 1433 h 10030"/>
                <a:gd name="connsiteX14" fmla="*/ 6332 w 10005"/>
                <a:gd name="connsiteY14" fmla="*/ 420 h 10030"/>
                <a:gd name="connsiteX15" fmla="*/ 4138 w 10005"/>
                <a:gd name="connsiteY15" fmla="*/ 32 h 10030"/>
                <a:gd name="connsiteX16" fmla="*/ 2263 w 10005"/>
                <a:gd name="connsiteY16" fmla="*/ 219 h 10030"/>
                <a:gd name="connsiteX17" fmla="*/ 262 w 10005"/>
                <a:gd name="connsiteY17" fmla="*/ 1641 h 10030"/>
                <a:gd name="connsiteX18" fmla="*/ 61 w 10005"/>
                <a:gd name="connsiteY18" fmla="*/ 2477 h 10030"/>
                <a:gd name="connsiteX19" fmla="*/ 617 w 10005"/>
                <a:gd name="connsiteY19" fmla="*/ 3132 h 10030"/>
                <a:gd name="connsiteX20" fmla="*/ 1539 w 10005"/>
                <a:gd name="connsiteY20" fmla="*/ 3551 h 10030"/>
                <a:gd name="connsiteX21" fmla="*/ 2609 w 10005"/>
                <a:gd name="connsiteY21" fmla="*/ 3403 h 10030"/>
                <a:gd name="connsiteX22" fmla="*/ 3270 w 10005"/>
                <a:gd name="connsiteY22" fmla="*/ 2868 h 10030"/>
                <a:gd name="connsiteX23" fmla="*/ 2810 w 10005"/>
                <a:gd name="connsiteY23" fmla="*/ 2420 h 10030"/>
                <a:gd name="connsiteX24" fmla="*/ 1843 w 10005"/>
                <a:gd name="connsiteY24" fmla="*/ 2238 h 10030"/>
                <a:gd name="connsiteX25" fmla="*/ 2356 w 10005"/>
                <a:gd name="connsiteY25" fmla="*/ 1433 h 10030"/>
                <a:gd name="connsiteX26" fmla="*/ 3069 w 10005"/>
                <a:gd name="connsiteY26" fmla="*/ 1524 h 10030"/>
                <a:gd name="connsiteX27" fmla="*/ 3425 w 10005"/>
                <a:gd name="connsiteY27" fmla="*/ 2060 h 10030"/>
                <a:gd name="connsiteX28" fmla="*/ 4340 w 10005"/>
                <a:gd name="connsiteY28" fmla="*/ 1732 h 10030"/>
                <a:gd name="connsiteX29" fmla="*/ 5307 w 10005"/>
                <a:gd name="connsiteY29" fmla="*/ 1610 h 10030"/>
                <a:gd name="connsiteX30" fmla="*/ 5566 w 10005"/>
                <a:gd name="connsiteY30" fmla="*/ 1821 h 10030"/>
                <a:gd name="connsiteX31" fmla="*/ 5054 w 10005"/>
                <a:gd name="connsiteY31" fmla="*/ 2299 h 10030"/>
                <a:gd name="connsiteX32" fmla="*/ 5767 w 10005"/>
                <a:gd name="connsiteY32" fmla="*/ 2686 h 10030"/>
                <a:gd name="connsiteX33" fmla="*/ 6332 w 10005"/>
                <a:gd name="connsiteY33" fmla="*/ 2477 h 10030"/>
                <a:gd name="connsiteX34" fmla="*/ 7246 w 10005"/>
                <a:gd name="connsiteY34" fmla="*/ 2955 h 10030"/>
                <a:gd name="connsiteX35" fmla="*/ 7297 w 10005"/>
                <a:gd name="connsiteY35" fmla="*/ 3193 h 10030"/>
                <a:gd name="connsiteX36" fmla="*/ 6227 w 10005"/>
                <a:gd name="connsiteY36" fmla="*/ 3403 h 10030"/>
                <a:gd name="connsiteX37" fmla="*/ 5975 w 10005"/>
                <a:gd name="connsiteY37" fmla="*/ 3911 h 10030"/>
                <a:gd name="connsiteX38" fmla="*/ 6429 w 10005"/>
                <a:gd name="connsiteY38" fmla="*/ 4298 h 10030"/>
                <a:gd name="connsiteX39" fmla="*/ 7602 w 10005"/>
                <a:gd name="connsiteY39" fmla="*/ 4237 h 10030"/>
                <a:gd name="connsiteX40" fmla="*/ 8367 w 10005"/>
                <a:gd name="connsiteY40" fmla="*/ 4777 h 10030"/>
                <a:gd name="connsiteX41" fmla="*/ 8471 w 10005"/>
                <a:gd name="connsiteY41" fmla="*/ 5254 h 10030"/>
                <a:gd name="connsiteX42" fmla="*/ 7706 w 10005"/>
                <a:gd name="connsiteY42" fmla="*/ 5521 h 10030"/>
                <a:gd name="connsiteX43" fmla="*/ 6740 w 10005"/>
                <a:gd name="connsiteY43" fmla="*/ 5372 h 10030"/>
                <a:gd name="connsiteX44" fmla="*/ 6227 w 10005"/>
                <a:gd name="connsiteY44" fmla="*/ 5700 h 10030"/>
                <a:gd name="connsiteX45" fmla="*/ 6429 w 10005"/>
                <a:gd name="connsiteY45" fmla="*/ 5999 h 10030"/>
                <a:gd name="connsiteX46" fmla="*/ 7654 w 10005"/>
                <a:gd name="connsiteY46" fmla="*/ 5939 h 10030"/>
                <a:gd name="connsiteX47" fmla="*/ 8264 w 10005"/>
                <a:gd name="connsiteY47" fmla="*/ 6059 h 10030"/>
                <a:gd name="connsiteX48" fmla="*/ 8217 w 10005"/>
                <a:gd name="connsiteY48" fmla="*/ 6983 h 10030"/>
                <a:gd name="connsiteX49" fmla="*/ 7602 w 10005"/>
                <a:gd name="connsiteY49" fmla="*/ 7251 h 10030"/>
                <a:gd name="connsiteX50" fmla="*/ 6941 w 10005"/>
                <a:gd name="connsiteY50" fmla="*/ 6983 h 10030"/>
                <a:gd name="connsiteX51" fmla="*/ 6124 w 10005"/>
                <a:gd name="connsiteY51" fmla="*/ 7073 h 10030"/>
                <a:gd name="connsiteX52" fmla="*/ 5767 w 10005"/>
                <a:gd name="connsiteY52" fmla="*/ 7429 h 10030"/>
                <a:gd name="connsiteX53" fmla="*/ 6533 w 10005"/>
                <a:gd name="connsiteY53" fmla="*/ 7760 h 10030"/>
                <a:gd name="connsiteX54" fmla="*/ 6786 w 10005"/>
                <a:gd name="connsiteY54" fmla="*/ 8237 h 10030"/>
                <a:gd name="connsiteX55" fmla="*/ 6124 w 10005"/>
                <a:gd name="connsiteY55" fmla="*/ 8773 h 10030"/>
                <a:gd name="connsiteX56" fmla="*/ 5618 w 10005"/>
                <a:gd name="connsiteY56" fmla="*/ 8894 h 10030"/>
                <a:gd name="connsiteX57" fmla="*/ 5410 w 10005"/>
                <a:gd name="connsiteY57" fmla="*/ 8237 h 10030"/>
                <a:gd name="connsiteX58" fmla="*/ 5209 w 10005"/>
                <a:gd name="connsiteY58" fmla="*/ 7908 h 10030"/>
                <a:gd name="connsiteX59" fmla="*/ 4748 w 10005"/>
                <a:gd name="connsiteY59" fmla="*/ 8056 h 10030"/>
                <a:gd name="connsiteX60" fmla="*/ 4547 w 10005"/>
                <a:gd name="connsiteY60" fmla="*/ 8686 h 10030"/>
                <a:gd name="connsiteX61" fmla="*/ 3678 w 10005"/>
                <a:gd name="connsiteY61" fmla="*/ 8864 h 10030"/>
                <a:gd name="connsiteX62" fmla="*/ 2862 w 10005"/>
                <a:gd name="connsiteY62" fmla="*/ 8504 h 10030"/>
                <a:gd name="connsiteX63" fmla="*/ 2557 w 10005"/>
                <a:gd name="connsiteY63" fmla="*/ 8086 h 10030"/>
                <a:gd name="connsiteX64" fmla="*/ 3321 w 10005"/>
                <a:gd name="connsiteY64" fmla="*/ 7877 h 10030"/>
                <a:gd name="connsiteX65" fmla="*/ 4138 w 10005"/>
                <a:gd name="connsiteY65" fmla="*/ 7489 h 10030"/>
                <a:gd name="connsiteX66" fmla="*/ 3730 w 10005"/>
                <a:gd name="connsiteY66" fmla="*/ 7043 h 10030"/>
                <a:gd name="connsiteX67" fmla="*/ 2660 w 10005"/>
                <a:gd name="connsiteY67" fmla="*/ 6803 h 10030"/>
                <a:gd name="connsiteX0" fmla="*/ 2660 w 10005"/>
                <a:gd name="connsiteY0" fmla="*/ 6803 h 10030"/>
                <a:gd name="connsiteX1" fmla="*/ 1740 w 10005"/>
                <a:gd name="connsiteY1" fmla="*/ 7043 h 10030"/>
                <a:gd name="connsiteX2" fmla="*/ 1266 w 10005"/>
                <a:gd name="connsiteY2" fmla="*/ 8237 h 10030"/>
                <a:gd name="connsiteX3" fmla="*/ 1771 w 10005"/>
                <a:gd name="connsiteY3" fmla="*/ 9297 h 10030"/>
                <a:gd name="connsiteX4" fmla="*/ 4444 w 10005"/>
                <a:gd name="connsiteY4" fmla="*/ 10026 h 10030"/>
                <a:gd name="connsiteX5" fmla="*/ 6838 w 10005"/>
                <a:gd name="connsiteY5" fmla="*/ 9578 h 10030"/>
                <a:gd name="connsiteX6" fmla="*/ 8114 w 10005"/>
                <a:gd name="connsiteY6" fmla="*/ 8921 h 10030"/>
                <a:gd name="connsiteX7" fmla="*/ 8983 w 10005"/>
                <a:gd name="connsiteY7" fmla="*/ 7790 h 10030"/>
                <a:gd name="connsiteX8" fmla="*/ 9541 w 10005"/>
                <a:gd name="connsiteY8" fmla="*/ 6716 h 10030"/>
                <a:gd name="connsiteX9" fmla="*/ 10001 w 10005"/>
                <a:gd name="connsiteY9" fmla="*/ 5582 h 10030"/>
                <a:gd name="connsiteX10" fmla="*/ 9742 w 10005"/>
                <a:gd name="connsiteY10" fmla="*/ 3733 h 10030"/>
                <a:gd name="connsiteX11" fmla="*/ 9287 w 10005"/>
                <a:gd name="connsiteY11" fmla="*/ 3343 h 10030"/>
                <a:gd name="connsiteX12" fmla="*/ 9028 w 10005"/>
                <a:gd name="connsiteY12" fmla="*/ 2868 h 10030"/>
                <a:gd name="connsiteX13" fmla="*/ 7809 w 10005"/>
                <a:gd name="connsiteY13" fmla="*/ 1433 h 10030"/>
                <a:gd name="connsiteX14" fmla="*/ 6332 w 10005"/>
                <a:gd name="connsiteY14" fmla="*/ 420 h 10030"/>
                <a:gd name="connsiteX15" fmla="*/ 4138 w 10005"/>
                <a:gd name="connsiteY15" fmla="*/ 32 h 10030"/>
                <a:gd name="connsiteX16" fmla="*/ 2263 w 10005"/>
                <a:gd name="connsiteY16" fmla="*/ 219 h 10030"/>
                <a:gd name="connsiteX17" fmla="*/ 262 w 10005"/>
                <a:gd name="connsiteY17" fmla="*/ 1641 h 10030"/>
                <a:gd name="connsiteX18" fmla="*/ 61 w 10005"/>
                <a:gd name="connsiteY18" fmla="*/ 2477 h 10030"/>
                <a:gd name="connsiteX19" fmla="*/ 617 w 10005"/>
                <a:gd name="connsiteY19" fmla="*/ 3132 h 10030"/>
                <a:gd name="connsiteX20" fmla="*/ 1539 w 10005"/>
                <a:gd name="connsiteY20" fmla="*/ 3551 h 10030"/>
                <a:gd name="connsiteX21" fmla="*/ 2609 w 10005"/>
                <a:gd name="connsiteY21" fmla="*/ 3403 h 10030"/>
                <a:gd name="connsiteX22" fmla="*/ 3270 w 10005"/>
                <a:gd name="connsiteY22" fmla="*/ 2868 h 10030"/>
                <a:gd name="connsiteX23" fmla="*/ 2810 w 10005"/>
                <a:gd name="connsiteY23" fmla="*/ 2420 h 10030"/>
                <a:gd name="connsiteX24" fmla="*/ 1843 w 10005"/>
                <a:gd name="connsiteY24" fmla="*/ 2238 h 10030"/>
                <a:gd name="connsiteX25" fmla="*/ 2356 w 10005"/>
                <a:gd name="connsiteY25" fmla="*/ 1433 h 10030"/>
                <a:gd name="connsiteX26" fmla="*/ 3069 w 10005"/>
                <a:gd name="connsiteY26" fmla="*/ 1524 h 10030"/>
                <a:gd name="connsiteX27" fmla="*/ 3425 w 10005"/>
                <a:gd name="connsiteY27" fmla="*/ 2060 h 10030"/>
                <a:gd name="connsiteX28" fmla="*/ 4340 w 10005"/>
                <a:gd name="connsiteY28" fmla="*/ 1732 h 10030"/>
                <a:gd name="connsiteX29" fmla="*/ 5307 w 10005"/>
                <a:gd name="connsiteY29" fmla="*/ 1610 h 10030"/>
                <a:gd name="connsiteX30" fmla="*/ 5566 w 10005"/>
                <a:gd name="connsiteY30" fmla="*/ 1821 h 10030"/>
                <a:gd name="connsiteX31" fmla="*/ 5054 w 10005"/>
                <a:gd name="connsiteY31" fmla="*/ 2299 h 10030"/>
                <a:gd name="connsiteX32" fmla="*/ 5767 w 10005"/>
                <a:gd name="connsiteY32" fmla="*/ 2686 h 10030"/>
                <a:gd name="connsiteX33" fmla="*/ 6332 w 10005"/>
                <a:gd name="connsiteY33" fmla="*/ 2477 h 10030"/>
                <a:gd name="connsiteX34" fmla="*/ 7246 w 10005"/>
                <a:gd name="connsiteY34" fmla="*/ 2955 h 10030"/>
                <a:gd name="connsiteX35" fmla="*/ 7297 w 10005"/>
                <a:gd name="connsiteY35" fmla="*/ 3193 h 10030"/>
                <a:gd name="connsiteX36" fmla="*/ 6227 w 10005"/>
                <a:gd name="connsiteY36" fmla="*/ 3403 h 10030"/>
                <a:gd name="connsiteX37" fmla="*/ 5975 w 10005"/>
                <a:gd name="connsiteY37" fmla="*/ 3911 h 10030"/>
                <a:gd name="connsiteX38" fmla="*/ 6429 w 10005"/>
                <a:gd name="connsiteY38" fmla="*/ 4298 h 10030"/>
                <a:gd name="connsiteX39" fmla="*/ 7602 w 10005"/>
                <a:gd name="connsiteY39" fmla="*/ 4237 h 10030"/>
                <a:gd name="connsiteX40" fmla="*/ 8367 w 10005"/>
                <a:gd name="connsiteY40" fmla="*/ 4777 h 10030"/>
                <a:gd name="connsiteX41" fmla="*/ 8471 w 10005"/>
                <a:gd name="connsiteY41" fmla="*/ 5254 h 10030"/>
                <a:gd name="connsiteX42" fmla="*/ 7706 w 10005"/>
                <a:gd name="connsiteY42" fmla="*/ 5521 h 10030"/>
                <a:gd name="connsiteX43" fmla="*/ 6740 w 10005"/>
                <a:gd name="connsiteY43" fmla="*/ 5372 h 10030"/>
                <a:gd name="connsiteX44" fmla="*/ 6227 w 10005"/>
                <a:gd name="connsiteY44" fmla="*/ 5700 h 10030"/>
                <a:gd name="connsiteX45" fmla="*/ 6429 w 10005"/>
                <a:gd name="connsiteY45" fmla="*/ 5999 h 10030"/>
                <a:gd name="connsiteX46" fmla="*/ 7654 w 10005"/>
                <a:gd name="connsiteY46" fmla="*/ 5939 h 10030"/>
                <a:gd name="connsiteX47" fmla="*/ 8264 w 10005"/>
                <a:gd name="connsiteY47" fmla="*/ 6059 h 10030"/>
                <a:gd name="connsiteX48" fmla="*/ 8217 w 10005"/>
                <a:gd name="connsiteY48" fmla="*/ 6983 h 10030"/>
                <a:gd name="connsiteX49" fmla="*/ 7602 w 10005"/>
                <a:gd name="connsiteY49" fmla="*/ 7251 h 10030"/>
                <a:gd name="connsiteX50" fmla="*/ 6941 w 10005"/>
                <a:gd name="connsiteY50" fmla="*/ 6983 h 10030"/>
                <a:gd name="connsiteX51" fmla="*/ 6124 w 10005"/>
                <a:gd name="connsiteY51" fmla="*/ 7073 h 10030"/>
                <a:gd name="connsiteX52" fmla="*/ 5767 w 10005"/>
                <a:gd name="connsiteY52" fmla="*/ 7429 h 10030"/>
                <a:gd name="connsiteX53" fmla="*/ 6533 w 10005"/>
                <a:gd name="connsiteY53" fmla="*/ 7760 h 10030"/>
                <a:gd name="connsiteX54" fmla="*/ 6786 w 10005"/>
                <a:gd name="connsiteY54" fmla="*/ 8237 h 10030"/>
                <a:gd name="connsiteX55" fmla="*/ 6124 w 10005"/>
                <a:gd name="connsiteY55" fmla="*/ 8773 h 10030"/>
                <a:gd name="connsiteX56" fmla="*/ 5618 w 10005"/>
                <a:gd name="connsiteY56" fmla="*/ 8894 h 10030"/>
                <a:gd name="connsiteX57" fmla="*/ 5410 w 10005"/>
                <a:gd name="connsiteY57" fmla="*/ 8237 h 10030"/>
                <a:gd name="connsiteX58" fmla="*/ 5209 w 10005"/>
                <a:gd name="connsiteY58" fmla="*/ 7908 h 10030"/>
                <a:gd name="connsiteX59" fmla="*/ 4748 w 10005"/>
                <a:gd name="connsiteY59" fmla="*/ 8056 h 10030"/>
                <a:gd name="connsiteX60" fmla="*/ 4547 w 10005"/>
                <a:gd name="connsiteY60" fmla="*/ 8686 h 10030"/>
                <a:gd name="connsiteX61" fmla="*/ 3678 w 10005"/>
                <a:gd name="connsiteY61" fmla="*/ 8864 h 10030"/>
                <a:gd name="connsiteX62" fmla="*/ 2862 w 10005"/>
                <a:gd name="connsiteY62" fmla="*/ 8504 h 10030"/>
                <a:gd name="connsiteX63" fmla="*/ 2557 w 10005"/>
                <a:gd name="connsiteY63" fmla="*/ 8086 h 10030"/>
                <a:gd name="connsiteX64" fmla="*/ 3321 w 10005"/>
                <a:gd name="connsiteY64" fmla="*/ 7877 h 10030"/>
                <a:gd name="connsiteX65" fmla="*/ 4138 w 10005"/>
                <a:gd name="connsiteY65" fmla="*/ 7489 h 10030"/>
                <a:gd name="connsiteX66" fmla="*/ 3730 w 10005"/>
                <a:gd name="connsiteY66" fmla="*/ 7043 h 10030"/>
                <a:gd name="connsiteX67" fmla="*/ 2660 w 10005"/>
                <a:gd name="connsiteY67" fmla="*/ 6803 h 1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0005" h="10030">
                  <a:moveTo>
                    <a:pt x="2660" y="6803"/>
                  </a:moveTo>
                  <a:cubicBezTo>
                    <a:pt x="2327" y="6803"/>
                    <a:pt x="1972" y="6803"/>
                    <a:pt x="1740" y="7043"/>
                  </a:cubicBezTo>
                  <a:cubicBezTo>
                    <a:pt x="1508" y="7282"/>
                    <a:pt x="1261" y="7862"/>
                    <a:pt x="1266" y="8237"/>
                  </a:cubicBezTo>
                  <a:cubicBezTo>
                    <a:pt x="1271" y="8614"/>
                    <a:pt x="1241" y="9000"/>
                    <a:pt x="1771" y="9297"/>
                  </a:cubicBezTo>
                  <a:cubicBezTo>
                    <a:pt x="2301" y="9594"/>
                    <a:pt x="3599" y="9979"/>
                    <a:pt x="4444" y="10026"/>
                  </a:cubicBezTo>
                  <a:cubicBezTo>
                    <a:pt x="5288" y="10073"/>
                    <a:pt x="6227" y="9764"/>
                    <a:pt x="6838" y="9578"/>
                  </a:cubicBezTo>
                  <a:cubicBezTo>
                    <a:pt x="7447" y="9393"/>
                    <a:pt x="7757" y="9218"/>
                    <a:pt x="8114" y="8921"/>
                  </a:cubicBezTo>
                  <a:cubicBezTo>
                    <a:pt x="8471" y="8625"/>
                    <a:pt x="8747" y="8157"/>
                    <a:pt x="8983" y="7790"/>
                  </a:cubicBezTo>
                  <a:cubicBezTo>
                    <a:pt x="9218" y="7423"/>
                    <a:pt x="9373" y="7083"/>
                    <a:pt x="9541" y="6716"/>
                  </a:cubicBezTo>
                  <a:cubicBezTo>
                    <a:pt x="9708" y="6350"/>
                    <a:pt x="9967" y="6080"/>
                    <a:pt x="10001" y="5582"/>
                  </a:cubicBezTo>
                  <a:cubicBezTo>
                    <a:pt x="10035" y="5083"/>
                    <a:pt x="9862" y="4106"/>
                    <a:pt x="9742" y="3733"/>
                  </a:cubicBezTo>
                  <a:cubicBezTo>
                    <a:pt x="9621" y="3360"/>
                    <a:pt x="9408" y="3487"/>
                    <a:pt x="9287" y="3343"/>
                  </a:cubicBezTo>
                  <a:cubicBezTo>
                    <a:pt x="9167" y="3196"/>
                    <a:pt x="9276" y="3186"/>
                    <a:pt x="9028" y="2868"/>
                  </a:cubicBezTo>
                  <a:cubicBezTo>
                    <a:pt x="8782" y="2548"/>
                    <a:pt x="8258" y="1841"/>
                    <a:pt x="7809" y="1433"/>
                  </a:cubicBezTo>
                  <a:cubicBezTo>
                    <a:pt x="7360" y="1025"/>
                    <a:pt x="6941" y="652"/>
                    <a:pt x="6332" y="420"/>
                  </a:cubicBezTo>
                  <a:cubicBezTo>
                    <a:pt x="5721" y="186"/>
                    <a:pt x="4816" y="65"/>
                    <a:pt x="4138" y="32"/>
                  </a:cubicBezTo>
                  <a:cubicBezTo>
                    <a:pt x="3460" y="-1"/>
                    <a:pt x="3408" y="-74"/>
                    <a:pt x="2263" y="219"/>
                  </a:cubicBezTo>
                  <a:cubicBezTo>
                    <a:pt x="899" y="603"/>
                    <a:pt x="629" y="1265"/>
                    <a:pt x="262" y="1641"/>
                  </a:cubicBezTo>
                  <a:cubicBezTo>
                    <a:pt x="-105" y="2017"/>
                    <a:pt x="2" y="2229"/>
                    <a:pt x="61" y="2477"/>
                  </a:cubicBezTo>
                  <a:cubicBezTo>
                    <a:pt x="119" y="2726"/>
                    <a:pt x="369" y="2954"/>
                    <a:pt x="617" y="3132"/>
                  </a:cubicBezTo>
                  <a:cubicBezTo>
                    <a:pt x="863" y="3311"/>
                    <a:pt x="1207" y="3506"/>
                    <a:pt x="1539" y="3551"/>
                  </a:cubicBezTo>
                  <a:cubicBezTo>
                    <a:pt x="1870" y="3597"/>
                    <a:pt x="2321" y="3517"/>
                    <a:pt x="2609" y="3403"/>
                  </a:cubicBezTo>
                  <a:cubicBezTo>
                    <a:pt x="2897" y="3289"/>
                    <a:pt x="3236" y="3032"/>
                    <a:pt x="3270" y="2868"/>
                  </a:cubicBezTo>
                  <a:cubicBezTo>
                    <a:pt x="3304" y="2703"/>
                    <a:pt x="3045" y="2523"/>
                    <a:pt x="2810" y="2420"/>
                  </a:cubicBezTo>
                  <a:cubicBezTo>
                    <a:pt x="2574" y="2316"/>
                    <a:pt x="1918" y="2402"/>
                    <a:pt x="1843" y="2238"/>
                  </a:cubicBezTo>
                  <a:cubicBezTo>
                    <a:pt x="1768" y="2073"/>
                    <a:pt x="2155" y="1550"/>
                    <a:pt x="2356" y="1433"/>
                  </a:cubicBezTo>
                  <a:cubicBezTo>
                    <a:pt x="2557" y="1315"/>
                    <a:pt x="2891" y="1419"/>
                    <a:pt x="3069" y="1524"/>
                  </a:cubicBezTo>
                  <a:cubicBezTo>
                    <a:pt x="3247" y="1627"/>
                    <a:pt x="3212" y="2026"/>
                    <a:pt x="3425" y="2060"/>
                  </a:cubicBezTo>
                  <a:cubicBezTo>
                    <a:pt x="3638" y="2093"/>
                    <a:pt x="4029" y="1807"/>
                    <a:pt x="4340" y="1732"/>
                  </a:cubicBezTo>
                  <a:cubicBezTo>
                    <a:pt x="4651" y="1658"/>
                    <a:pt x="5105" y="1597"/>
                    <a:pt x="5307" y="1610"/>
                  </a:cubicBezTo>
                  <a:cubicBezTo>
                    <a:pt x="5509" y="1624"/>
                    <a:pt x="5607" y="1706"/>
                    <a:pt x="5566" y="1821"/>
                  </a:cubicBezTo>
                  <a:cubicBezTo>
                    <a:pt x="5526" y="1936"/>
                    <a:pt x="5019" y="2153"/>
                    <a:pt x="5054" y="2299"/>
                  </a:cubicBezTo>
                  <a:cubicBezTo>
                    <a:pt x="5088" y="2443"/>
                    <a:pt x="5554" y="2655"/>
                    <a:pt x="5767" y="2686"/>
                  </a:cubicBezTo>
                  <a:cubicBezTo>
                    <a:pt x="5980" y="2716"/>
                    <a:pt x="6084" y="2433"/>
                    <a:pt x="6332" y="2477"/>
                  </a:cubicBezTo>
                  <a:cubicBezTo>
                    <a:pt x="6578" y="2520"/>
                    <a:pt x="7084" y="2838"/>
                    <a:pt x="7246" y="2955"/>
                  </a:cubicBezTo>
                  <a:cubicBezTo>
                    <a:pt x="7406" y="3073"/>
                    <a:pt x="7464" y="3120"/>
                    <a:pt x="7297" y="3193"/>
                  </a:cubicBezTo>
                  <a:cubicBezTo>
                    <a:pt x="7130" y="3269"/>
                    <a:pt x="6446" y="3285"/>
                    <a:pt x="6227" y="3403"/>
                  </a:cubicBezTo>
                  <a:cubicBezTo>
                    <a:pt x="6009" y="3521"/>
                    <a:pt x="5940" y="3763"/>
                    <a:pt x="5975" y="3911"/>
                  </a:cubicBezTo>
                  <a:cubicBezTo>
                    <a:pt x="6009" y="4059"/>
                    <a:pt x="6159" y="4245"/>
                    <a:pt x="6429" y="4298"/>
                  </a:cubicBezTo>
                  <a:cubicBezTo>
                    <a:pt x="6700" y="4352"/>
                    <a:pt x="7280" y="4157"/>
                    <a:pt x="7602" y="4237"/>
                  </a:cubicBezTo>
                  <a:cubicBezTo>
                    <a:pt x="7924" y="4318"/>
                    <a:pt x="8223" y="4607"/>
                    <a:pt x="8367" y="4777"/>
                  </a:cubicBezTo>
                  <a:cubicBezTo>
                    <a:pt x="8512" y="4945"/>
                    <a:pt x="8580" y="5130"/>
                    <a:pt x="8471" y="5254"/>
                  </a:cubicBezTo>
                  <a:cubicBezTo>
                    <a:pt x="8362" y="5379"/>
                    <a:pt x="7994" y="5501"/>
                    <a:pt x="7706" y="5521"/>
                  </a:cubicBezTo>
                  <a:cubicBezTo>
                    <a:pt x="7418" y="5542"/>
                    <a:pt x="6987" y="5342"/>
                    <a:pt x="6740" y="5372"/>
                  </a:cubicBezTo>
                  <a:cubicBezTo>
                    <a:pt x="6492" y="5403"/>
                    <a:pt x="6279" y="5595"/>
                    <a:pt x="6227" y="5700"/>
                  </a:cubicBezTo>
                  <a:cubicBezTo>
                    <a:pt x="6176" y="5804"/>
                    <a:pt x="6193" y="5959"/>
                    <a:pt x="6429" y="5999"/>
                  </a:cubicBezTo>
                  <a:cubicBezTo>
                    <a:pt x="6665" y="6039"/>
                    <a:pt x="7349" y="5928"/>
                    <a:pt x="7654" y="5939"/>
                  </a:cubicBezTo>
                  <a:cubicBezTo>
                    <a:pt x="7958" y="5949"/>
                    <a:pt x="8172" y="5884"/>
                    <a:pt x="8264" y="6059"/>
                  </a:cubicBezTo>
                  <a:cubicBezTo>
                    <a:pt x="8356" y="6235"/>
                    <a:pt x="8328" y="6783"/>
                    <a:pt x="8217" y="6983"/>
                  </a:cubicBezTo>
                  <a:cubicBezTo>
                    <a:pt x="8108" y="7180"/>
                    <a:pt x="7815" y="7251"/>
                    <a:pt x="7602" y="7251"/>
                  </a:cubicBezTo>
                  <a:cubicBezTo>
                    <a:pt x="7389" y="7251"/>
                    <a:pt x="7188" y="7013"/>
                    <a:pt x="6941" y="6983"/>
                  </a:cubicBezTo>
                  <a:cubicBezTo>
                    <a:pt x="6694" y="6952"/>
                    <a:pt x="6319" y="6999"/>
                    <a:pt x="6124" y="7073"/>
                  </a:cubicBezTo>
                  <a:cubicBezTo>
                    <a:pt x="5928" y="7147"/>
                    <a:pt x="5699" y="7315"/>
                    <a:pt x="5767" y="7429"/>
                  </a:cubicBezTo>
                  <a:cubicBezTo>
                    <a:pt x="5836" y="7545"/>
                    <a:pt x="6366" y="7626"/>
                    <a:pt x="6533" y="7760"/>
                  </a:cubicBezTo>
                  <a:cubicBezTo>
                    <a:pt x="6700" y="7895"/>
                    <a:pt x="6855" y="8069"/>
                    <a:pt x="6786" y="8237"/>
                  </a:cubicBezTo>
                  <a:cubicBezTo>
                    <a:pt x="6717" y="8408"/>
                    <a:pt x="6319" y="8666"/>
                    <a:pt x="6124" y="8773"/>
                  </a:cubicBezTo>
                  <a:cubicBezTo>
                    <a:pt x="5928" y="8881"/>
                    <a:pt x="5738" y="8983"/>
                    <a:pt x="5618" y="8894"/>
                  </a:cubicBezTo>
                  <a:cubicBezTo>
                    <a:pt x="5496" y="8808"/>
                    <a:pt x="5479" y="8403"/>
                    <a:pt x="5410" y="8237"/>
                  </a:cubicBezTo>
                  <a:cubicBezTo>
                    <a:pt x="5342" y="8072"/>
                    <a:pt x="5318" y="7938"/>
                    <a:pt x="5209" y="7908"/>
                  </a:cubicBezTo>
                  <a:cubicBezTo>
                    <a:pt x="5100" y="7877"/>
                    <a:pt x="4858" y="7928"/>
                    <a:pt x="4748" y="8056"/>
                  </a:cubicBezTo>
                  <a:cubicBezTo>
                    <a:pt x="4639" y="8183"/>
                    <a:pt x="4726" y="8552"/>
                    <a:pt x="4547" y="8686"/>
                  </a:cubicBezTo>
                  <a:cubicBezTo>
                    <a:pt x="4369" y="8821"/>
                    <a:pt x="3960" y="8894"/>
                    <a:pt x="3678" y="8864"/>
                  </a:cubicBezTo>
                  <a:cubicBezTo>
                    <a:pt x="3396" y="8834"/>
                    <a:pt x="3045" y="8635"/>
                    <a:pt x="2862" y="8504"/>
                  </a:cubicBezTo>
                  <a:cubicBezTo>
                    <a:pt x="2678" y="8373"/>
                    <a:pt x="2482" y="8190"/>
                    <a:pt x="2557" y="8086"/>
                  </a:cubicBezTo>
                  <a:cubicBezTo>
                    <a:pt x="2632" y="7981"/>
                    <a:pt x="3057" y="7975"/>
                    <a:pt x="3321" y="7877"/>
                  </a:cubicBezTo>
                  <a:cubicBezTo>
                    <a:pt x="3586" y="7780"/>
                    <a:pt x="4070" y="7629"/>
                    <a:pt x="4138" y="7489"/>
                  </a:cubicBezTo>
                  <a:cubicBezTo>
                    <a:pt x="4207" y="7352"/>
                    <a:pt x="3960" y="7167"/>
                    <a:pt x="3730" y="7043"/>
                  </a:cubicBezTo>
                  <a:cubicBezTo>
                    <a:pt x="3499" y="6918"/>
                    <a:pt x="2995" y="6803"/>
                    <a:pt x="2660" y="6803"/>
                  </a:cubicBezTo>
                  <a:close/>
                </a:path>
              </a:pathLst>
            </a:custGeom>
            <a:blipFill dpi="0" rotWithShape="0">
              <a:blip r:embed="rId4">
                <a:alphaModFix amt="76000"/>
              </a:blip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47" name="Freeform 7"/>
            <p:cNvSpPr>
              <a:spLocks/>
            </p:cNvSpPr>
            <p:nvPr/>
          </p:nvSpPr>
          <p:spPr bwMode="auto">
            <a:xfrm>
              <a:off x="3684176" y="5524069"/>
              <a:ext cx="578936" cy="870203"/>
            </a:xfrm>
            <a:custGeom>
              <a:avLst/>
              <a:gdLst>
                <a:gd name="T0" fmla="*/ 45 w 1052"/>
                <a:gd name="T1" fmla="*/ 2044 h 1992"/>
                <a:gd name="T2" fmla="*/ 139 w 1052"/>
                <a:gd name="T3" fmla="*/ 1238 h 1992"/>
                <a:gd name="T4" fmla="*/ 622 w 1052"/>
                <a:gd name="T5" fmla="*/ 643 h 1992"/>
                <a:gd name="T6" fmla="*/ 806 w 1052"/>
                <a:gd name="T7" fmla="*/ 258 h 1992"/>
                <a:gd name="T8" fmla="*/ 594 w 1052"/>
                <a:gd name="T9" fmla="*/ 111 h 1992"/>
                <a:gd name="T10" fmla="*/ 742 w 1052"/>
                <a:gd name="T11" fmla="*/ 99 h 1992"/>
                <a:gd name="T12" fmla="*/ 806 w 1052"/>
                <a:gd name="T13" fmla="*/ 2 h 1992"/>
                <a:gd name="T14" fmla="*/ 834 w 1052"/>
                <a:gd name="T15" fmla="*/ 122 h 1992"/>
                <a:gd name="T16" fmla="*/ 926 w 1052"/>
                <a:gd name="T17" fmla="*/ 167 h 1992"/>
                <a:gd name="T18" fmla="*/ 954 w 1052"/>
                <a:gd name="T19" fmla="*/ 2 h 1992"/>
                <a:gd name="T20" fmla="*/ 990 w 1052"/>
                <a:gd name="T21" fmla="*/ 105 h 1992"/>
                <a:gd name="T22" fmla="*/ 1140 w 1052"/>
                <a:gd name="T23" fmla="*/ 111 h 1992"/>
                <a:gd name="T24" fmla="*/ 1153 w 1052"/>
                <a:gd name="T25" fmla="*/ 133 h 1992"/>
                <a:gd name="T26" fmla="*/ 1025 w 1052"/>
                <a:gd name="T27" fmla="*/ 241 h 1992"/>
                <a:gd name="T28" fmla="*/ 1018 w 1052"/>
                <a:gd name="T29" fmla="*/ 388 h 1992"/>
                <a:gd name="T30" fmla="*/ 1196 w 1052"/>
                <a:gd name="T31" fmla="*/ 280 h 1992"/>
                <a:gd name="T32" fmla="*/ 1303 w 1052"/>
                <a:gd name="T33" fmla="*/ 184 h 1992"/>
                <a:gd name="T34" fmla="*/ 1217 w 1052"/>
                <a:gd name="T35" fmla="*/ 327 h 1992"/>
                <a:gd name="T36" fmla="*/ 1245 w 1052"/>
                <a:gd name="T37" fmla="*/ 417 h 1992"/>
                <a:gd name="T38" fmla="*/ 1355 w 1052"/>
                <a:gd name="T39" fmla="*/ 426 h 1992"/>
                <a:gd name="T40" fmla="*/ 1324 w 1052"/>
                <a:gd name="T41" fmla="*/ 461 h 1992"/>
                <a:gd name="T42" fmla="*/ 1018 w 1052"/>
                <a:gd name="T43" fmla="*/ 604 h 1992"/>
                <a:gd name="T44" fmla="*/ 1193 w 1052"/>
                <a:gd name="T45" fmla="*/ 766 h 1992"/>
                <a:gd name="T46" fmla="*/ 1522 w 1052"/>
                <a:gd name="T47" fmla="*/ 705 h 1992"/>
                <a:gd name="T48" fmla="*/ 1387 w 1052"/>
                <a:gd name="T49" fmla="*/ 791 h 1992"/>
                <a:gd name="T50" fmla="*/ 1355 w 1052"/>
                <a:gd name="T51" fmla="*/ 902 h 1992"/>
                <a:gd name="T52" fmla="*/ 1551 w 1052"/>
                <a:gd name="T53" fmla="*/ 1011 h 1992"/>
                <a:gd name="T54" fmla="*/ 1344 w 1052"/>
                <a:gd name="T55" fmla="*/ 949 h 1992"/>
                <a:gd name="T56" fmla="*/ 1033 w 1052"/>
                <a:gd name="T57" fmla="*/ 882 h 1992"/>
                <a:gd name="T58" fmla="*/ 969 w 1052"/>
                <a:gd name="T59" fmla="*/ 1023 h 1992"/>
                <a:gd name="T60" fmla="*/ 1156 w 1052"/>
                <a:gd name="T61" fmla="*/ 1182 h 1992"/>
                <a:gd name="T62" fmla="*/ 1344 w 1052"/>
                <a:gd name="T63" fmla="*/ 1222 h 1992"/>
                <a:gd name="T64" fmla="*/ 1519 w 1052"/>
                <a:gd name="T65" fmla="*/ 1231 h 1992"/>
                <a:gd name="T66" fmla="*/ 1281 w 1052"/>
                <a:gd name="T67" fmla="*/ 1261 h 1992"/>
                <a:gd name="T68" fmla="*/ 1349 w 1052"/>
                <a:gd name="T69" fmla="*/ 1375 h 1992"/>
                <a:gd name="T70" fmla="*/ 1352 w 1052"/>
                <a:gd name="T71" fmla="*/ 1408 h 1992"/>
                <a:gd name="T72" fmla="*/ 1160 w 1052"/>
                <a:gd name="T73" fmla="*/ 1391 h 1992"/>
                <a:gd name="T74" fmla="*/ 1224 w 1052"/>
                <a:gd name="T75" fmla="*/ 1499 h 1992"/>
                <a:gd name="T76" fmla="*/ 1387 w 1052"/>
                <a:gd name="T77" fmla="*/ 1669 h 1992"/>
                <a:gd name="T78" fmla="*/ 1279 w 1052"/>
                <a:gd name="T79" fmla="*/ 1601 h 1992"/>
                <a:gd name="T80" fmla="*/ 1184 w 1052"/>
                <a:gd name="T81" fmla="*/ 1661 h 1992"/>
                <a:gd name="T82" fmla="*/ 1160 w 1052"/>
                <a:gd name="T83" fmla="*/ 1692 h 1992"/>
                <a:gd name="T84" fmla="*/ 1104 w 1052"/>
                <a:gd name="T85" fmla="*/ 1629 h 1992"/>
                <a:gd name="T86" fmla="*/ 1104 w 1052"/>
                <a:gd name="T87" fmla="*/ 1788 h 1992"/>
                <a:gd name="T88" fmla="*/ 1033 w 1052"/>
                <a:gd name="T89" fmla="*/ 1613 h 1992"/>
                <a:gd name="T90" fmla="*/ 877 w 1052"/>
                <a:gd name="T91" fmla="*/ 1710 h 1992"/>
                <a:gd name="T92" fmla="*/ 890 w 1052"/>
                <a:gd name="T93" fmla="*/ 1663 h 1992"/>
                <a:gd name="T94" fmla="*/ 984 w 1052"/>
                <a:gd name="T95" fmla="*/ 1403 h 1992"/>
                <a:gd name="T96" fmla="*/ 872 w 1052"/>
                <a:gd name="T97" fmla="*/ 1208 h 1992"/>
                <a:gd name="T98" fmla="*/ 579 w 1052"/>
                <a:gd name="T99" fmla="*/ 1238 h 1992"/>
                <a:gd name="T100" fmla="*/ 380 w 1052"/>
                <a:gd name="T101" fmla="*/ 1397 h 1992"/>
                <a:gd name="T102" fmla="*/ 261 w 1052"/>
                <a:gd name="T103" fmla="*/ 1796 h 1992"/>
                <a:gd name="T104" fmla="*/ 166 w 1052"/>
                <a:gd name="T105" fmla="*/ 2259 h 1992"/>
                <a:gd name="T106" fmla="*/ 71 w 1052"/>
                <a:gd name="T107" fmla="*/ 2324 h 19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052" h="1992">
                  <a:moveTo>
                    <a:pt x="2" y="1928"/>
                  </a:moveTo>
                  <a:cubicBezTo>
                    <a:pt x="0" y="1889"/>
                    <a:pt x="22" y="1826"/>
                    <a:pt x="30" y="1736"/>
                  </a:cubicBezTo>
                  <a:cubicBezTo>
                    <a:pt x="38" y="1646"/>
                    <a:pt x="37" y="1502"/>
                    <a:pt x="48" y="1388"/>
                  </a:cubicBezTo>
                  <a:cubicBezTo>
                    <a:pt x="59" y="1274"/>
                    <a:pt x="64" y="1170"/>
                    <a:pt x="94" y="1052"/>
                  </a:cubicBezTo>
                  <a:cubicBezTo>
                    <a:pt x="124" y="934"/>
                    <a:pt x="174" y="766"/>
                    <a:pt x="228" y="681"/>
                  </a:cubicBezTo>
                  <a:cubicBezTo>
                    <a:pt x="282" y="597"/>
                    <a:pt x="366" y="595"/>
                    <a:pt x="419" y="546"/>
                  </a:cubicBezTo>
                  <a:cubicBezTo>
                    <a:pt x="472" y="497"/>
                    <a:pt x="527" y="442"/>
                    <a:pt x="548" y="388"/>
                  </a:cubicBezTo>
                  <a:cubicBezTo>
                    <a:pt x="569" y="333"/>
                    <a:pt x="554" y="259"/>
                    <a:pt x="543" y="219"/>
                  </a:cubicBezTo>
                  <a:cubicBezTo>
                    <a:pt x="532" y="179"/>
                    <a:pt x="505" y="168"/>
                    <a:pt x="481" y="147"/>
                  </a:cubicBezTo>
                  <a:cubicBezTo>
                    <a:pt x="457" y="126"/>
                    <a:pt x="405" y="100"/>
                    <a:pt x="400" y="94"/>
                  </a:cubicBezTo>
                  <a:cubicBezTo>
                    <a:pt x="394" y="87"/>
                    <a:pt x="431" y="110"/>
                    <a:pt x="448" y="108"/>
                  </a:cubicBezTo>
                  <a:cubicBezTo>
                    <a:pt x="464" y="107"/>
                    <a:pt x="486" y="97"/>
                    <a:pt x="500" y="84"/>
                  </a:cubicBezTo>
                  <a:cubicBezTo>
                    <a:pt x="514" y="71"/>
                    <a:pt x="526" y="45"/>
                    <a:pt x="534" y="31"/>
                  </a:cubicBezTo>
                  <a:cubicBezTo>
                    <a:pt x="541" y="18"/>
                    <a:pt x="541" y="0"/>
                    <a:pt x="543" y="2"/>
                  </a:cubicBezTo>
                  <a:cubicBezTo>
                    <a:pt x="545" y="5"/>
                    <a:pt x="545" y="29"/>
                    <a:pt x="548" y="46"/>
                  </a:cubicBezTo>
                  <a:cubicBezTo>
                    <a:pt x="551" y="63"/>
                    <a:pt x="557" y="87"/>
                    <a:pt x="562" y="104"/>
                  </a:cubicBezTo>
                  <a:cubicBezTo>
                    <a:pt x="568" y="120"/>
                    <a:pt x="571" y="140"/>
                    <a:pt x="581" y="147"/>
                  </a:cubicBezTo>
                  <a:cubicBezTo>
                    <a:pt x="592" y="153"/>
                    <a:pt x="615" y="158"/>
                    <a:pt x="624" y="142"/>
                  </a:cubicBezTo>
                  <a:cubicBezTo>
                    <a:pt x="634" y="126"/>
                    <a:pt x="635" y="74"/>
                    <a:pt x="639" y="51"/>
                  </a:cubicBezTo>
                  <a:cubicBezTo>
                    <a:pt x="642" y="27"/>
                    <a:pt x="641" y="2"/>
                    <a:pt x="643" y="2"/>
                  </a:cubicBezTo>
                  <a:cubicBezTo>
                    <a:pt x="646" y="3"/>
                    <a:pt x="649" y="41"/>
                    <a:pt x="653" y="55"/>
                  </a:cubicBezTo>
                  <a:cubicBezTo>
                    <a:pt x="657" y="70"/>
                    <a:pt x="659" y="82"/>
                    <a:pt x="667" y="89"/>
                  </a:cubicBezTo>
                  <a:cubicBezTo>
                    <a:pt x="675" y="96"/>
                    <a:pt x="684" y="98"/>
                    <a:pt x="701" y="99"/>
                  </a:cubicBezTo>
                  <a:cubicBezTo>
                    <a:pt x="718" y="99"/>
                    <a:pt x="748" y="96"/>
                    <a:pt x="768" y="94"/>
                  </a:cubicBezTo>
                  <a:cubicBezTo>
                    <a:pt x="788" y="91"/>
                    <a:pt x="819" y="81"/>
                    <a:pt x="820" y="84"/>
                  </a:cubicBezTo>
                  <a:cubicBezTo>
                    <a:pt x="822" y="87"/>
                    <a:pt x="792" y="99"/>
                    <a:pt x="777" y="113"/>
                  </a:cubicBezTo>
                  <a:cubicBezTo>
                    <a:pt x="763" y="127"/>
                    <a:pt x="749" y="151"/>
                    <a:pt x="734" y="166"/>
                  </a:cubicBezTo>
                  <a:cubicBezTo>
                    <a:pt x="720" y="181"/>
                    <a:pt x="700" y="187"/>
                    <a:pt x="691" y="205"/>
                  </a:cubicBezTo>
                  <a:cubicBezTo>
                    <a:pt x="682" y="222"/>
                    <a:pt x="682" y="251"/>
                    <a:pt x="682" y="272"/>
                  </a:cubicBezTo>
                  <a:cubicBezTo>
                    <a:pt x="681" y="293"/>
                    <a:pt x="675" y="321"/>
                    <a:pt x="686" y="330"/>
                  </a:cubicBezTo>
                  <a:cubicBezTo>
                    <a:pt x="698" y="339"/>
                    <a:pt x="733" y="340"/>
                    <a:pt x="753" y="325"/>
                  </a:cubicBezTo>
                  <a:cubicBezTo>
                    <a:pt x="773" y="310"/>
                    <a:pt x="790" y="266"/>
                    <a:pt x="806" y="238"/>
                  </a:cubicBezTo>
                  <a:cubicBezTo>
                    <a:pt x="822" y="211"/>
                    <a:pt x="837" y="175"/>
                    <a:pt x="849" y="161"/>
                  </a:cubicBezTo>
                  <a:cubicBezTo>
                    <a:pt x="861" y="148"/>
                    <a:pt x="878" y="143"/>
                    <a:pt x="878" y="156"/>
                  </a:cubicBezTo>
                  <a:cubicBezTo>
                    <a:pt x="877" y="170"/>
                    <a:pt x="854" y="223"/>
                    <a:pt x="844" y="243"/>
                  </a:cubicBezTo>
                  <a:cubicBezTo>
                    <a:pt x="835" y="263"/>
                    <a:pt x="825" y="266"/>
                    <a:pt x="820" y="278"/>
                  </a:cubicBezTo>
                  <a:cubicBezTo>
                    <a:pt x="815" y="290"/>
                    <a:pt x="812" y="303"/>
                    <a:pt x="815" y="315"/>
                  </a:cubicBezTo>
                  <a:cubicBezTo>
                    <a:pt x="819" y="328"/>
                    <a:pt x="830" y="345"/>
                    <a:pt x="839" y="354"/>
                  </a:cubicBezTo>
                  <a:cubicBezTo>
                    <a:pt x="849" y="363"/>
                    <a:pt x="859" y="367"/>
                    <a:pt x="871" y="368"/>
                  </a:cubicBezTo>
                  <a:cubicBezTo>
                    <a:pt x="883" y="370"/>
                    <a:pt x="901" y="364"/>
                    <a:pt x="913" y="362"/>
                  </a:cubicBezTo>
                  <a:cubicBezTo>
                    <a:pt x="925" y="359"/>
                    <a:pt x="948" y="349"/>
                    <a:pt x="944" y="354"/>
                  </a:cubicBezTo>
                  <a:cubicBezTo>
                    <a:pt x="941" y="359"/>
                    <a:pt x="919" y="379"/>
                    <a:pt x="892" y="392"/>
                  </a:cubicBezTo>
                  <a:cubicBezTo>
                    <a:pt x="865" y="406"/>
                    <a:pt x="816" y="416"/>
                    <a:pt x="782" y="436"/>
                  </a:cubicBezTo>
                  <a:cubicBezTo>
                    <a:pt x="748" y="456"/>
                    <a:pt x="702" y="487"/>
                    <a:pt x="686" y="513"/>
                  </a:cubicBezTo>
                  <a:cubicBezTo>
                    <a:pt x="671" y="538"/>
                    <a:pt x="667" y="567"/>
                    <a:pt x="686" y="590"/>
                  </a:cubicBezTo>
                  <a:cubicBezTo>
                    <a:pt x="706" y="613"/>
                    <a:pt x="765" y="641"/>
                    <a:pt x="804" y="651"/>
                  </a:cubicBezTo>
                  <a:cubicBezTo>
                    <a:pt x="843" y="660"/>
                    <a:pt x="884" y="656"/>
                    <a:pt x="921" y="648"/>
                  </a:cubicBezTo>
                  <a:cubicBezTo>
                    <a:pt x="957" y="639"/>
                    <a:pt x="1010" y="603"/>
                    <a:pt x="1026" y="599"/>
                  </a:cubicBezTo>
                  <a:cubicBezTo>
                    <a:pt x="1042" y="596"/>
                    <a:pt x="1031" y="616"/>
                    <a:pt x="1016" y="628"/>
                  </a:cubicBezTo>
                  <a:cubicBezTo>
                    <a:pt x="1001" y="640"/>
                    <a:pt x="956" y="658"/>
                    <a:pt x="935" y="672"/>
                  </a:cubicBezTo>
                  <a:cubicBezTo>
                    <a:pt x="914" y="685"/>
                    <a:pt x="896" y="694"/>
                    <a:pt x="892" y="710"/>
                  </a:cubicBezTo>
                  <a:cubicBezTo>
                    <a:pt x="888" y="726"/>
                    <a:pt x="903" y="749"/>
                    <a:pt x="913" y="766"/>
                  </a:cubicBezTo>
                  <a:cubicBezTo>
                    <a:pt x="922" y="783"/>
                    <a:pt x="929" y="796"/>
                    <a:pt x="951" y="811"/>
                  </a:cubicBezTo>
                  <a:cubicBezTo>
                    <a:pt x="973" y="826"/>
                    <a:pt x="1038" y="855"/>
                    <a:pt x="1045" y="859"/>
                  </a:cubicBezTo>
                  <a:cubicBezTo>
                    <a:pt x="1052" y="864"/>
                    <a:pt x="1015" y="849"/>
                    <a:pt x="992" y="840"/>
                  </a:cubicBezTo>
                  <a:cubicBezTo>
                    <a:pt x="969" y="831"/>
                    <a:pt x="938" y="821"/>
                    <a:pt x="906" y="806"/>
                  </a:cubicBezTo>
                  <a:cubicBezTo>
                    <a:pt x="874" y="792"/>
                    <a:pt x="836" y="763"/>
                    <a:pt x="801" y="753"/>
                  </a:cubicBezTo>
                  <a:cubicBezTo>
                    <a:pt x="766" y="744"/>
                    <a:pt x="721" y="741"/>
                    <a:pt x="696" y="749"/>
                  </a:cubicBezTo>
                  <a:cubicBezTo>
                    <a:pt x="671" y="756"/>
                    <a:pt x="655" y="777"/>
                    <a:pt x="648" y="797"/>
                  </a:cubicBezTo>
                  <a:cubicBezTo>
                    <a:pt x="641" y="817"/>
                    <a:pt x="644" y="845"/>
                    <a:pt x="653" y="869"/>
                  </a:cubicBezTo>
                  <a:cubicBezTo>
                    <a:pt x="662" y="893"/>
                    <a:pt x="678" y="920"/>
                    <a:pt x="699" y="943"/>
                  </a:cubicBezTo>
                  <a:cubicBezTo>
                    <a:pt x="720" y="965"/>
                    <a:pt x="754" y="989"/>
                    <a:pt x="779" y="1004"/>
                  </a:cubicBezTo>
                  <a:cubicBezTo>
                    <a:pt x="804" y="1018"/>
                    <a:pt x="827" y="1022"/>
                    <a:pt x="849" y="1028"/>
                  </a:cubicBezTo>
                  <a:cubicBezTo>
                    <a:pt x="870" y="1034"/>
                    <a:pt x="883" y="1036"/>
                    <a:pt x="906" y="1038"/>
                  </a:cubicBezTo>
                  <a:cubicBezTo>
                    <a:pt x="929" y="1039"/>
                    <a:pt x="968" y="1036"/>
                    <a:pt x="987" y="1038"/>
                  </a:cubicBezTo>
                  <a:cubicBezTo>
                    <a:pt x="1007" y="1039"/>
                    <a:pt x="1029" y="1044"/>
                    <a:pt x="1024" y="1046"/>
                  </a:cubicBezTo>
                  <a:cubicBezTo>
                    <a:pt x="1019" y="1047"/>
                    <a:pt x="986" y="1043"/>
                    <a:pt x="959" y="1047"/>
                  </a:cubicBezTo>
                  <a:cubicBezTo>
                    <a:pt x="932" y="1051"/>
                    <a:pt x="880" y="1060"/>
                    <a:pt x="863" y="1071"/>
                  </a:cubicBezTo>
                  <a:cubicBezTo>
                    <a:pt x="847" y="1082"/>
                    <a:pt x="851" y="1097"/>
                    <a:pt x="858" y="1113"/>
                  </a:cubicBezTo>
                  <a:cubicBezTo>
                    <a:pt x="866" y="1129"/>
                    <a:pt x="892" y="1148"/>
                    <a:pt x="909" y="1168"/>
                  </a:cubicBezTo>
                  <a:cubicBezTo>
                    <a:pt x="927" y="1187"/>
                    <a:pt x="964" y="1225"/>
                    <a:pt x="964" y="1230"/>
                  </a:cubicBezTo>
                  <a:cubicBezTo>
                    <a:pt x="964" y="1235"/>
                    <a:pt x="933" y="1209"/>
                    <a:pt x="911" y="1196"/>
                  </a:cubicBezTo>
                  <a:cubicBezTo>
                    <a:pt x="889" y="1184"/>
                    <a:pt x="851" y="1155"/>
                    <a:pt x="830" y="1153"/>
                  </a:cubicBezTo>
                  <a:cubicBezTo>
                    <a:pt x="808" y="1151"/>
                    <a:pt x="789" y="1167"/>
                    <a:pt x="782" y="1182"/>
                  </a:cubicBezTo>
                  <a:cubicBezTo>
                    <a:pt x="775" y="1197"/>
                    <a:pt x="781" y="1229"/>
                    <a:pt x="788" y="1245"/>
                  </a:cubicBezTo>
                  <a:cubicBezTo>
                    <a:pt x="796" y="1260"/>
                    <a:pt x="811" y="1259"/>
                    <a:pt x="825" y="1273"/>
                  </a:cubicBezTo>
                  <a:cubicBezTo>
                    <a:pt x="839" y="1288"/>
                    <a:pt x="854" y="1307"/>
                    <a:pt x="873" y="1331"/>
                  </a:cubicBezTo>
                  <a:cubicBezTo>
                    <a:pt x="891" y="1355"/>
                    <a:pt x="930" y="1407"/>
                    <a:pt x="935" y="1418"/>
                  </a:cubicBezTo>
                  <a:cubicBezTo>
                    <a:pt x="940" y="1429"/>
                    <a:pt x="913" y="1408"/>
                    <a:pt x="901" y="1399"/>
                  </a:cubicBezTo>
                  <a:cubicBezTo>
                    <a:pt x="890" y="1389"/>
                    <a:pt x="877" y="1367"/>
                    <a:pt x="862" y="1360"/>
                  </a:cubicBezTo>
                  <a:cubicBezTo>
                    <a:pt x="847" y="1353"/>
                    <a:pt x="821" y="1345"/>
                    <a:pt x="811" y="1354"/>
                  </a:cubicBezTo>
                  <a:cubicBezTo>
                    <a:pt x="800" y="1363"/>
                    <a:pt x="796" y="1391"/>
                    <a:pt x="798" y="1411"/>
                  </a:cubicBezTo>
                  <a:cubicBezTo>
                    <a:pt x="800" y="1432"/>
                    <a:pt x="823" y="1472"/>
                    <a:pt x="820" y="1476"/>
                  </a:cubicBezTo>
                  <a:cubicBezTo>
                    <a:pt x="818" y="1480"/>
                    <a:pt x="790" y="1456"/>
                    <a:pt x="782" y="1437"/>
                  </a:cubicBezTo>
                  <a:cubicBezTo>
                    <a:pt x="774" y="1419"/>
                    <a:pt x="779" y="1374"/>
                    <a:pt x="772" y="1365"/>
                  </a:cubicBezTo>
                  <a:cubicBezTo>
                    <a:pt x="766" y="1356"/>
                    <a:pt x="744" y="1367"/>
                    <a:pt x="744" y="1384"/>
                  </a:cubicBezTo>
                  <a:cubicBezTo>
                    <a:pt x="744" y="1402"/>
                    <a:pt x="772" y="1448"/>
                    <a:pt x="772" y="1471"/>
                  </a:cubicBezTo>
                  <a:cubicBezTo>
                    <a:pt x="772" y="1493"/>
                    <a:pt x="750" y="1525"/>
                    <a:pt x="744" y="1519"/>
                  </a:cubicBezTo>
                  <a:cubicBezTo>
                    <a:pt x="737" y="1513"/>
                    <a:pt x="742" y="1462"/>
                    <a:pt x="734" y="1437"/>
                  </a:cubicBezTo>
                  <a:cubicBezTo>
                    <a:pt x="726" y="1412"/>
                    <a:pt x="710" y="1376"/>
                    <a:pt x="696" y="1370"/>
                  </a:cubicBezTo>
                  <a:cubicBezTo>
                    <a:pt x="682" y="1363"/>
                    <a:pt x="672" y="1385"/>
                    <a:pt x="655" y="1399"/>
                  </a:cubicBezTo>
                  <a:cubicBezTo>
                    <a:pt x="637" y="1412"/>
                    <a:pt x="608" y="1444"/>
                    <a:pt x="591" y="1453"/>
                  </a:cubicBezTo>
                  <a:cubicBezTo>
                    <a:pt x="574" y="1463"/>
                    <a:pt x="551" y="1463"/>
                    <a:pt x="553" y="1456"/>
                  </a:cubicBezTo>
                  <a:cubicBezTo>
                    <a:pt x="554" y="1450"/>
                    <a:pt x="581" y="1436"/>
                    <a:pt x="600" y="1413"/>
                  </a:cubicBezTo>
                  <a:cubicBezTo>
                    <a:pt x="620" y="1391"/>
                    <a:pt x="662" y="1358"/>
                    <a:pt x="672" y="1322"/>
                  </a:cubicBezTo>
                  <a:cubicBezTo>
                    <a:pt x="682" y="1285"/>
                    <a:pt x="669" y="1229"/>
                    <a:pt x="663" y="1192"/>
                  </a:cubicBezTo>
                  <a:cubicBezTo>
                    <a:pt x="656" y="1154"/>
                    <a:pt x="648" y="1121"/>
                    <a:pt x="635" y="1094"/>
                  </a:cubicBezTo>
                  <a:cubicBezTo>
                    <a:pt x="623" y="1066"/>
                    <a:pt x="612" y="1042"/>
                    <a:pt x="588" y="1026"/>
                  </a:cubicBezTo>
                  <a:cubicBezTo>
                    <a:pt x="564" y="1011"/>
                    <a:pt x="523" y="1000"/>
                    <a:pt x="491" y="1004"/>
                  </a:cubicBezTo>
                  <a:cubicBezTo>
                    <a:pt x="458" y="1008"/>
                    <a:pt x="420" y="1035"/>
                    <a:pt x="390" y="1052"/>
                  </a:cubicBezTo>
                  <a:cubicBezTo>
                    <a:pt x="360" y="1069"/>
                    <a:pt x="333" y="1084"/>
                    <a:pt x="311" y="1107"/>
                  </a:cubicBezTo>
                  <a:cubicBezTo>
                    <a:pt x="288" y="1129"/>
                    <a:pt x="277" y="1148"/>
                    <a:pt x="256" y="1187"/>
                  </a:cubicBezTo>
                  <a:cubicBezTo>
                    <a:pt x="235" y="1226"/>
                    <a:pt x="198" y="1287"/>
                    <a:pt x="185" y="1343"/>
                  </a:cubicBezTo>
                  <a:cubicBezTo>
                    <a:pt x="172" y="1399"/>
                    <a:pt x="179" y="1458"/>
                    <a:pt x="176" y="1526"/>
                  </a:cubicBezTo>
                  <a:cubicBezTo>
                    <a:pt x="173" y="1594"/>
                    <a:pt x="178" y="1689"/>
                    <a:pt x="167" y="1754"/>
                  </a:cubicBezTo>
                  <a:cubicBezTo>
                    <a:pt x="156" y="1819"/>
                    <a:pt x="124" y="1881"/>
                    <a:pt x="112" y="1919"/>
                  </a:cubicBezTo>
                  <a:cubicBezTo>
                    <a:pt x="100" y="1957"/>
                    <a:pt x="105" y="1974"/>
                    <a:pt x="94" y="1983"/>
                  </a:cubicBezTo>
                  <a:cubicBezTo>
                    <a:pt x="83" y="1992"/>
                    <a:pt x="63" y="1983"/>
                    <a:pt x="48" y="1974"/>
                  </a:cubicBezTo>
                  <a:cubicBezTo>
                    <a:pt x="33" y="1965"/>
                    <a:pt x="12" y="1938"/>
                    <a:pt x="2" y="1928"/>
                  </a:cubicBezTo>
                  <a:close/>
                </a:path>
              </a:pathLst>
            </a:custGeom>
            <a:gradFill rotWithShape="0">
              <a:gsLst>
                <a:gs pos="0">
                  <a:srgbClr val="99CC00"/>
                </a:gs>
                <a:gs pos="100000">
                  <a:srgbClr val="FFCC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333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48" name="Freeform 8"/>
            <p:cNvSpPr>
              <a:spLocks/>
            </p:cNvSpPr>
            <p:nvPr/>
          </p:nvSpPr>
          <p:spPr bwMode="auto">
            <a:xfrm>
              <a:off x="3806936" y="5442707"/>
              <a:ext cx="189146" cy="148435"/>
            </a:xfrm>
            <a:custGeom>
              <a:avLst/>
              <a:gdLst>
                <a:gd name="T0" fmla="*/ 469 w 431"/>
                <a:gd name="T1" fmla="*/ 313 h 423"/>
                <a:gd name="T2" fmla="*/ 483 w 431"/>
                <a:gd name="T3" fmla="*/ 188 h 423"/>
                <a:gd name="T4" fmla="*/ 483 w 431"/>
                <a:gd name="T5" fmla="*/ 52 h 423"/>
                <a:gd name="T6" fmla="*/ 319 w 431"/>
                <a:gd name="T7" fmla="*/ 12 h 423"/>
                <a:gd name="T8" fmla="*/ 114 w 431"/>
                <a:gd name="T9" fmla="*/ 126 h 423"/>
                <a:gd name="T10" fmla="*/ 12 w 431"/>
                <a:gd name="T11" fmla="*/ 249 h 423"/>
                <a:gd name="T12" fmla="*/ 45 w 431"/>
                <a:gd name="T13" fmla="*/ 355 h 423"/>
                <a:gd name="T14" fmla="*/ 125 w 431"/>
                <a:gd name="T15" fmla="*/ 396 h 423"/>
                <a:gd name="T16" fmla="*/ 220 w 431"/>
                <a:gd name="T17" fmla="*/ 375 h 423"/>
                <a:gd name="T18" fmla="*/ 305 w 431"/>
                <a:gd name="T19" fmla="*/ 387 h 423"/>
                <a:gd name="T20" fmla="*/ 369 w 431"/>
                <a:gd name="T21" fmla="*/ 381 h 423"/>
                <a:gd name="T22" fmla="*/ 426 w 431"/>
                <a:gd name="T23" fmla="*/ 336 h 423"/>
                <a:gd name="T24" fmla="*/ 483 w 431"/>
                <a:gd name="T25" fmla="*/ 268 h 4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31" h="423">
                  <a:moveTo>
                    <a:pt x="396" y="331"/>
                  </a:moveTo>
                  <a:cubicBezTo>
                    <a:pt x="401" y="288"/>
                    <a:pt x="406" y="245"/>
                    <a:pt x="408" y="199"/>
                  </a:cubicBezTo>
                  <a:cubicBezTo>
                    <a:pt x="410" y="153"/>
                    <a:pt x="431" y="86"/>
                    <a:pt x="408" y="55"/>
                  </a:cubicBezTo>
                  <a:cubicBezTo>
                    <a:pt x="385" y="24"/>
                    <a:pt x="322" y="0"/>
                    <a:pt x="270" y="13"/>
                  </a:cubicBezTo>
                  <a:cubicBezTo>
                    <a:pt x="218" y="26"/>
                    <a:pt x="139" y="91"/>
                    <a:pt x="96" y="133"/>
                  </a:cubicBezTo>
                  <a:cubicBezTo>
                    <a:pt x="53" y="175"/>
                    <a:pt x="20" y="223"/>
                    <a:pt x="10" y="263"/>
                  </a:cubicBezTo>
                  <a:cubicBezTo>
                    <a:pt x="0" y="303"/>
                    <a:pt x="22" y="349"/>
                    <a:pt x="38" y="375"/>
                  </a:cubicBezTo>
                  <a:cubicBezTo>
                    <a:pt x="54" y="401"/>
                    <a:pt x="81" y="415"/>
                    <a:pt x="106" y="419"/>
                  </a:cubicBezTo>
                  <a:cubicBezTo>
                    <a:pt x="131" y="423"/>
                    <a:pt x="161" y="399"/>
                    <a:pt x="186" y="397"/>
                  </a:cubicBezTo>
                  <a:cubicBezTo>
                    <a:pt x="211" y="395"/>
                    <a:pt x="237" y="408"/>
                    <a:pt x="258" y="409"/>
                  </a:cubicBezTo>
                  <a:cubicBezTo>
                    <a:pt x="279" y="410"/>
                    <a:pt x="295" y="412"/>
                    <a:pt x="312" y="403"/>
                  </a:cubicBezTo>
                  <a:cubicBezTo>
                    <a:pt x="329" y="394"/>
                    <a:pt x="344" y="375"/>
                    <a:pt x="360" y="355"/>
                  </a:cubicBezTo>
                  <a:cubicBezTo>
                    <a:pt x="376" y="335"/>
                    <a:pt x="400" y="300"/>
                    <a:pt x="408" y="283"/>
                  </a:cubicBezTo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49" name="Freeform 9"/>
            <p:cNvSpPr>
              <a:spLocks/>
            </p:cNvSpPr>
            <p:nvPr/>
          </p:nvSpPr>
          <p:spPr bwMode="auto">
            <a:xfrm>
              <a:off x="4022377" y="5417443"/>
              <a:ext cx="179133" cy="156599"/>
            </a:xfrm>
            <a:custGeom>
              <a:avLst/>
              <a:gdLst>
                <a:gd name="T0" fmla="*/ 250 w 411"/>
                <a:gd name="T1" fmla="*/ 390 h 446"/>
                <a:gd name="T2" fmla="*/ 166 w 411"/>
                <a:gd name="T3" fmla="*/ 407 h 446"/>
                <a:gd name="T4" fmla="*/ 67 w 411"/>
                <a:gd name="T5" fmla="*/ 407 h 446"/>
                <a:gd name="T6" fmla="*/ 32 w 411"/>
                <a:gd name="T7" fmla="*/ 316 h 446"/>
                <a:gd name="T8" fmla="*/ 4 w 411"/>
                <a:gd name="T9" fmla="*/ 123 h 446"/>
                <a:gd name="T10" fmla="*/ 53 w 411"/>
                <a:gd name="T11" fmla="*/ 26 h 446"/>
                <a:gd name="T12" fmla="*/ 168 w 411"/>
                <a:gd name="T13" fmla="*/ 25 h 446"/>
                <a:gd name="T14" fmla="*/ 250 w 411"/>
                <a:gd name="T15" fmla="*/ 61 h 446"/>
                <a:gd name="T16" fmla="*/ 323 w 411"/>
                <a:gd name="T17" fmla="*/ 85 h 446"/>
                <a:gd name="T18" fmla="*/ 380 w 411"/>
                <a:gd name="T19" fmla="*/ 32 h 446"/>
                <a:gd name="T20" fmla="*/ 450 w 411"/>
                <a:gd name="T21" fmla="*/ 17 h 446"/>
                <a:gd name="T22" fmla="*/ 405 w 411"/>
                <a:gd name="T23" fmla="*/ 134 h 446"/>
                <a:gd name="T24" fmla="*/ 469 w 411"/>
                <a:gd name="T25" fmla="*/ 208 h 446"/>
                <a:gd name="T26" fmla="*/ 476 w 411"/>
                <a:gd name="T27" fmla="*/ 259 h 446"/>
                <a:gd name="T28" fmla="*/ 427 w 411"/>
                <a:gd name="T29" fmla="*/ 322 h 446"/>
                <a:gd name="T30" fmla="*/ 370 w 411"/>
                <a:gd name="T31" fmla="*/ 361 h 446"/>
                <a:gd name="T32" fmla="*/ 250 w 411"/>
                <a:gd name="T33" fmla="*/ 390 h 4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11" h="446">
                  <a:moveTo>
                    <a:pt x="213" y="412"/>
                  </a:moveTo>
                  <a:cubicBezTo>
                    <a:pt x="184" y="420"/>
                    <a:pt x="167" y="427"/>
                    <a:pt x="141" y="430"/>
                  </a:cubicBezTo>
                  <a:cubicBezTo>
                    <a:pt x="115" y="433"/>
                    <a:pt x="76" y="446"/>
                    <a:pt x="57" y="430"/>
                  </a:cubicBezTo>
                  <a:cubicBezTo>
                    <a:pt x="38" y="414"/>
                    <a:pt x="36" y="384"/>
                    <a:pt x="27" y="334"/>
                  </a:cubicBezTo>
                  <a:cubicBezTo>
                    <a:pt x="18" y="284"/>
                    <a:pt x="0" y="181"/>
                    <a:pt x="3" y="130"/>
                  </a:cubicBezTo>
                  <a:cubicBezTo>
                    <a:pt x="6" y="79"/>
                    <a:pt x="22" y="45"/>
                    <a:pt x="45" y="28"/>
                  </a:cubicBezTo>
                  <a:cubicBezTo>
                    <a:pt x="68" y="11"/>
                    <a:pt x="115" y="20"/>
                    <a:pt x="143" y="26"/>
                  </a:cubicBezTo>
                  <a:cubicBezTo>
                    <a:pt x="171" y="32"/>
                    <a:pt x="191" y="53"/>
                    <a:pt x="213" y="64"/>
                  </a:cubicBezTo>
                  <a:cubicBezTo>
                    <a:pt x="235" y="75"/>
                    <a:pt x="257" y="95"/>
                    <a:pt x="275" y="90"/>
                  </a:cubicBezTo>
                  <a:cubicBezTo>
                    <a:pt x="293" y="85"/>
                    <a:pt x="305" y="46"/>
                    <a:pt x="323" y="34"/>
                  </a:cubicBezTo>
                  <a:cubicBezTo>
                    <a:pt x="341" y="22"/>
                    <a:pt x="379" y="0"/>
                    <a:pt x="383" y="18"/>
                  </a:cubicBezTo>
                  <a:cubicBezTo>
                    <a:pt x="387" y="36"/>
                    <a:pt x="342" y="108"/>
                    <a:pt x="345" y="142"/>
                  </a:cubicBezTo>
                  <a:cubicBezTo>
                    <a:pt x="348" y="176"/>
                    <a:pt x="389" y="198"/>
                    <a:pt x="399" y="220"/>
                  </a:cubicBezTo>
                  <a:cubicBezTo>
                    <a:pt x="409" y="242"/>
                    <a:pt x="411" y="254"/>
                    <a:pt x="405" y="274"/>
                  </a:cubicBezTo>
                  <a:cubicBezTo>
                    <a:pt x="399" y="294"/>
                    <a:pt x="378" y="322"/>
                    <a:pt x="363" y="340"/>
                  </a:cubicBezTo>
                  <a:cubicBezTo>
                    <a:pt x="348" y="358"/>
                    <a:pt x="341" y="368"/>
                    <a:pt x="315" y="382"/>
                  </a:cubicBezTo>
                  <a:cubicBezTo>
                    <a:pt x="289" y="396"/>
                    <a:pt x="242" y="404"/>
                    <a:pt x="213" y="412"/>
                  </a:cubicBezTo>
                  <a:close/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t="100000" r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50" name="Freeform 15"/>
            <p:cNvSpPr>
              <a:spLocks/>
            </p:cNvSpPr>
            <p:nvPr/>
          </p:nvSpPr>
          <p:spPr bwMode="auto">
            <a:xfrm>
              <a:off x="3587439" y="5515834"/>
              <a:ext cx="755583" cy="672060"/>
            </a:xfrm>
            <a:custGeom>
              <a:avLst/>
              <a:gdLst>
                <a:gd name="T0" fmla="*/ 410 w 2138"/>
                <a:gd name="T1" fmla="*/ 590 h 1932"/>
                <a:gd name="T2" fmla="*/ 514 w 2138"/>
                <a:gd name="T3" fmla="*/ 397 h 1932"/>
                <a:gd name="T4" fmla="*/ 558 w 2138"/>
                <a:gd name="T5" fmla="*/ 460 h 1932"/>
                <a:gd name="T6" fmla="*/ 643 w 2138"/>
                <a:gd name="T7" fmla="*/ 613 h 1932"/>
                <a:gd name="T8" fmla="*/ 1059 w 2138"/>
                <a:gd name="T9" fmla="*/ 270 h 1932"/>
                <a:gd name="T10" fmla="*/ 1505 w 2138"/>
                <a:gd name="T11" fmla="*/ 168 h 1932"/>
                <a:gd name="T12" fmla="*/ 1572 w 2138"/>
                <a:gd name="T13" fmla="*/ 72 h 1932"/>
                <a:gd name="T14" fmla="*/ 1654 w 2138"/>
                <a:gd name="T15" fmla="*/ 97 h 1932"/>
                <a:gd name="T16" fmla="*/ 1423 w 2138"/>
                <a:gd name="T17" fmla="*/ 239 h 1932"/>
                <a:gd name="T18" fmla="*/ 891 w 2138"/>
                <a:gd name="T19" fmla="*/ 420 h 1932"/>
                <a:gd name="T20" fmla="*/ 927 w 2138"/>
                <a:gd name="T21" fmla="*/ 607 h 1932"/>
                <a:gd name="T22" fmla="*/ 1714 w 2138"/>
                <a:gd name="T23" fmla="*/ 440 h 1932"/>
                <a:gd name="T24" fmla="*/ 1904 w 2138"/>
                <a:gd name="T25" fmla="*/ 148 h 1932"/>
                <a:gd name="T26" fmla="*/ 1989 w 2138"/>
                <a:gd name="T27" fmla="*/ 239 h 1932"/>
                <a:gd name="T28" fmla="*/ 1819 w 2138"/>
                <a:gd name="T29" fmla="*/ 426 h 1932"/>
                <a:gd name="T30" fmla="*/ 1973 w 2138"/>
                <a:gd name="T31" fmla="*/ 533 h 1932"/>
                <a:gd name="T32" fmla="*/ 2358 w 2138"/>
                <a:gd name="T33" fmla="*/ 454 h 1932"/>
                <a:gd name="T34" fmla="*/ 2060 w 2138"/>
                <a:gd name="T35" fmla="*/ 584 h 1932"/>
                <a:gd name="T36" fmla="*/ 2251 w 2138"/>
                <a:gd name="T37" fmla="*/ 754 h 1932"/>
                <a:gd name="T38" fmla="*/ 1994 w 2138"/>
                <a:gd name="T39" fmla="*/ 613 h 1932"/>
                <a:gd name="T40" fmla="*/ 1578 w 2138"/>
                <a:gd name="T41" fmla="*/ 550 h 1932"/>
                <a:gd name="T42" fmla="*/ 1267 w 2138"/>
                <a:gd name="T43" fmla="*/ 686 h 1932"/>
                <a:gd name="T44" fmla="*/ 1699 w 2138"/>
                <a:gd name="T45" fmla="*/ 987 h 1932"/>
                <a:gd name="T46" fmla="*/ 2131 w 2138"/>
                <a:gd name="T47" fmla="*/ 1055 h 1932"/>
                <a:gd name="T48" fmla="*/ 2258 w 2138"/>
                <a:gd name="T49" fmla="*/ 1049 h 1932"/>
                <a:gd name="T50" fmla="*/ 2171 w 2138"/>
                <a:gd name="T51" fmla="*/ 1188 h 1932"/>
                <a:gd name="T52" fmla="*/ 2520 w 2138"/>
                <a:gd name="T53" fmla="*/ 1185 h 1932"/>
                <a:gd name="T54" fmla="*/ 2124 w 2138"/>
                <a:gd name="T55" fmla="*/ 1202 h 1932"/>
                <a:gd name="T56" fmla="*/ 1578 w 2138"/>
                <a:gd name="T57" fmla="*/ 964 h 1932"/>
                <a:gd name="T58" fmla="*/ 1019 w 2138"/>
                <a:gd name="T59" fmla="*/ 681 h 1932"/>
                <a:gd name="T60" fmla="*/ 1097 w 2138"/>
                <a:gd name="T61" fmla="*/ 924 h 1932"/>
                <a:gd name="T62" fmla="*/ 1557 w 2138"/>
                <a:gd name="T63" fmla="*/ 1377 h 1932"/>
                <a:gd name="T64" fmla="*/ 2117 w 2138"/>
                <a:gd name="T65" fmla="*/ 1649 h 1932"/>
                <a:gd name="T66" fmla="*/ 2003 w 2138"/>
                <a:gd name="T67" fmla="*/ 1581 h 1932"/>
                <a:gd name="T68" fmla="*/ 1840 w 2138"/>
                <a:gd name="T69" fmla="*/ 1604 h 1932"/>
                <a:gd name="T70" fmla="*/ 1848 w 2138"/>
                <a:gd name="T71" fmla="*/ 1723 h 1932"/>
                <a:gd name="T72" fmla="*/ 1696 w 2138"/>
                <a:gd name="T73" fmla="*/ 1695 h 1932"/>
                <a:gd name="T74" fmla="*/ 1718 w 2138"/>
                <a:gd name="T75" fmla="*/ 1513 h 1932"/>
                <a:gd name="T76" fmla="*/ 1649 w 2138"/>
                <a:gd name="T77" fmla="*/ 1706 h 1932"/>
                <a:gd name="T78" fmla="*/ 1650 w 2138"/>
                <a:gd name="T79" fmla="*/ 1550 h 1932"/>
                <a:gd name="T80" fmla="*/ 1271 w 2138"/>
                <a:gd name="T81" fmla="*/ 1154 h 1932"/>
                <a:gd name="T82" fmla="*/ 891 w 2138"/>
                <a:gd name="T83" fmla="*/ 868 h 1932"/>
                <a:gd name="T84" fmla="*/ 905 w 2138"/>
                <a:gd name="T85" fmla="*/ 1066 h 1932"/>
                <a:gd name="T86" fmla="*/ 1002 w 2138"/>
                <a:gd name="T87" fmla="*/ 1290 h 1932"/>
                <a:gd name="T88" fmla="*/ 811 w 2138"/>
                <a:gd name="T89" fmla="*/ 913 h 1932"/>
                <a:gd name="T90" fmla="*/ 183 w 2138"/>
                <a:gd name="T91" fmla="*/ 822 h 1932"/>
                <a:gd name="T92" fmla="*/ 14 w 2138"/>
                <a:gd name="T93" fmla="*/ 678 h 19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connsiteX0" fmla="*/ 236 w 9974"/>
                <a:gd name="connsiteY0" fmla="*/ 3406 h 9929"/>
                <a:gd name="connsiteX1" fmla="*/ 994 w 9974"/>
                <a:gd name="connsiteY1" fmla="*/ 3406 h 9929"/>
                <a:gd name="connsiteX2" fmla="*/ 1611 w 9974"/>
                <a:gd name="connsiteY2" fmla="*/ 3189 h 9929"/>
                <a:gd name="connsiteX3" fmla="*/ 1868 w 9974"/>
                <a:gd name="connsiteY3" fmla="*/ 2723 h 9929"/>
                <a:gd name="connsiteX4" fmla="*/ 2037 w 9974"/>
                <a:gd name="connsiteY4" fmla="*/ 2459 h 9929"/>
                <a:gd name="connsiteX5" fmla="*/ 2023 w 9974"/>
                <a:gd name="connsiteY5" fmla="*/ 2133 h 9929"/>
                <a:gd name="connsiteX6" fmla="*/ 2121 w 9974"/>
                <a:gd name="connsiteY6" fmla="*/ 2024 h 9929"/>
                <a:gd name="connsiteX7" fmla="*/ 2149 w 9974"/>
                <a:gd name="connsiteY7" fmla="*/ 2102 h 9929"/>
                <a:gd name="connsiteX8" fmla="*/ 2200 w 9974"/>
                <a:gd name="connsiteY8" fmla="*/ 2475 h 9929"/>
                <a:gd name="connsiteX9" fmla="*/ 1948 w 9974"/>
                <a:gd name="connsiteY9" fmla="*/ 2941 h 9929"/>
                <a:gd name="connsiteX10" fmla="*/ 1981 w 9974"/>
                <a:gd name="connsiteY10" fmla="*/ 3406 h 9929"/>
                <a:gd name="connsiteX11" fmla="*/ 2537 w 9974"/>
                <a:gd name="connsiteY11" fmla="*/ 3313 h 9929"/>
                <a:gd name="connsiteX12" fmla="*/ 3070 w 9974"/>
                <a:gd name="connsiteY12" fmla="*/ 2382 h 9929"/>
                <a:gd name="connsiteX13" fmla="*/ 3604 w 9974"/>
                <a:gd name="connsiteY13" fmla="*/ 1791 h 9929"/>
                <a:gd name="connsiteX14" fmla="*/ 4184 w 9974"/>
                <a:gd name="connsiteY14" fmla="*/ 1434 h 9929"/>
                <a:gd name="connsiteX15" fmla="*/ 4894 w 9974"/>
                <a:gd name="connsiteY15" fmla="*/ 1264 h 9929"/>
                <a:gd name="connsiteX16" fmla="*/ 5343 w 9974"/>
                <a:gd name="connsiteY16" fmla="*/ 1170 h 9929"/>
                <a:gd name="connsiteX17" fmla="*/ 5952 w 9974"/>
                <a:gd name="connsiteY17" fmla="*/ 875 h 9929"/>
                <a:gd name="connsiteX18" fmla="*/ 6106 w 9974"/>
                <a:gd name="connsiteY18" fmla="*/ 658 h 9929"/>
                <a:gd name="connsiteX19" fmla="*/ 6162 w 9974"/>
                <a:gd name="connsiteY19" fmla="*/ 6 h 9929"/>
                <a:gd name="connsiteX20" fmla="*/ 6218 w 9974"/>
                <a:gd name="connsiteY20" fmla="*/ 347 h 9929"/>
                <a:gd name="connsiteX21" fmla="*/ 6485 w 9974"/>
                <a:gd name="connsiteY21" fmla="*/ 363 h 9929"/>
                <a:gd name="connsiteX22" fmla="*/ 6765 w 9974"/>
                <a:gd name="connsiteY22" fmla="*/ 161 h 9929"/>
                <a:gd name="connsiteX23" fmla="*/ 6541 w 9974"/>
                <a:gd name="connsiteY23" fmla="*/ 487 h 9929"/>
                <a:gd name="connsiteX24" fmla="*/ 6344 w 9974"/>
                <a:gd name="connsiteY24" fmla="*/ 565 h 9929"/>
                <a:gd name="connsiteX25" fmla="*/ 6157 w 9974"/>
                <a:gd name="connsiteY25" fmla="*/ 953 h 9929"/>
                <a:gd name="connsiteX26" fmla="*/ 5624 w 9974"/>
                <a:gd name="connsiteY26" fmla="*/ 1264 h 9929"/>
                <a:gd name="connsiteX27" fmla="*/ 4838 w 9974"/>
                <a:gd name="connsiteY27" fmla="*/ 1481 h 9929"/>
                <a:gd name="connsiteX28" fmla="*/ 4109 w 9974"/>
                <a:gd name="connsiteY28" fmla="*/ 1729 h 9929"/>
                <a:gd name="connsiteX29" fmla="*/ 3519 w 9974"/>
                <a:gd name="connsiteY29" fmla="*/ 2257 h 9929"/>
                <a:gd name="connsiteX30" fmla="*/ 3159 w 9974"/>
                <a:gd name="connsiteY30" fmla="*/ 2878 h 9929"/>
                <a:gd name="connsiteX31" fmla="*/ 2930 w 9974"/>
                <a:gd name="connsiteY31" fmla="*/ 3406 h 9929"/>
                <a:gd name="connsiteX32" fmla="*/ 3660 w 9974"/>
                <a:gd name="connsiteY32" fmla="*/ 3282 h 9929"/>
                <a:gd name="connsiteX33" fmla="*/ 4894 w 9974"/>
                <a:gd name="connsiteY33" fmla="*/ 2941 h 9929"/>
                <a:gd name="connsiteX34" fmla="*/ 6260 w 9974"/>
                <a:gd name="connsiteY34" fmla="*/ 2661 h 9929"/>
                <a:gd name="connsiteX35" fmla="*/ 6779 w 9974"/>
                <a:gd name="connsiteY35" fmla="*/ 2366 h 9929"/>
                <a:gd name="connsiteX36" fmla="*/ 7111 w 9974"/>
                <a:gd name="connsiteY36" fmla="*/ 1885 h 9929"/>
                <a:gd name="connsiteX37" fmla="*/ 7420 w 9974"/>
                <a:gd name="connsiteY37" fmla="*/ 1326 h 9929"/>
                <a:gd name="connsiteX38" fmla="*/ 7532 w 9974"/>
                <a:gd name="connsiteY38" fmla="*/ 767 h 9929"/>
                <a:gd name="connsiteX39" fmla="*/ 7649 w 9974"/>
                <a:gd name="connsiteY39" fmla="*/ 1139 h 9929"/>
                <a:gd name="connsiteX40" fmla="*/ 8122 w 9974"/>
                <a:gd name="connsiteY40" fmla="*/ 1139 h 9929"/>
                <a:gd name="connsiteX41" fmla="*/ 7869 w 9974"/>
                <a:gd name="connsiteY41" fmla="*/ 1264 h 9929"/>
                <a:gd name="connsiteX42" fmla="*/ 7635 w 9974"/>
                <a:gd name="connsiteY42" fmla="*/ 1496 h 9929"/>
                <a:gd name="connsiteX43" fmla="*/ 7448 w 9974"/>
                <a:gd name="connsiteY43" fmla="*/ 1885 h 9929"/>
                <a:gd name="connsiteX44" fmla="*/ 7196 w 9974"/>
                <a:gd name="connsiteY44" fmla="*/ 2288 h 9929"/>
                <a:gd name="connsiteX45" fmla="*/ 6990 w 9974"/>
                <a:gd name="connsiteY45" fmla="*/ 2614 h 9929"/>
                <a:gd name="connsiteX46" fmla="*/ 7313 w 9974"/>
                <a:gd name="connsiteY46" fmla="*/ 2770 h 9929"/>
                <a:gd name="connsiteX47" fmla="*/ 7804 w 9974"/>
                <a:gd name="connsiteY47" fmla="*/ 2878 h 9929"/>
                <a:gd name="connsiteX48" fmla="*/ 8122 w 9974"/>
                <a:gd name="connsiteY48" fmla="*/ 2785 h 9929"/>
                <a:gd name="connsiteX49" fmla="*/ 8547 w 9974"/>
                <a:gd name="connsiteY49" fmla="*/ 2459 h 9929"/>
                <a:gd name="connsiteX50" fmla="*/ 9329 w 9974"/>
                <a:gd name="connsiteY50" fmla="*/ 2444 h 9929"/>
                <a:gd name="connsiteX51" fmla="*/ 9048 w 9974"/>
                <a:gd name="connsiteY51" fmla="*/ 2444 h 9929"/>
                <a:gd name="connsiteX52" fmla="*/ 8459 w 9974"/>
                <a:gd name="connsiteY52" fmla="*/ 2847 h 9929"/>
                <a:gd name="connsiteX53" fmla="*/ 8150 w 9974"/>
                <a:gd name="connsiteY53" fmla="*/ 3158 h 9929"/>
                <a:gd name="connsiteX54" fmla="*/ 8281 w 9974"/>
                <a:gd name="connsiteY54" fmla="*/ 3468 h 9929"/>
                <a:gd name="connsiteX55" fmla="*/ 8604 w 9974"/>
                <a:gd name="connsiteY55" fmla="*/ 3826 h 9929"/>
                <a:gd name="connsiteX56" fmla="*/ 8908 w 9974"/>
                <a:gd name="connsiteY56" fmla="*/ 4090 h 9929"/>
                <a:gd name="connsiteX57" fmla="*/ 8870 w 9974"/>
                <a:gd name="connsiteY57" fmla="*/ 4229 h 9929"/>
                <a:gd name="connsiteX58" fmla="*/ 8374 w 9974"/>
                <a:gd name="connsiteY58" fmla="*/ 3810 h 9929"/>
                <a:gd name="connsiteX59" fmla="*/ 7888 w 9974"/>
                <a:gd name="connsiteY59" fmla="*/ 3313 h 9929"/>
                <a:gd name="connsiteX60" fmla="*/ 7336 w 9974"/>
                <a:gd name="connsiteY60" fmla="*/ 3065 h 9929"/>
                <a:gd name="connsiteX61" fmla="*/ 6779 w 9974"/>
                <a:gd name="connsiteY61" fmla="*/ 2925 h 9929"/>
                <a:gd name="connsiteX62" fmla="*/ 6242 w 9974"/>
                <a:gd name="connsiteY62" fmla="*/ 2972 h 9929"/>
                <a:gd name="connsiteX63" fmla="*/ 4983 w 9974"/>
                <a:gd name="connsiteY63" fmla="*/ 3236 h 9929"/>
                <a:gd name="connsiteX64" fmla="*/ 4618 w 9974"/>
                <a:gd name="connsiteY64" fmla="*/ 3360 h 9929"/>
                <a:gd name="connsiteX65" fmla="*/ 5007 w 9974"/>
                <a:gd name="connsiteY65" fmla="*/ 3717 h 9929"/>
                <a:gd name="connsiteX66" fmla="*/ 5727 w 9974"/>
                <a:gd name="connsiteY66" fmla="*/ 4369 h 9929"/>
                <a:gd name="connsiteX67" fmla="*/ 6120 w 9974"/>
                <a:gd name="connsiteY67" fmla="*/ 4804 h 9929"/>
                <a:gd name="connsiteX68" fmla="*/ 6719 w 9974"/>
                <a:gd name="connsiteY68" fmla="*/ 5363 h 9929"/>
                <a:gd name="connsiteX69" fmla="*/ 7635 w 9974"/>
                <a:gd name="connsiteY69" fmla="*/ 5860 h 9929"/>
                <a:gd name="connsiteX70" fmla="*/ 8150 w 9974"/>
                <a:gd name="connsiteY70" fmla="*/ 5984 h 9929"/>
                <a:gd name="connsiteX71" fmla="*/ 8430 w 9974"/>
                <a:gd name="connsiteY71" fmla="*/ 5736 h 9929"/>
                <a:gd name="connsiteX72" fmla="*/ 8795 w 9974"/>
                <a:gd name="connsiteY72" fmla="*/ 5611 h 9929"/>
                <a:gd name="connsiteX73" fmla="*/ 9272 w 9974"/>
                <a:gd name="connsiteY73" fmla="*/ 5798 h 9929"/>
                <a:gd name="connsiteX74" fmla="*/ 8936 w 9974"/>
                <a:gd name="connsiteY74" fmla="*/ 5705 h 9929"/>
                <a:gd name="connsiteX75" fmla="*/ 8561 w 9974"/>
                <a:gd name="connsiteY75" fmla="*/ 5829 h 9929"/>
                <a:gd name="connsiteX76" fmla="*/ 8337 w 9974"/>
                <a:gd name="connsiteY76" fmla="*/ 6124 h 9929"/>
                <a:gd name="connsiteX77" fmla="*/ 8589 w 9974"/>
                <a:gd name="connsiteY77" fmla="*/ 6465 h 9929"/>
                <a:gd name="connsiteX78" fmla="*/ 8884 w 9974"/>
                <a:gd name="connsiteY78" fmla="*/ 6605 h 9929"/>
                <a:gd name="connsiteX79" fmla="*/ 9417 w 9974"/>
                <a:gd name="connsiteY79" fmla="*/ 6559 h 9929"/>
                <a:gd name="connsiteX80" fmla="*/ 9974 w 9974"/>
                <a:gd name="connsiteY80" fmla="*/ 6450 h 9929"/>
                <a:gd name="connsiteX81" fmla="*/ 9497 w 9974"/>
                <a:gd name="connsiteY81" fmla="*/ 6667 h 9929"/>
                <a:gd name="connsiteX82" fmla="*/ 8767 w 9974"/>
                <a:gd name="connsiteY82" fmla="*/ 6760 h 9929"/>
                <a:gd name="connsiteX83" fmla="*/ 8402 w 9974"/>
                <a:gd name="connsiteY83" fmla="*/ 6543 h 9929"/>
                <a:gd name="connsiteX84" fmla="*/ 8042 w 9974"/>
                <a:gd name="connsiteY84" fmla="*/ 6186 h 9929"/>
                <a:gd name="connsiteX85" fmla="*/ 7364 w 9974"/>
                <a:gd name="connsiteY85" fmla="*/ 5953 h 9929"/>
                <a:gd name="connsiteX86" fmla="*/ 6242 w 9974"/>
                <a:gd name="connsiteY86" fmla="*/ 5239 h 9929"/>
                <a:gd name="connsiteX87" fmla="*/ 5315 w 9974"/>
                <a:gd name="connsiteY87" fmla="*/ 4276 h 9929"/>
                <a:gd name="connsiteX88" fmla="*/ 4670 w 9974"/>
                <a:gd name="connsiteY88" fmla="*/ 3779 h 9929"/>
                <a:gd name="connsiteX89" fmla="*/ 4024 w 9974"/>
                <a:gd name="connsiteY89" fmla="*/ 3686 h 9929"/>
                <a:gd name="connsiteX90" fmla="*/ 2874 w 9974"/>
                <a:gd name="connsiteY90" fmla="*/ 4059 h 9929"/>
                <a:gd name="connsiteX91" fmla="*/ 3295 w 9974"/>
                <a:gd name="connsiteY91" fmla="*/ 4276 h 9929"/>
                <a:gd name="connsiteX92" fmla="*/ 4333 w 9974"/>
                <a:gd name="connsiteY92" fmla="*/ 5021 h 9929"/>
                <a:gd name="connsiteX93" fmla="*/ 4941 w 9974"/>
                <a:gd name="connsiteY93" fmla="*/ 5767 h 9929"/>
                <a:gd name="connsiteX94" fmla="*/ 5460 w 9974"/>
                <a:gd name="connsiteY94" fmla="*/ 6559 h 9929"/>
                <a:gd name="connsiteX95" fmla="*/ 6157 w 9974"/>
                <a:gd name="connsiteY95" fmla="*/ 7506 h 9929"/>
                <a:gd name="connsiteX96" fmla="*/ 6971 w 9974"/>
                <a:gd name="connsiteY96" fmla="*/ 8127 h 9929"/>
                <a:gd name="connsiteX97" fmla="*/ 7832 w 9974"/>
                <a:gd name="connsiteY97" fmla="*/ 8391 h 9929"/>
                <a:gd name="connsiteX98" fmla="*/ 8374 w 9974"/>
                <a:gd name="connsiteY98" fmla="*/ 8996 h 9929"/>
                <a:gd name="connsiteX99" fmla="*/ 8543 w 9974"/>
                <a:gd name="connsiteY99" fmla="*/ 9307 h 9929"/>
                <a:gd name="connsiteX100" fmla="*/ 8346 w 9974"/>
                <a:gd name="connsiteY100" fmla="*/ 9090 h 9929"/>
                <a:gd name="connsiteX101" fmla="*/ 7925 w 9974"/>
                <a:gd name="connsiteY101" fmla="*/ 8624 h 9929"/>
                <a:gd name="connsiteX102" fmla="*/ 7448 w 9974"/>
                <a:gd name="connsiteY102" fmla="*/ 8406 h 9929"/>
                <a:gd name="connsiteX103" fmla="*/ 7111 w 9974"/>
                <a:gd name="connsiteY103" fmla="*/ 8437 h 9929"/>
                <a:gd name="connsiteX104" fmla="*/ 7280 w 9974"/>
                <a:gd name="connsiteY104" fmla="*/ 8748 h 9929"/>
                <a:gd name="connsiteX105" fmla="*/ 7397 w 9974"/>
                <a:gd name="connsiteY105" fmla="*/ 9229 h 9929"/>
                <a:gd name="connsiteX106" fmla="*/ 7280 w 9974"/>
                <a:gd name="connsiteY106" fmla="*/ 9928 h 9929"/>
                <a:gd name="connsiteX107" fmla="*/ 7308 w 9974"/>
                <a:gd name="connsiteY107" fmla="*/ 9400 h 9929"/>
                <a:gd name="connsiteX108" fmla="*/ 7214 w 9974"/>
                <a:gd name="connsiteY108" fmla="*/ 8919 h 9929"/>
                <a:gd name="connsiteX109" fmla="*/ 6892 w 9974"/>
                <a:gd name="connsiteY109" fmla="*/ 8950 h 9929"/>
                <a:gd name="connsiteX110" fmla="*/ 6709 w 9974"/>
                <a:gd name="connsiteY110" fmla="*/ 9245 h 9929"/>
                <a:gd name="connsiteX111" fmla="*/ 7088 w 9974"/>
                <a:gd name="connsiteY111" fmla="*/ 8779 h 9929"/>
                <a:gd name="connsiteX112" fmla="*/ 6971 w 9974"/>
                <a:gd name="connsiteY112" fmla="*/ 8593 h 9929"/>
                <a:gd name="connsiteX113" fmla="*/ 6793 w 9974"/>
                <a:gd name="connsiteY113" fmla="*/ 8251 h 9929"/>
                <a:gd name="connsiteX114" fmla="*/ 6578 w 9974"/>
                <a:gd name="connsiteY114" fmla="*/ 8127 h 9929"/>
                <a:gd name="connsiteX115" fmla="*/ 6691 w 9974"/>
                <a:gd name="connsiteY115" fmla="*/ 8468 h 9929"/>
                <a:gd name="connsiteX116" fmla="*/ 6522 w 9974"/>
                <a:gd name="connsiteY116" fmla="*/ 9307 h 9929"/>
                <a:gd name="connsiteX117" fmla="*/ 6270 w 9974"/>
                <a:gd name="connsiteY117" fmla="*/ 9493 h 9929"/>
                <a:gd name="connsiteX118" fmla="*/ 6466 w 9974"/>
                <a:gd name="connsiteY118" fmla="*/ 9152 h 9929"/>
                <a:gd name="connsiteX119" fmla="*/ 6527 w 9974"/>
                <a:gd name="connsiteY119" fmla="*/ 8453 h 9929"/>
                <a:gd name="connsiteX120" fmla="*/ 6073 w 9974"/>
                <a:gd name="connsiteY120" fmla="*/ 7661 h 9929"/>
                <a:gd name="connsiteX121" fmla="*/ 5657 w 9974"/>
                <a:gd name="connsiteY121" fmla="*/ 7164 h 9929"/>
                <a:gd name="connsiteX122" fmla="*/ 5025 w 9974"/>
                <a:gd name="connsiteY122" fmla="*/ 6279 h 9929"/>
                <a:gd name="connsiteX123" fmla="*/ 4618 w 9974"/>
                <a:gd name="connsiteY123" fmla="*/ 5736 h 9929"/>
                <a:gd name="connsiteX124" fmla="*/ 4113 w 9974"/>
                <a:gd name="connsiteY124" fmla="*/ 5177 h 9929"/>
                <a:gd name="connsiteX125" fmla="*/ 3519 w 9974"/>
                <a:gd name="connsiteY125" fmla="*/ 4711 h 9929"/>
                <a:gd name="connsiteX126" fmla="*/ 3126 w 9974"/>
                <a:gd name="connsiteY126" fmla="*/ 4524 h 9929"/>
                <a:gd name="connsiteX127" fmla="*/ 3379 w 9974"/>
                <a:gd name="connsiteY127" fmla="*/ 4928 h 9929"/>
                <a:gd name="connsiteX128" fmla="*/ 3575 w 9974"/>
                <a:gd name="connsiteY128" fmla="*/ 5798 h 9929"/>
                <a:gd name="connsiteX129" fmla="*/ 3650 w 9974"/>
                <a:gd name="connsiteY129" fmla="*/ 6201 h 9929"/>
                <a:gd name="connsiteX130" fmla="*/ 3716 w 9974"/>
                <a:gd name="connsiteY130" fmla="*/ 6512 h 9929"/>
                <a:gd name="connsiteX131" fmla="*/ 3959 w 9974"/>
                <a:gd name="connsiteY131" fmla="*/ 7024 h 9929"/>
                <a:gd name="connsiteX132" fmla="*/ 3688 w 9974"/>
                <a:gd name="connsiteY132" fmla="*/ 6543 h 9929"/>
                <a:gd name="connsiteX133" fmla="*/ 3407 w 9974"/>
                <a:gd name="connsiteY133" fmla="*/ 5673 h 9929"/>
                <a:gd name="connsiteX134" fmla="*/ 3201 w 9974"/>
                <a:gd name="connsiteY134" fmla="*/ 4959 h 9929"/>
                <a:gd name="connsiteX135" fmla="*/ 2537 w 9974"/>
                <a:gd name="connsiteY135" fmla="*/ 4369 h 9929"/>
                <a:gd name="connsiteX136" fmla="*/ 1555 w 9974"/>
                <a:gd name="connsiteY136" fmla="*/ 4431 h 9929"/>
                <a:gd name="connsiteX137" fmla="*/ 180 w 9974"/>
                <a:gd name="connsiteY137" fmla="*/ 4400 h 9929"/>
                <a:gd name="connsiteX138" fmla="*/ 11 w 9974"/>
                <a:gd name="connsiteY138" fmla="*/ 4027 h 9929"/>
                <a:gd name="connsiteX139" fmla="*/ 44 w 9974"/>
                <a:gd name="connsiteY139" fmla="*/ 3670 h 9929"/>
                <a:gd name="connsiteX140" fmla="*/ 236 w 9974"/>
                <a:gd name="connsiteY140" fmla="*/ 3406 h 9929"/>
                <a:gd name="connsiteX0" fmla="*/ 237 w 10000"/>
                <a:gd name="connsiteY0" fmla="*/ 3430 h 10000"/>
                <a:gd name="connsiteX1" fmla="*/ 1615 w 10000"/>
                <a:gd name="connsiteY1" fmla="*/ 3212 h 10000"/>
                <a:gd name="connsiteX2" fmla="*/ 1873 w 10000"/>
                <a:gd name="connsiteY2" fmla="*/ 2742 h 10000"/>
                <a:gd name="connsiteX3" fmla="*/ 2042 w 10000"/>
                <a:gd name="connsiteY3" fmla="*/ 2477 h 10000"/>
                <a:gd name="connsiteX4" fmla="*/ 2028 w 10000"/>
                <a:gd name="connsiteY4" fmla="*/ 2148 h 10000"/>
                <a:gd name="connsiteX5" fmla="*/ 2127 w 10000"/>
                <a:gd name="connsiteY5" fmla="*/ 2038 h 10000"/>
                <a:gd name="connsiteX6" fmla="*/ 2155 w 10000"/>
                <a:gd name="connsiteY6" fmla="*/ 2117 h 10000"/>
                <a:gd name="connsiteX7" fmla="*/ 2206 w 10000"/>
                <a:gd name="connsiteY7" fmla="*/ 2493 h 10000"/>
                <a:gd name="connsiteX8" fmla="*/ 1953 w 10000"/>
                <a:gd name="connsiteY8" fmla="*/ 2962 h 10000"/>
                <a:gd name="connsiteX9" fmla="*/ 1986 w 10000"/>
                <a:gd name="connsiteY9" fmla="*/ 3430 h 10000"/>
                <a:gd name="connsiteX10" fmla="*/ 2544 w 10000"/>
                <a:gd name="connsiteY10" fmla="*/ 3337 h 10000"/>
                <a:gd name="connsiteX11" fmla="*/ 3078 w 10000"/>
                <a:gd name="connsiteY11" fmla="*/ 2399 h 10000"/>
                <a:gd name="connsiteX12" fmla="*/ 3613 w 10000"/>
                <a:gd name="connsiteY12" fmla="*/ 1804 h 10000"/>
                <a:gd name="connsiteX13" fmla="*/ 4195 w 10000"/>
                <a:gd name="connsiteY13" fmla="*/ 1444 h 10000"/>
                <a:gd name="connsiteX14" fmla="*/ 4907 w 10000"/>
                <a:gd name="connsiteY14" fmla="*/ 1273 h 10000"/>
                <a:gd name="connsiteX15" fmla="*/ 5357 w 10000"/>
                <a:gd name="connsiteY15" fmla="*/ 1178 h 10000"/>
                <a:gd name="connsiteX16" fmla="*/ 5968 w 10000"/>
                <a:gd name="connsiteY16" fmla="*/ 881 h 10000"/>
                <a:gd name="connsiteX17" fmla="*/ 6122 w 10000"/>
                <a:gd name="connsiteY17" fmla="*/ 663 h 10000"/>
                <a:gd name="connsiteX18" fmla="*/ 6178 w 10000"/>
                <a:gd name="connsiteY18" fmla="*/ 6 h 10000"/>
                <a:gd name="connsiteX19" fmla="*/ 6234 w 10000"/>
                <a:gd name="connsiteY19" fmla="*/ 349 h 10000"/>
                <a:gd name="connsiteX20" fmla="*/ 6502 w 10000"/>
                <a:gd name="connsiteY20" fmla="*/ 366 h 10000"/>
                <a:gd name="connsiteX21" fmla="*/ 6783 w 10000"/>
                <a:gd name="connsiteY21" fmla="*/ 162 h 10000"/>
                <a:gd name="connsiteX22" fmla="*/ 6558 w 10000"/>
                <a:gd name="connsiteY22" fmla="*/ 490 h 10000"/>
                <a:gd name="connsiteX23" fmla="*/ 6361 w 10000"/>
                <a:gd name="connsiteY23" fmla="*/ 569 h 10000"/>
                <a:gd name="connsiteX24" fmla="*/ 6173 w 10000"/>
                <a:gd name="connsiteY24" fmla="*/ 960 h 10000"/>
                <a:gd name="connsiteX25" fmla="*/ 5639 w 10000"/>
                <a:gd name="connsiteY25" fmla="*/ 1273 h 10000"/>
                <a:gd name="connsiteX26" fmla="*/ 4851 w 10000"/>
                <a:gd name="connsiteY26" fmla="*/ 1492 h 10000"/>
                <a:gd name="connsiteX27" fmla="*/ 4120 w 10000"/>
                <a:gd name="connsiteY27" fmla="*/ 1741 h 10000"/>
                <a:gd name="connsiteX28" fmla="*/ 3528 w 10000"/>
                <a:gd name="connsiteY28" fmla="*/ 2273 h 10000"/>
                <a:gd name="connsiteX29" fmla="*/ 3167 w 10000"/>
                <a:gd name="connsiteY29" fmla="*/ 2899 h 10000"/>
                <a:gd name="connsiteX30" fmla="*/ 2938 w 10000"/>
                <a:gd name="connsiteY30" fmla="*/ 3430 h 10000"/>
                <a:gd name="connsiteX31" fmla="*/ 3670 w 10000"/>
                <a:gd name="connsiteY31" fmla="*/ 3305 h 10000"/>
                <a:gd name="connsiteX32" fmla="*/ 4907 w 10000"/>
                <a:gd name="connsiteY32" fmla="*/ 2962 h 10000"/>
                <a:gd name="connsiteX33" fmla="*/ 6276 w 10000"/>
                <a:gd name="connsiteY33" fmla="*/ 2680 h 10000"/>
                <a:gd name="connsiteX34" fmla="*/ 6797 w 10000"/>
                <a:gd name="connsiteY34" fmla="*/ 2383 h 10000"/>
                <a:gd name="connsiteX35" fmla="*/ 7130 w 10000"/>
                <a:gd name="connsiteY35" fmla="*/ 1898 h 10000"/>
                <a:gd name="connsiteX36" fmla="*/ 7439 w 10000"/>
                <a:gd name="connsiteY36" fmla="*/ 1335 h 10000"/>
                <a:gd name="connsiteX37" fmla="*/ 7552 w 10000"/>
                <a:gd name="connsiteY37" fmla="*/ 772 h 10000"/>
                <a:gd name="connsiteX38" fmla="*/ 7669 w 10000"/>
                <a:gd name="connsiteY38" fmla="*/ 1147 h 10000"/>
                <a:gd name="connsiteX39" fmla="*/ 8143 w 10000"/>
                <a:gd name="connsiteY39" fmla="*/ 1147 h 10000"/>
                <a:gd name="connsiteX40" fmla="*/ 7890 w 10000"/>
                <a:gd name="connsiteY40" fmla="*/ 1273 h 10000"/>
                <a:gd name="connsiteX41" fmla="*/ 7655 w 10000"/>
                <a:gd name="connsiteY41" fmla="*/ 1507 h 10000"/>
                <a:gd name="connsiteX42" fmla="*/ 7467 w 10000"/>
                <a:gd name="connsiteY42" fmla="*/ 1898 h 10000"/>
                <a:gd name="connsiteX43" fmla="*/ 7215 w 10000"/>
                <a:gd name="connsiteY43" fmla="*/ 2304 h 10000"/>
                <a:gd name="connsiteX44" fmla="*/ 7008 w 10000"/>
                <a:gd name="connsiteY44" fmla="*/ 2633 h 10000"/>
                <a:gd name="connsiteX45" fmla="*/ 7332 w 10000"/>
                <a:gd name="connsiteY45" fmla="*/ 2790 h 10000"/>
                <a:gd name="connsiteX46" fmla="*/ 7824 w 10000"/>
                <a:gd name="connsiteY46" fmla="*/ 2899 h 10000"/>
                <a:gd name="connsiteX47" fmla="*/ 8143 w 10000"/>
                <a:gd name="connsiteY47" fmla="*/ 2805 h 10000"/>
                <a:gd name="connsiteX48" fmla="*/ 8569 w 10000"/>
                <a:gd name="connsiteY48" fmla="*/ 2477 h 10000"/>
                <a:gd name="connsiteX49" fmla="*/ 9353 w 10000"/>
                <a:gd name="connsiteY49" fmla="*/ 2461 h 10000"/>
                <a:gd name="connsiteX50" fmla="*/ 9072 w 10000"/>
                <a:gd name="connsiteY50" fmla="*/ 2461 h 10000"/>
                <a:gd name="connsiteX51" fmla="*/ 8481 w 10000"/>
                <a:gd name="connsiteY51" fmla="*/ 2867 h 10000"/>
                <a:gd name="connsiteX52" fmla="*/ 8171 w 10000"/>
                <a:gd name="connsiteY52" fmla="*/ 3181 h 10000"/>
                <a:gd name="connsiteX53" fmla="*/ 8303 w 10000"/>
                <a:gd name="connsiteY53" fmla="*/ 3493 h 10000"/>
                <a:gd name="connsiteX54" fmla="*/ 8626 w 10000"/>
                <a:gd name="connsiteY54" fmla="*/ 3853 h 10000"/>
                <a:gd name="connsiteX55" fmla="*/ 8931 w 10000"/>
                <a:gd name="connsiteY55" fmla="*/ 4119 h 10000"/>
                <a:gd name="connsiteX56" fmla="*/ 8893 w 10000"/>
                <a:gd name="connsiteY56" fmla="*/ 4259 h 10000"/>
                <a:gd name="connsiteX57" fmla="*/ 8396 w 10000"/>
                <a:gd name="connsiteY57" fmla="*/ 3837 h 10000"/>
                <a:gd name="connsiteX58" fmla="*/ 7909 w 10000"/>
                <a:gd name="connsiteY58" fmla="*/ 3337 h 10000"/>
                <a:gd name="connsiteX59" fmla="*/ 7355 w 10000"/>
                <a:gd name="connsiteY59" fmla="*/ 3087 h 10000"/>
                <a:gd name="connsiteX60" fmla="*/ 6797 w 10000"/>
                <a:gd name="connsiteY60" fmla="*/ 2946 h 10000"/>
                <a:gd name="connsiteX61" fmla="*/ 6258 w 10000"/>
                <a:gd name="connsiteY61" fmla="*/ 2993 h 10000"/>
                <a:gd name="connsiteX62" fmla="*/ 4996 w 10000"/>
                <a:gd name="connsiteY62" fmla="*/ 3259 h 10000"/>
                <a:gd name="connsiteX63" fmla="*/ 4630 w 10000"/>
                <a:gd name="connsiteY63" fmla="*/ 3384 h 10000"/>
                <a:gd name="connsiteX64" fmla="*/ 5020 w 10000"/>
                <a:gd name="connsiteY64" fmla="*/ 3744 h 10000"/>
                <a:gd name="connsiteX65" fmla="*/ 5742 w 10000"/>
                <a:gd name="connsiteY65" fmla="*/ 4400 h 10000"/>
                <a:gd name="connsiteX66" fmla="*/ 6136 w 10000"/>
                <a:gd name="connsiteY66" fmla="*/ 4838 h 10000"/>
                <a:gd name="connsiteX67" fmla="*/ 6737 w 10000"/>
                <a:gd name="connsiteY67" fmla="*/ 5401 h 10000"/>
                <a:gd name="connsiteX68" fmla="*/ 7655 w 10000"/>
                <a:gd name="connsiteY68" fmla="*/ 5902 h 10000"/>
                <a:gd name="connsiteX69" fmla="*/ 8171 w 10000"/>
                <a:gd name="connsiteY69" fmla="*/ 6027 h 10000"/>
                <a:gd name="connsiteX70" fmla="*/ 8452 w 10000"/>
                <a:gd name="connsiteY70" fmla="*/ 5777 h 10000"/>
                <a:gd name="connsiteX71" fmla="*/ 8818 w 10000"/>
                <a:gd name="connsiteY71" fmla="*/ 5651 h 10000"/>
                <a:gd name="connsiteX72" fmla="*/ 9296 w 10000"/>
                <a:gd name="connsiteY72" fmla="*/ 5839 h 10000"/>
                <a:gd name="connsiteX73" fmla="*/ 8959 w 10000"/>
                <a:gd name="connsiteY73" fmla="*/ 5746 h 10000"/>
                <a:gd name="connsiteX74" fmla="*/ 8583 w 10000"/>
                <a:gd name="connsiteY74" fmla="*/ 5871 h 10000"/>
                <a:gd name="connsiteX75" fmla="*/ 8359 w 10000"/>
                <a:gd name="connsiteY75" fmla="*/ 6168 h 10000"/>
                <a:gd name="connsiteX76" fmla="*/ 8611 w 10000"/>
                <a:gd name="connsiteY76" fmla="*/ 6511 h 10000"/>
                <a:gd name="connsiteX77" fmla="*/ 8907 w 10000"/>
                <a:gd name="connsiteY77" fmla="*/ 6652 h 10000"/>
                <a:gd name="connsiteX78" fmla="*/ 9442 w 10000"/>
                <a:gd name="connsiteY78" fmla="*/ 6606 h 10000"/>
                <a:gd name="connsiteX79" fmla="*/ 10000 w 10000"/>
                <a:gd name="connsiteY79" fmla="*/ 6496 h 10000"/>
                <a:gd name="connsiteX80" fmla="*/ 9522 w 10000"/>
                <a:gd name="connsiteY80" fmla="*/ 6715 h 10000"/>
                <a:gd name="connsiteX81" fmla="*/ 8790 w 10000"/>
                <a:gd name="connsiteY81" fmla="*/ 6808 h 10000"/>
                <a:gd name="connsiteX82" fmla="*/ 8424 w 10000"/>
                <a:gd name="connsiteY82" fmla="*/ 6590 h 10000"/>
                <a:gd name="connsiteX83" fmla="*/ 8063 w 10000"/>
                <a:gd name="connsiteY83" fmla="*/ 6230 h 10000"/>
                <a:gd name="connsiteX84" fmla="*/ 7383 w 10000"/>
                <a:gd name="connsiteY84" fmla="*/ 5996 h 10000"/>
                <a:gd name="connsiteX85" fmla="*/ 6258 w 10000"/>
                <a:gd name="connsiteY85" fmla="*/ 5276 h 10000"/>
                <a:gd name="connsiteX86" fmla="*/ 5329 w 10000"/>
                <a:gd name="connsiteY86" fmla="*/ 4307 h 10000"/>
                <a:gd name="connsiteX87" fmla="*/ 4682 w 10000"/>
                <a:gd name="connsiteY87" fmla="*/ 3806 h 10000"/>
                <a:gd name="connsiteX88" fmla="*/ 4034 w 10000"/>
                <a:gd name="connsiteY88" fmla="*/ 3712 h 10000"/>
                <a:gd name="connsiteX89" fmla="*/ 2881 w 10000"/>
                <a:gd name="connsiteY89" fmla="*/ 4088 h 10000"/>
                <a:gd name="connsiteX90" fmla="*/ 3304 w 10000"/>
                <a:gd name="connsiteY90" fmla="*/ 4307 h 10000"/>
                <a:gd name="connsiteX91" fmla="*/ 4344 w 10000"/>
                <a:gd name="connsiteY91" fmla="*/ 5057 h 10000"/>
                <a:gd name="connsiteX92" fmla="*/ 4954 w 10000"/>
                <a:gd name="connsiteY92" fmla="*/ 5808 h 10000"/>
                <a:gd name="connsiteX93" fmla="*/ 5474 w 10000"/>
                <a:gd name="connsiteY93" fmla="*/ 6606 h 10000"/>
                <a:gd name="connsiteX94" fmla="*/ 6173 w 10000"/>
                <a:gd name="connsiteY94" fmla="*/ 7560 h 10000"/>
                <a:gd name="connsiteX95" fmla="*/ 6989 w 10000"/>
                <a:gd name="connsiteY95" fmla="*/ 8185 h 10000"/>
                <a:gd name="connsiteX96" fmla="*/ 7852 w 10000"/>
                <a:gd name="connsiteY96" fmla="*/ 8451 h 10000"/>
                <a:gd name="connsiteX97" fmla="*/ 8396 w 10000"/>
                <a:gd name="connsiteY97" fmla="*/ 9060 h 10000"/>
                <a:gd name="connsiteX98" fmla="*/ 8565 w 10000"/>
                <a:gd name="connsiteY98" fmla="*/ 9374 h 10000"/>
                <a:gd name="connsiteX99" fmla="*/ 8368 w 10000"/>
                <a:gd name="connsiteY99" fmla="*/ 9155 h 10000"/>
                <a:gd name="connsiteX100" fmla="*/ 7946 w 10000"/>
                <a:gd name="connsiteY100" fmla="*/ 8686 h 10000"/>
                <a:gd name="connsiteX101" fmla="*/ 7467 w 10000"/>
                <a:gd name="connsiteY101" fmla="*/ 8466 h 10000"/>
                <a:gd name="connsiteX102" fmla="*/ 7130 w 10000"/>
                <a:gd name="connsiteY102" fmla="*/ 8497 h 10000"/>
                <a:gd name="connsiteX103" fmla="*/ 7299 w 10000"/>
                <a:gd name="connsiteY103" fmla="*/ 8811 h 10000"/>
                <a:gd name="connsiteX104" fmla="*/ 7416 w 10000"/>
                <a:gd name="connsiteY104" fmla="*/ 9295 h 10000"/>
                <a:gd name="connsiteX105" fmla="*/ 7299 w 10000"/>
                <a:gd name="connsiteY105" fmla="*/ 9999 h 10000"/>
                <a:gd name="connsiteX106" fmla="*/ 7327 w 10000"/>
                <a:gd name="connsiteY106" fmla="*/ 9467 h 10000"/>
                <a:gd name="connsiteX107" fmla="*/ 7233 w 10000"/>
                <a:gd name="connsiteY107" fmla="*/ 8983 h 10000"/>
                <a:gd name="connsiteX108" fmla="*/ 6910 w 10000"/>
                <a:gd name="connsiteY108" fmla="*/ 9014 h 10000"/>
                <a:gd name="connsiteX109" fmla="*/ 6726 w 10000"/>
                <a:gd name="connsiteY109" fmla="*/ 9311 h 10000"/>
                <a:gd name="connsiteX110" fmla="*/ 7106 w 10000"/>
                <a:gd name="connsiteY110" fmla="*/ 8842 h 10000"/>
                <a:gd name="connsiteX111" fmla="*/ 6989 w 10000"/>
                <a:gd name="connsiteY111" fmla="*/ 8654 h 10000"/>
                <a:gd name="connsiteX112" fmla="*/ 6811 w 10000"/>
                <a:gd name="connsiteY112" fmla="*/ 8310 h 10000"/>
                <a:gd name="connsiteX113" fmla="*/ 6595 w 10000"/>
                <a:gd name="connsiteY113" fmla="*/ 8185 h 10000"/>
                <a:gd name="connsiteX114" fmla="*/ 6708 w 10000"/>
                <a:gd name="connsiteY114" fmla="*/ 8529 h 10000"/>
                <a:gd name="connsiteX115" fmla="*/ 6539 w 10000"/>
                <a:gd name="connsiteY115" fmla="*/ 9374 h 10000"/>
                <a:gd name="connsiteX116" fmla="*/ 6286 w 10000"/>
                <a:gd name="connsiteY116" fmla="*/ 9561 h 10000"/>
                <a:gd name="connsiteX117" fmla="*/ 6483 w 10000"/>
                <a:gd name="connsiteY117" fmla="*/ 9217 h 10000"/>
                <a:gd name="connsiteX118" fmla="*/ 6544 w 10000"/>
                <a:gd name="connsiteY118" fmla="*/ 8513 h 10000"/>
                <a:gd name="connsiteX119" fmla="*/ 6089 w 10000"/>
                <a:gd name="connsiteY119" fmla="*/ 7716 h 10000"/>
                <a:gd name="connsiteX120" fmla="*/ 5672 w 10000"/>
                <a:gd name="connsiteY120" fmla="*/ 7215 h 10000"/>
                <a:gd name="connsiteX121" fmla="*/ 5038 w 10000"/>
                <a:gd name="connsiteY121" fmla="*/ 6324 h 10000"/>
                <a:gd name="connsiteX122" fmla="*/ 4630 w 10000"/>
                <a:gd name="connsiteY122" fmla="*/ 5777 h 10000"/>
                <a:gd name="connsiteX123" fmla="*/ 4124 w 10000"/>
                <a:gd name="connsiteY123" fmla="*/ 5214 h 10000"/>
                <a:gd name="connsiteX124" fmla="*/ 3528 w 10000"/>
                <a:gd name="connsiteY124" fmla="*/ 4745 h 10000"/>
                <a:gd name="connsiteX125" fmla="*/ 3134 w 10000"/>
                <a:gd name="connsiteY125" fmla="*/ 4556 h 10000"/>
                <a:gd name="connsiteX126" fmla="*/ 3388 w 10000"/>
                <a:gd name="connsiteY126" fmla="*/ 4963 h 10000"/>
                <a:gd name="connsiteX127" fmla="*/ 3584 w 10000"/>
                <a:gd name="connsiteY127" fmla="*/ 5839 h 10000"/>
                <a:gd name="connsiteX128" fmla="*/ 3660 w 10000"/>
                <a:gd name="connsiteY128" fmla="*/ 6245 h 10000"/>
                <a:gd name="connsiteX129" fmla="*/ 3726 w 10000"/>
                <a:gd name="connsiteY129" fmla="*/ 6559 h 10000"/>
                <a:gd name="connsiteX130" fmla="*/ 3969 w 10000"/>
                <a:gd name="connsiteY130" fmla="*/ 7074 h 10000"/>
                <a:gd name="connsiteX131" fmla="*/ 3698 w 10000"/>
                <a:gd name="connsiteY131" fmla="*/ 6590 h 10000"/>
                <a:gd name="connsiteX132" fmla="*/ 3416 w 10000"/>
                <a:gd name="connsiteY132" fmla="*/ 5714 h 10000"/>
                <a:gd name="connsiteX133" fmla="*/ 3209 w 10000"/>
                <a:gd name="connsiteY133" fmla="*/ 4994 h 10000"/>
                <a:gd name="connsiteX134" fmla="*/ 2544 w 10000"/>
                <a:gd name="connsiteY134" fmla="*/ 4400 h 10000"/>
                <a:gd name="connsiteX135" fmla="*/ 1559 w 10000"/>
                <a:gd name="connsiteY135" fmla="*/ 4463 h 10000"/>
                <a:gd name="connsiteX136" fmla="*/ 180 w 10000"/>
                <a:gd name="connsiteY136" fmla="*/ 4431 h 10000"/>
                <a:gd name="connsiteX137" fmla="*/ 11 w 10000"/>
                <a:gd name="connsiteY137" fmla="*/ 4056 h 10000"/>
                <a:gd name="connsiteX138" fmla="*/ 44 w 10000"/>
                <a:gd name="connsiteY138" fmla="*/ 3696 h 10000"/>
                <a:gd name="connsiteX139" fmla="*/ 237 w 10000"/>
                <a:gd name="connsiteY139" fmla="*/ 3430 h 10000"/>
                <a:gd name="connsiteX0" fmla="*/ 44 w 10000"/>
                <a:gd name="connsiteY0" fmla="*/ 3696 h 10000"/>
                <a:gd name="connsiteX1" fmla="*/ 1615 w 10000"/>
                <a:gd name="connsiteY1" fmla="*/ 3212 h 10000"/>
                <a:gd name="connsiteX2" fmla="*/ 1873 w 10000"/>
                <a:gd name="connsiteY2" fmla="*/ 2742 h 10000"/>
                <a:gd name="connsiteX3" fmla="*/ 2042 w 10000"/>
                <a:gd name="connsiteY3" fmla="*/ 2477 h 10000"/>
                <a:gd name="connsiteX4" fmla="*/ 2028 w 10000"/>
                <a:gd name="connsiteY4" fmla="*/ 2148 h 10000"/>
                <a:gd name="connsiteX5" fmla="*/ 2127 w 10000"/>
                <a:gd name="connsiteY5" fmla="*/ 2038 h 10000"/>
                <a:gd name="connsiteX6" fmla="*/ 2155 w 10000"/>
                <a:gd name="connsiteY6" fmla="*/ 2117 h 10000"/>
                <a:gd name="connsiteX7" fmla="*/ 2206 w 10000"/>
                <a:gd name="connsiteY7" fmla="*/ 2493 h 10000"/>
                <a:gd name="connsiteX8" fmla="*/ 1953 w 10000"/>
                <a:gd name="connsiteY8" fmla="*/ 2962 h 10000"/>
                <a:gd name="connsiteX9" fmla="*/ 1986 w 10000"/>
                <a:gd name="connsiteY9" fmla="*/ 3430 h 10000"/>
                <a:gd name="connsiteX10" fmla="*/ 2544 w 10000"/>
                <a:gd name="connsiteY10" fmla="*/ 3337 h 10000"/>
                <a:gd name="connsiteX11" fmla="*/ 3078 w 10000"/>
                <a:gd name="connsiteY11" fmla="*/ 2399 h 10000"/>
                <a:gd name="connsiteX12" fmla="*/ 3613 w 10000"/>
                <a:gd name="connsiteY12" fmla="*/ 1804 h 10000"/>
                <a:gd name="connsiteX13" fmla="*/ 4195 w 10000"/>
                <a:gd name="connsiteY13" fmla="*/ 1444 h 10000"/>
                <a:gd name="connsiteX14" fmla="*/ 4907 w 10000"/>
                <a:gd name="connsiteY14" fmla="*/ 1273 h 10000"/>
                <a:gd name="connsiteX15" fmla="*/ 5357 w 10000"/>
                <a:gd name="connsiteY15" fmla="*/ 1178 h 10000"/>
                <a:gd name="connsiteX16" fmla="*/ 5968 w 10000"/>
                <a:gd name="connsiteY16" fmla="*/ 881 h 10000"/>
                <a:gd name="connsiteX17" fmla="*/ 6122 w 10000"/>
                <a:gd name="connsiteY17" fmla="*/ 663 h 10000"/>
                <a:gd name="connsiteX18" fmla="*/ 6178 w 10000"/>
                <a:gd name="connsiteY18" fmla="*/ 6 h 10000"/>
                <a:gd name="connsiteX19" fmla="*/ 6234 w 10000"/>
                <a:gd name="connsiteY19" fmla="*/ 349 h 10000"/>
                <a:gd name="connsiteX20" fmla="*/ 6502 w 10000"/>
                <a:gd name="connsiteY20" fmla="*/ 366 h 10000"/>
                <a:gd name="connsiteX21" fmla="*/ 6783 w 10000"/>
                <a:gd name="connsiteY21" fmla="*/ 162 h 10000"/>
                <a:gd name="connsiteX22" fmla="*/ 6558 w 10000"/>
                <a:gd name="connsiteY22" fmla="*/ 490 h 10000"/>
                <a:gd name="connsiteX23" fmla="*/ 6361 w 10000"/>
                <a:gd name="connsiteY23" fmla="*/ 569 h 10000"/>
                <a:gd name="connsiteX24" fmla="*/ 6173 w 10000"/>
                <a:gd name="connsiteY24" fmla="*/ 960 h 10000"/>
                <a:gd name="connsiteX25" fmla="*/ 5639 w 10000"/>
                <a:gd name="connsiteY25" fmla="*/ 1273 h 10000"/>
                <a:gd name="connsiteX26" fmla="*/ 4851 w 10000"/>
                <a:gd name="connsiteY26" fmla="*/ 1492 h 10000"/>
                <a:gd name="connsiteX27" fmla="*/ 4120 w 10000"/>
                <a:gd name="connsiteY27" fmla="*/ 1741 h 10000"/>
                <a:gd name="connsiteX28" fmla="*/ 3528 w 10000"/>
                <a:gd name="connsiteY28" fmla="*/ 2273 h 10000"/>
                <a:gd name="connsiteX29" fmla="*/ 3167 w 10000"/>
                <a:gd name="connsiteY29" fmla="*/ 2899 h 10000"/>
                <a:gd name="connsiteX30" fmla="*/ 2938 w 10000"/>
                <a:gd name="connsiteY30" fmla="*/ 3430 h 10000"/>
                <a:gd name="connsiteX31" fmla="*/ 3670 w 10000"/>
                <a:gd name="connsiteY31" fmla="*/ 3305 h 10000"/>
                <a:gd name="connsiteX32" fmla="*/ 4907 w 10000"/>
                <a:gd name="connsiteY32" fmla="*/ 2962 h 10000"/>
                <a:gd name="connsiteX33" fmla="*/ 6276 w 10000"/>
                <a:gd name="connsiteY33" fmla="*/ 2680 h 10000"/>
                <a:gd name="connsiteX34" fmla="*/ 6797 w 10000"/>
                <a:gd name="connsiteY34" fmla="*/ 2383 h 10000"/>
                <a:gd name="connsiteX35" fmla="*/ 7130 w 10000"/>
                <a:gd name="connsiteY35" fmla="*/ 1898 h 10000"/>
                <a:gd name="connsiteX36" fmla="*/ 7439 w 10000"/>
                <a:gd name="connsiteY36" fmla="*/ 1335 h 10000"/>
                <a:gd name="connsiteX37" fmla="*/ 7552 w 10000"/>
                <a:gd name="connsiteY37" fmla="*/ 772 h 10000"/>
                <a:gd name="connsiteX38" fmla="*/ 7669 w 10000"/>
                <a:gd name="connsiteY38" fmla="*/ 1147 h 10000"/>
                <a:gd name="connsiteX39" fmla="*/ 8143 w 10000"/>
                <a:gd name="connsiteY39" fmla="*/ 1147 h 10000"/>
                <a:gd name="connsiteX40" fmla="*/ 7890 w 10000"/>
                <a:gd name="connsiteY40" fmla="*/ 1273 h 10000"/>
                <a:gd name="connsiteX41" fmla="*/ 7655 w 10000"/>
                <a:gd name="connsiteY41" fmla="*/ 1507 h 10000"/>
                <a:gd name="connsiteX42" fmla="*/ 7467 w 10000"/>
                <a:gd name="connsiteY42" fmla="*/ 1898 h 10000"/>
                <a:gd name="connsiteX43" fmla="*/ 7215 w 10000"/>
                <a:gd name="connsiteY43" fmla="*/ 2304 h 10000"/>
                <a:gd name="connsiteX44" fmla="*/ 7008 w 10000"/>
                <a:gd name="connsiteY44" fmla="*/ 2633 h 10000"/>
                <a:gd name="connsiteX45" fmla="*/ 7332 w 10000"/>
                <a:gd name="connsiteY45" fmla="*/ 2790 h 10000"/>
                <a:gd name="connsiteX46" fmla="*/ 7824 w 10000"/>
                <a:gd name="connsiteY46" fmla="*/ 2899 h 10000"/>
                <a:gd name="connsiteX47" fmla="*/ 8143 w 10000"/>
                <a:gd name="connsiteY47" fmla="*/ 2805 h 10000"/>
                <a:gd name="connsiteX48" fmla="*/ 8569 w 10000"/>
                <a:gd name="connsiteY48" fmla="*/ 2477 h 10000"/>
                <a:gd name="connsiteX49" fmla="*/ 9353 w 10000"/>
                <a:gd name="connsiteY49" fmla="*/ 2461 h 10000"/>
                <a:gd name="connsiteX50" fmla="*/ 9072 w 10000"/>
                <a:gd name="connsiteY50" fmla="*/ 2461 h 10000"/>
                <a:gd name="connsiteX51" fmla="*/ 8481 w 10000"/>
                <a:gd name="connsiteY51" fmla="*/ 2867 h 10000"/>
                <a:gd name="connsiteX52" fmla="*/ 8171 w 10000"/>
                <a:gd name="connsiteY52" fmla="*/ 3181 h 10000"/>
                <a:gd name="connsiteX53" fmla="*/ 8303 w 10000"/>
                <a:gd name="connsiteY53" fmla="*/ 3493 h 10000"/>
                <a:gd name="connsiteX54" fmla="*/ 8626 w 10000"/>
                <a:gd name="connsiteY54" fmla="*/ 3853 h 10000"/>
                <a:gd name="connsiteX55" fmla="*/ 8931 w 10000"/>
                <a:gd name="connsiteY55" fmla="*/ 4119 h 10000"/>
                <a:gd name="connsiteX56" fmla="*/ 8893 w 10000"/>
                <a:gd name="connsiteY56" fmla="*/ 4259 h 10000"/>
                <a:gd name="connsiteX57" fmla="*/ 8396 w 10000"/>
                <a:gd name="connsiteY57" fmla="*/ 3837 h 10000"/>
                <a:gd name="connsiteX58" fmla="*/ 7909 w 10000"/>
                <a:gd name="connsiteY58" fmla="*/ 3337 h 10000"/>
                <a:gd name="connsiteX59" fmla="*/ 7355 w 10000"/>
                <a:gd name="connsiteY59" fmla="*/ 3087 h 10000"/>
                <a:gd name="connsiteX60" fmla="*/ 6797 w 10000"/>
                <a:gd name="connsiteY60" fmla="*/ 2946 h 10000"/>
                <a:gd name="connsiteX61" fmla="*/ 6258 w 10000"/>
                <a:gd name="connsiteY61" fmla="*/ 2993 h 10000"/>
                <a:gd name="connsiteX62" fmla="*/ 4996 w 10000"/>
                <a:gd name="connsiteY62" fmla="*/ 3259 h 10000"/>
                <a:gd name="connsiteX63" fmla="*/ 4630 w 10000"/>
                <a:gd name="connsiteY63" fmla="*/ 3384 h 10000"/>
                <a:gd name="connsiteX64" fmla="*/ 5020 w 10000"/>
                <a:gd name="connsiteY64" fmla="*/ 3744 h 10000"/>
                <a:gd name="connsiteX65" fmla="*/ 5742 w 10000"/>
                <a:gd name="connsiteY65" fmla="*/ 4400 h 10000"/>
                <a:gd name="connsiteX66" fmla="*/ 6136 w 10000"/>
                <a:gd name="connsiteY66" fmla="*/ 4838 h 10000"/>
                <a:gd name="connsiteX67" fmla="*/ 6737 w 10000"/>
                <a:gd name="connsiteY67" fmla="*/ 5401 h 10000"/>
                <a:gd name="connsiteX68" fmla="*/ 7655 w 10000"/>
                <a:gd name="connsiteY68" fmla="*/ 5902 h 10000"/>
                <a:gd name="connsiteX69" fmla="*/ 8171 w 10000"/>
                <a:gd name="connsiteY69" fmla="*/ 6027 h 10000"/>
                <a:gd name="connsiteX70" fmla="*/ 8452 w 10000"/>
                <a:gd name="connsiteY70" fmla="*/ 5777 h 10000"/>
                <a:gd name="connsiteX71" fmla="*/ 8818 w 10000"/>
                <a:gd name="connsiteY71" fmla="*/ 5651 h 10000"/>
                <a:gd name="connsiteX72" fmla="*/ 9296 w 10000"/>
                <a:gd name="connsiteY72" fmla="*/ 5839 h 10000"/>
                <a:gd name="connsiteX73" fmla="*/ 8959 w 10000"/>
                <a:gd name="connsiteY73" fmla="*/ 5746 h 10000"/>
                <a:gd name="connsiteX74" fmla="*/ 8583 w 10000"/>
                <a:gd name="connsiteY74" fmla="*/ 5871 h 10000"/>
                <a:gd name="connsiteX75" fmla="*/ 8359 w 10000"/>
                <a:gd name="connsiteY75" fmla="*/ 6168 h 10000"/>
                <a:gd name="connsiteX76" fmla="*/ 8611 w 10000"/>
                <a:gd name="connsiteY76" fmla="*/ 6511 h 10000"/>
                <a:gd name="connsiteX77" fmla="*/ 8907 w 10000"/>
                <a:gd name="connsiteY77" fmla="*/ 6652 h 10000"/>
                <a:gd name="connsiteX78" fmla="*/ 9442 w 10000"/>
                <a:gd name="connsiteY78" fmla="*/ 6606 h 10000"/>
                <a:gd name="connsiteX79" fmla="*/ 10000 w 10000"/>
                <a:gd name="connsiteY79" fmla="*/ 6496 h 10000"/>
                <a:gd name="connsiteX80" fmla="*/ 9522 w 10000"/>
                <a:gd name="connsiteY80" fmla="*/ 6715 h 10000"/>
                <a:gd name="connsiteX81" fmla="*/ 8790 w 10000"/>
                <a:gd name="connsiteY81" fmla="*/ 6808 h 10000"/>
                <a:gd name="connsiteX82" fmla="*/ 8424 w 10000"/>
                <a:gd name="connsiteY82" fmla="*/ 6590 h 10000"/>
                <a:gd name="connsiteX83" fmla="*/ 8063 w 10000"/>
                <a:gd name="connsiteY83" fmla="*/ 6230 h 10000"/>
                <a:gd name="connsiteX84" fmla="*/ 7383 w 10000"/>
                <a:gd name="connsiteY84" fmla="*/ 5996 h 10000"/>
                <a:gd name="connsiteX85" fmla="*/ 6258 w 10000"/>
                <a:gd name="connsiteY85" fmla="*/ 5276 h 10000"/>
                <a:gd name="connsiteX86" fmla="*/ 5329 w 10000"/>
                <a:gd name="connsiteY86" fmla="*/ 4307 h 10000"/>
                <a:gd name="connsiteX87" fmla="*/ 4682 w 10000"/>
                <a:gd name="connsiteY87" fmla="*/ 3806 h 10000"/>
                <a:gd name="connsiteX88" fmla="*/ 4034 w 10000"/>
                <a:gd name="connsiteY88" fmla="*/ 3712 h 10000"/>
                <a:gd name="connsiteX89" fmla="*/ 2881 w 10000"/>
                <a:gd name="connsiteY89" fmla="*/ 4088 h 10000"/>
                <a:gd name="connsiteX90" fmla="*/ 3304 w 10000"/>
                <a:gd name="connsiteY90" fmla="*/ 4307 h 10000"/>
                <a:gd name="connsiteX91" fmla="*/ 4344 w 10000"/>
                <a:gd name="connsiteY91" fmla="*/ 5057 h 10000"/>
                <a:gd name="connsiteX92" fmla="*/ 4954 w 10000"/>
                <a:gd name="connsiteY92" fmla="*/ 5808 h 10000"/>
                <a:gd name="connsiteX93" fmla="*/ 5474 w 10000"/>
                <a:gd name="connsiteY93" fmla="*/ 6606 h 10000"/>
                <a:gd name="connsiteX94" fmla="*/ 6173 w 10000"/>
                <a:gd name="connsiteY94" fmla="*/ 7560 h 10000"/>
                <a:gd name="connsiteX95" fmla="*/ 6989 w 10000"/>
                <a:gd name="connsiteY95" fmla="*/ 8185 h 10000"/>
                <a:gd name="connsiteX96" fmla="*/ 7852 w 10000"/>
                <a:gd name="connsiteY96" fmla="*/ 8451 h 10000"/>
                <a:gd name="connsiteX97" fmla="*/ 8396 w 10000"/>
                <a:gd name="connsiteY97" fmla="*/ 9060 h 10000"/>
                <a:gd name="connsiteX98" fmla="*/ 8565 w 10000"/>
                <a:gd name="connsiteY98" fmla="*/ 9374 h 10000"/>
                <a:gd name="connsiteX99" fmla="*/ 8368 w 10000"/>
                <a:gd name="connsiteY99" fmla="*/ 9155 h 10000"/>
                <a:gd name="connsiteX100" fmla="*/ 7946 w 10000"/>
                <a:gd name="connsiteY100" fmla="*/ 8686 h 10000"/>
                <a:gd name="connsiteX101" fmla="*/ 7467 w 10000"/>
                <a:gd name="connsiteY101" fmla="*/ 8466 h 10000"/>
                <a:gd name="connsiteX102" fmla="*/ 7130 w 10000"/>
                <a:gd name="connsiteY102" fmla="*/ 8497 h 10000"/>
                <a:gd name="connsiteX103" fmla="*/ 7299 w 10000"/>
                <a:gd name="connsiteY103" fmla="*/ 8811 h 10000"/>
                <a:gd name="connsiteX104" fmla="*/ 7416 w 10000"/>
                <a:gd name="connsiteY104" fmla="*/ 9295 h 10000"/>
                <a:gd name="connsiteX105" fmla="*/ 7299 w 10000"/>
                <a:gd name="connsiteY105" fmla="*/ 9999 h 10000"/>
                <a:gd name="connsiteX106" fmla="*/ 7327 w 10000"/>
                <a:gd name="connsiteY106" fmla="*/ 9467 h 10000"/>
                <a:gd name="connsiteX107" fmla="*/ 7233 w 10000"/>
                <a:gd name="connsiteY107" fmla="*/ 8983 h 10000"/>
                <a:gd name="connsiteX108" fmla="*/ 6910 w 10000"/>
                <a:gd name="connsiteY108" fmla="*/ 9014 h 10000"/>
                <a:gd name="connsiteX109" fmla="*/ 6726 w 10000"/>
                <a:gd name="connsiteY109" fmla="*/ 9311 h 10000"/>
                <a:gd name="connsiteX110" fmla="*/ 7106 w 10000"/>
                <a:gd name="connsiteY110" fmla="*/ 8842 h 10000"/>
                <a:gd name="connsiteX111" fmla="*/ 6989 w 10000"/>
                <a:gd name="connsiteY111" fmla="*/ 8654 h 10000"/>
                <a:gd name="connsiteX112" fmla="*/ 6811 w 10000"/>
                <a:gd name="connsiteY112" fmla="*/ 8310 h 10000"/>
                <a:gd name="connsiteX113" fmla="*/ 6595 w 10000"/>
                <a:gd name="connsiteY113" fmla="*/ 8185 h 10000"/>
                <a:gd name="connsiteX114" fmla="*/ 6708 w 10000"/>
                <a:gd name="connsiteY114" fmla="*/ 8529 h 10000"/>
                <a:gd name="connsiteX115" fmla="*/ 6539 w 10000"/>
                <a:gd name="connsiteY115" fmla="*/ 9374 h 10000"/>
                <a:gd name="connsiteX116" fmla="*/ 6286 w 10000"/>
                <a:gd name="connsiteY116" fmla="*/ 9561 h 10000"/>
                <a:gd name="connsiteX117" fmla="*/ 6483 w 10000"/>
                <a:gd name="connsiteY117" fmla="*/ 9217 h 10000"/>
                <a:gd name="connsiteX118" fmla="*/ 6544 w 10000"/>
                <a:gd name="connsiteY118" fmla="*/ 8513 h 10000"/>
                <a:gd name="connsiteX119" fmla="*/ 6089 w 10000"/>
                <a:gd name="connsiteY119" fmla="*/ 7716 h 10000"/>
                <a:gd name="connsiteX120" fmla="*/ 5672 w 10000"/>
                <a:gd name="connsiteY120" fmla="*/ 7215 h 10000"/>
                <a:gd name="connsiteX121" fmla="*/ 5038 w 10000"/>
                <a:gd name="connsiteY121" fmla="*/ 6324 h 10000"/>
                <a:gd name="connsiteX122" fmla="*/ 4630 w 10000"/>
                <a:gd name="connsiteY122" fmla="*/ 5777 h 10000"/>
                <a:gd name="connsiteX123" fmla="*/ 4124 w 10000"/>
                <a:gd name="connsiteY123" fmla="*/ 5214 h 10000"/>
                <a:gd name="connsiteX124" fmla="*/ 3528 w 10000"/>
                <a:gd name="connsiteY124" fmla="*/ 4745 h 10000"/>
                <a:gd name="connsiteX125" fmla="*/ 3134 w 10000"/>
                <a:gd name="connsiteY125" fmla="*/ 4556 h 10000"/>
                <a:gd name="connsiteX126" fmla="*/ 3388 w 10000"/>
                <a:gd name="connsiteY126" fmla="*/ 4963 h 10000"/>
                <a:gd name="connsiteX127" fmla="*/ 3584 w 10000"/>
                <a:gd name="connsiteY127" fmla="*/ 5839 h 10000"/>
                <a:gd name="connsiteX128" fmla="*/ 3660 w 10000"/>
                <a:gd name="connsiteY128" fmla="*/ 6245 h 10000"/>
                <a:gd name="connsiteX129" fmla="*/ 3726 w 10000"/>
                <a:gd name="connsiteY129" fmla="*/ 6559 h 10000"/>
                <a:gd name="connsiteX130" fmla="*/ 3969 w 10000"/>
                <a:gd name="connsiteY130" fmla="*/ 7074 h 10000"/>
                <a:gd name="connsiteX131" fmla="*/ 3698 w 10000"/>
                <a:gd name="connsiteY131" fmla="*/ 6590 h 10000"/>
                <a:gd name="connsiteX132" fmla="*/ 3416 w 10000"/>
                <a:gd name="connsiteY132" fmla="*/ 5714 h 10000"/>
                <a:gd name="connsiteX133" fmla="*/ 3209 w 10000"/>
                <a:gd name="connsiteY133" fmla="*/ 4994 h 10000"/>
                <a:gd name="connsiteX134" fmla="*/ 2544 w 10000"/>
                <a:gd name="connsiteY134" fmla="*/ 4400 h 10000"/>
                <a:gd name="connsiteX135" fmla="*/ 1559 w 10000"/>
                <a:gd name="connsiteY135" fmla="*/ 4463 h 10000"/>
                <a:gd name="connsiteX136" fmla="*/ 180 w 10000"/>
                <a:gd name="connsiteY136" fmla="*/ 4431 h 10000"/>
                <a:gd name="connsiteX137" fmla="*/ 11 w 10000"/>
                <a:gd name="connsiteY137" fmla="*/ 4056 h 10000"/>
                <a:gd name="connsiteX138" fmla="*/ 44 w 10000"/>
                <a:gd name="connsiteY138" fmla="*/ 3696 h 10000"/>
                <a:gd name="connsiteX0" fmla="*/ 0 w 9989"/>
                <a:gd name="connsiteY0" fmla="*/ 4056 h 10000"/>
                <a:gd name="connsiteX1" fmla="*/ 1604 w 9989"/>
                <a:gd name="connsiteY1" fmla="*/ 3212 h 10000"/>
                <a:gd name="connsiteX2" fmla="*/ 1862 w 9989"/>
                <a:gd name="connsiteY2" fmla="*/ 2742 h 10000"/>
                <a:gd name="connsiteX3" fmla="*/ 2031 w 9989"/>
                <a:gd name="connsiteY3" fmla="*/ 2477 h 10000"/>
                <a:gd name="connsiteX4" fmla="*/ 2017 w 9989"/>
                <a:gd name="connsiteY4" fmla="*/ 2148 h 10000"/>
                <a:gd name="connsiteX5" fmla="*/ 2116 w 9989"/>
                <a:gd name="connsiteY5" fmla="*/ 2038 h 10000"/>
                <a:gd name="connsiteX6" fmla="*/ 2144 w 9989"/>
                <a:gd name="connsiteY6" fmla="*/ 2117 h 10000"/>
                <a:gd name="connsiteX7" fmla="*/ 2195 w 9989"/>
                <a:gd name="connsiteY7" fmla="*/ 2493 h 10000"/>
                <a:gd name="connsiteX8" fmla="*/ 1942 w 9989"/>
                <a:gd name="connsiteY8" fmla="*/ 2962 h 10000"/>
                <a:gd name="connsiteX9" fmla="*/ 1975 w 9989"/>
                <a:gd name="connsiteY9" fmla="*/ 3430 h 10000"/>
                <a:gd name="connsiteX10" fmla="*/ 2533 w 9989"/>
                <a:gd name="connsiteY10" fmla="*/ 3337 h 10000"/>
                <a:gd name="connsiteX11" fmla="*/ 3067 w 9989"/>
                <a:gd name="connsiteY11" fmla="*/ 2399 h 10000"/>
                <a:gd name="connsiteX12" fmla="*/ 3602 w 9989"/>
                <a:gd name="connsiteY12" fmla="*/ 1804 h 10000"/>
                <a:gd name="connsiteX13" fmla="*/ 4184 w 9989"/>
                <a:gd name="connsiteY13" fmla="*/ 1444 h 10000"/>
                <a:gd name="connsiteX14" fmla="*/ 4896 w 9989"/>
                <a:gd name="connsiteY14" fmla="*/ 1273 h 10000"/>
                <a:gd name="connsiteX15" fmla="*/ 5346 w 9989"/>
                <a:gd name="connsiteY15" fmla="*/ 1178 h 10000"/>
                <a:gd name="connsiteX16" fmla="*/ 5957 w 9989"/>
                <a:gd name="connsiteY16" fmla="*/ 881 h 10000"/>
                <a:gd name="connsiteX17" fmla="*/ 6111 w 9989"/>
                <a:gd name="connsiteY17" fmla="*/ 663 h 10000"/>
                <a:gd name="connsiteX18" fmla="*/ 6167 w 9989"/>
                <a:gd name="connsiteY18" fmla="*/ 6 h 10000"/>
                <a:gd name="connsiteX19" fmla="*/ 6223 w 9989"/>
                <a:gd name="connsiteY19" fmla="*/ 349 h 10000"/>
                <a:gd name="connsiteX20" fmla="*/ 6491 w 9989"/>
                <a:gd name="connsiteY20" fmla="*/ 366 h 10000"/>
                <a:gd name="connsiteX21" fmla="*/ 6772 w 9989"/>
                <a:gd name="connsiteY21" fmla="*/ 162 h 10000"/>
                <a:gd name="connsiteX22" fmla="*/ 6547 w 9989"/>
                <a:gd name="connsiteY22" fmla="*/ 490 h 10000"/>
                <a:gd name="connsiteX23" fmla="*/ 6350 w 9989"/>
                <a:gd name="connsiteY23" fmla="*/ 569 h 10000"/>
                <a:gd name="connsiteX24" fmla="*/ 6162 w 9989"/>
                <a:gd name="connsiteY24" fmla="*/ 960 h 10000"/>
                <a:gd name="connsiteX25" fmla="*/ 5628 w 9989"/>
                <a:gd name="connsiteY25" fmla="*/ 1273 h 10000"/>
                <a:gd name="connsiteX26" fmla="*/ 4840 w 9989"/>
                <a:gd name="connsiteY26" fmla="*/ 1492 h 10000"/>
                <a:gd name="connsiteX27" fmla="*/ 4109 w 9989"/>
                <a:gd name="connsiteY27" fmla="*/ 1741 h 10000"/>
                <a:gd name="connsiteX28" fmla="*/ 3517 w 9989"/>
                <a:gd name="connsiteY28" fmla="*/ 2273 h 10000"/>
                <a:gd name="connsiteX29" fmla="*/ 3156 w 9989"/>
                <a:gd name="connsiteY29" fmla="*/ 2899 h 10000"/>
                <a:gd name="connsiteX30" fmla="*/ 2927 w 9989"/>
                <a:gd name="connsiteY30" fmla="*/ 3430 h 10000"/>
                <a:gd name="connsiteX31" fmla="*/ 3659 w 9989"/>
                <a:gd name="connsiteY31" fmla="*/ 3305 h 10000"/>
                <a:gd name="connsiteX32" fmla="*/ 4896 w 9989"/>
                <a:gd name="connsiteY32" fmla="*/ 2962 h 10000"/>
                <a:gd name="connsiteX33" fmla="*/ 6265 w 9989"/>
                <a:gd name="connsiteY33" fmla="*/ 2680 h 10000"/>
                <a:gd name="connsiteX34" fmla="*/ 6786 w 9989"/>
                <a:gd name="connsiteY34" fmla="*/ 2383 h 10000"/>
                <a:gd name="connsiteX35" fmla="*/ 7119 w 9989"/>
                <a:gd name="connsiteY35" fmla="*/ 1898 h 10000"/>
                <a:gd name="connsiteX36" fmla="*/ 7428 w 9989"/>
                <a:gd name="connsiteY36" fmla="*/ 1335 h 10000"/>
                <a:gd name="connsiteX37" fmla="*/ 7541 w 9989"/>
                <a:gd name="connsiteY37" fmla="*/ 772 h 10000"/>
                <a:gd name="connsiteX38" fmla="*/ 7658 w 9989"/>
                <a:gd name="connsiteY38" fmla="*/ 1147 h 10000"/>
                <a:gd name="connsiteX39" fmla="*/ 8132 w 9989"/>
                <a:gd name="connsiteY39" fmla="*/ 1147 h 10000"/>
                <a:gd name="connsiteX40" fmla="*/ 7879 w 9989"/>
                <a:gd name="connsiteY40" fmla="*/ 1273 h 10000"/>
                <a:gd name="connsiteX41" fmla="*/ 7644 w 9989"/>
                <a:gd name="connsiteY41" fmla="*/ 1507 h 10000"/>
                <a:gd name="connsiteX42" fmla="*/ 7456 w 9989"/>
                <a:gd name="connsiteY42" fmla="*/ 1898 h 10000"/>
                <a:gd name="connsiteX43" fmla="*/ 7204 w 9989"/>
                <a:gd name="connsiteY43" fmla="*/ 2304 h 10000"/>
                <a:gd name="connsiteX44" fmla="*/ 6997 w 9989"/>
                <a:gd name="connsiteY44" fmla="*/ 2633 h 10000"/>
                <a:gd name="connsiteX45" fmla="*/ 7321 w 9989"/>
                <a:gd name="connsiteY45" fmla="*/ 2790 h 10000"/>
                <a:gd name="connsiteX46" fmla="*/ 7813 w 9989"/>
                <a:gd name="connsiteY46" fmla="*/ 2899 h 10000"/>
                <a:gd name="connsiteX47" fmla="*/ 8132 w 9989"/>
                <a:gd name="connsiteY47" fmla="*/ 2805 h 10000"/>
                <a:gd name="connsiteX48" fmla="*/ 8558 w 9989"/>
                <a:gd name="connsiteY48" fmla="*/ 2477 h 10000"/>
                <a:gd name="connsiteX49" fmla="*/ 9342 w 9989"/>
                <a:gd name="connsiteY49" fmla="*/ 2461 h 10000"/>
                <a:gd name="connsiteX50" fmla="*/ 9061 w 9989"/>
                <a:gd name="connsiteY50" fmla="*/ 2461 h 10000"/>
                <a:gd name="connsiteX51" fmla="*/ 8470 w 9989"/>
                <a:gd name="connsiteY51" fmla="*/ 2867 h 10000"/>
                <a:gd name="connsiteX52" fmla="*/ 8160 w 9989"/>
                <a:gd name="connsiteY52" fmla="*/ 3181 h 10000"/>
                <a:gd name="connsiteX53" fmla="*/ 8292 w 9989"/>
                <a:gd name="connsiteY53" fmla="*/ 3493 h 10000"/>
                <a:gd name="connsiteX54" fmla="*/ 8615 w 9989"/>
                <a:gd name="connsiteY54" fmla="*/ 3853 h 10000"/>
                <a:gd name="connsiteX55" fmla="*/ 8920 w 9989"/>
                <a:gd name="connsiteY55" fmla="*/ 4119 h 10000"/>
                <a:gd name="connsiteX56" fmla="*/ 8882 w 9989"/>
                <a:gd name="connsiteY56" fmla="*/ 4259 h 10000"/>
                <a:gd name="connsiteX57" fmla="*/ 8385 w 9989"/>
                <a:gd name="connsiteY57" fmla="*/ 3837 h 10000"/>
                <a:gd name="connsiteX58" fmla="*/ 7898 w 9989"/>
                <a:gd name="connsiteY58" fmla="*/ 3337 h 10000"/>
                <a:gd name="connsiteX59" fmla="*/ 7344 w 9989"/>
                <a:gd name="connsiteY59" fmla="*/ 3087 h 10000"/>
                <a:gd name="connsiteX60" fmla="*/ 6786 w 9989"/>
                <a:gd name="connsiteY60" fmla="*/ 2946 h 10000"/>
                <a:gd name="connsiteX61" fmla="*/ 6247 w 9989"/>
                <a:gd name="connsiteY61" fmla="*/ 2993 h 10000"/>
                <a:gd name="connsiteX62" fmla="*/ 4985 w 9989"/>
                <a:gd name="connsiteY62" fmla="*/ 3259 h 10000"/>
                <a:gd name="connsiteX63" fmla="*/ 4619 w 9989"/>
                <a:gd name="connsiteY63" fmla="*/ 3384 h 10000"/>
                <a:gd name="connsiteX64" fmla="*/ 5009 w 9989"/>
                <a:gd name="connsiteY64" fmla="*/ 3744 h 10000"/>
                <a:gd name="connsiteX65" fmla="*/ 5731 w 9989"/>
                <a:gd name="connsiteY65" fmla="*/ 4400 h 10000"/>
                <a:gd name="connsiteX66" fmla="*/ 6125 w 9989"/>
                <a:gd name="connsiteY66" fmla="*/ 4838 h 10000"/>
                <a:gd name="connsiteX67" fmla="*/ 6726 w 9989"/>
                <a:gd name="connsiteY67" fmla="*/ 5401 h 10000"/>
                <a:gd name="connsiteX68" fmla="*/ 7644 w 9989"/>
                <a:gd name="connsiteY68" fmla="*/ 5902 h 10000"/>
                <a:gd name="connsiteX69" fmla="*/ 8160 w 9989"/>
                <a:gd name="connsiteY69" fmla="*/ 6027 h 10000"/>
                <a:gd name="connsiteX70" fmla="*/ 8441 w 9989"/>
                <a:gd name="connsiteY70" fmla="*/ 5777 h 10000"/>
                <a:gd name="connsiteX71" fmla="*/ 8807 w 9989"/>
                <a:gd name="connsiteY71" fmla="*/ 5651 h 10000"/>
                <a:gd name="connsiteX72" fmla="*/ 9285 w 9989"/>
                <a:gd name="connsiteY72" fmla="*/ 5839 h 10000"/>
                <a:gd name="connsiteX73" fmla="*/ 8948 w 9989"/>
                <a:gd name="connsiteY73" fmla="*/ 5746 h 10000"/>
                <a:gd name="connsiteX74" fmla="*/ 8572 w 9989"/>
                <a:gd name="connsiteY74" fmla="*/ 5871 h 10000"/>
                <a:gd name="connsiteX75" fmla="*/ 8348 w 9989"/>
                <a:gd name="connsiteY75" fmla="*/ 6168 h 10000"/>
                <a:gd name="connsiteX76" fmla="*/ 8600 w 9989"/>
                <a:gd name="connsiteY76" fmla="*/ 6511 h 10000"/>
                <a:gd name="connsiteX77" fmla="*/ 8896 w 9989"/>
                <a:gd name="connsiteY77" fmla="*/ 6652 h 10000"/>
                <a:gd name="connsiteX78" fmla="*/ 9431 w 9989"/>
                <a:gd name="connsiteY78" fmla="*/ 6606 h 10000"/>
                <a:gd name="connsiteX79" fmla="*/ 9989 w 9989"/>
                <a:gd name="connsiteY79" fmla="*/ 6496 h 10000"/>
                <a:gd name="connsiteX80" fmla="*/ 9511 w 9989"/>
                <a:gd name="connsiteY80" fmla="*/ 6715 h 10000"/>
                <a:gd name="connsiteX81" fmla="*/ 8779 w 9989"/>
                <a:gd name="connsiteY81" fmla="*/ 6808 h 10000"/>
                <a:gd name="connsiteX82" fmla="*/ 8413 w 9989"/>
                <a:gd name="connsiteY82" fmla="*/ 6590 h 10000"/>
                <a:gd name="connsiteX83" fmla="*/ 8052 w 9989"/>
                <a:gd name="connsiteY83" fmla="*/ 6230 h 10000"/>
                <a:gd name="connsiteX84" fmla="*/ 7372 w 9989"/>
                <a:gd name="connsiteY84" fmla="*/ 5996 h 10000"/>
                <a:gd name="connsiteX85" fmla="*/ 6247 w 9989"/>
                <a:gd name="connsiteY85" fmla="*/ 5276 h 10000"/>
                <a:gd name="connsiteX86" fmla="*/ 5318 w 9989"/>
                <a:gd name="connsiteY86" fmla="*/ 4307 h 10000"/>
                <a:gd name="connsiteX87" fmla="*/ 4671 w 9989"/>
                <a:gd name="connsiteY87" fmla="*/ 3806 h 10000"/>
                <a:gd name="connsiteX88" fmla="*/ 4023 w 9989"/>
                <a:gd name="connsiteY88" fmla="*/ 3712 h 10000"/>
                <a:gd name="connsiteX89" fmla="*/ 2870 w 9989"/>
                <a:gd name="connsiteY89" fmla="*/ 4088 h 10000"/>
                <a:gd name="connsiteX90" fmla="*/ 3293 w 9989"/>
                <a:gd name="connsiteY90" fmla="*/ 4307 h 10000"/>
                <a:gd name="connsiteX91" fmla="*/ 4333 w 9989"/>
                <a:gd name="connsiteY91" fmla="*/ 5057 h 10000"/>
                <a:gd name="connsiteX92" fmla="*/ 4943 w 9989"/>
                <a:gd name="connsiteY92" fmla="*/ 5808 h 10000"/>
                <a:gd name="connsiteX93" fmla="*/ 5463 w 9989"/>
                <a:gd name="connsiteY93" fmla="*/ 6606 h 10000"/>
                <a:gd name="connsiteX94" fmla="*/ 6162 w 9989"/>
                <a:gd name="connsiteY94" fmla="*/ 7560 h 10000"/>
                <a:gd name="connsiteX95" fmla="*/ 6978 w 9989"/>
                <a:gd name="connsiteY95" fmla="*/ 8185 h 10000"/>
                <a:gd name="connsiteX96" fmla="*/ 7841 w 9989"/>
                <a:gd name="connsiteY96" fmla="*/ 8451 h 10000"/>
                <a:gd name="connsiteX97" fmla="*/ 8385 w 9989"/>
                <a:gd name="connsiteY97" fmla="*/ 9060 h 10000"/>
                <a:gd name="connsiteX98" fmla="*/ 8554 w 9989"/>
                <a:gd name="connsiteY98" fmla="*/ 9374 h 10000"/>
                <a:gd name="connsiteX99" fmla="*/ 8357 w 9989"/>
                <a:gd name="connsiteY99" fmla="*/ 9155 h 10000"/>
                <a:gd name="connsiteX100" fmla="*/ 7935 w 9989"/>
                <a:gd name="connsiteY100" fmla="*/ 8686 h 10000"/>
                <a:gd name="connsiteX101" fmla="*/ 7456 w 9989"/>
                <a:gd name="connsiteY101" fmla="*/ 8466 h 10000"/>
                <a:gd name="connsiteX102" fmla="*/ 7119 w 9989"/>
                <a:gd name="connsiteY102" fmla="*/ 8497 h 10000"/>
                <a:gd name="connsiteX103" fmla="*/ 7288 w 9989"/>
                <a:gd name="connsiteY103" fmla="*/ 8811 h 10000"/>
                <a:gd name="connsiteX104" fmla="*/ 7405 w 9989"/>
                <a:gd name="connsiteY104" fmla="*/ 9295 h 10000"/>
                <a:gd name="connsiteX105" fmla="*/ 7288 w 9989"/>
                <a:gd name="connsiteY105" fmla="*/ 9999 h 10000"/>
                <a:gd name="connsiteX106" fmla="*/ 7316 w 9989"/>
                <a:gd name="connsiteY106" fmla="*/ 9467 h 10000"/>
                <a:gd name="connsiteX107" fmla="*/ 7222 w 9989"/>
                <a:gd name="connsiteY107" fmla="*/ 8983 h 10000"/>
                <a:gd name="connsiteX108" fmla="*/ 6899 w 9989"/>
                <a:gd name="connsiteY108" fmla="*/ 9014 h 10000"/>
                <a:gd name="connsiteX109" fmla="*/ 6715 w 9989"/>
                <a:gd name="connsiteY109" fmla="*/ 9311 h 10000"/>
                <a:gd name="connsiteX110" fmla="*/ 7095 w 9989"/>
                <a:gd name="connsiteY110" fmla="*/ 8842 h 10000"/>
                <a:gd name="connsiteX111" fmla="*/ 6978 w 9989"/>
                <a:gd name="connsiteY111" fmla="*/ 8654 h 10000"/>
                <a:gd name="connsiteX112" fmla="*/ 6800 w 9989"/>
                <a:gd name="connsiteY112" fmla="*/ 8310 h 10000"/>
                <a:gd name="connsiteX113" fmla="*/ 6584 w 9989"/>
                <a:gd name="connsiteY113" fmla="*/ 8185 h 10000"/>
                <a:gd name="connsiteX114" fmla="*/ 6697 w 9989"/>
                <a:gd name="connsiteY114" fmla="*/ 8529 h 10000"/>
                <a:gd name="connsiteX115" fmla="*/ 6528 w 9989"/>
                <a:gd name="connsiteY115" fmla="*/ 9374 h 10000"/>
                <a:gd name="connsiteX116" fmla="*/ 6275 w 9989"/>
                <a:gd name="connsiteY116" fmla="*/ 9561 h 10000"/>
                <a:gd name="connsiteX117" fmla="*/ 6472 w 9989"/>
                <a:gd name="connsiteY117" fmla="*/ 9217 h 10000"/>
                <a:gd name="connsiteX118" fmla="*/ 6533 w 9989"/>
                <a:gd name="connsiteY118" fmla="*/ 8513 h 10000"/>
                <a:gd name="connsiteX119" fmla="*/ 6078 w 9989"/>
                <a:gd name="connsiteY119" fmla="*/ 7716 h 10000"/>
                <a:gd name="connsiteX120" fmla="*/ 5661 w 9989"/>
                <a:gd name="connsiteY120" fmla="*/ 7215 h 10000"/>
                <a:gd name="connsiteX121" fmla="*/ 5027 w 9989"/>
                <a:gd name="connsiteY121" fmla="*/ 6324 h 10000"/>
                <a:gd name="connsiteX122" fmla="*/ 4619 w 9989"/>
                <a:gd name="connsiteY122" fmla="*/ 5777 h 10000"/>
                <a:gd name="connsiteX123" fmla="*/ 4113 w 9989"/>
                <a:gd name="connsiteY123" fmla="*/ 5214 h 10000"/>
                <a:gd name="connsiteX124" fmla="*/ 3517 w 9989"/>
                <a:gd name="connsiteY124" fmla="*/ 4745 h 10000"/>
                <a:gd name="connsiteX125" fmla="*/ 3123 w 9989"/>
                <a:gd name="connsiteY125" fmla="*/ 4556 h 10000"/>
                <a:gd name="connsiteX126" fmla="*/ 3377 w 9989"/>
                <a:gd name="connsiteY126" fmla="*/ 4963 h 10000"/>
                <a:gd name="connsiteX127" fmla="*/ 3573 w 9989"/>
                <a:gd name="connsiteY127" fmla="*/ 5839 h 10000"/>
                <a:gd name="connsiteX128" fmla="*/ 3649 w 9989"/>
                <a:gd name="connsiteY128" fmla="*/ 6245 h 10000"/>
                <a:gd name="connsiteX129" fmla="*/ 3715 w 9989"/>
                <a:gd name="connsiteY129" fmla="*/ 6559 h 10000"/>
                <a:gd name="connsiteX130" fmla="*/ 3958 w 9989"/>
                <a:gd name="connsiteY130" fmla="*/ 7074 h 10000"/>
                <a:gd name="connsiteX131" fmla="*/ 3687 w 9989"/>
                <a:gd name="connsiteY131" fmla="*/ 6590 h 10000"/>
                <a:gd name="connsiteX132" fmla="*/ 3405 w 9989"/>
                <a:gd name="connsiteY132" fmla="*/ 5714 h 10000"/>
                <a:gd name="connsiteX133" fmla="*/ 3198 w 9989"/>
                <a:gd name="connsiteY133" fmla="*/ 4994 h 10000"/>
                <a:gd name="connsiteX134" fmla="*/ 2533 w 9989"/>
                <a:gd name="connsiteY134" fmla="*/ 4400 h 10000"/>
                <a:gd name="connsiteX135" fmla="*/ 1548 w 9989"/>
                <a:gd name="connsiteY135" fmla="*/ 4463 h 10000"/>
                <a:gd name="connsiteX136" fmla="*/ 169 w 9989"/>
                <a:gd name="connsiteY136" fmla="*/ 4431 h 10000"/>
                <a:gd name="connsiteX137" fmla="*/ 0 w 9989"/>
                <a:gd name="connsiteY137" fmla="*/ 4056 h 10000"/>
                <a:gd name="connsiteX0" fmla="*/ 0 w 9831"/>
                <a:gd name="connsiteY0" fmla="*/ 4431 h 10000"/>
                <a:gd name="connsiteX1" fmla="*/ 1437 w 9831"/>
                <a:gd name="connsiteY1" fmla="*/ 3212 h 10000"/>
                <a:gd name="connsiteX2" fmla="*/ 1695 w 9831"/>
                <a:gd name="connsiteY2" fmla="*/ 2742 h 10000"/>
                <a:gd name="connsiteX3" fmla="*/ 1864 w 9831"/>
                <a:gd name="connsiteY3" fmla="*/ 2477 h 10000"/>
                <a:gd name="connsiteX4" fmla="*/ 1850 w 9831"/>
                <a:gd name="connsiteY4" fmla="*/ 2148 h 10000"/>
                <a:gd name="connsiteX5" fmla="*/ 1949 w 9831"/>
                <a:gd name="connsiteY5" fmla="*/ 2038 h 10000"/>
                <a:gd name="connsiteX6" fmla="*/ 1977 w 9831"/>
                <a:gd name="connsiteY6" fmla="*/ 2117 h 10000"/>
                <a:gd name="connsiteX7" fmla="*/ 2028 w 9831"/>
                <a:gd name="connsiteY7" fmla="*/ 2493 h 10000"/>
                <a:gd name="connsiteX8" fmla="*/ 1775 w 9831"/>
                <a:gd name="connsiteY8" fmla="*/ 2962 h 10000"/>
                <a:gd name="connsiteX9" fmla="*/ 1808 w 9831"/>
                <a:gd name="connsiteY9" fmla="*/ 3430 h 10000"/>
                <a:gd name="connsiteX10" fmla="*/ 2367 w 9831"/>
                <a:gd name="connsiteY10" fmla="*/ 3337 h 10000"/>
                <a:gd name="connsiteX11" fmla="*/ 2901 w 9831"/>
                <a:gd name="connsiteY11" fmla="*/ 2399 h 10000"/>
                <a:gd name="connsiteX12" fmla="*/ 3437 w 9831"/>
                <a:gd name="connsiteY12" fmla="*/ 1804 h 10000"/>
                <a:gd name="connsiteX13" fmla="*/ 4020 w 9831"/>
                <a:gd name="connsiteY13" fmla="*/ 1444 h 10000"/>
                <a:gd name="connsiteX14" fmla="*/ 4732 w 9831"/>
                <a:gd name="connsiteY14" fmla="*/ 1273 h 10000"/>
                <a:gd name="connsiteX15" fmla="*/ 5183 w 9831"/>
                <a:gd name="connsiteY15" fmla="*/ 1178 h 10000"/>
                <a:gd name="connsiteX16" fmla="*/ 5795 w 9831"/>
                <a:gd name="connsiteY16" fmla="*/ 881 h 10000"/>
                <a:gd name="connsiteX17" fmla="*/ 5949 w 9831"/>
                <a:gd name="connsiteY17" fmla="*/ 663 h 10000"/>
                <a:gd name="connsiteX18" fmla="*/ 6005 w 9831"/>
                <a:gd name="connsiteY18" fmla="*/ 6 h 10000"/>
                <a:gd name="connsiteX19" fmla="*/ 6061 w 9831"/>
                <a:gd name="connsiteY19" fmla="*/ 349 h 10000"/>
                <a:gd name="connsiteX20" fmla="*/ 6329 w 9831"/>
                <a:gd name="connsiteY20" fmla="*/ 366 h 10000"/>
                <a:gd name="connsiteX21" fmla="*/ 6610 w 9831"/>
                <a:gd name="connsiteY21" fmla="*/ 162 h 10000"/>
                <a:gd name="connsiteX22" fmla="*/ 6385 w 9831"/>
                <a:gd name="connsiteY22" fmla="*/ 490 h 10000"/>
                <a:gd name="connsiteX23" fmla="*/ 6188 w 9831"/>
                <a:gd name="connsiteY23" fmla="*/ 569 h 10000"/>
                <a:gd name="connsiteX24" fmla="*/ 6000 w 9831"/>
                <a:gd name="connsiteY24" fmla="*/ 960 h 10000"/>
                <a:gd name="connsiteX25" fmla="*/ 5465 w 9831"/>
                <a:gd name="connsiteY25" fmla="*/ 1273 h 10000"/>
                <a:gd name="connsiteX26" fmla="*/ 4676 w 9831"/>
                <a:gd name="connsiteY26" fmla="*/ 1492 h 10000"/>
                <a:gd name="connsiteX27" fmla="*/ 3945 w 9831"/>
                <a:gd name="connsiteY27" fmla="*/ 1741 h 10000"/>
                <a:gd name="connsiteX28" fmla="*/ 3352 w 9831"/>
                <a:gd name="connsiteY28" fmla="*/ 2273 h 10000"/>
                <a:gd name="connsiteX29" fmla="*/ 2990 w 9831"/>
                <a:gd name="connsiteY29" fmla="*/ 2899 h 10000"/>
                <a:gd name="connsiteX30" fmla="*/ 2761 w 9831"/>
                <a:gd name="connsiteY30" fmla="*/ 3430 h 10000"/>
                <a:gd name="connsiteX31" fmla="*/ 3494 w 9831"/>
                <a:gd name="connsiteY31" fmla="*/ 3305 h 10000"/>
                <a:gd name="connsiteX32" fmla="*/ 4732 w 9831"/>
                <a:gd name="connsiteY32" fmla="*/ 2962 h 10000"/>
                <a:gd name="connsiteX33" fmla="*/ 6103 w 9831"/>
                <a:gd name="connsiteY33" fmla="*/ 2680 h 10000"/>
                <a:gd name="connsiteX34" fmla="*/ 6624 w 9831"/>
                <a:gd name="connsiteY34" fmla="*/ 2383 h 10000"/>
                <a:gd name="connsiteX35" fmla="*/ 6958 w 9831"/>
                <a:gd name="connsiteY35" fmla="*/ 1898 h 10000"/>
                <a:gd name="connsiteX36" fmla="*/ 7267 w 9831"/>
                <a:gd name="connsiteY36" fmla="*/ 1335 h 10000"/>
                <a:gd name="connsiteX37" fmla="*/ 7380 w 9831"/>
                <a:gd name="connsiteY37" fmla="*/ 772 h 10000"/>
                <a:gd name="connsiteX38" fmla="*/ 7497 w 9831"/>
                <a:gd name="connsiteY38" fmla="*/ 1147 h 10000"/>
                <a:gd name="connsiteX39" fmla="*/ 7972 w 9831"/>
                <a:gd name="connsiteY39" fmla="*/ 1147 h 10000"/>
                <a:gd name="connsiteX40" fmla="*/ 7719 w 9831"/>
                <a:gd name="connsiteY40" fmla="*/ 1273 h 10000"/>
                <a:gd name="connsiteX41" fmla="*/ 7483 w 9831"/>
                <a:gd name="connsiteY41" fmla="*/ 1507 h 10000"/>
                <a:gd name="connsiteX42" fmla="*/ 7295 w 9831"/>
                <a:gd name="connsiteY42" fmla="*/ 1898 h 10000"/>
                <a:gd name="connsiteX43" fmla="*/ 7043 w 9831"/>
                <a:gd name="connsiteY43" fmla="*/ 2304 h 10000"/>
                <a:gd name="connsiteX44" fmla="*/ 6836 w 9831"/>
                <a:gd name="connsiteY44" fmla="*/ 2633 h 10000"/>
                <a:gd name="connsiteX45" fmla="*/ 7160 w 9831"/>
                <a:gd name="connsiteY45" fmla="*/ 2790 h 10000"/>
                <a:gd name="connsiteX46" fmla="*/ 7653 w 9831"/>
                <a:gd name="connsiteY46" fmla="*/ 2899 h 10000"/>
                <a:gd name="connsiteX47" fmla="*/ 7972 w 9831"/>
                <a:gd name="connsiteY47" fmla="*/ 2805 h 10000"/>
                <a:gd name="connsiteX48" fmla="*/ 8398 w 9831"/>
                <a:gd name="connsiteY48" fmla="*/ 2477 h 10000"/>
                <a:gd name="connsiteX49" fmla="*/ 9183 w 9831"/>
                <a:gd name="connsiteY49" fmla="*/ 2461 h 10000"/>
                <a:gd name="connsiteX50" fmla="*/ 8902 w 9831"/>
                <a:gd name="connsiteY50" fmla="*/ 2461 h 10000"/>
                <a:gd name="connsiteX51" fmla="*/ 8310 w 9831"/>
                <a:gd name="connsiteY51" fmla="*/ 2867 h 10000"/>
                <a:gd name="connsiteX52" fmla="*/ 8000 w 9831"/>
                <a:gd name="connsiteY52" fmla="*/ 3181 h 10000"/>
                <a:gd name="connsiteX53" fmla="*/ 8132 w 9831"/>
                <a:gd name="connsiteY53" fmla="*/ 3493 h 10000"/>
                <a:gd name="connsiteX54" fmla="*/ 8455 w 9831"/>
                <a:gd name="connsiteY54" fmla="*/ 3853 h 10000"/>
                <a:gd name="connsiteX55" fmla="*/ 8761 w 9831"/>
                <a:gd name="connsiteY55" fmla="*/ 4119 h 10000"/>
                <a:gd name="connsiteX56" fmla="*/ 8723 w 9831"/>
                <a:gd name="connsiteY56" fmla="*/ 4259 h 10000"/>
                <a:gd name="connsiteX57" fmla="*/ 8225 w 9831"/>
                <a:gd name="connsiteY57" fmla="*/ 3837 h 10000"/>
                <a:gd name="connsiteX58" fmla="*/ 7738 w 9831"/>
                <a:gd name="connsiteY58" fmla="*/ 3337 h 10000"/>
                <a:gd name="connsiteX59" fmla="*/ 7183 w 9831"/>
                <a:gd name="connsiteY59" fmla="*/ 3087 h 10000"/>
                <a:gd name="connsiteX60" fmla="*/ 6624 w 9831"/>
                <a:gd name="connsiteY60" fmla="*/ 2946 h 10000"/>
                <a:gd name="connsiteX61" fmla="*/ 6085 w 9831"/>
                <a:gd name="connsiteY61" fmla="*/ 2993 h 10000"/>
                <a:gd name="connsiteX62" fmla="*/ 4821 w 9831"/>
                <a:gd name="connsiteY62" fmla="*/ 3259 h 10000"/>
                <a:gd name="connsiteX63" fmla="*/ 4455 w 9831"/>
                <a:gd name="connsiteY63" fmla="*/ 3384 h 10000"/>
                <a:gd name="connsiteX64" fmla="*/ 4846 w 9831"/>
                <a:gd name="connsiteY64" fmla="*/ 3744 h 10000"/>
                <a:gd name="connsiteX65" fmla="*/ 5568 w 9831"/>
                <a:gd name="connsiteY65" fmla="*/ 4400 h 10000"/>
                <a:gd name="connsiteX66" fmla="*/ 5963 w 9831"/>
                <a:gd name="connsiteY66" fmla="*/ 4838 h 10000"/>
                <a:gd name="connsiteX67" fmla="*/ 6564 w 9831"/>
                <a:gd name="connsiteY67" fmla="*/ 5401 h 10000"/>
                <a:gd name="connsiteX68" fmla="*/ 7483 w 9831"/>
                <a:gd name="connsiteY68" fmla="*/ 5902 h 10000"/>
                <a:gd name="connsiteX69" fmla="*/ 8000 w 9831"/>
                <a:gd name="connsiteY69" fmla="*/ 6027 h 10000"/>
                <a:gd name="connsiteX70" fmla="*/ 8281 w 9831"/>
                <a:gd name="connsiteY70" fmla="*/ 5777 h 10000"/>
                <a:gd name="connsiteX71" fmla="*/ 8648 w 9831"/>
                <a:gd name="connsiteY71" fmla="*/ 5651 h 10000"/>
                <a:gd name="connsiteX72" fmla="*/ 9126 w 9831"/>
                <a:gd name="connsiteY72" fmla="*/ 5839 h 10000"/>
                <a:gd name="connsiteX73" fmla="*/ 8789 w 9831"/>
                <a:gd name="connsiteY73" fmla="*/ 5746 h 10000"/>
                <a:gd name="connsiteX74" fmla="*/ 8412 w 9831"/>
                <a:gd name="connsiteY74" fmla="*/ 5871 h 10000"/>
                <a:gd name="connsiteX75" fmla="*/ 8188 w 9831"/>
                <a:gd name="connsiteY75" fmla="*/ 6168 h 10000"/>
                <a:gd name="connsiteX76" fmla="*/ 8440 w 9831"/>
                <a:gd name="connsiteY76" fmla="*/ 6511 h 10000"/>
                <a:gd name="connsiteX77" fmla="*/ 8737 w 9831"/>
                <a:gd name="connsiteY77" fmla="*/ 6652 h 10000"/>
                <a:gd name="connsiteX78" fmla="*/ 9272 w 9831"/>
                <a:gd name="connsiteY78" fmla="*/ 6606 h 10000"/>
                <a:gd name="connsiteX79" fmla="*/ 9831 w 9831"/>
                <a:gd name="connsiteY79" fmla="*/ 6496 h 10000"/>
                <a:gd name="connsiteX80" fmla="*/ 9352 w 9831"/>
                <a:gd name="connsiteY80" fmla="*/ 6715 h 10000"/>
                <a:gd name="connsiteX81" fmla="*/ 8620 w 9831"/>
                <a:gd name="connsiteY81" fmla="*/ 6808 h 10000"/>
                <a:gd name="connsiteX82" fmla="*/ 8253 w 9831"/>
                <a:gd name="connsiteY82" fmla="*/ 6590 h 10000"/>
                <a:gd name="connsiteX83" fmla="*/ 7892 w 9831"/>
                <a:gd name="connsiteY83" fmla="*/ 6230 h 10000"/>
                <a:gd name="connsiteX84" fmla="*/ 7211 w 9831"/>
                <a:gd name="connsiteY84" fmla="*/ 5996 h 10000"/>
                <a:gd name="connsiteX85" fmla="*/ 6085 w 9831"/>
                <a:gd name="connsiteY85" fmla="*/ 5276 h 10000"/>
                <a:gd name="connsiteX86" fmla="*/ 5155 w 9831"/>
                <a:gd name="connsiteY86" fmla="*/ 4307 h 10000"/>
                <a:gd name="connsiteX87" fmla="*/ 4507 w 9831"/>
                <a:gd name="connsiteY87" fmla="*/ 3806 h 10000"/>
                <a:gd name="connsiteX88" fmla="*/ 3858 w 9831"/>
                <a:gd name="connsiteY88" fmla="*/ 3712 h 10000"/>
                <a:gd name="connsiteX89" fmla="*/ 2704 w 9831"/>
                <a:gd name="connsiteY89" fmla="*/ 4088 h 10000"/>
                <a:gd name="connsiteX90" fmla="*/ 3128 w 9831"/>
                <a:gd name="connsiteY90" fmla="*/ 4307 h 10000"/>
                <a:gd name="connsiteX91" fmla="*/ 4169 w 9831"/>
                <a:gd name="connsiteY91" fmla="*/ 5057 h 10000"/>
                <a:gd name="connsiteX92" fmla="*/ 4779 w 9831"/>
                <a:gd name="connsiteY92" fmla="*/ 5808 h 10000"/>
                <a:gd name="connsiteX93" fmla="*/ 5300 w 9831"/>
                <a:gd name="connsiteY93" fmla="*/ 6606 h 10000"/>
                <a:gd name="connsiteX94" fmla="*/ 6000 w 9831"/>
                <a:gd name="connsiteY94" fmla="*/ 7560 h 10000"/>
                <a:gd name="connsiteX95" fmla="*/ 6817 w 9831"/>
                <a:gd name="connsiteY95" fmla="*/ 8185 h 10000"/>
                <a:gd name="connsiteX96" fmla="*/ 7681 w 9831"/>
                <a:gd name="connsiteY96" fmla="*/ 8451 h 10000"/>
                <a:gd name="connsiteX97" fmla="*/ 8225 w 9831"/>
                <a:gd name="connsiteY97" fmla="*/ 9060 h 10000"/>
                <a:gd name="connsiteX98" fmla="*/ 8394 w 9831"/>
                <a:gd name="connsiteY98" fmla="*/ 9374 h 10000"/>
                <a:gd name="connsiteX99" fmla="*/ 8197 w 9831"/>
                <a:gd name="connsiteY99" fmla="*/ 9155 h 10000"/>
                <a:gd name="connsiteX100" fmla="*/ 7775 w 9831"/>
                <a:gd name="connsiteY100" fmla="*/ 8686 h 10000"/>
                <a:gd name="connsiteX101" fmla="*/ 7295 w 9831"/>
                <a:gd name="connsiteY101" fmla="*/ 8466 h 10000"/>
                <a:gd name="connsiteX102" fmla="*/ 6958 w 9831"/>
                <a:gd name="connsiteY102" fmla="*/ 8497 h 10000"/>
                <a:gd name="connsiteX103" fmla="*/ 7127 w 9831"/>
                <a:gd name="connsiteY103" fmla="*/ 8811 h 10000"/>
                <a:gd name="connsiteX104" fmla="*/ 7244 w 9831"/>
                <a:gd name="connsiteY104" fmla="*/ 9295 h 10000"/>
                <a:gd name="connsiteX105" fmla="*/ 7127 w 9831"/>
                <a:gd name="connsiteY105" fmla="*/ 9999 h 10000"/>
                <a:gd name="connsiteX106" fmla="*/ 7155 w 9831"/>
                <a:gd name="connsiteY106" fmla="*/ 9467 h 10000"/>
                <a:gd name="connsiteX107" fmla="*/ 7061 w 9831"/>
                <a:gd name="connsiteY107" fmla="*/ 8983 h 10000"/>
                <a:gd name="connsiteX108" fmla="*/ 6738 w 9831"/>
                <a:gd name="connsiteY108" fmla="*/ 9014 h 10000"/>
                <a:gd name="connsiteX109" fmla="*/ 6553 w 9831"/>
                <a:gd name="connsiteY109" fmla="*/ 9311 h 10000"/>
                <a:gd name="connsiteX110" fmla="*/ 6934 w 9831"/>
                <a:gd name="connsiteY110" fmla="*/ 8842 h 10000"/>
                <a:gd name="connsiteX111" fmla="*/ 6817 w 9831"/>
                <a:gd name="connsiteY111" fmla="*/ 8654 h 10000"/>
                <a:gd name="connsiteX112" fmla="*/ 6638 w 9831"/>
                <a:gd name="connsiteY112" fmla="*/ 8310 h 10000"/>
                <a:gd name="connsiteX113" fmla="*/ 6422 w 9831"/>
                <a:gd name="connsiteY113" fmla="*/ 8185 h 10000"/>
                <a:gd name="connsiteX114" fmla="*/ 6535 w 9831"/>
                <a:gd name="connsiteY114" fmla="*/ 8529 h 10000"/>
                <a:gd name="connsiteX115" fmla="*/ 6366 w 9831"/>
                <a:gd name="connsiteY115" fmla="*/ 9374 h 10000"/>
                <a:gd name="connsiteX116" fmla="*/ 6113 w 9831"/>
                <a:gd name="connsiteY116" fmla="*/ 9561 h 10000"/>
                <a:gd name="connsiteX117" fmla="*/ 6310 w 9831"/>
                <a:gd name="connsiteY117" fmla="*/ 9217 h 10000"/>
                <a:gd name="connsiteX118" fmla="*/ 6371 w 9831"/>
                <a:gd name="connsiteY118" fmla="*/ 8513 h 10000"/>
                <a:gd name="connsiteX119" fmla="*/ 5916 w 9831"/>
                <a:gd name="connsiteY119" fmla="*/ 7716 h 10000"/>
                <a:gd name="connsiteX120" fmla="*/ 5498 w 9831"/>
                <a:gd name="connsiteY120" fmla="*/ 7215 h 10000"/>
                <a:gd name="connsiteX121" fmla="*/ 4864 w 9831"/>
                <a:gd name="connsiteY121" fmla="*/ 6324 h 10000"/>
                <a:gd name="connsiteX122" fmla="*/ 4455 w 9831"/>
                <a:gd name="connsiteY122" fmla="*/ 5777 h 10000"/>
                <a:gd name="connsiteX123" fmla="*/ 3949 w 9831"/>
                <a:gd name="connsiteY123" fmla="*/ 5214 h 10000"/>
                <a:gd name="connsiteX124" fmla="*/ 3352 w 9831"/>
                <a:gd name="connsiteY124" fmla="*/ 4745 h 10000"/>
                <a:gd name="connsiteX125" fmla="*/ 2957 w 9831"/>
                <a:gd name="connsiteY125" fmla="*/ 4556 h 10000"/>
                <a:gd name="connsiteX126" fmla="*/ 3212 w 9831"/>
                <a:gd name="connsiteY126" fmla="*/ 4963 h 10000"/>
                <a:gd name="connsiteX127" fmla="*/ 3408 w 9831"/>
                <a:gd name="connsiteY127" fmla="*/ 5839 h 10000"/>
                <a:gd name="connsiteX128" fmla="*/ 3484 w 9831"/>
                <a:gd name="connsiteY128" fmla="*/ 6245 h 10000"/>
                <a:gd name="connsiteX129" fmla="*/ 3550 w 9831"/>
                <a:gd name="connsiteY129" fmla="*/ 6559 h 10000"/>
                <a:gd name="connsiteX130" fmla="*/ 3793 w 9831"/>
                <a:gd name="connsiteY130" fmla="*/ 7074 h 10000"/>
                <a:gd name="connsiteX131" fmla="*/ 3522 w 9831"/>
                <a:gd name="connsiteY131" fmla="*/ 6590 h 10000"/>
                <a:gd name="connsiteX132" fmla="*/ 3240 w 9831"/>
                <a:gd name="connsiteY132" fmla="*/ 5714 h 10000"/>
                <a:gd name="connsiteX133" fmla="*/ 3033 w 9831"/>
                <a:gd name="connsiteY133" fmla="*/ 4994 h 10000"/>
                <a:gd name="connsiteX134" fmla="*/ 2367 w 9831"/>
                <a:gd name="connsiteY134" fmla="*/ 4400 h 10000"/>
                <a:gd name="connsiteX135" fmla="*/ 1381 w 9831"/>
                <a:gd name="connsiteY135" fmla="*/ 4463 h 10000"/>
                <a:gd name="connsiteX136" fmla="*/ 0 w 9831"/>
                <a:gd name="connsiteY136" fmla="*/ 4431 h 10000"/>
                <a:gd name="connsiteX0" fmla="*/ 0 w 8595"/>
                <a:gd name="connsiteY0" fmla="*/ 4463 h 10000"/>
                <a:gd name="connsiteX1" fmla="*/ 57 w 8595"/>
                <a:gd name="connsiteY1" fmla="*/ 3212 h 10000"/>
                <a:gd name="connsiteX2" fmla="*/ 319 w 8595"/>
                <a:gd name="connsiteY2" fmla="*/ 2742 h 10000"/>
                <a:gd name="connsiteX3" fmla="*/ 491 w 8595"/>
                <a:gd name="connsiteY3" fmla="*/ 2477 h 10000"/>
                <a:gd name="connsiteX4" fmla="*/ 477 w 8595"/>
                <a:gd name="connsiteY4" fmla="*/ 2148 h 10000"/>
                <a:gd name="connsiteX5" fmla="*/ 578 w 8595"/>
                <a:gd name="connsiteY5" fmla="*/ 2038 h 10000"/>
                <a:gd name="connsiteX6" fmla="*/ 606 w 8595"/>
                <a:gd name="connsiteY6" fmla="*/ 2117 h 10000"/>
                <a:gd name="connsiteX7" fmla="*/ 658 w 8595"/>
                <a:gd name="connsiteY7" fmla="*/ 2493 h 10000"/>
                <a:gd name="connsiteX8" fmla="*/ 401 w 8595"/>
                <a:gd name="connsiteY8" fmla="*/ 2962 h 10000"/>
                <a:gd name="connsiteX9" fmla="*/ 434 w 8595"/>
                <a:gd name="connsiteY9" fmla="*/ 3430 h 10000"/>
                <a:gd name="connsiteX10" fmla="*/ 1003 w 8595"/>
                <a:gd name="connsiteY10" fmla="*/ 3337 h 10000"/>
                <a:gd name="connsiteX11" fmla="*/ 1546 w 8595"/>
                <a:gd name="connsiteY11" fmla="*/ 2399 h 10000"/>
                <a:gd name="connsiteX12" fmla="*/ 2091 w 8595"/>
                <a:gd name="connsiteY12" fmla="*/ 1804 h 10000"/>
                <a:gd name="connsiteX13" fmla="*/ 2684 w 8595"/>
                <a:gd name="connsiteY13" fmla="*/ 1444 h 10000"/>
                <a:gd name="connsiteX14" fmla="*/ 3408 w 8595"/>
                <a:gd name="connsiteY14" fmla="*/ 1273 h 10000"/>
                <a:gd name="connsiteX15" fmla="*/ 3867 w 8595"/>
                <a:gd name="connsiteY15" fmla="*/ 1178 h 10000"/>
                <a:gd name="connsiteX16" fmla="*/ 4490 w 8595"/>
                <a:gd name="connsiteY16" fmla="*/ 881 h 10000"/>
                <a:gd name="connsiteX17" fmla="*/ 4646 w 8595"/>
                <a:gd name="connsiteY17" fmla="*/ 663 h 10000"/>
                <a:gd name="connsiteX18" fmla="*/ 4703 w 8595"/>
                <a:gd name="connsiteY18" fmla="*/ 6 h 10000"/>
                <a:gd name="connsiteX19" fmla="*/ 4760 w 8595"/>
                <a:gd name="connsiteY19" fmla="*/ 349 h 10000"/>
                <a:gd name="connsiteX20" fmla="*/ 5033 w 8595"/>
                <a:gd name="connsiteY20" fmla="*/ 366 h 10000"/>
                <a:gd name="connsiteX21" fmla="*/ 5319 w 8595"/>
                <a:gd name="connsiteY21" fmla="*/ 162 h 10000"/>
                <a:gd name="connsiteX22" fmla="*/ 5090 w 8595"/>
                <a:gd name="connsiteY22" fmla="*/ 490 h 10000"/>
                <a:gd name="connsiteX23" fmla="*/ 4889 w 8595"/>
                <a:gd name="connsiteY23" fmla="*/ 569 h 10000"/>
                <a:gd name="connsiteX24" fmla="*/ 4698 w 8595"/>
                <a:gd name="connsiteY24" fmla="*/ 960 h 10000"/>
                <a:gd name="connsiteX25" fmla="*/ 4154 w 8595"/>
                <a:gd name="connsiteY25" fmla="*/ 1273 h 10000"/>
                <a:gd name="connsiteX26" fmla="*/ 3351 w 8595"/>
                <a:gd name="connsiteY26" fmla="*/ 1492 h 10000"/>
                <a:gd name="connsiteX27" fmla="*/ 2608 w 8595"/>
                <a:gd name="connsiteY27" fmla="*/ 1741 h 10000"/>
                <a:gd name="connsiteX28" fmla="*/ 2005 w 8595"/>
                <a:gd name="connsiteY28" fmla="*/ 2273 h 10000"/>
                <a:gd name="connsiteX29" fmla="*/ 1636 w 8595"/>
                <a:gd name="connsiteY29" fmla="*/ 2899 h 10000"/>
                <a:gd name="connsiteX30" fmla="*/ 1403 w 8595"/>
                <a:gd name="connsiteY30" fmla="*/ 3430 h 10000"/>
                <a:gd name="connsiteX31" fmla="*/ 2149 w 8595"/>
                <a:gd name="connsiteY31" fmla="*/ 3305 h 10000"/>
                <a:gd name="connsiteX32" fmla="*/ 3408 w 8595"/>
                <a:gd name="connsiteY32" fmla="*/ 2962 h 10000"/>
                <a:gd name="connsiteX33" fmla="*/ 4803 w 8595"/>
                <a:gd name="connsiteY33" fmla="*/ 2680 h 10000"/>
                <a:gd name="connsiteX34" fmla="*/ 5333 w 8595"/>
                <a:gd name="connsiteY34" fmla="*/ 2383 h 10000"/>
                <a:gd name="connsiteX35" fmla="*/ 5673 w 8595"/>
                <a:gd name="connsiteY35" fmla="*/ 1898 h 10000"/>
                <a:gd name="connsiteX36" fmla="*/ 5987 w 8595"/>
                <a:gd name="connsiteY36" fmla="*/ 1335 h 10000"/>
                <a:gd name="connsiteX37" fmla="*/ 6102 w 8595"/>
                <a:gd name="connsiteY37" fmla="*/ 772 h 10000"/>
                <a:gd name="connsiteX38" fmla="*/ 6221 w 8595"/>
                <a:gd name="connsiteY38" fmla="*/ 1147 h 10000"/>
                <a:gd name="connsiteX39" fmla="*/ 6704 w 8595"/>
                <a:gd name="connsiteY39" fmla="*/ 1147 h 10000"/>
                <a:gd name="connsiteX40" fmla="*/ 6447 w 8595"/>
                <a:gd name="connsiteY40" fmla="*/ 1273 h 10000"/>
                <a:gd name="connsiteX41" fmla="*/ 6207 w 8595"/>
                <a:gd name="connsiteY41" fmla="*/ 1507 h 10000"/>
                <a:gd name="connsiteX42" fmla="*/ 6015 w 8595"/>
                <a:gd name="connsiteY42" fmla="*/ 1898 h 10000"/>
                <a:gd name="connsiteX43" fmla="*/ 5759 w 8595"/>
                <a:gd name="connsiteY43" fmla="*/ 2304 h 10000"/>
                <a:gd name="connsiteX44" fmla="*/ 5549 w 8595"/>
                <a:gd name="connsiteY44" fmla="*/ 2633 h 10000"/>
                <a:gd name="connsiteX45" fmla="*/ 5878 w 8595"/>
                <a:gd name="connsiteY45" fmla="*/ 2790 h 10000"/>
                <a:gd name="connsiteX46" fmla="*/ 6380 w 8595"/>
                <a:gd name="connsiteY46" fmla="*/ 2899 h 10000"/>
                <a:gd name="connsiteX47" fmla="*/ 6704 w 8595"/>
                <a:gd name="connsiteY47" fmla="*/ 2805 h 10000"/>
                <a:gd name="connsiteX48" fmla="*/ 7137 w 8595"/>
                <a:gd name="connsiteY48" fmla="*/ 2477 h 10000"/>
                <a:gd name="connsiteX49" fmla="*/ 7936 w 8595"/>
                <a:gd name="connsiteY49" fmla="*/ 2461 h 10000"/>
                <a:gd name="connsiteX50" fmla="*/ 7650 w 8595"/>
                <a:gd name="connsiteY50" fmla="*/ 2461 h 10000"/>
                <a:gd name="connsiteX51" fmla="*/ 7048 w 8595"/>
                <a:gd name="connsiteY51" fmla="*/ 2867 h 10000"/>
                <a:gd name="connsiteX52" fmla="*/ 6733 w 8595"/>
                <a:gd name="connsiteY52" fmla="*/ 3181 h 10000"/>
                <a:gd name="connsiteX53" fmla="*/ 6867 w 8595"/>
                <a:gd name="connsiteY53" fmla="*/ 3493 h 10000"/>
                <a:gd name="connsiteX54" fmla="*/ 7195 w 8595"/>
                <a:gd name="connsiteY54" fmla="*/ 3853 h 10000"/>
                <a:gd name="connsiteX55" fmla="*/ 7507 w 8595"/>
                <a:gd name="connsiteY55" fmla="*/ 4119 h 10000"/>
                <a:gd name="connsiteX56" fmla="*/ 7468 w 8595"/>
                <a:gd name="connsiteY56" fmla="*/ 4259 h 10000"/>
                <a:gd name="connsiteX57" fmla="*/ 6961 w 8595"/>
                <a:gd name="connsiteY57" fmla="*/ 3837 h 10000"/>
                <a:gd name="connsiteX58" fmla="*/ 6466 w 8595"/>
                <a:gd name="connsiteY58" fmla="*/ 3337 h 10000"/>
                <a:gd name="connsiteX59" fmla="*/ 5901 w 8595"/>
                <a:gd name="connsiteY59" fmla="*/ 3087 h 10000"/>
                <a:gd name="connsiteX60" fmla="*/ 5333 w 8595"/>
                <a:gd name="connsiteY60" fmla="*/ 2946 h 10000"/>
                <a:gd name="connsiteX61" fmla="*/ 4785 w 8595"/>
                <a:gd name="connsiteY61" fmla="*/ 2993 h 10000"/>
                <a:gd name="connsiteX62" fmla="*/ 3499 w 8595"/>
                <a:gd name="connsiteY62" fmla="*/ 3259 h 10000"/>
                <a:gd name="connsiteX63" fmla="*/ 3127 w 8595"/>
                <a:gd name="connsiteY63" fmla="*/ 3384 h 10000"/>
                <a:gd name="connsiteX64" fmla="*/ 3524 w 8595"/>
                <a:gd name="connsiteY64" fmla="*/ 3744 h 10000"/>
                <a:gd name="connsiteX65" fmla="*/ 4259 w 8595"/>
                <a:gd name="connsiteY65" fmla="*/ 4400 h 10000"/>
                <a:gd name="connsiteX66" fmla="*/ 4661 w 8595"/>
                <a:gd name="connsiteY66" fmla="*/ 4838 h 10000"/>
                <a:gd name="connsiteX67" fmla="*/ 5272 w 8595"/>
                <a:gd name="connsiteY67" fmla="*/ 5401 h 10000"/>
                <a:gd name="connsiteX68" fmla="*/ 6207 w 8595"/>
                <a:gd name="connsiteY68" fmla="*/ 5902 h 10000"/>
                <a:gd name="connsiteX69" fmla="*/ 6733 w 8595"/>
                <a:gd name="connsiteY69" fmla="*/ 6027 h 10000"/>
                <a:gd name="connsiteX70" fmla="*/ 7018 w 8595"/>
                <a:gd name="connsiteY70" fmla="*/ 5777 h 10000"/>
                <a:gd name="connsiteX71" fmla="*/ 7392 w 8595"/>
                <a:gd name="connsiteY71" fmla="*/ 5651 h 10000"/>
                <a:gd name="connsiteX72" fmla="*/ 7878 w 8595"/>
                <a:gd name="connsiteY72" fmla="*/ 5839 h 10000"/>
                <a:gd name="connsiteX73" fmla="*/ 7535 w 8595"/>
                <a:gd name="connsiteY73" fmla="*/ 5746 h 10000"/>
                <a:gd name="connsiteX74" fmla="*/ 7152 w 8595"/>
                <a:gd name="connsiteY74" fmla="*/ 5871 h 10000"/>
                <a:gd name="connsiteX75" fmla="*/ 6924 w 8595"/>
                <a:gd name="connsiteY75" fmla="*/ 6168 h 10000"/>
                <a:gd name="connsiteX76" fmla="*/ 7180 w 8595"/>
                <a:gd name="connsiteY76" fmla="*/ 6511 h 10000"/>
                <a:gd name="connsiteX77" fmla="*/ 7482 w 8595"/>
                <a:gd name="connsiteY77" fmla="*/ 6652 h 10000"/>
                <a:gd name="connsiteX78" fmla="*/ 8026 w 8595"/>
                <a:gd name="connsiteY78" fmla="*/ 6606 h 10000"/>
                <a:gd name="connsiteX79" fmla="*/ 8595 w 8595"/>
                <a:gd name="connsiteY79" fmla="*/ 6496 h 10000"/>
                <a:gd name="connsiteX80" fmla="*/ 8108 w 8595"/>
                <a:gd name="connsiteY80" fmla="*/ 6715 h 10000"/>
                <a:gd name="connsiteX81" fmla="*/ 7363 w 8595"/>
                <a:gd name="connsiteY81" fmla="*/ 6808 h 10000"/>
                <a:gd name="connsiteX82" fmla="*/ 6990 w 8595"/>
                <a:gd name="connsiteY82" fmla="*/ 6590 h 10000"/>
                <a:gd name="connsiteX83" fmla="*/ 6623 w 8595"/>
                <a:gd name="connsiteY83" fmla="*/ 6230 h 10000"/>
                <a:gd name="connsiteX84" fmla="*/ 5930 w 8595"/>
                <a:gd name="connsiteY84" fmla="*/ 5996 h 10000"/>
                <a:gd name="connsiteX85" fmla="*/ 4785 w 8595"/>
                <a:gd name="connsiteY85" fmla="*/ 5276 h 10000"/>
                <a:gd name="connsiteX86" fmla="*/ 3839 w 8595"/>
                <a:gd name="connsiteY86" fmla="*/ 4307 h 10000"/>
                <a:gd name="connsiteX87" fmla="*/ 3179 w 8595"/>
                <a:gd name="connsiteY87" fmla="*/ 3806 h 10000"/>
                <a:gd name="connsiteX88" fmla="*/ 2519 w 8595"/>
                <a:gd name="connsiteY88" fmla="*/ 3712 h 10000"/>
                <a:gd name="connsiteX89" fmla="*/ 1345 w 8595"/>
                <a:gd name="connsiteY89" fmla="*/ 4088 h 10000"/>
                <a:gd name="connsiteX90" fmla="*/ 1777 w 8595"/>
                <a:gd name="connsiteY90" fmla="*/ 4307 h 10000"/>
                <a:gd name="connsiteX91" fmla="*/ 2836 w 8595"/>
                <a:gd name="connsiteY91" fmla="*/ 5057 h 10000"/>
                <a:gd name="connsiteX92" fmla="*/ 3456 w 8595"/>
                <a:gd name="connsiteY92" fmla="*/ 5808 h 10000"/>
                <a:gd name="connsiteX93" fmla="*/ 3986 w 8595"/>
                <a:gd name="connsiteY93" fmla="*/ 6606 h 10000"/>
                <a:gd name="connsiteX94" fmla="*/ 4698 w 8595"/>
                <a:gd name="connsiteY94" fmla="*/ 7560 h 10000"/>
                <a:gd name="connsiteX95" fmla="*/ 5529 w 8595"/>
                <a:gd name="connsiteY95" fmla="*/ 8185 h 10000"/>
                <a:gd name="connsiteX96" fmla="*/ 6408 w 8595"/>
                <a:gd name="connsiteY96" fmla="*/ 8451 h 10000"/>
                <a:gd name="connsiteX97" fmla="*/ 6961 w 8595"/>
                <a:gd name="connsiteY97" fmla="*/ 9060 h 10000"/>
                <a:gd name="connsiteX98" fmla="*/ 7133 w 8595"/>
                <a:gd name="connsiteY98" fmla="*/ 9374 h 10000"/>
                <a:gd name="connsiteX99" fmla="*/ 6933 w 8595"/>
                <a:gd name="connsiteY99" fmla="*/ 9155 h 10000"/>
                <a:gd name="connsiteX100" fmla="*/ 6504 w 8595"/>
                <a:gd name="connsiteY100" fmla="*/ 8686 h 10000"/>
                <a:gd name="connsiteX101" fmla="*/ 6015 w 8595"/>
                <a:gd name="connsiteY101" fmla="*/ 8466 h 10000"/>
                <a:gd name="connsiteX102" fmla="*/ 5673 w 8595"/>
                <a:gd name="connsiteY102" fmla="*/ 8497 h 10000"/>
                <a:gd name="connsiteX103" fmla="*/ 5845 w 8595"/>
                <a:gd name="connsiteY103" fmla="*/ 8811 h 10000"/>
                <a:gd name="connsiteX104" fmla="*/ 5964 w 8595"/>
                <a:gd name="connsiteY104" fmla="*/ 9295 h 10000"/>
                <a:gd name="connsiteX105" fmla="*/ 5845 w 8595"/>
                <a:gd name="connsiteY105" fmla="*/ 9999 h 10000"/>
                <a:gd name="connsiteX106" fmla="*/ 5873 w 8595"/>
                <a:gd name="connsiteY106" fmla="*/ 9467 h 10000"/>
                <a:gd name="connsiteX107" fmla="*/ 5777 w 8595"/>
                <a:gd name="connsiteY107" fmla="*/ 8983 h 10000"/>
                <a:gd name="connsiteX108" fmla="*/ 5449 w 8595"/>
                <a:gd name="connsiteY108" fmla="*/ 9014 h 10000"/>
                <a:gd name="connsiteX109" fmla="*/ 5261 w 8595"/>
                <a:gd name="connsiteY109" fmla="*/ 9311 h 10000"/>
                <a:gd name="connsiteX110" fmla="*/ 5648 w 8595"/>
                <a:gd name="connsiteY110" fmla="*/ 8842 h 10000"/>
                <a:gd name="connsiteX111" fmla="*/ 5529 w 8595"/>
                <a:gd name="connsiteY111" fmla="*/ 8654 h 10000"/>
                <a:gd name="connsiteX112" fmla="*/ 5347 w 8595"/>
                <a:gd name="connsiteY112" fmla="*/ 8310 h 10000"/>
                <a:gd name="connsiteX113" fmla="*/ 5127 w 8595"/>
                <a:gd name="connsiteY113" fmla="*/ 8185 h 10000"/>
                <a:gd name="connsiteX114" fmla="*/ 5242 w 8595"/>
                <a:gd name="connsiteY114" fmla="*/ 8529 h 10000"/>
                <a:gd name="connsiteX115" fmla="*/ 5070 w 8595"/>
                <a:gd name="connsiteY115" fmla="*/ 9374 h 10000"/>
                <a:gd name="connsiteX116" fmla="*/ 4813 w 8595"/>
                <a:gd name="connsiteY116" fmla="*/ 9561 h 10000"/>
                <a:gd name="connsiteX117" fmla="*/ 5013 w 8595"/>
                <a:gd name="connsiteY117" fmla="*/ 9217 h 10000"/>
                <a:gd name="connsiteX118" fmla="*/ 5076 w 8595"/>
                <a:gd name="connsiteY118" fmla="*/ 8513 h 10000"/>
                <a:gd name="connsiteX119" fmla="*/ 4613 w 8595"/>
                <a:gd name="connsiteY119" fmla="*/ 7716 h 10000"/>
                <a:gd name="connsiteX120" fmla="*/ 4188 w 8595"/>
                <a:gd name="connsiteY120" fmla="*/ 7215 h 10000"/>
                <a:gd name="connsiteX121" fmla="*/ 3543 w 8595"/>
                <a:gd name="connsiteY121" fmla="*/ 6324 h 10000"/>
                <a:gd name="connsiteX122" fmla="*/ 3127 w 8595"/>
                <a:gd name="connsiteY122" fmla="*/ 5777 h 10000"/>
                <a:gd name="connsiteX123" fmla="*/ 2612 w 8595"/>
                <a:gd name="connsiteY123" fmla="*/ 5214 h 10000"/>
                <a:gd name="connsiteX124" fmla="*/ 2005 w 8595"/>
                <a:gd name="connsiteY124" fmla="*/ 4745 h 10000"/>
                <a:gd name="connsiteX125" fmla="*/ 1603 w 8595"/>
                <a:gd name="connsiteY125" fmla="*/ 4556 h 10000"/>
                <a:gd name="connsiteX126" fmla="*/ 1862 w 8595"/>
                <a:gd name="connsiteY126" fmla="*/ 4963 h 10000"/>
                <a:gd name="connsiteX127" fmla="*/ 2062 w 8595"/>
                <a:gd name="connsiteY127" fmla="*/ 5839 h 10000"/>
                <a:gd name="connsiteX128" fmla="*/ 2139 w 8595"/>
                <a:gd name="connsiteY128" fmla="*/ 6245 h 10000"/>
                <a:gd name="connsiteX129" fmla="*/ 2206 w 8595"/>
                <a:gd name="connsiteY129" fmla="*/ 6559 h 10000"/>
                <a:gd name="connsiteX130" fmla="*/ 2453 w 8595"/>
                <a:gd name="connsiteY130" fmla="*/ 7074 h 10000"/>
                <a:gd name="connsiteX131" fmla="*/ 2178 w 8595"/>
                <a:gd name="connsiteY131" fmla="*/ 6590 h 10000"/>
                <a:gd name="connsiteX132" fmla="*/ 1891 w 8595"/>
                <a:gd name="connsiteY132" fmla="*/ 5714 h 10000"/>
                <a:gd name="connsiteX133" fmla="*/ 1680 w 8595"/>
                <a:gd name="connsiteY133" fmla="*/ 4994 h 10000"/>
                <a:gd name="connsiteX134" fmla="*/ 1003 w 8595"/>
                <a:gd name="connsiteY134" fmla="*/ 4400 h 10000"/>
                <a:gd name="connsiteX135" fmla="*/ 0 w 8595"/>
                <a:gd name="connsiteY135" fmla="*/ 4463 h 10000"/>
                <a:gd name="connsiteX0" fmla="*/ 0 w 10000"/>
                <a:gd name="connsiteY0" fmla="*/ 4463 h 10000"/>
                <a:gd name="connsiteX1" fmla="*/ 66 w 10000"/>
                <a:gd name="connsiteY1" fmla="*/ 3212 h 10000"/>
                <a:gd name="connsiteX2" fmla="*/ 371 w 10000"/>
                <a:gd name="connsiteY2" fmla="*/ 2742 h 10000"/>
                <a:gd name="connsiteX3" fmla="*/ 571 w 10000"/>
                <a:gd name="connsiteY3" fmla="*/ 2477 h 10000"/>
                <a:gd name="connsiteX4" fmla="*/ 555 w 10000"/>
                <a:gd name="connsiteY4" fmla="*/ 2148 h 10000"/>
                <a:gd name="connsiteX5" fmla="*/ 672 w 10000"/>
                <a:gd name="connsiteY5" fmla="*/ 2038 h 10000"/>
                <a:gd name="connsiteX6" fmla="*/ 766 w 10000"/>
                <a:gd name="connsiteY6" fmla="*/ 2493 h 10000"/>
                <a:gd name="connsiteX7" fmla="*/ 467 w 10000"/>
                <a:gd name="connsiteY7" fmla="*/ 2962 h 10000"/>
                <a:gd name="connsiteX8" fmla="*/ 505 w 10000"/>
                <a:gd name="connsiteY8" fmla="*/ 3430 h 10000"/>
                <a:gd name="connsiteX9" fmla="*/ 1167 w 10000"/>
                <a:gd name="connsiteY9" fmla="*/ 3337 h 10000"/>
                <a:gd name="connsiteX10" fmla="*/ 1799 w 10000"/>
                <a:gd name="connsiteY10" fmla="*/ 2399 h 10000"/>
                <a:gd name="connsiteX11" fmla="*/ 2433 w 10000"/>
                <a:gd name="connsiteY11" fmla="*/ 1804 h 10000"/>
                <a:gd name="connsiteX12" fmla="*/ 3123 w 10000"/>
                <a:gd name="connsiteY12" fmla="*/ 1444 h 10000"/>
                <a:gd name="connsiteX13" fmla="*/ 3965 w 10000"/>
                <a:gd name="connsiteY13" fmla="*/ 1273 h 10000"/>
                <a:gd name="connsiteX14" fmla="*/ 4499 w 10000"/>
                <a:gd name="connsiteY14" fmla="*/ 1178 h 10000"/>
                <a:gd name="connsiteX15" fmla="*/ 5224 w 10000"/>
                <a:gd name="connsiteY15" fmla="*/ 881 h 10000"/>
                <a:gd name="connsiteX16" fmla="*/ 5405 w 10000"/>
                <a:gd name="connsiteY16" fmla="*/ 663 h 10000"/>
                <a:gd name="connsiteX17" fmla="*/ 5472 w 10000"/>
                <a:gd name="connsiteY17" fmla="*/ 6 h 10000"/>
                <a:gd name="connsiteX18" fmla="*/ 5538 w 10000"/>
                <a:gd name="connsiteY18" fmla="*/ 349 h 10000"/>
                <a:gd name="connsiteX19" fmla="*/ 5856 w 10000"/>
                <a:gd name="connsiteY19" fmla="*/ 366 h 10000"/>
                <a:gd name="connsiteX20" fmla="*/ 6188 w 10000"/>
                <a:gd name="connsiteY20" fmla="*/ 162 h 10000"/>
                <a:gd name="connsiteX21" fmla="*/ 5922 w 10000"/>
                <a:gd name="connsiteY21" fmla="*/ 490 h 10000"/>
                <a:gd name="connsiteX22" fmla="*/ 5688 w 10000"/>
                <a:gd name="connsiteY22" fmla="*/ 569 h 10000"/>
                <a:gd name="connsiteX23" fmla="*/ 5466 w 10000"/>
                <a:gd name="connsiteY23" fmla="*/ 960 h 10000"/>
                <a:gd name="connsiteX24" fmla="*/ 4833 w 10000"/>
                <a:gd name="connsiteY24" fmla="*/ 1273 h 10000"/>
                <a:gd name="connsiteX25" fmla="*/ 3899 w 10000"/>
                <a:gd name="connsiteY25" fmla="*/ 1492 h 10000"/>
                <a:gd name="connsiteX26" fmla="*/ 3034 w 10000"/>
                <a:gd name="connsiteY26" fmla="*/ 1741 h 10000"/>
                <a:gd name="connsiteX27" fmla="*/ 2333 w 10000"/>
                <a:gd name="connsiteY27" fmla="*/ 2273 h 10000"/>
                <a:gd name="connsiteX28" fmla="*/ 1903 w 10000"/>
                <a:gd name="connsiteY28" fmla="*/ 2899 h 10000"/>
                <a:gd name="connsiteX29" fmla="*/ 1632 w 10000"/>
                <a:gd name="connsiteY29" fmla="*/ 3430 h 10000"/>
                <a:gd name="connsiteX30" fmla="*/ 2500 w 10000"/>
                <a:gd name="connsiteY30" fmla="*/ 3305 h 10000"/>
                <a:gd name="connsiteX31" fmla="*/ 3965 w 10000"/>
                <a:gd name="connsiteY31" fmla="*/ 2962 h 10000"/>
                <a:gd name="connsiteX32" fmla="*/ 5588 w 10000"/>
                <a:gd name="connsiteY32" fmla="*/ 2680 h 10000"/>
                <a:gd name="connsiteX33" fmla="*/ 6205 w 10000"/>
                <a:gd name="connsiteY33" fmla="*/ 2383 h 10000"/>
                <a:gd name="connsiteX34" fmla="*/ 6600 w 10000"/>
                <a:gd name="connsiteY34" fmla="*/ 1898 h 10000"/>
                <a:gd name="connsiteX35" fmla="*/ 6966 w 10000"/>
                <a:gd name="connsiteY35" fmla="*/ 1335 h 10000"/>
                <a:gd name="connsiteX36" fmla="*/ 7099 w 10000"/>
                <a:gd name="connsiteY36" fmla="*/ 772 h 10000"/>
                <a:gd name="connsiteX37" fmla="*/ 7238 w 10000"/>
                <a:gd name="connsiteY37" fmla="*/ 1147 h 10000"/>
                <a:gd name="connsiteX38" fmla="*/ 7800 w 10000"/>
                <a:gd name="connsiteY38" fmla="*/ 1147 h 10000"/>
                <a:gd name="connsiteX39" fmla="*/ 7501 w 10000"/>
                <a:gd name="connsiteY39" fmla="*/ 1273 h 10000"/>
                <a:gd name="connsiteX40" fmla="*/ 7222 w 10000"/>
                <a:gd name="connsiteY40" fmla="*/ 1507 h 10000"/>
                <a:gd name="connsiteX41" fmla="*/ 6998 w 10000"/>
                <a:gd name="connsiteY41" fmla="*/ 1898 h 10000"/>
                <a:gd name="connsiteX42" fmla="*/ 6700 w 10000"/>
                <a:gd name="connsiteY42" fmla="*/ 2304 h 10000"/>
                <a:gd name="connsiteX43" fmla="*/ 6456 w 10000"/>
                <a:gd name="connsiteY43" fmla="*/ 2633 h 10000"/>
                <a:gd name="connsiteX44" fmla="*/ 6839 w 10000"/>
                <a:gd name="connsiteY44" fmla="*/ 2790 h 10000"/>
                <a:gd name="connsiteX45" fmla="*/ 7423 w 10000"/>
                <a:gd name="connsiteY45" fmla="*/ 2899 h 10000"/>
                <a:gd name="connsiteX46" fmla="*/ 7800 w 10000"/>
                <a:gd name="connsiteY46" fmla="*/ 2805 h 10000"/>
                <a:gd name="connsiteX47" fmla="*/ 8304 w 10000"/>
                <a:gd name="connsiteY47" fmla="*/ 2477 h 10000"/>
                <a:gd name="connsiteX48" fmla="*/ 9233 w 10000"/>
                <a:gd name="connsiteY48" fmla="*/ 2461 h 10000"/>
                <a:gd name="connsiteX49" fmla="*/ 8901 w 10000"/>
                <a:gd name="connsiteY49" fmla="*/ 2461 h 10000"/>
                <a:gd name="connsiteX50" fmla="*/ 8200 w 10000"/>
                <a:gd name="connsiteY50" fmla="*/ 2867 h 10000"/>
                <a:gd name="connsiteX51" fmla="*/ 7834 w 10000"/>
                <a:gd name="connsiteY51" fmla="*/ 3181 h 10000"/>
                <a:gd name="connsiteX52" fmla="*/ 7990 w 10000"/>
                <a:gd name="connsiteY52" fmla="*/ 3493 h 10000"/>
                <a:gd name="connsiteX53" fmla="*/ 8371 w 10000"/>
                <a:gd name="connsiteY53" fmla="*/ 3853 h 10000"/>
                <a:gd name="connsiteX54" fmla="*/ 8734 w 10000"/>
                <a:gd name="connsiteY54" fmla="*/ 4119 h 10000"/>
                <a:gd name="connsiteX55" fmla="*/ 8689 w 10000"/>
                <a:gd name="connsiteY55" fmla="*/ 4259 h 10000"/>
                <a:gd name="connsiteX56" fmla="*/ 8099 w 10000"/>
                <a:gd name="connsiteY56" fmla="*/ 3837 h 10000"/>
                <a:gd name="connsiteX57" fmla="*/ 7523 w 10000"/>
                <a:gd name="connsiteY57" fmla="*/ 3337 h 10000"/>
                <a:gd name="connsiteX58" fmla="*/ 6866 w 10000"/>
                <a:gd name="connsiteY58" fmla="*/ 3087 h 10000"/>
                <a:gd name="connsiteX59" fmla="*/ 6205 w 10000"/>
                <a:gd name="connsiteY59" fmla="*/ 2946 h 10000"/>
                <a:gd name="connsiteX60" fmla="*/ 5567 w 10000"/>
                <a:gd name="connsiteY60" fmla="*/ 2993 h 10000"/>
                <a:gd name="connsiteX61" fmla="*/ 4071 w 10000"/>
                <a:gd name="connsiteY61" fmla="*/ 3259 h 10000"/>
                <a:gd name="connsiteX62" fmla="*/ 3638 w 10000"/>
                <a:gd name="connsiteY62" fmla="*/ 3384 h 10000"/>
                <a:gd name="connsiteX63" fmla="*/ 4100 w 10000"/>
                <a:gd name="connsiteY63" fmla="*/ 3744 h 10000"/>
                <a:gd name="connsiteX64" fmla="*/ 4955 w 10000"/>
                <a:gd name="connsiteY64" fmla="*/ 4400 h 10000"/>
                <a:gd name="connsiteX65" fmla="*/ 5423 w 10000"/>
                <a:gd name="connsiteY65" fmla="*/ 4838 h 10000"/>
                <a:gd name="connsiteX66" fmla="*/ 6134 w 10000"/>
                <a:gd name="connsiteY66" fmla="*/ 5401 h 10000"/>
                <a:gd name="connsiteX67" fmla="*/ 7222 w 10000"/>
                <a:gd name="connsiteY67" fmla="*/ 5902 h 10000"/>
                <a:gd name="connsiteX68" fmla="*/ 7834 w 10000"/>
                <a:gd name="connsiteY68" fmla="*/ 6027 h 10000"/>
                <a:gd name="connsiteX69" fmla="*/ 8165 w 10000"/>
                <a:gd name="connsiteY69" fmla="*/ 5777 h 10000"/>
                <a:gd name="connsiteX70" fmla="*/ 8600 w 10000"/>
                <a:gd name="connsiteY70" fmla="*/ 5651 h 10000"/>
                <a:gd name="connsiteX71" fmla="*/ 9166 w 10000"/>
                <a:gd name="connsiteY71" fmla="*/ 5839 h 10000"/>
                <a:gd name="connsiteX72" fmla="*/ 8767 w 10000"/>
                <a:gd name="connsiteY72" fmla="*/ 5746 h 10000"/>
                <a:gd name="connsiteX73" fmla="*/ 8321 w 10000"/>
                <a:gd name="connsiteY73" fmla="*/ 5871 h 10000"/>
                <a:gd name="connsiteX74" fmla="*/ 8056 w 10000"/>
                <a:gd name="connsiteY74" fmla="*/ 6168 h 10000"/>
                <a:gd name="connsiteX75" fmla="*/ 8354 w 10000"/>
                <a:gd name="connsiteY75" fmla="*/ 6511 h 10000"/>
                <a:gd name="connsiteX76" fmla="*/ 8705 w 10000"/>
                <a:gd name="connsiteY76" fmla="*/ 6652 h 10000"/>
                <a:gd name="connsiteX77" fmla="*/ 9338 w 10000"/>
                <a:gd name="connsiteY77" fmla="*/ 6606 h 10000"/>
                <a:gd name="connsiteX78" fmla="*/ 10000 w 10000"/>
                <a:gd name="connsiteY78" fmla="*/ 6496 h 10000"/>
                <a:gd name="connsiteX79" fmla="*/ 9433 w 10000"/>
                <a:gd name="connsiteY79" fmla="*/ 6715 h 10000"/>
                <a:gd name="connsiteX80" fmla="*/ 8567 w 10000"/>
                <a:gd name="connsiteY80" fmla="*/ 6808 h 10000"/>
                <a:gd name="connsiteX81" fmla="*/ 8133 w 10000"/>
                <a:gd name="connsiteY81" fmla="*/ 6590 h 10000"/>
                <a:gd name="connsiteX82" fmla="*/ 7706 w 10000"/>
                <a:gd name="connsiteY82" fmla="*/ 6230 h 10000"/>
                <a:gd name="connsiteX83" fmla="*/ 6899 w 10000"/>
                <a:gd name="connsiteY83" fmla="*/ 5996 h 10000"/>
                <a:gd name="connsiteX84" fmla="*/ 5567 w 10000"/>
                <a:gd name="connsiteY84" fmla="*/ 5276 h 10000"/>
                <a:gd name="connsiteX85" fmla="*/ 4467 w 10000"/>
                <a:gd name="connsiteY85" fmla="*/ 4307 h 10000"/>
                <a:gd name="connsiteX86" fmla="*/ 3699 w 10000"/>
                <a:gd name="connsiteY86" fmla="*/ 3806 h 10000"/>
                <a:gd name="connsiteX87" fmla="*/ 2931 w 10000"/>
                <a:gd name="connsiteY87" fmla="*/ 3712 h 10000"/>
                <a:gd name="connsiteX88" fmla="*/ 1565 w 10000"/>
                <a:gd name="connsiteY88" fmla="*/ 4088 h 10000"/>
                <a:gd name="connsiteX89" fmla="*/ 2067 w 10000"/>
                <a:gd name="connsiteY89" fmla="*/ 4307 h 10000"/>
                <a:gd name="connsiteX90" fmla="*/ 3300 w 10000"/>
                <a:gd name="connsiteY90" fmla="*/ 5057 h 10000"/>
                <a:gd name="connsiteX91" fmla="*/ 4021 w 10000"/>
                <a:gd name="connsiteY91" fmla="*/ 5808 h 10000"/>
                <a:gd name="connsiteX92" fmla="*/ 4638 w 10000"/>
                <a:gd name="connsiteY92" fmla="*/ 6606 h 10000"/>
                <a:gd name="connsiteX93" fmla="*/ 5466 w 10000"/>
                <a:gd name="connsiteY93" fmla="*/ 7560 h 10000"/>
                <a:gd name="connsiteX94" fmla="*/ 6433 w 10000"/>
                <a:gd name="connsiteY94" fmla="*/ 8185 h 10000"/>
                <a:gd name="connsiteX95" fmla="*/ 7455 w 10000"/>
                <a:gd name="connsiteY95" fmla="*/ 8451 h 10000"/>
                <a:gd name="connsiteX96" fmla="*/ 8099 w 10000"/>
                <a:gd name="connsiteY96" fmla="*/ 9060 h 10000"/>
                <a:gd name="connsiteX97" fmla="*/ 8299 w 10000"/>
                <a:gd name="connsiteY97" fmla="*/ 9374 h 10000"/>
                <a:gd name="connsiteX98" fmla="*/ 8066 w 10000"/>
                <a:gd name="connsiteY98" fmla="*/ 9155 h 10000"/>
                <a:gd name="connsiteX99" fmla="*/ 7567 w 10000"/>
                <a:gd name="connsiteY99" fmla="*/ 8686 h 10000"/>
                <a:gd name="connsiteX100" fmla="*/ 6998 w 10000"/>
                <a:gd name="connsiteY100" fmla="*/ 8466 h 10000"/>
                <a:gd name="connsiteX101" fmla="*/ 6600 w 10000"/>
                <a:gd name="connsiteY101" fmla="*/ 8497 h 10000"/>
                <a:gd name="connsiteX102" fmla="*/ 6800 w 10000"/>
                <a:gd name="connsiteY102" fmla="*/ 8811 h 10000"/>
                <a:gd name="connsiteX103" fmla="*/ 6939 w 10000"/>
                <a:gd name="connsiteY103" fmla="*/ 9295 h 10000"/>
                <a:gd name="connsiteX104" fmla="*/ 6800 w 10000"/>
                <a:gd name="connsiteY104" fmla="*/ 9999 h 10000"/>
                <a:gd name="connsiteX105" fmla="*/ 6833 w 10000"/>
                <a:gd name="connsiteY105" fmla="*/ 9467 h 10000"/>
                <a:gd name="connsiteX106" fmla="*/ 6721 w 10000"/>
                <a:gd name="connsiteY106" fmla="*/ 8983 h 10000"/>
                <a:gd name="connsiteX107" fmla="*/ 6340 w 10000"/>
                <a:gd name="connsiteY107" fmla="*/ 9014 h 10000"/>
                <a:gd name="connsiteX108" fmla="*/ 6121 w 10000"/>
                <a:gd name="connsiteY108" fmla="*/ 9311 h 10000"/>
                <a:gd name="connsiteX109" fmla="*/ 6571 w 10000"/>
                <a:gd name="connsiteY109" fmla="*/ 8842 h 10000"/>
                <a:gd name="connsiteX110" fmla="*/ 6433 w 10000"/>
                <a:gd name="connsiteY110" fmla="*/ 8654 h 10000"/>
                <a:gd name="connsiteX111" fmla="*/ 6221 w 10000"/>
                <a:gd name="connsiteY111" fmla="*/ 8310 h 10000"/>
                <a:gd name="connsiteX112" fmla="*/ 5965 w 10000"/>
                <a:gd name="connsiteY112" fmla="*/ 8185 h 10000"/>
                <a:gd name="connsiteX113" fmla="*/ 6099 w 10000"/>
                <a:gd name="connsiteY113" fmla="*/ 8529 h 10000"/>
                <a:gd name="connsiteX114" fmla="*/ 5899 w 10000"/>
                <a:gd name="connsiteY114" fmla="*/ 9374 h 10000"/>
                <a:gd name="connsiteX115" fmla="*/ 5600 w 10000"/>
                <a:gd name="connsiteY115" fmla="*/ 9561 h 10000"/>
                <a:gd name="connsiteX116" fmla="*/ 5832 w 10000"/>
                <a:gd name="connsiteY116" fmla="*/ 9217 h 10000"/>
                <a:gd name="connsiteX117" fmla="*/ 5906 w 10000"/>
                <a:gd name="connsiteY117" fmla="*/ 8513 h 10000"/>
                <a:gd name="connsiteX118" fmla="*/ 5367 w 10000"/>
                <a:gd name="connsiteY118" fmla="*/ 7716 h 10000"/>
                <a:gd name="connsiteX119" fmla="*/ 4873 w 10000"/>
                <a:gd name="connsiteY119" fmla="*/ 7215 h 10000"/>
                <a:gd name="connsiteX120" fmla="*/ 4122 w 10000"/>
                <a:gd name="connsiteY120" fmla="*/ 6324 h 10000"/>
                <a:gd name="connsiteX121" fmla="*/ 3638 w 10000"/>
                <a:gd name="connsiteY121" fmla="*/ 5777 h 10000"/>
                <a:gd name="connsiteX122" fmla="*/ 3039 w 10000"/>
                <a:gd name="connsiteY122" fmla="*/ 5214 h 10000"/>
                <a:gd name="connsiteX123" fmla="*/ 2333 w 10000"/>
                <a:gd name="connsiteY123" fmla="*/ 4745 h 10000"/>
                <a:gd name="connsiteX124" fmla="*/ 1865 w 10000"/>
                <a:gd name="connsiteY124" fmla="*/ 4556 h 10000"/>
                <a:gd name="connsiteX125" fmla="*/ 2166 w 10000"/>
                <a:gd name="connsiteY125" fmla="*/ 4963 h 10000"/>
                <a:gd name="connsiteX126" fmla="*/ 2399 w 10000"/>
                <a:gd name="connsiteY126" fmla="*/ 5839 h 10000"/>
                <a:gd name="connsiteX127" fmla="*/ 2489 w 10000"/>
                <a:gd name="connsiteY127" fmla="*/ 6245 h 10000"/>
                <a:gd name="connsiteX128" fmla="*/ 2567 w 10000"/>
                <a:gd name="connsiteY128" fmla="*/ 6559 h 10000"/>
                <a:gd name="connsiteX129" fmla="*/ 2854 w 10000"/>
                <a:gd name="connsiteY129" fmla="*/ 7074 h 10000"/>
                <a:gd name="connsiteX130" fmla="*/ 2534 w 10000"/>
                <a:gd name="connsiteY130" fmla="*/ 6590 h 10000"/>
                <a:gd name="connsiteX131" fmla="*/ 2200 w 10000"/>
                <a:gd name="connsiteY131" fmla="*/ 5714 h 10000"/>
                <a:gd name="connsiteX132" fmla="*/ 1955 w 10000"/>
                <a:gd name="connsiteY132" fmla="*/ 4994 h 10000"/>
                <a:gd name="connsiteX133" fmla="*/ 1167 w 10000"/>
                <a:gd name="connsiteY133" fmla="*/ 4400 h 10000"/>
                <a:gd name="connsiteX134" fmla="*/ 0 w 10000"/>
                <a:gd name="connsiteY134" fmla="*/ 4463 h 10000"/>
                <a:gd name="connsiteX0" fmla="*/ 0 w 10000"/>
                <a:gd name="connsiteY0" fmla="*/ 4463 h 10000"/>
                <a:gd name="connsiteX1" fmla="*/ 66 w 10000"/>
                <a:gd name="connsiteY1" fmla="*/ 3212 h 10000"/>
                <a:gd name="connsiteX2" fmla="*/ 371 w 10000"/>
                <a:gd name="connsiteY2" fmla="*/ 2742 h 10000"/>
                <a:gd name="connsiteX3" fmla="*/ 571 w 10000"/>
                <a:gd name="connsiteY3" fmla="*/ 2477 h 10000"/>
                <a:gd name="connsiteX4" fmla="*/ 555 w 10000"/>
                <a:gd name="connsiteY4" fmla="*/ 2148 h 10000"/>
                <a:gd name="connsiteX5" fmla="*/ 766 w 10000"/>
                <a:gd name="connsiteY5" fmla="*/ 2493 h 10000"/>
                <a:gd name="connsiteX6" fmla="*/ 467 w 10000"/>
                <a:gd name="connsiteY6" fmla="*/ 2962 h 10000"/>
                <a:gd name="connsiteX7" fmla="*/ 505 w 10000"/>
                <a:gd name="connsiteY7" fmla="*/ 3430 h 10000"/>
                <a:gd name="connsiteX8" fmla="*/ 1167 w 10000"/>
                <a:gd name="connsiteY8" fmla="*/ 3337 h 10000"/>
                <a:gd name="connsiteX9" fmla="*/ 1799 w 10000"/>
                <a:gd name="connsiteY9" fmla="*/ 2399 h 10000"/>
                <a:gd name="connsiteX10" fmla="*/ 2433 w 10000"/>
                <a:gd name="connsiteY10" fmla="*/ 1804 h 10000"/>
                <a:gd name="connsiteX11" fmla="*/ 3123 w 10000"/>
                <a:gd name="connsiteY11" fmla="*/ 1444 h 10000"/>
                <a:gd name="connsiteX12" fmla="*/ 3965 w 10000"/>
                <a:gd name="connsiteY12" fmla="*/ 1273 h 10000"/>
                <a:gd name="connsiteX13" fmla="*/ 4499 w 10000"/>
                <a:gd name="connsiteY13" fmla="*/ 1178 h 10000"/>
                <a:gd name="connsiteX14" fmla="*/ 5224 w 10000"/>
                <a:gd name="connsiteY14" fmla="*/ 881 h 10000"/>
                <a:gd name="connsiteX15" fmla="*/ 5405 w 10000"/>
                <a:gd name="connsiteY15" fmla="*/ 663 h 10000"/>
                <a:gd name="connsiteX16" fmla="*/ 5472 w 10000"/>
                <a:gd name="connsiteY16" fmla="*/ 6 h 10000"/>
                <a:gd name="connsiteX17" fmla="*/ 5538 w 10000"/>
                <a:gd name="connsiteY17" fmla="*/ 349 h 10000"/>
                <a:gd name="connsiteX18" fmla="*/ 5856 w 10000"/>
                <a:gd name="connsiteY18" fmla="*/ 366 h 10000"/>
                <a:gd name="connsiteX19" fmla="*/ 6188 w 10000"/>
                <a:gd name="connsiteY19" fmla="*/ 162 h 10000"/>
                <a:gd name="connsiteX20" fmla="*/ 5922 w 10000"/>
                <a:gd name="connsiteY20" fmla="*/ 490 h 10000"/>
                <a:gd name="connsiteX21" fmla="*/ 5688 w 10000"/>
                <a:gd name="connsiteY21" fmla="*/ 569 h 10000"/>
                <a:gd name="connsiteX22" fmla="*/ 5466 w 10000"/>
                <a:gd name="connsiteY22" fmla="*/ 960 h 10000"/>
                <a:gd name="connsiteX23" fmla="*/ 4833 w 10000"/>
                <a:gd name="connsiteY23" fmla="*/ 1273 h 10000"/>
                <a:gd name="connsiteX24" fmla="*/ 3899 w 10000"/>
                <a:gd name="connsiteY24" fmla="*/ 1492 h 10000"/>
                <a:gd name="connsiteX25" fmla="*/ 3034 w 10000"/>
                <a:gd name="connsiteY25" fmla="*/ 1741 h 10000"/>
                <a:gd name="connsiteX26" fmla="*/ 2333 w 10000"/>
                <a:gd name="connsiteY26" fmla="*/ 2273 h 10000"/>
                <a:gd name="connsiteX27" fmla="*/ 1903 w 10000"/>
                <a:gd name="connsiteY27" fmla="*/ 2899 h 10000"/>
                <a:gd name="connsiteX28" fmla="*/ 1632 w 10000"/>
                <a:gd name="connsiteY28" fmla="*/ 3430 h 10000"/>
                <a:gd name="connsiteX29" fmla="*/ 2500 w 10000"/>
                <a:gd name="connsiteY29" fmla="*/ 3305 h 10000"/>
                <a:gd name="connsiteX30" fmla="*/ 3965 w 10000"/>
                <a:gd name="connsiteY30" fmla="*/ 2962 h 10000"/>
                <a:gd name="connsiteX31" fmla="*/ 5588 w 10000"/>
                <a:gd name="connsiteY31" fmla="*/ 2680 h 10000"/>
                <a:gd name="connsiteX32" fmla="*/ 6205 w 10000"/>
                <a:gd name="connsiteY32" fmla="*/ 2383 h 10000"/>
                <a:gd name="connsiteX33" fmla="*/ 6600 w 10000"/>
                <a:gd name="connsiteY33" fmla="*/ 1898 h 10000"/>
                <a:gd name="connsiteX34" fmla="*/ 6966 w 10000"/>
                <a:gd name="connsiteY34" fmla="*/ 1335 h 10000"/>
                <a:gd name="connsiteX35" fmla="*/ 7099 w 10000"/>
                <a:gd name="connsiteY35" fmla="*/ 772 h 10000"/>
                <a:gd name="connsiteX36" fmla="*/ 7238 w 10000"/>
                <a:gd name="connsiteY36" fmla="*/ 1147 h 10000"/>
                <a:gd name="connsiteX37" fmla="*/ 7800 w 10000"/>
                <a:gd name="connsiteY37" fmla="*/ 1147 h 10000"/>
                <a:gd name="connsiteX38" fmla="*/ 7501 w 10000"/>
                <a:gd name="connsiteY38" fmla="*/ 1273 h 10000"/>
                <a:gd name="connsiteX39" fmla="*/ 7222 w 10000"/>
                <a:gd name="connsiteY39" fmla="*/ 1507 h 10000"/>
                <a:gd name="connsiteX40" fmla="*/ 6998 w 10000"/>
                <a:gd name="connsiteY40" fmla="*/ 1898 h 10000"/>
                <a:gd name="connsiteX41" fmla="*/ 6700 w 10000"/>
                <a:gd name="connsiteY41" fmla="*/ 2304 h 10000"/>
                <a:gd name="connsiteX42" fmla="*/ 6456 w 10000"/>
                <a:gd name="connsiteY42" fmla="*/ 2633 h 10000"/>
                <a:gd name="connsiteX43" fmla="*/ 6839 w 10000"/>
                <a:gd name="connsiteY43" fmla="*/ 2790 h 10000"/>
                <a:gd name="connsiteX44" fmla="*/ 7423 w 10000"/>
                <a:gd name="connsiteY44" fmla="*/ 2899 h 10000"/>
                <a:gd name="connsiteX45" fmla="*/ 7800 w 10000"/>
                <a:gd name="connsiteY45" fmla="*/ 2805 h 10000"/>
                <a:gd name="connsiteX46" fmla="*/ 8304 w 10000"/>
                <a:gd name="connsiteY46" fmla="*/ 2477 h 10000"/>
                <a:gd name="connsiteX47" fmla="*/ 9233 w 10000"/>
                <a:gd name="connsiteY47" fmla="*/ 2461 h 10000"/>
                <a:gd name="connsiteX48" fmla="*/ 8901 w 10000"/>
                <a:gd name="connsiteY48" fmla="*/ 2461 h 10000"/>
                <a:gd name="connsiteX49" fmla="*/ 8200 w 10000"/>
                <a:gd name="connsiteY49" fmla="*/ 2867 h 10000"/>
                <a:gd name="connsiteX50" fmla="*/ 7834 w 10000"/>
                <a:gd name="connsiteY50" fmla="*/ 3181 h 10000"/>
                <a:gd name="connsiteX51" fmla="*/ 7990 w 10000"/>
                <a:gd name="connsiteY51" fmla="*/ 3493 h 10000"/>
                <a:gd name="connsiteX52" fmla="*/ 8371 w 10000"/>
                <a:gd name="connsiteY52" fmla="*/ 3853 h 10000"/>
                <a:gd name="connsiteX53" fmla="*/ 8734 w 10000"/>
                <a:gd name="connsiteY53" fmla="*/ 4119 h 10000"/>
                <a:gd name="connsiteX54" fmla="*/ 8689 w 10000"/>
                <a:gd name="connsiteY54" fmla="*/ 4259 h 10000"/>
                <a:gd name="connsiteX55" fmla="*/ 8099 w 10000"/>
                <a:gd name="connsiteY55" fmla="*/ 3837 h 10000"/>
                <a:gd name="connsiteX56" fmla="*/ 7523 w 10000"/>
                <a:gd name="connsiteY56" fmla="*/ 3337 h 10000"/>
                <a:gd name="connsiteX57" fmla="*/ 6866 w 10000"/>
                <a:gd name="connsiteY57" fmla="*/ 3087 h 10000"/>
                <a:gd name="connsiteX58" fmla="*/ 6205 w 10000"/>
                <a:gd name="connsiteY58" fmla="*/ 2946 h 10000"/>
                <a:gd name="connsiteX59" fmla="*/ 5567 w 10000"/>
                <a:gd name="connsiteY59" fmla="*/ 2993 h 10000"/>
                <a:gd name="connsiteX60" fmla="*/ 4071 w 10000"/>
                <a:gd name="connsiteY60" fmla="*/ 3259 h 10000"/>
                <a:gd name="connsiteX61" fmla="*/ 3638 w 10000"/>
                <a:gd name="connsiteY61" fmla="*/ 3384 h 10000"/>
                <a:gd name="connsiteX62" fmla="*/ 4100 w 10000"/>
                <a:gd name="connsiteY62" fmla="*/ 3744 h 10000"/>
                <a:gd name="connsiteX63" fmla="*/ 4955 w 10000"/>
                <a:gd name="connsiteY63" fmla="*/ 4400 h 10000"/>
                <a:gd name="connsiteX64" fmla="*/ 5423 w 10000"/>
                <a:gd name="connsiteY64" fmla="*/ 4838 h 10000"/>
                <a:gd name="connsiteX65" fmla="*/ 6134 w 10000"/>
                <a:gd name="connsiteY65" fmla="*/ 5401 h 10000"/>
                <a:gd name="connsiteX66" fmla="*/ 7222 w 10000"/>
                <a:gd name="connsiteY66" fmla="*/ 5902 h 10000"/>
                <a:gd name="connsiteX67" fmla="*/ 7834 w 10000"/>
                <a:gd name="connsiteY67" fmla="*/ 6027 h 10000"/>
                <a:gd name="connsiteX68" fmla="*/ 8165 w 10000"/>
                <a:gd name="connsiteY68" fmla="*/ 5777 h 10000"/>
                <a:gd name="connsiteX69" fmla="*/ 8600 w 10000"/>
                <a:gd name="connsiteY69" fmla="*/ 5651 h 10000"/>
                <a:gd name="connsiteX70" fmla="*/ 9166 w 10000"/>
                <a:gd name="connsiteY70" fmla="*/ 5839 h 10000"/>
                <a:gd name="connsiteX71" fmla="*/ 8767 w 10000"/>
                <a:gd name="connsiteY71" fmla="*/ 5746 h 10000"/>
                <a:gd name="connsiteX72" fmla="*/ 8321 w 10000"/>
                <a:gd name="connsiteY72" fmla="*/ 5871 h 10000"/>
                <a:gd name="connsiteX73" fmla="*/ 8056 w 10000"/>
                <a:gd name="connsiteY73" fmla="*/ 6168 h 10000"/>
                <a:gd name="connsiteX74" fmla="*/ 8354 w 10000"/>
                <a:gd name="connsiteY74" fmla="*/ 6511 h 10000"/>
                <a:gd name="connsiteX75" fmla="*/ 8705 w 10000"/>
                <a:gd name="connsiteY75" fmla="*/ 6652 h 10000"/>
                <a:gd name="connsiteX76" fmla="*/ 9338 w 10000"/>
                <a:gd name="connsiteY76" fmla="*/ 6606 h 10000"/>
                <a:gd name="connsiteX77" fmla="*/ 10000 w 10000"/>
                <a:gd name="connsiteY77" fmla="*/ 6496 h 10000"/>
                <a:gd name="connsiteX78" fmla="*/ 9433 w 10000"/>
                <a:gd name="connsiteY78" fmla="*/ 6715 h 10000"/>
                <a:gd name="connsiteX79" fmla="*/ 8567 w 10000"/>
                <a:gd name="connsiteY79" fmla="*/ 6808 h 10000"/>
                <a:gd name="connsiteX80" fmla="*/ 8133 w 10000"/>
                <a:gd name="connsiteY80" fmla="*/ 6590 h 10000"/>
                <a:gd name="connsiteX81" fmla="*/ 7706 w 10000"/>
                <a:gd name="connsiteY81" fmla="*/ 6230 h 10000"/>
                <a:gd name="connsiteX82" fmla="*/ 6899 w 10000"/>
                <a:gd name="connsiteY82" fmla="*/ 5996 h 10000"/>
                <a:gd name="connsiteX83" fmla="*/ 5567 w 10000"/>
                <a:gd name="connsiteY83" fmla="*/ 5276 h 10000"/>
                <a:gd name="connsiteX84" fmla="*/ 4467 w 10000"/>
                <a:gd name="connsiteY84" fmla="*/ 4307 h 10000"/>
                <a:gd name="connsiteX85" fmla="*/ 3699 w 10000"/>
                <a:gd name="connsiteY85" fmla="*/ 3806 h 10000"/>
                <a:gd name="connsiteX86" fmla="*/ 2931 w 10000"/>
                <a:gd name="connsiteY86" fmla="*/ 3712 h 10000"/>
                <a:gd name="connsiteX87" fmla="*/ 1565 w 10000"/>
                <a:gd name="connsiteY87" fmla="*/ 4088 h 10000"/>
                <a:gd name="connsiteX88" fmla="*/ 2067 w 10000"/>
                <a:gd name="connsiteY88" fmla="*/ 4307 h 10000"/>
                <a:gd name="connsiteX89" fmla="*/ 3300 w 10000"/>
                <a:gd name="connsiteY89" fmla="*/ 5057 h 10000"/>
                <a:gd name="connsiteX90" fmla="*/ 4021 w 10000"/>
                <a:gd name="connsiteY90" fmla="*/ 5808 h 10000"/>
                <a:gd name="connsiteX91" fmla="*/ 4638 w 10000"/>
                <a:gd name="connsiteY91" fmla="*/ 6606 h 10000"/>
                <a:gd name="connsiteX92" fmla="*/ 5466 w 10000"/>
                <a:gd name="connsiteY92" fmla="*/ 7560 h 10000"/>
                <a:gd name="connsiteX93" fmla="*/ 6433 w 10000"/>
                <a:gd name="connsiteY93" fmla="*/ 8185 h 10000"/>
                <a:gd name="connsiteX94" fmla="*/ 7455 w 10000"/>
                <a:gd name="connsiteY94" fmla="*/ 8451 h 10000"/>
                <a:gd name="connsiteX95" fmla="*/ 8099 w 10000"/>
                <a:gd name="connsiteY95" fmla="*/ 9060 h 10000"/>
                <a:gd name="connsiteX96" fmla="*/ 8299 w 10000"/>
                <a:gd name="connsiteY96" fmla="*/ 9374 h 10000"/>
                <a:gd name="connsiteX97" fmla="*/ 8066 w 10000"/>
                <a:gd name="connsiteY97" fmla="*/ 9155 h 10000"/>
                <a:gd name="connsiteX98" fmla="*/ 7567 w 10000"/>
                <a:gd name="connsiteY98" fmla="*/ 8686 h 10000"/>
                <a:gd name="connsiteX99" fmla="*/ 6998 w 10000"/>
                <a:gd name="connsiteY99" fmla="*/ 8466 h 10000"/>
                <a:gd name="connsiteX100" fmla="*/ 6600 w 10000"/>
                <a:gd name="connsiteY100" fmla="*/ 8497 h 10000"/>
                <a:gd name="connsiteX101" fmla="*/ 6800 w 10000"/>
                <a:gd name="connsiteY101" fmla="*/ 8811 h 10000"/>
                <a:gd name="connsiteX102" fmla="*/ 6939 w 10000"/>
                <a:gd name="connsiteY102" fmla="*/ 9295 h 10000"/>
                <a:gd name="connsiteX103" fmla="*/ 6800 w 10000"/>
                <a:gd name="connsiteY103" fmla="*/ 9999 h 10000"/>
                <a:gd name="connsiteX104" fmla="*/ 6833 w 10000"/>
                <a:gd name="connsiteY104" fmla="*/ 9467 h 10000"/>
                <a:gd name="connsiteX105" fmla="*/ 6721 w 10000"/>
                <a:gd name="connsiteY105" fmla="*/ 8983 h 10000"/>
                <a:gd name="connsiteX106" fmla="*/ 6340 w 10000"/>
                <a:gd name="connsiteY106" fmla="*/ 9014 h 10000"/>
                <a:gd name="connsiteX107" fmla="*/ 6121 w 10000"/>
                <a:gd name="connsiteY107" fmla="*/ 9311 h 10000"/>
                <a:gd name="connsiteX108" fmla="*/ 6571 w 10000"/>
                <a:gd name="connsiteY108" fmla="*/ 8842 h 10000"/>
                <a:gd name="connsiteX109" fmla="*/ 6433 w 10000"/>
                <a:gd name="connsiteY109" fmla="*/ 8654 h 10000"/>
                <a:gd name="connsiteX110" fmla="*/ 6221 w 10000"/>
                <a:gd name="connsiteY110" fmla="*/ 8310 h 10000"/>
                <a:gd name="connsiteX111" fmla="*/ 5965 w 10000"/>
                <a:gd name="connsiteY111" fmla="*/ 8185 h 10000"/>
                <a:gd name="connsiteX112" fmla="*/ 6099 w 10000"/>
                <a:gd name="connsiteY112" fmla="*/ 8529 h 10000"/>
                <a:gd name="connsiteX113" fmla="*/ 5899 w 10000"/>
                <a:gd name="connsiteY113" fmla="*/ 9374 h 10000"/>
                <a:gd name="connsiteX114" fmla="*/ 5600 w 10000"/>
                <a:gd name="connsiteY114" fmla="*/ 9561 h 10000"/>
                <a:gd name="connsiteX115" fmla="*/ 5832 w 10000"/>
                <a:gd name="connsiteY115" fmla="*/ 9217 h 10000"/>
                <a:gd name="connsiteX116" fmla="*/ 5906 w 10000"/>
                <a:gd name="connsiteY116" fmla="*/ 8513 h 10000"/>
                <a:gd name="connsiteX117" fmla="*/ 5367 w 10000"/>
                <a:gd name="connsiteY117" fmla="*/ 7716 h 10000"/>
                <a:gd name="connsiteX118" fmla="*/ 4873 w 10000"/>
                <a:gd name="connsiteY118" fmla="*/ 7215 h 10000"/>
                <a:gd name="connsiteX119" fmla="*/ 4122 w 10000"/>
                <a:gd name="connsiteY119" fmla="*/ 6324 h 10000"/>
                <a:gd name="connsiteX120" fmla="*/ 3638 w 10000"/>
                <a:gd name="connsiteY120" fmla="*/ 5777 h 10000"/>
                <a:gd name="connsiteX121" fmla="*/ 3039 w 10000"/>
                <a:gd name="connsiteY121" fmla="*/ 5214 h 10000"/>
                <a:gd name="connsiteX122" fmla="*/ 2333 w 10000"/>
                <a:gd name="connsiteY122" fmla="*/ 4745 h 10000"/>
                <a:gd name="connsiteX123" fmla="*/ 1865 w 10000"/>
                <a:gd name="connsiteY123" fmla="*/ 4556 h 10000"/>
                <a:gd name="connsiteX124" fmla="*/ 2166 w 10000"/>
                <a:gd name="connsiteY124" fmla="*/ 4963 h 10000"/>
                <a:gd name="connsiteX125" fmla="*/ 2399 w 10000"/>
                <a:gd name="connsiteY125" fmla="*/ 5839 h 10000"/>
                <a:gd name="connsiteX126" fmla="*/ 2489 w 10000"/>
                <a:gd name="connsiteY126" fmla="*/ 6245 h 10000"/>
                <a:gd name="connsiteX127" fmla="*/ 2567 w 10000"/>
                <a:gd name="connsiteY127" fmla="*/ 6559 h 10000"/>
                <a:gd name="connsiteX128" fmla="*/ 2854 w 10000"/>
                <a:gd name="connsiteY128" fmla="*/ 7074 h 10000"/>
                <a:gd name="connsiteX129" fmla="*/ 2534 w 10000"/>
                <a:gd name="connsiteY129" fmla="*/ 6590 h 10000"/>
                <a:gd name="connsiteX130" fmla="*/ 2200 w 10000"/>
                <a:gd name="connsiteY130" fmla="*/ 5714 h 10000"/>
                <a:gd name="connsiteX131" fmla="*/ 1955 w 10000"/>
                <a:gd name="connsiteY131" fmla="*/ 4994 h 10000"/>
                <a:gd name="connsiteX132" fmla="*/ 1167 w 10000"/>
                <a:gd name="connsiteY132" fmla="*/ 4400 h 10000"/>
                <a:gd name="connsiteX133" fmla="*/ 0 w 10000"/>
                <a:gd name="connsiteY133" fmla="*/ 4463 h 10000"/>
                <a:gd name="connsiteX0" fmla="*/ 0 w 10000"/>
                <a:gd name="connsiteY0" fmla="*/ 4463 h 10000"/>
                <a:gd name="connsiteX1" fmla="*/ 66 w 10000"/>
                <a:gd name="connsiteY1" fmla="*/ 3212 h 10000"/>
                <a:gd name="connsiteX2" fmla="*/ 371 w 10000"/>
                <a:gd name="connsiteY2" fmla="*/ 2742 h 10000"/>
                <a:gd name="connsiteX3" fmla="*/ 571 w 10000"/>
                <a:gd name="connsiteY3" fmla="*/ 2477 h 10000"/>
                <a:gd name="connsiteX4" fmla="*/ 766 w 10000"/>
                <a:gd name="connsiteY4" fmla="*/ 2493 h 10000"/>
                <a:gd name="connsiteX5" fmla="*/ 467 w 10000"/>
                <a:gd name="connsiteY5" fmla="*/ 2962 h 10000"/>
                <a:gd name="connsiteX6" fmla="*/ 505 w 10000"/>
                <a:gd name="connsiteY6" fmla="*/ 3430 h 10000"/>
                <a:gd name="connsiteX7" fmla="*/ 1167 w 10000"/>
                <a:gd name="connsiteY7" fmla="*/ 3337 h 10000"/>
                <a:gd name="connsiteX8" fmla="*/ 1799 w 10000"/>
                <a:gd name="connsiteY8" fmla="*/ 2399 h 10000"/>
                <a:gd name="connsiteX9" fmla="*/ 2433 w 10000"/>
                <a:gd name="connsiteY9" fmla="*/ 1804 h 10000"/>
                <a:gd name="connsiteX10" fmla="*/ 3123 w 10000"/>
                <a:gd name="connsiteY10" fmla="*/ 1444 h 10000"/>
                <a:gd name="connsiteX11" fmla="*/ 3965 w 10000"/>
                <a:gd name="connsiteY11" fmla="*/ 1273 h 10000"/>
                <a:gd name="connsiteX12" fmla="*/ 4499 w 10000"/>
                <a:gd name="connsiteY12" fmla="*/ 1178 h 10000"/>
                <a:gd name="connsiteX13" fmla="*/ 5224 w 10000"/>
                <a:gd name="connsiteY13" fmla="*/ 881 h 10000"/>
                <a:gd name="connsiteX14" fmla="*/ 5405 w 10000"/>
                <a:gd name="connsiteY14" fmla="*/ 663 h 10000"/>
                <a:gd name="connsiteX15" fmla="*/ 5472 w 10000"/>
                <a:gd name="connsiteY15" fmla="*/ 6 h 10000"/>
                <a:gd name="connsiteX16" fmla="*/ 5538 w 10000"/>
                <a:gd name="connsiteY16" fmla="*/ 349 h 10000"/>
                <a:gd name="connsiteX17" fmla="*/ 5856 w 10000"/>
                <a:gd name="connsiteY17" fmla="*/ 366 h 10000"/>
                <a:gd name="connsiteX18" fmla="*/ 6188 w 10000"/>
                <a:gd name="connsiteY18" fmla="*/ 162 h 10000"/>
                <a:gd name="connsiteX19" fmla="*/ 5922 w 10000"/>
                <a:gd name="connsiteY19" fmla="*/ 490 h 10000"/>
                <a:gd name="connsiteX20" fmla="*/ 5688 w 10000"/>
                <a:gd name="connsiteY20" fmla="*/ 569 h 10000"/>
                <a:gd name="connsiteX21" fmla="*/ 5466 w 10000"/>
                <a:gd name="connsiteY21" fmla="*/ 960 h 10000"/>
                <a:gd name="connsiteX22" fmla="*/ 4833 w 10000"/>
                <a:gd name="connsiteY22" fmla="*/ 1273 h 10000"/>
                <a:gd name="connsiteX23" fmla="*/ 3899 w 10000"/>
                <a:gd name="connsiteY23" fmla="*/ 1492 h 10000"/>
                <a:gd name="connsiteX24" fmla="*/ 3034 w 10000"/>
                <a:gd name="connsiteY24" fmla="*/ 1741 h 10000"/>
                <a:gd name="connsiteX25" fmla="*/ 2333 w 10000"/>
                <a:gd name="connsiteY25" fmla="*/ 2273 h 10000"/>
                <a:gd name="connsiteX26" fmla="*/ 1903 w 10000"/>
                <a:gd name="connsiteY26" fmla="*/ 2899 h 10000"/>
                <a:gd name="connsiteX27" fmla="*/ 1632 w 10000"/>
                <a:gd name="connsiteY27" fmla="*/ 3430 h 10000"/>
                <a:gd name="connsiteX28" fmla="*/ 2500 w 10000"/>
                <a:gd name="connsiteY28" fmla="*/ 3305 h 10000"/>
                <a:gd name="connsiteX29" fmla="*/ 3965 w 10000"/>
                <a:gd name="connsiteY29" fmla="*/ 2962 h 10000"/>
                <a:gd name="connsiteX30" fmla="*/ 5588 w 10000"/>
                <a:gd name="connsiteY30" fmla="*/ 2680 h 10000"/>
                <a:gd name="connsiteX31" fmla="*/ 6205 w 10000"/>
                <a:gd name="connsiteY31" fmla="*/ 2383 h 10000"/>
                <a:gd name="connsiteX32" fmla="*/ 6600 w 10000"/>
                <a:gd name="connsiteY32" fmla="*/ 1898 h 10000"/>
                <a:gd name="connsiteX33" fmla="*/ 6966 w 10000"/>
                <a:gd name="connsiteY33" fmla="*/ 1335 h 10000"/>
                <a:gd name="connsiteX34" fmla="*/ 7099 w 10000"/>
                <a:gd name="connsiteY34" fmla="*/ 772 h 10000"/>
                <a:gd name="connsiteX35" fmla="*/ 7238 w 10000"/>
                <a:gd name="connsiteY35" fmla="*/ 1147 h 10000"/>
                <a:gd name="connsiteX36" fmla="*/ 7800 w 10000"/>
                <a:gd name="connsiteY36" fmla="*/ 1147 h 10000"/>
                <a:gd name="connsiteX37" fmla="*/ 7501 w 10000"/>
                <a:gd name="connsiteY37" fmla="*/ 1273 h 10000"/>
                <a:gd name="connsiteX38" fmla="*/ 7222 w 10000"/>
                <a:gd name="connsiteY38" fmla="*/ 1507 h 10000"/>
                <a:gd name="connsiteX39" fmla="*/ 6998 w 10000"/>
                <a:gd name="connsiteY39" fmla="*/ 1898 h 10000"/>
                <a:gd name="connsiteX40" fmla="*/ 6700 w 10000"/>
                <a:gd name="connsiteY40" fmla="*/ 2304 h 10000"/>
                <a:gd name="connsiteX41" fmla="*/ 6456 w 10000"/>
                <a:gd name="connsiteY41" fmla="*/ 2633 h 10000"/>
                <a:gd name="connsiteX42" fmla="*/ 6839 w 10000"/>
                <a:gd name="connsiteY42" fmla="*/ 2790 h 10000"/>
                <a:gd name="connsiteX43" fmla="*/ 7423 w 10000"/>
                <a:gd name="connsiteY43" fmla="*/ 2899 h 10000"/>
                <a:gd name="connsiteX44" fmla="*/ 7800 w 10000"/>
                <a:gd name="connsiteY44" fmla="*/ 2805 h 10000"/>
                <a:gd name="connsiteX45" fmla="*/ 8304 w 10000"/>
                <a:gd name="connsiteY45" fmla="*/ 2477 h 10000"/>
                <a:gd name="connsiteX46" fmla="*/ 9233 w 10000"/>
                <a:gd name="connsiteY46" fmla="*/ 2461 h 10000"/>
                <a:gd name="connsiteX47" fmla="*/ 8901 w 10000"/>
                <a:gd name="connsiteY47" fmla="*/ 2461 h 10000"/>
                <a:gd name="connsiteX48" fmla="*/ 8200 w 10000"/>
                <a:gd name="connsiteY48" fmla="*/ 2867 h 10000"/>
                <a:gd name="connsiteX49" fmla="*/ 7834 w 10000"/>
                <a:gd name="connsiteY49" fmla="*/ 3181 h 10000"/>
                <a:gd name="connsiteX50" fmla="*/ 7990 w 10000"/>
                <a:gd name="connsiteY50" fmla="*/ 3493 h 10000"/>
                <a:gd name="connsiteX51" fmla="*/ 8371 w 10000"/>
                <a:gd name="connsiteY51" fmla="*/ 3853 h 10000"/>
                <a:gd name="connsiteX52" fmla="*/ 8734 w 10000"/>
                <a:gd name="connsiteY52" fmla="*/ 4119 h 10000"/>
                <a:gd name="connsiteX53" fmla="*/ 8689 w 10000"/>
                <a:gd name="connsiteY53" fmla="*/ 4259 h 10000"/>
                <a:gd name="connsiteX54" fmla="*/ 8099 w 10000"/>
                <a:gd name="connsiteY54" fmla="*/ 3837 h 10000"/>
                <a:gd name="connsiteX55" fmla="*/ 7523 w 10000"/>
                <a:gd name="connsiteY55" fmla="*/ 3337 h 10000"/>
                <a:gd name="connsiteX56" fmla="*/ 6866 w 10000"/>
                <a:gd name="connsiteY56" fmla="*/ 3087 h 10000"/>
                <a:gd name="connsiteX57" fmla="*/ 6205 w 10000"/>
                <a:gd name="connsiteY57" fmla="*/ 2946 h 10000"/>
                <a:gd name="connsiteX58" fmla="*/ 5567 w 10000"/>
                <a:gd name="connsiteY58" fmla="*/ 2993 h 10000"/>
                <a:gd name="connsiteX59" fmla="*/ 4071 w 10000"/>
                <a:gd name="connsiteY59" fmla="*/ 3259 h 10000"/>
                <a:gd name="connsiteX60" fmla="*/ 3638 w 10000"/>
                <a:gd name="connsiteY60" fmla="*/ 3384 h 10000"/>
                <a:gd name="connsiteX61" fmla="*/ 4100 w 10000"/>
                <a:gd name="connsiteY61" fmla="*/ 3744 h 10000"/>
                <a:gd name="connsiteX62" fmla="*/ 4955 w 10000"/>
                <a:gd name="connsiteY62" fmla="*/ 4400 h 10000"/>
                <a:gd name="connsiteX63" fmla="*/ 5423 w 10000"/>
                <a:gd name="connsiteY63" fmla="*/ 4838 h 10000"/>
                <a:gd name="connsiteX64" fmla="*/ 6134 w 10000"/>
                <a:gd name="connsiteY64" fmla="*/ 5401 h 10000"/>
                <a:gd name="connsiteX65" fmla="*/ 7222 w 10000"/>
                <a:gd name="connsiteY65" fmla="*/ 5902 h 10000"/>
                <a:gd name="connsiteX66" fmla="*/ 7834 w 10000"/>
                <a:gd name="connsiteY66" fmla="*/ 6027 h 10000"/>
                <a:gd name="connsiteX67" fmla="*/ 8165 w 10000"/>
                <a:gd name="connsiteY67" fmla="*/ 5777 h 10000"/>
                <a:gd name="connsiteX68" fmla="*/ 8600 w 10000"/>
                <a:gd name="connsiteY68" fmla="*/ 5651 h 10000"/>
                <a:gd name="connsiteX69" fmla="*/ 9166 w 10000"/>
                <a:gd name="connsiteY69" fmla="*/ 5839 h 10000"/>
                <a:gd name="connsiteX70" fmla="*/ 8767 w 10000"/>
                <a:gd name="connsiteY70" fmla="*/ 5746 h 10000"/>
                <a:gd name="connsiteX71" fmla="*/ 8321 w 10000"/>
                <a:gd name="connsiteY71" fmla="*/ 5871 h 10000"/>
                <a:gd name="connsiteX72" fmla="*/ 8056 w 10000"/>
                <a:gd name="connsiteY72" fmla="*/ 6168 h 10000"/>
                <a:gd name="connsiteX73" fmla="*/ 8354 w 10000"/>
                <a:gd name="connsiteY73" fmla="*/ 6511 h 10000"/>
                <a:gd name="connsiteX74" fmla="*/ 8705 w 10000"/>
                <a:gd name="connsiteY74" fmla="*/ 6652 h 10000"/>
                <a:gd name="connsiteX75" fmla="*/ 9338 w 10000"/>
                <a:gd name="connsiteY75" fmla="*/ 6606 h 10000"/>
                <a:gd name="connsiteX76" fmla="*/ 10000 w 10000"/>
                <a:gd name="connsiteY76" fmla="*/ 6496 h 10000"/>
                <a:gd name="connsiteX77" fmla="*/ 9433 w 10000"/>
                <a:gd name="connsiteY77" fmla="*/ 6715 h 10000"/>
                <a:gd name="connsiteX78" fmla="*/ 8567 w 10000"/>
                <a:gd name="connsiteY78" fmla="*/ 6808 h 10000"/>
                <a:gd name="connsiteX79" fmla="*/ 8133 w 10000"/>
                <a:gd name="connsiteY79" fmla="*/ 6590 h 10000"/>
                <a:gd name="connsiteX80" fmla="*/ 7706 w 10000"/>
                <a:gd name="connsiteY80" fmla="*/ 6230 h 10000"/>
                <a:gd name="connsiteX81" fmla="*/ 6899 w 10000"/>
                <a:gd name="connsiteY81" fmla="*/ 5996 h 10000"/>
                <a:gd name="connsiteX82" fmla="*/ 5567 w 10000"/>
                <a:gd name="connsiteY82" fmla="*/ 5276 h 10000"/>
                <a:gd name="connsiteX83" fmla="*/ 4467 w 10000"/>
                <a:gd name="connsiteY83" fmla="*/ 4307 h 10000"/>
                <a:gd name="connsiteX84" fmla="*/ 3699 w 10000"/>
                <a:gd name="connsiteY84" fmla="*/ 3806 h 10000"/>
                <a:gd name="connsiteX85" fmla="*/ 2931 w 10000"/>
                <a:gd name="connsiteY85" fmla="*/ 3712 h 10000"/>
                <a:gd name="connsiteX86" fmla="*/ 1565 w 10000"/>
                <a:gd name="connsiteY86" fmla="*/ 4088 h 10000"/>
                <a:gd name="connsiteX87" fmla="*/ 2067 w 10000"/>
                <a:gd name="connsiteY87" fmla="*/ 4307 h 10000"/>
                <a:gd name="connsiteX88" fmla="*/ 3300 w 10000"/>
                <a:gd name="connsiteY88" fmla="*/ 5057 h 10000"/>
                <a:gd name="connsiteX89" fmla="*/ 4021 w 10000"/>
                <a:gd name="connsiteY89" fmla="*/ 5808 h 10000"/>
                <a:gd name="connsiteX90" fmla="*/ 4638 w 10000"/>
                <a:gd name="connsiteY90" fmla="*/ 6606 h 10000"/>
                <a:gd name="connsiteX91" fmla="*/ 5466 w 10000"/>
                <a:gd name="connsiteY91" fmla="*/ 7560 h 10000"/>
                <a:gd name="connsiteX92" fmla="*/ 6433 w 10000"/>
                <a:gd name="connsiteY92" fmla="*/ 8185 h 10000"/>
                <a:gd name="connsiteX93" fmla="*/ 7455 w 10000"/>
                <a:gd name="connsiteY93" fmla="*/ 8451 h 10000"/>
                <a:gd name="connsiteX94" fmla="*/ 8099 w 10000"/>
                <a:gd name="connsiteY94" fmla="*/ 9060 h 10000"/>
                <a:gd name="connsiteX95" fmla="*/ 8299 w 10000"/>
                <a:gd name="connsiteY95" fmla="*/ 9374 h 10000"/>
                <a:gd name="connsiteX96" fmla="*/ 8066 w 10000"/>
                <a:gd name="connsiteY96" fmla="*/ 9155 h 10000"/>
                <a:gd name="connsiteX97" fmla="*/ 7567 w 10000"/>
                <a:gd name="connsiteY97" fmla="*/ 8686 h 10000"/>
                <a:gd name="connsiteX98" fmla="*/ 6998 w 10000"/>
                <a:gd name="connsiteY98" fmla="*/ 8466 h 10000"/>
                <a:gd name="connsiteX99" fmla="*/ 6600 w 10000"/>
                <a:gd name="connsiteY99" fmla="*/ 8497 h 10000"/>
                <a:gd name="connsiteX100" fmla="*/ 6800 w 10000"/>
                <a:gd name="connsiteY100" fmla="*/ 8811 h 10000"/>
                <a:gd name="connsiteX101" fmla="*/ 6939 w 10000"/>
                <a:gd name="connsiteY101" fmla="*/ 9295 h 10000"/>
                <a:gd name="connsiteX102" fmla="*/ 6800 w 10000"/>
                <a:gd name="connsiteY102" fmla="*/ 9999 h 10000"/>
                <a:gd name="connsiteX103" fmla="*/ 6833 w 10000"/>
                <a:gd name="connsiteY103" fmla="*/ 9467 h 10000"/>
                <a:gd name="connsiteX104" fmla="*/ 6721 w 10000"/>
                <a:gd name="connsiteY104" fmla="*/ 8983 h 10000"/>
                <a:gd name="connsiteX105" fmla="*/ 6340 w 10000"/>
                <a:gd name="connsiteY105" fmla="*/ 9014 h 10000"/>
                <a:gd name="connsiteX106" fmla="*/ 6121 w 10000"/>
                <a:gd name="connsiteY106" fmla="*/ 9311 h 10000"/>
                <a:gd name="connsiteX107" fmla="*/ 6571 w 10000"/>
                <a:gd name="connsiteY107" fmla="*/ 8842 h 10000"/>
                <a:gd name="connsiteX108" fmla="*/ 6433 w 10000"/>
                <a:gd name="connsiteY108" fmla="*/ 8654 h 10000"/>
                <a:gd name="connsiteX109" fmla="*/ 6221 w 10000"/>
                <a:gd name="connsiteY109" fmla="*/ 8310 h 10000"/>
                <a:gd name="connsiteX110" fmla="*/ 5965 w 10000"/>
                <a:gd name="connsiteY110" fmla="*/ 8185 h 10000"/>
                <a:gd name="connsiteX111" fmla="*/ 6099 w 10000"/>
                <a:gd name="connsiteY111" fmla="*/ 8529 h 10000"/>
                <a:gd name="connsiteX112" fmla="*/ 5899 w 10000"/>
                <a:gd name="connsiteY112" fmla="*/ 9374 h 10000"/>
                <a:gd name="connsiteX113" fmla="*/ 5600 w 10000"/>
                <a:gd name="connsiteY113" fmla="*/ 9561 h 10000"/>
                <a:gd name="connsiteX114" fmla="*/ 5832 w 10000"/>
                <a:gd name="connsiteY114" fmla="*/ 9217 h 10000"/>
                <a:gd name="connsiteX115" fmla="*/ 5906 w 10000"/>
                <a:gd name="connsiteY115" fmla="*/ 8513 h 10000"/>
                <a:gd name="connsiteX116" fmla="*/ 5367 w 10000"/>
                <a:gd name="connsiteY116" fmla="*/ 7716 h 10000"/>
                <a:gd name="connsiteX117" fmla="*/ 4873 w 10000"/>
                <a:gd name="connsiteY117" fmla="*/ 7215 h 10000"/>
                <a:gd name="connsiteX118" fmla="*/ 4122 w 10000"/>
                <a:gd name="connsiteY118" fmla="*/ 6324 h 10000"/>
                <a:gd name="connsiteX119" fmla="*/ 3638 w 10000"/>
                <a:gd name="connsiteY119" fmla="*/ 5777 h 10000"/>
                <a:gd name="connsiteX120" fmla="*/ 3039 w 10000"/>
                <a:gd name="connsiteY120" fmla="*/ 5214 h 10000"/>
                <a:gd name="connsiteX121" fmla="*/ 2333 w 10000"/>
                <a:gd name="connsiteY121" fmla="*/ 4745 h 10000"/>
                <a:gd name="connsiteX122" fmla="*/ 1865 w 10000"/>
                <a:gd name="connsiteY122" fmla="*/ 4556 h 10000"/>
                <a:gd name="connsiteX123" fmla="*/ 2166 w 10000"/>
                <a:gd name="connsiteY123" fmla="*/ 4963 h 10000"/>
                <a:gd name="connsiteX124" fmla="*/ 2399 w 10000"/>
                <a:gd name="connsiteY124" fmla="*/ 5839 h 10000"/>
                <a:gd name="connsiteX125" fmla="*/ 2489 w 10000"/>
                <a:gd name="connsiteY125" fmla="*/ 6245 h 10000"/>
                <a:gd name="connsiteX126" fmla="*/ 2567 w 10000"/>
                <a:gd name="connsiteY126" fmla="*/ 6559 h 10000"/>
                <a:gd name="connsiteX127" fmla="*/ 2854 w 10000"/>
                <a:gd name="connsiteY127" fmla="*/ 7074 h 10000"/>
                <a:gd name="connsiteX128" fmla="*/ 2534 w 10000"/>
                <a:gd name="connsiteY128" fmla="*/ 6590 h 10000"/>
                <a:gd name="connsiteX129" fmla="*/ 2200 w 10000"/>
                <a:gd name="connsiteY129" fmla="*/ 5714 h 10000"/>
                <a:gd name="connsiteX130" fmla="*/ 1955 w 10000"/>
                <a:gd name="connsiteY130" fmla="*/ 4994 h 10000"/>
                <a:gd name="connsiteX131" fmla="*/ 1167 w 10000"/>
                <a:gd name="connsiteY131" fmla="*/ 4400 h 10000"/>
                <a:gd name="connsiteX132" fmla="*/ 0 w 10000"/>
                <a:gd name="connsiteY132" fmla="*/ 4463 h 10000"/>
                <a:gd name="connsiteX0" fmla="*/ 0 w 10000"/>
                <a:gd name="connsiteY0" fmla="*/ 4463 h 10000"/>
                <a:gd name="connsiteX1" fmla="*/ 66 w 10000"/>
                <a:gd name="connsiteY1" fmla="*/ 3212 h 10000"/>
                <a:gd name="connsiteX2" fmla="*/ 371 w 10000"/>
                <a:gd name="connsiteY2" fmla="*/ 2742 h 10000"/>
                <a:gd name="connsiteX3" fmla="*/ 571 w 10000"/>
                <a:gd name="connsiteY3" fmla="*/ 2477 h 10000"/>
                <a:gd name="connsiteX4" fmla="*/ 467 w 10000"/>
                <a:gd name="connsiteY4" fmla="*/ 2962 h 10000"/>
                <a:gd name="connsiteX5" fmla="*/ 505 w 10000"/>
                <a:gd name="connsiteY5" fmla="*/ 3430 h 10000"/>
                <a:gd name="connsiteX6" fmla="*/ 1167 w 10000"/>
                <a:gd name="connsiteY6" fmla="*/ 3337 h 10000"/>
                <a:gd name="connsiteX7" fmla="*/ 1799 w 10000"/>
                <a:gd name="connsiteY7" fmla="*/ 2399 h 10000"/>
                <a:gd name="connsiteX8" fmla="*/ 2433 w 10000"/>
                <a:gd name="connsiteY8" fmla="*/ 1804 h 10000"/>
                <a:gd name="connsiteX9" fmla="*/ 3123 w 10000"/>
                <a:gd name="connsiteY9" fmla="*/ 1444 h 10000"/>
                <a:gd name="connsiteX10" fmla="*/ 3965 w 10000"/>
                <a:gd name="connsiteY10" fmla="*/ 1273 h 10000"/>
                <a:gd name="connsiteX11" fmla="*/ 4499 w 10000"/>
                <a:gd name="connsiteY11" fmla="*/ 1178 h 10000"/>
                <a:gd name="connsiteX12" fmla="*/ 5224 w 10000"/>
                <a:gd name="connsiteY12" fmla="*/ 881 h 10000"/>
                <a:gd name="connsiteX13" fmla="*/ 5405 w 10000"/>
                <a:gd name="connsiteY13" fmla="*/ 663 h 10000"/>
                <a:gd name="connsiteX14" fmla="*/ 5472 w 10000"/>
                <a:gd name="connsiteY14" fmla="*/ 6 h 10000"/>
                <a:gd name="connsiteX15" fmla="*/ 5538 w 10000"/>
                <a:gd name="connsiteY15" fmla="*/ 349 h 10000"/>
                <a:gd name="connsiteX16" fmla="*/ 5856 w 10000"/>
                <a:gd name="connsiteY16" fmla="*/ 366 h 10000"/>
                <a:gd name="connsiteX17" fmla="*/ 6188 w 10000"/>
                <a:gd name="connsiteY17" fmla="*/ 162 h 10000"/>
                <a:gd name="connsiteX18" fmla="*/ 5922 w 10000"/>
                <a:gd name="connsiteY18" fmla="*/ 490 h 10000"/>
                <a:gd name="connsiteX19" fmla="*/ 5688 w 10000"/>
                <a:gd name="connsiteY19" fmla="*/ 569 h 10000"/>
                <a:gd name="connsiteX20" fmla="*/ 5466 w 10000"/>
                <a:gd name="connsiteY20" fmla="*/ 960 h 10000"/>
                <a:gd name="connsiteX21" fmla="*/ 4833 w 10000"/>
                <a:gd name="connsiteY21" fmla="*/ 1273 h 10000"/>
                <a:gd name="connsiteX22" fmla="*/ 3899 w 10000"/>
                <a:gd name="connsiteY22" fmla="*/ 1492 h 10000"/>
                <a:gd name="connsiteX23" fmla="*/ 3034 w 10000"/>
                <a:gd name="connsiteY23" fmla="*/ 1741 h 10000"/>
                <a:gd name="connsiteX24" fmla="*/ 2333 w 10000"/>
                <a:gd name="connsiteY24" fmla="*/ 2273 h 10000"/>
                <a:gd name="connsiteX25" fmla="*/ 1903 w 10000"/>
                <a:gd name="connsiteY25" fmla="*/ 2899 h 10000"/>
                <a:gd name="connsiteX26" fmla="*/ 1632 w 10000"/>
                <a:gd name="connsiteY26" fmla="*/ 3430 h 10000"/>
                <a:gd name="connsiteX27" fmla="*/ 2500 w 10000"/>
                <a:gd name="connsiteY27" fmla="*/ 3305 h 10000"/>
                <a:gd name="connsiteX28" fmla="*/ 3965 w 10000"/>
                <a:gd name="connsiteY28" fmla="*/ 2962 h 10000"/>
                <a:gd name="connsiteX29" fmla="*/ 5588 w 10000"/>
                <a:gd name="connsiteY29" fmla="*/ 2680 h 10000"/>
                <a:gd name="connsiteX30" fmla="*/ 6205 w 10000"/>
                <a:gd name="connsiteY30" fmla="*/ 2383 h 10000"/>
                <a:gd name="connsiteX31" fmla="*/ 6600 w 10000"/>
                <a:gd name="connsiteY31" fmla="*/ 1898 h 10000"/>
                <a:gd name="connsiteX32" fmla="*/ 6966 w 10000"/>
                <a:gd name="connsiteY32" fmla="*/ 1335 h 10000"/>
                <a:gd name="connsiteX33" fmla="*/ 7099 w 10000"/>
                <a:gd name="connsiteY33" fmla="*/ 772 h 10000"/>
                <a:gd name="connsiteX34" fmla="*/ 7238 w 10000"/>
                <a:gd name="connsiteY34" fmla="*/ 1147 h 10000"/>
                <a:gd name="connsiteX35" fmla="*/ 7800 w 10000"/>
                <a:gd name="connsiteY35" fmla="*/ 1147 h 10000"/>
                <a:gd name="connsiteX36" fmla="*/ 7501 w 10000"/>
                <a:gd name="connsiteY36" fmla="*/ 1273 h 10000"/>
                <a:gd name="connsiteX37" fmla="*/ 7222 w 10000"/>
                <a:gd name="connsiteY37" fmla="*/ 1507 h 10000"/>
                <a:gd name="connsiteX38" fmla="*/ 6998 w 10000"/>
                <a:gd name="connsiteY38" fmla="*/ 1898 h 10000"/>
                <a:gd name="connsiteX39" fmla="*/ 6700 w 10000"/>
                <a:gd name="connsiteY39" fmla="*/ 2304 h 10000"/>
                <a:gd name="connsiteX40" fmla="*/ 6456 w 10000"/>
                <a:gd name="connsiteY40" fmla="*/ 2633 h 10000"/>
                <a:gd name="connsiteX41" fmla="*/ 6839 w 10000"/>
                <a:gd name="connsiteY41" fmla="*/ 2790 h 10000"/>
                <a:gd name="connsiteX42" fmla="*/ 7423 w 10000"/>
                <a:gd name="connsiteY42" fmla="*/ 2899 h 10000"/>
                <a:gd name="connsiteX43" fmla="*/ 7800 w 10000"/>
                <a:gd name="connsiteY43" fmla="*/ 2805 h 10000"/>
                <a:gd name="connsiteX44" fmla="*/ 8304 w 10000"/>
                <a:gd name="connsiteY44" fmla="*/ 2477 h 10000"/>
                <a:gd name="connsiteX45" fmla="*/ 9233 w 10000"/>
                <a:gd name="connsiteY45" fmla="*/ 2461 h 10000"/>
                <a:gd name="connsiteX46" fmla="*/ 8901 w 10000"/>
                <a:gd name="connsiteY46" fmla="*/ 2461 h 10000"/>
                <a:gd name="connsiteX47" fmla="*/ 8200 w 10000"/>
                <a:gd name="connsiteY47" fmla="*/ 2867 h 10000"/>
                <a:gd name="connsiteX48" fmla="*/ 7834 w 10000"/>
                <a:gd name="connsiteY48" fmla="*/ 3181 h 10000"/>
                <a:gd name="connsiteX49" fmla="*/ 7990 w 10000"/>
                <a:gd name="connsiteY49" fmla="*/ 3493 h 10000"/>
                <a:gd name="connsiteX50" fmla="*/ 8371 w 10000"/>
                <a:gd name="connsiteY50" fmla="*/ 3853 h 10000"/>
                <a:gd name="connsiteX51" fmla="*/ 8734 w 10000"/>
                <a:gd name="connsiteY51" fmla="*/ 4119 h 10000"/>
                <a:gd name="connsiteX52" fmla="*/ 8689 w 10000"/>
                <a:gd name="connsiteY52" fmla="*/ 4259 h 10000"/>
                <a:gd name="connsiteX53" fmla="*/ 8099 w 10000"/>
                <a:gd name="connsiteY53" fmla="*/ 3837 h 10000"/>
                <a:gd name="connsiteX54" fmla="*/ 7523 w 10000"/>
                <a:gd name="connsiteY54" fmla="*/ 3337 h 10000"/>
                <a:gd name="connsiteX55" fmla="*/ 6866 w 10000"/>
                <a:gd name="connsiteY55" fmla="*/ 3087 h 10000"/>
                <a:gd name="connsiteX56" fmla="*/ 6205 w 10000"/>
                <a:gd name="connsiteY56" fmla="*/ 2946 h 10000"/>
                <a:gd name="connsiteX57" fmla="*/ 5567 w 10000"/>
                <a:gd name="connsiteY57" fmla="*/ 2993 h 10000"/>
                <a:gd name="connsiteX58" fmla="*/ 4071 w 10000"/>
                <a:gd name="connsiteY58" fmla="*/ 3259 h 10000"/>
                <a:gd name="connsiteX59" fmla="*/ 3638 w 10000"/>
                <a:gd name="connsiteY59" fmla="*/ 3384 h 10000"/>
                <a:gd name="connsiteX60" fmla="*/ 4100 w 10000"/>
                <a:gd name="connsiteY60" fmla="*/ 3744 h 10000"/>
                <a:gd name="connsiteX61" fmla="*/ 4955 w 10000"/>
                <a:gd name="connsiteY61" fmla="*/ 4400 h 10000"/>
                <a:gd name="connsiteX62" fmla="*/ 5423 w 10000"/>
                <a:gd name="connsiteY62" fmla="*/ 4838 h 10000"/>
                <a:gd name="connsiteX63" fmla="*/ 6134 w 10000"/>
                <a:gd name="connsiteY63" fmla="*/ 5401 h 10000"/>
                <a:gd name="connsiteX64" fmla="*/ 7222 w 10000"/>
                <a:gd name="connsiteY64" fmla="*/ 5902 h 10000"/>
                <a:gd name="connsiteX65" fmla="*/ 7834 w 10000"/>
                <a:gd name="connsiteY65" fmla="*/ 6027 h 10000"/>
                <a:gd name="connsiteX66" fmla="*/ 8165 w 10000"/>
                <a:gd name="connsiteY66" fmla="*/ 5777 h 10000"/>
                <a:gd name="connsiteX67" fmla="*/ 8600 w 10000"/>
                <a:gd name="connsiteY67" fmla="*/ 5651 h 10000"/>
                <a:gd name="connsiteX68" fmla="*/ 9166 w 10000"/>
                <a:gd name="connsiteY68" fmla="*/ 5839 h 10000"/>
                <a:gd name="connsiteX69" fmla="*/ 8767 w 10000"/>
                <a:gd name="connsiteY69" fmla="*/ 5746 h 10000"/>
                <a:gd name="connsiteX70" fmla="*/ 8321 w 10000"/>
                <a:gd name="connsiteY70" fmla="*/ 5871 h 10000"/>
                <a:gd name="connsiteX71" fmla="*/ 8056 w 10000"/>
                <a:gd name="connsiteY71" fmla="*/ 6168 h 10000"/>
                <a:gd name="connsiteX72" fmla="*/ 8354 w 10000"/>
                <a:gd name="connsiteY72" fmla="*/ 6511 h 10000"/>
                <a:gd name="connsiteX73" fmla="*/ 8705 w 10000"/>
                <a:gd name="connsiteY73" fmla="*/ 6652 h 10000"/>
                <a:gd name="connsiteX74" fmla="*/ 9338 w 10000"/>
                <a:gd name="connsiteY74" fmla="*/ 6606 h 10000"/>
                <a:gd name="connsiteX75" fmla="*/ 10000 w 10000"/>
                <a:gd name="connsiteY75" fmla="*/ 6496 h 10000"/>
                <a:gd name="connsiteX76" fmla="*/ 9433 w 10000"/>
                <a:gd name="connsiteY76" fmla="*/ 6715 h 10000"/>
                <a:gd name="connsiteX77" fmla="*/ 8567 w 10000"/>
                <a:gd name="connsiteY77" fmla="*/ 6808 h 10000"/>
                <a:gd name="connsiteX78" fmla="*/ 8133 w 10000"/>
                <a:gd name="connsiteY78" fmla="*/ 6590 h 10000"/>
                <a:gd name="connsiteX79" fmla="*/ 7706 w 10000"/>
                <a:gd name="connsiteY79" fmla="*/ 6230 h 10000"/>
                <a:gd name="connsiteX80" fmla="*/ 6899 w 10000"/>
                <a:gd name="connsiteY80" fmla="*/ 5996 h 10000"/>
                <a:gd name="connsiteX81" fmla="*/ 5567 w 10000"/>
                <a:gd name="connsiteY81" fmla="*/ 5276 h 10000"/>
                <a:gd name="connsiteX82" fmla="*/ 4467 w 10000"/>
                <a:gd name="connsiteY82" fmla="*/ 4307 h 10000"/>
                <a:gd name="connsiteX83" fmla="*/ 3699 w 10000"/>
                <a:gd name="connsiteY83" fmla="*/ 3806 h 10000"/>
                <a:gd name="connsiteX84" fmla="*/ 2931 w 10000"/>
                <a:gd name="connsiteY84" fmla="*/ 3712 h 10000"/>
                <a:gd name="connsiteX85" fmla="*/ 1565 w 10000"/>
                <a:gd name="connsiteY85" fmla="*/ 4088 h 10000"/>
                <a:gd name="connsiteX86" fmla="*/ 2067 w 10000"/>
                <a:gd name="connsiteY86" fmla="*/ 4307 h 10000"/>
                <a:gd name="connsiteX87" fmla="*/ 3300 w 10000"/>
                <a:gd name="connsiteY87" fmla="*/ 5057 h 10000"/>
                <a:gd name="connsiteX88" fmla="*/ 4021 w 10000"/>
                <a:gd name="connsiteY88" fmla="*/ 5808 h 10000"/>
                <a:gd name="connsiteX89" fmla="*/ 4638 w 10000"/>
                <a:gd name="connsiteY89" fmla="*/ 6606 h 10000"/>
                <a:gd name="connsiteX90" fmla="*/ 5466 w 10000"/>
                <a:gd name="connsiteY90" fmla="*/ 7560 h 10000"/>
                <a:gd name="connsiteX91" fmla="*/ 6433 w 10000"/>
                <a:gd name="connsiteY91" fmla="*/ 8185 h 10000"/>
                <a:gd name="connsiteX92" fmla="*/ 7455 w 10000"/>
                <a:gd name="connsiteY92" fmla="*/ 8451 h 10000"/>
                <a:gd name="connsiteX93" fmla="*/ 8099 w 10000"/>
                <a:gd name="connsiteY93" fmla="*/ 9060 h 10000"/>
                <a:gd name="connsiteX94" fmla="*/ 8299 w 10000"/>
                <a:gd name="connsiteY94" fmla="*/ 9374 h 10000"/>
                <a:gd name="connsiteX95" fmla="*/ 8066 w 10000"/>
                <a:gd name="connsiteY95" fmla="*/ 9155 h 10000"/>
                <a:gd name="connsiteX96" fmla="*/ 7567 w 10000"/>
                <a:gd name="connsiteY96" fmla="*/ 8686 h 10000"/>
                <a:gd name="connsiteX97" fmla="*/ 6998 w 10000"/>
                <a:gd name="connsiteY97" fmla="*/ 8466 h 10000"/>
                <a:gd name="connsiteX98" fmla="*/ 6600 w 10000"/>
                <a:gd name="connsiteY98" fmla="*/ 8497 h 10000"/>
                <a:gd name="connsiteX99" fmla="*/ 6800 w 10000"/>
                <a:gd name="connsiteY99" fmla="*/ 8811 h 10000"/>
                <a:gd name="connsiteX100" fmla="*/ 6939 w 10000"/>
                <a:gd name="connsiteY100" fmla="*/ 9295 h 10000"/>
                <a:gd name="connsiteX101" fmla="*/ 6800 w 10000"/>
                <a:gd name="connsiteY101" fmla="*/ 9999 h 10000"/>
                <a:gd name="connsiteX102" fmla="*/ 6833 w 10000"/>
                <a:gd name="connsiteY102" fmla="*/ 9467 h 10000"/>
                <a:gd name="connsiteX103" fmla="*/ 6721 w 10000"/>
                <a:gd name="connsiteY103" fmla="*/ 8983 h 10000"/>
                <a:gd name="connsiteX104" fmla="*/ 6340 w 10000"/>
                <a:gd name="connsiteY104" fmla="*/ 9014 h 10000"/>
                <a:gd name="connsiteX105" fmla="*/ 6121 w 10000"/>
                <a:gd name="connsiteY105" fmla="*/ 9311 h 10000"/>
                <a:gd name="connsiteX106" fmla="*/ 6571 w 10000"/>
                <a:gd name="connsiteY106" fmla="*/ 8842 h 10000"/>
                <a:gd name="connsiteX107" fmla="*/ 6433 w 10000"/>
                <a:gd name="connsiteY107" fmla="*/ 8654 h 10000"/>
                <a:gd name="connsiteX108" fmla="*/ 6221 w 10000"/>
                <a:gd name="connsiteY108" fmla="*/ 8310 h 10000"/>
                <a:gd name="connsiteX109" fmla="*/ 5965 w 10000"/>
                <a:gd name="connsiteY109" fmla="*/ 8185 h 10000"/>
                <a:gd name="connsiteX110" fmla="*/ 6099 w 10000"/>
                <a:gd name="connsiteY110" fmla="*/ 8529 h 10000"/>
                <a:gd name="connsiteX111" fmla="*/ 5899 w 10000"/>
                <a:gd name="connsiteY111" fmla="*/ 9374 h 10000"/>
                <a:gd name="connsiteX112" fmla="*/ 5600 w 10000"/>
                <a:gd name="connsiteY112" fmla="*/ 9561 h 10000"/>
                <a:gd name="connsiteX113" fmla="*/ 5832 w 10000"/>
                <a:gd name="connsiteY113" fmla="*/ 9217 h 10000"/>
                <a:gd name="connsiteX114" fmla="*/ 5906 w 10000"/>
                <a:gd name="connsiteY114" fmla="*/ 8513 h 10000"/>
                <a:gd name="connsiteX115" fmla="*/ 5367 w 10000"/>
                <a:gd name="connsiteY115" fmla="*/ 7716 h 10000"/>
                <a:gd name="connsiteX116" fmla="*/ 4873 w 10000"/>
                <a:gd name="connsiteY116" fmla="*/ 7215 h 10000"/>
                <a:gd name="connsiteX117" fmla="*/ 4122 w 10000"/>
                <a:gd name="connsiteY117" fmla="*/ 6324 h 10000"/>
                <a:gd name="connsiteX118" fmla="*/ 3638 w 10000"/>
                <a:gd name="connsiteY118" fmla="*/ 5777 h 10000"/>
                <a:gd name="connsiteX119" fmla="*/ 3039 w 10000"/>
                <a:gd name="connsiteY119" fmla="*/ 5214 h 10000"/>
                <a:gd name="connsiteX120" fmla="*/ 2333 w 10000"/>
                <a:gd name="connsiteY120" fmla="*/ 4745 h 10000"/>
                <a:gd name="connsiteX121" fmla="*/ 1865 w 10000"/>
                <a:gd name="connsiteY121" fmla="*/ 4556 h 10000"/>
                <a:gd name="connsiteX122" fmla="*/ 2166 w 10000"/>
                <a:gd name="connsiteY122" fmla="*/ 4963 h 10000"/>
                <a:gd name="connsiteX123" fmla="*/ 2399 w 10000"/>
                <a:gd name="connsiteY123" fmla="*/ 5839 h 10000"/>
                <a:gd name="connsiteX124" fmla="*/ 2489 w 10000"/>
                <a:gd name="connsiteY124" fmla="*/ 6245 h 10000"/>
                <a:gd name="connsiteX125" fmla="*/ 2567 w 10000"/>
                <a:gd name="connsiteY125" fmla="*/ 6559 h 10000"/>
                <a:gd name="connsiteX126" fmla="*/ 2854 w 10000"/>
                <a:gd name="connsiteY126" fmla="*/ 7074 h 10000"/>
                <a:gd name="connsiteX127" fmla="*/ 2534 w 10000"/>
                <a:gd name="connsiteY127" fmla="*/ 6590 h 10000"/>
                <a:gd name="connsiteX128" fmla="*/ 2200 w 10000"/>
                <a:gd name="connsiteY128" fmla="*/ 5714 h 10000"/>
                <a:gd name="connsiteX129" fmla="*/ 1955 w 10000"/>
                <a:gd name="connsiteY129" fmla="*/ 4994 h 10000"/>
                <a:gd name="connsiteX130" fmla="*/ 1167 w 10000"/>
                <a:gd name="connsiteY130" fmla="*/ 4400 h 10000"/>
                <a:gd name="connsiteX131" fmla="*/ 0 w 10000"/>
                <a:gd name="connsiteY131" fmla="*/ 4463 h 10000"/>
                <a:gd name="connsiteX0" fmla="*/ 0 w 10000"/>
                <a:gd name="connsiteY0" fmla="*/ 4463 h 10000"/>
                <a:gd name="connsiteX1" fmla="*/ 66 w 10000"/>
                <a:gd name="connsiteY1" fmla="*/ 3212 h 10000"/>
                <a:gd name="connsiteX2" fmla="*/ 371 w 10000"/>
                <a:gd name="connsiteY2" fmla="*/ 2742 h 10000"/>
                <a:gd name="connsiteX3" fmla="*/ 467 w 10000"/>
                <a:gd name="connsiteY3" fmla="*/ 2962 h 10000"/>
                <a:gd name="connsiteX4" fmla="*/ 505 w 10000"/>
                <a:gd name="connsiteY4" fmla="*/ 3430 h 10000"/>
                <a:gd name="connsiteX5" fmla="*/ 1167 w 10000"/>
                <a:gd name="connsiteY5" fmla="*/ 3337 h 10000"/>
                <a:gd name="connsiteX6" fmla="*/ 1799 w 10000"/>
                <a:gd name="connsiteY6" fmla="*/ 2399 h 10000"/>
                <a:gd name="connsiteX7" fmla="*/ 2433 w 10000"/>
                <a:gd name="connsiteY7" fmla="*/ 1804 h 10000"/>
                <a:gd name="connsiteX8" fmla="*/ 3123 w 10000"/>
                <a:gd name="connsiteY8" fmla="*/ 1444 h 10000"/>
                <a:gd name="connsiteX9" fmla="*/ 3965 w 10000"/>
                <a:gd name="connsiteY9" fmla="*/ 1273 h 10000"/>
                <a:gd name="connsiteX10" fmla="*/ 4499 w 10000"/>
                <a:gd name="connsiteY10" fmla="*/ 1178 h 10000"/>
                <a:gd name="connsiteX11" fmla="*/ 5224 w 10000"/>
                <a:gd name="connsiteY11" fmla="*/ 881 h 10000"/>
                <a:gd name="connsiteX12" fmla="*/ 5405 w 10000"/>
                <a:gd name="connsiteY12" fmla="*/ 663 h 10000"/>
                <a:gd name="connsiteX13" fmla="*/ 5472 w 10000"/>
                <a:gd name="connsiteY13" fmla="*/ 6 h 10000"/>
                <a:gd name="connsiteX14" fmla="*/ 5538 w 10000"/>
                <a:gd name="connsiteY14" fmla="*/ 349 h 10000"/>
                <a:gd name="connsiteX15" fmla="*/ 5856 w 10000"/>
                <a:gd name="connsiteY15" fmla="*/ 366 h 10000"/>
                <a:gd name="connsiteX16" fmla="*/ 6188 w 10000"/>
                <a:gd name="connsiteY16" fmla="*/ 162 h 10000"/>
                <a:gd name="connsiteX17" fmla="*/ 5922 w 10000"/>
                <a:gd name="connsiteY17" fmla="*/ 490 h 10000"/>
                <a:gd name="connsiteX18" fmla="*/ 5688 w 10000"/>
                <a:gd name="connsiteY18" fmla="*/ 569 h 10000"/>
                <a:gd name="connsiteX19" fmla="*/ 5466 w 10000"/>
                <a:gd name="connsiteY19" fmla="*/ 960 h 10000"/>
                <a:gd name="connsiteX20" fmla="*/ 4833 w 10000"/>
                <a:gd name="connsiteY20" fmla="*/ 1273 h 10000"/>
                <a:gd name="connsiteX21" fmla="*/ 3899 w 10000"/>
                <a:gd name="connsiteY21" fmla="*/ 1492 h 10000"/>
                <a:gd name="connsiteX22" fmla="*/ 3034 w 10000"/>
                <a:gd name="connsiteY22" fmla="*/ 1741 h 10000"/>
                <a:gd name="connsiteX23" fmla="*/ 2333 w 10000"/>
                <a:gd name="connsiteY23" fmla="*/ 2273 h 10000"/>
                <a:gd name="connsiteX24" fmla="*/ 1903 w 10000"/>
                <a:gd name="connsiteY24" fmla="*/ 2899 h 10000"/>
                <a:gd name="connsiteX25" fmla="*/ 1632 w 10000"/>
                <a:gd name="connsiteY25" fmla="*/ 3430 h 10000"/>
                <a:gd name="connsiteX26" fmla="*/ 2500 w 10000"/>
                <a:gd name="connsiteY26" fmla="*/ 3305 h 10000"/>
                <a:gd name="connsiteX27" fmla="*/ 3965 w 10000"/>
                <a:gd name="connsiteY27" fmla="*/ 2962 h 10000"/>
                <a:gd name="connsiteX28" fmla="*/ 5588 w 10000"/>
                <a:gd name="connsiteY28" fmla="*/ 2680 h 10000"/>
                <a:gd name="connsiteX29" fmla="*/ 6205 w 10000"/>
                <a:gd name="connsiteY29" fmla="*/ 2383 h 10000"/>
                <a:gd name="connsiteX30" fmla="*/ 6600 w 10000"/>
                <a:gd name="connsiteY30" fmla="*/ 1898 h 10000"/>
                <a:gd name="connsiteX31" fmla="*/ 6966 w 10000"/>
                <a:gd name="connsiteY31" fmla="*/ 1335 h 10000"/>
                <a:gd name="connsiteX32" fmla="*/ 7099 w 10000"/>
                <a:gd name="connsiteY32" fmla="*/ 772 h 10000"/>
                <a:gd name="connsiteX33" fmla="*/ 7238 w 10000"/>
                <a:gd name="connsiteY33" fmla="*/ 1147 h 10000"/>
                <a:gd name="connsiteX34" fmla="*/ 7800 w 10000"/>
                <a:gd name="connsiteY34" fmla="*/ 1147 h 10000"/>
                <a:gd name="connsiteX35" fmla="*/ 7501 w 10000"/>
                <a:gd name="connsiteY35" fmla="*/ 1273 h 10000"/>
                <a:gd name="connsiteX36" fmla="*/ 7222 w 10000"/>
                <a:gd name="connsiteY36" fmla="*/ 1507 h 10000"/>
                <a:gd name="connsiteX37" fmla="*/ 6998 w 10000"/>
                <a:gd name="connsiteY37" fmla="*/ 1898 h 10000"/>
                <a:gd name="connsiteX38" fmla="*/ 6700 w 10000"/>
                <a:gd name="connsiteY38" fmla="*/ 2304 h 10000"/>
                <a:gd name="connsiteX39" fmla="*/ 6456 w 10000"/>
                <a:gd name="connsiteY39" fmla="*/ 2633 h 10000"/>
                <a:gd name="connsiteX40" fmla="*/ 6839 w 10000"/>
                <a:gd name="connsiteY40" fmla="*/ 2790 h 10000"/>
                <a:gd name="connsiteX41" fmla="*/ 7423 w 10000"/>
                <a:gd name="connsiteY41" fmla="*/ 2899 h 10000"/>
                <a:gd name="connsiteX42" fmla="*/ 7800 w 10000"/>
                <a:gd name="connsiteY42" fmla="*/ 2805 h 10000"/>
                <a:gd name="connsiteX43" fmla="*/ 8304 w 10000"/>
                <a:gd name="connsiteY43" fmla="*/ 2477 h 10000"/>
                <a:gd name="connsiteX44" fmla="*/ 9233 w 10000"/>
                <a:gd name="connsiteY44" fmla="*/ 2461 h 10000"/>
                <a:gd name="connsiteX45" fmla="*/ 8901 w 10000"/>
                <a:gd name="connsiteY45" fmla="*/ 2461 h 10000"/>
                <a:gd name="connsiteX46" fmla="*/ 8200 w 10000"/>
                <a:gd name="connsiteY46" fmla="*/ 2867 h 10000"/>
                <a:gd name="connsiteX47" fmla="*/ 7834 w 10000"/>
                <a:gd name="connsiteY47" fmla="*/ 3181 h 10000"/>
                <a:gd name="connsiteX48" fmla="*/ 7990 w 10000"/>
                <a:gd name="connsiteY48" fmla="*/ 3493 h 10000"/>
                <a:gd name="connsiteX49" fmla="*/ 8371 w 10000"/>
                <a:gd name="connsiteY49" fmla="*/ 3853 h 10000"/>
                <a:gd name="connsiteX50" fmla="*/ 8734 w 10000"/>
                <a:gd name="connsiteY50" fmla="*/ 4119 h 10000"/>
                <a:gd name="connsiteX51" fmla="*/ 8689 w 10000"/>
                <a:gd name="connsiteY51" fmla="*/ 4259 h 10000"/>
                <a:gd name="connsiteX52" fmla="*/ 8099 w 10000"/>
                <a:gd name="connsiteY52" fmla="*/ 3837 h 10000"/>
                <a:gd name="connsiteX53" fmla="*/ 7523 w 10000"/>
                <a:gd name="connsiteY53" fmla="*/ 3337 h 10000"/>
                <a:gd name="connsiteX54" fmla="*/ 6866 w 10000"/>
                <a:gd name="connsiteY54" fmla="*/ 3087 h 10000"/>
                <a:gd name="connsiteX55" fmla="*/ 6205 w 10000"/>
                <a:gd name="connsiteY55" fmla="*/ 2946 h 10000"/>
                <a:gd name="connsiteX56" fmla="*/ 5567 w 10000"/>
                <a:gd name="connsiteY56" fmla="*/ 2993 h 10000"/>
                <a:gd name="connsiteX57" fmla="*/ 4071 w 10000"/>
                <a:gd name="connsiteY57" fmla="*/ 3259 h 10000"/>
                <a:gd name="connsiteX58" fmla="*/ 3638 w 10000"/>
                <a:gd name="connsiteY58" fmla="*/ 3384 h 10000"/>
                <a:gd name="connsiteX59" fmla="*/ 4100 w 10000"/>
                <a:gd name="connsiteY59" fmla="*/ 3744 h 10000"/>
                <a:gd name="connsiteX60" fmla="*/ 4955 w 10000"/>
                <a:gd name="connsiteY60" fmla="*/ 4400 h 10000"/>
                <a:gd name="connsiteX61" fmla="*/ 5423 w 10000"/>
                <a:gd name="connsiteY61" fmla="*/ 4838 h 10000"/>
                <a:gd name="connsiteX62" fmla="*/ 6134 w 10000"/>
                <a:gd name="connsiteY62" fmla="*/ 5401 h 10000"/>
                <a:gd name="connsiteX63" fmla="*/ 7222 w 10000"/>
                <a:gd name="connsiteY63" fmla="*/ 5902 h 10000"/>
                <a:gd name="connsiteX64" fmla="*/ 7834 w 10000"/>
                <a:gd name="connsiteY64" fmla="*/ 6027 h 10000"/>
                <a:gd name="connsiteX65" fmla="*/ 8165 w 10000"/>
                <a:gd name="connsiteY65" fmla="*/ 5777 h 10000"/>
                <a:gd name="connsiteX66" fmla="*/ 8600 w 10000"/>
                <a:gd name="connsiteY66" fmla="*/ 5651 h 10000"/>
                <a:gd name="connsiteX67" fmla="*/ 9166 w 10000"/>
                <a:gd name="connsiteY67" fmla="*/ 5839 h 10000"/>
                <a:gd name="connsiteX68" fmla="*/ 8767 w 10000"/>
                <a:gd name="connsiteY68" fmla="*/ 5746 h 10000"/>
                <a:gd name="connsiteX69" fmla="*/ 8321 w 10000"/>
                <a:gd name="connsiteY69" fmla="*/ 5871 h 10000"/>
                <a:gd name="connsiteX70" fmla="*/ 8056 w 10000"/>
                <a:gd name="connsiteY70" fmla="*/ 6168 h 10000"/>
                <a:gd name="connsiteX71" fmla="*/ 8354 w 10000"/>
                <a:gd name="connsiteY71" fmla="*/ 6511 h 10000"/>
                <a:gd name="connsiteX72" fmla="*/ 8705 w 10000"/>
                <a:gd name="connsiteY72" fmla="*/ 6652 h 10000"/>
                <a:gd name="connsiteX73" fmla="*/ 9338 w 10000"/>
                <a:gd name="connsiteY73" fmla="*/ 6606 h 10000"/>
                <a:gd name="connsiteX74" fmla="*/ 10000 w 10000"/>
                <a:gd name="connsiteY74" fmla="*/ 6496 h 10000"/>
                <a:gd name="connsiteX75" fmla="*/ 9433 w 10000"/>
                <a:gd name="connsiteY75" fmla="*/ 6715 h 10000"/>
                <a:gd name="connsiteX76" fmla="*/ 8567 w 10000"/>
                <a:gd name="connsiteY76" fmla="*/ 6808 h 10000"/>
                <a:gd name="connsiteX77" fmla="*/ 8133 w 10000"/>
                <a:gd name="connsiteY77" fmla="*/ 6590 h 10000"/>
                <a:gd name="connsiteX78" fmla="*/ 7706 w 10000"/>
                <a:gd name="connsiteY78" fmla="*/ 6230 h 10000"/>
                <a:gd name="connsiteX79" fmla="*/ 6899 w 10000"/>
                <a:gd name="connsiteY79" fmla="*/ 5996 h 10000"/>
                <a:gd name="connsiteX80" fmla="*/ 5567 w 10000"/>
                <a:gd name="connsiteY80" fmla="*/ 5276 h 10000"/>
                <a:gd name="connsiteX81" fmla="*/ 4467 w 10000"/>
                <a:gd name="connsiteY81" fmla="*/ 4307 h 10000"/>
                <a:gd name="connsiteX82" fmla="*/ 3699 w 10000"/>
                <a:gd name="connsiteY82" fmla="*/ 3806 h 10000"/>
                <a:gd name="connsiteX83" fmla="*/ 2931 w 10000"/>
                <a:gd name="connsiteY83" fmla="*/ 3712 h 10000"/>
                <a:gd name="connsiteX84" fmla="*/ 1565 w 10000"/>
                <a:gd name="connsiteY84" fmla="*/ 4088 h 10000"/>
                <a:gd name="connsiteX85" fmla="*/ 2067 w 10000"/>
                <a:gd name="connsiteY85" fmla="*/ 4307 h 10000"/>
                <a:gd name="connsiteX86" fmla="*/ 3300 w 10000"/>
                <a:gd name="connsiteY86" fmla="*/ 5057 h 10000"/>
                <a:gd name="connsiteX87" fmla="*/ 4021 w 10000"/>
                <a:gd name="connsiteY87" fmla="*/ 5808 h 10000"/>
                <a:gd name="connsiteX88" fmla="*/ 4638 w 10000"/>
                <a:gd name="connsiteY88" fmla="*/ 6606 h 10000"/>
                <a:gd name="connsiteX89" fmla="*/ 5466 w 10000"/>
                <a:gd name="connsiteY89" fmla="*/ 7560 h 10000"/>
                <a:gd name="connsiteX90" fmla="*/ 6433 w 10000"/>
                <a:gd name="connsiteY90" fmla="*/ 8185 h 10000"/>
                <a:gd name="connsiteX91" fmla="*/ 7455 w 10000"/>
                <a:gd name="connsiteY91" fmla="*/ 8451 h 10000"/>
                <a:gd name="connsiteX92" fmla="*/ 8099 w 10000"/>
                <a:gd name="connsiteY92" fmla="*/ 9060 h 10000"/>
                <a:gd name="connsiteX93" fmla="*/ 8299 w 10000"/>
                <a:gd name="connsiteY93" fmla="*/ 9374 h 10000"/>
                <a:gd name="connsiteX94" fmla="*/ 8066 w 10000"/>
                <a:gd name="connsiteY94" fmla="*/ 9155 h 10000"/>
                <a:gd name="connsiteX95" fmla="*/ 7567 w 10000"/>
                <a:gd name="connsiteY95" fmla="*/ 8686 h 10000"/>
                <a:gd name="connsiteX96" fmla="*/ 6998 w 10000"/>
                <a:gd name="connsiteY96" fmla="*/ 8466 h 10000"/>
                <a:gd name="connsiteX97" fmla="*/ 6600 w 10000"/>
                <a:gd name="connsiteY97" fmla="*/ 8497 h 10000"/>
                <a:gd name="connsiteX98" fmla="*/ 6800 w 10000"/>
                <a:gd name="connsiteY98" fmla="*/ 8811 h 10000"/>
                <a:gd name="connsiteX99" fmla="*/ 6939 w 10000"/>
                <a:gd name="connsiteY99" fmla="*/ 9295 h 10000"/>
                <a:gd name="connsiteX100" fmla="*/ 6800 w 10000"/>
                <a:gd name="connsiteY100" fmla="*/ 9999 h 10000"/>
                <a:gd name="connsiteX101" fmla="*/ 6833 w 10000"/>
                <a:gd name="connsiteY101" fmla="*/ 9467 h 10000"/>
                <a:gd name="connsiteX102" fmla="*/ 6721 w 10000"/>
                <a:gd name="connsiteY102" fmla="*/ 8983 h 10000"/>
                <a:gd name="connsiteX103" fmla="*/ 6340 w 10000"/>
                <a:gd name="connsiteY103" fmla="*/ 9014 h 10000"/>
                <a:gd name="connsiteX104" fmla="*/ 6121 w 10000"/>
                <a:gd name="connsiteY104" fmla="*/ 9311 h 10000"/>
                <a:gd name="connsiteX105" fmla="*/ 6571 w 10000"/>
                <a:gd name="connsiteY105" fmla="*/ 8842 h 10000"/>
                <a:gd name="connsiteX106" fmla="*/ 6433 w 10000"/>
                <a:gd name="connsiteY106" fmla="*/ 8654 h 10000"/>
                <a:gd name="connsiteX107" fmla="*/ 6221 w 10000"/>
                <a:gd name="connsiteY107" fmla="*/ 8310 h 10000"/>
                <a:gd name="connsiteX108" fmla="*/ 5965 w 10000"/>
                <a:gd name="connsiteY108" fmla="*/ 8185 h 10000"/>
                <a:gd name="connsiteX109" fmla="*/ 6099 w 10000"/>
                <a:gd name="connsiteY109" fmla="*/ 8529 h 10000"/>
                <a:gd name="connsiteX110" fmla="*/ 5899 w 10000"/>
                <a:gd name="connsiteY110" fmla="*/ 9374 h 10000"/>
                <a:gd name="connsiteX111" fmla="*/ 5600 w 10000"/>
                <a:gd name="connsiteY111" fmla="*/ 9561 h 10000"/>
                <a:gd name="connsiteX112" fmla="*/ 5832 w 10000"/>
                <a:gd name="connsiteY112" fmla="*/ 9217 h 10000"/>
                <a:gd name="connsiteX113" fmla="*/ 5906 w 10000"/>
                <a:gd name="connsiteY113" fmla="*/ 8513 h 10000"/>
                <a:gd name="connsiteX114" fmla="*/ 5367 w 10000"/>
                <a:gd name="connsiteY114" fmla="*/ 7716 h 10000"/>
                <a:gd name="connsiteX115" fmla="*/ 4873 w 10000"/>
                <a:gd name="connsiteY115" fmla="*/ 7215 h 10000"/>
                <a:gd name="connsiteX116" fmla="*/ 4122 w 10000"/>
                <a:gd name="connsiteY116" fmla="*/ 6324 h 10000"/>
                <a:gd name="connsiteX117" fmla="*/ 3638 w 10000"/>
                <a:gd name="connsiteY117" fmla="*/ 5777 h 10000"/>
                <a:gd name="connsiteX118" fmla="*/ 3039 w 10000"/>
                <a:gd name="connsiteY118" fmla="*/ 5214 h 10000"/>
                <a:gd name="connsiteX119" fmla="*/ 2333 w 10000"/>
                <a:gd name="connsiteY119" fmla="*/ 4745 h 10000"/>
                <a:gd name="connsiteX120" fmla="*/ 1865 w 10000"/>
                <a:gd name="connsiteY120" fmla="*/ 4556 h 10000"/>
                <a:gd name="connsiteX121" fmla="*/ 2166 w 10000"/>
                <a:gd name="connsiteY121" fmla="*/ 4963 h 10000"/>
                <a:gd name="connsiteX122" fmla="*/ 2399 w 10000"/>
                <a:gd name="connsiteY122" fmla="*/ 5839 h 10000"/>
                <a:gd name="connsiteX123" fmla="*/ 2489 w 10000"/>
                <a:gd name="connsiteY123" fmla="*/ 6245 h 10000"/>
                <a:gd name="connsiteX124" fmla="*/ 2567 w 10000"/>
                <a:gd name="connsiteY124" fmla="*/ 6559 h 10000"/>
                <a:gd name="connsiteX125" fmla="*/ 2854 w 10000"/>
                <a:gd name="connsiteY125" fmla="*/ 7074 h 10000"/>
                <a:gd name="connsiteX126" fmla="*/ 2534 w 10000"/>
                <a:gd name="connsiteY126" fmla="*/ 6590 h 10000"/>
                <a:gd name="connsiteX127" fmla="*/ 2200 w 10000"/>
                <a:gd name="connsiteY127" fmla="*/ 5714 h 10000"/>
                <a:gd name="connsiteX128" fmla="*/ 1955 w 10000"/>
                <a:gd name="connsiteY128" fmla="*/ 4994 h 10000"/>
                <a:gd name="connsiteX129" fmla="*/ 1167 w 10000"/>
                <a:gd name="connsiteY129" fmla="*/ 4400 h 10000"/>
                <a:gd name="connsiteX130" fmla="*/ 0 w 10000"/>
                <a:gd name="connsiteY130" fmla="*/ 4463 h 10000"/>
                <a:gd name="connsiteX0" fmla="*/ 0 w 10000"/>
                <a:gd name="connsiteY0" fmla="*/ 4463 h 10000"/>
                <a:gd name="connsiteX1" fmla="*/ 66 w 10000"/>
                <a:gd name="connsiteY1" fmla="*/ 3212 h 10000"/>
                <a:gd name="connsiteX2" fmla="*/ 371 w 10000"/>
                <a:gd name="connsiteY2" fmla="*/ 2742 h 10000"/>
                <a:gd name="connsiteX3" fmla="*/ 505 w 10000"/>
                <a:gd name="connsiteY3" fmla="*/ 3430 h 10000"/>
                <a:gd name="connsiteX4" fmla="*/ 1167 w 10000"/>
                <a:gd name="connsiteY4" fmla="*/ 3337 h 10000"/>
                <a:gd name="connsiteX5" fmla="*/ 1799 w 10000"/>
                <a:gd name="connsiteY5" fmla="*/ 2399 h 10000"/>
                <a:gd name="connsiteX6" fmla="*/ 2433 w 10000"/>
                <a:gd name="connsiteY6" fmla="*/ 1804 h 10000"/>
                <a:gd name="connsiteX7" fmla="*/ 3123 w 10000"/>
                <a:gd name="connsiteY7" fmla="*/ 1444 h 10000"/>
                <a:gd name="connsiteX8" fmla="*/ 3965 w 10000"/>
                <a:gd name="connsiteY8" fmla="*/ 1273 h 10000"/>
                <a:gd name="connsiteX9" fmla="*/ 4499 w 10000"/>
                <a:gd name="connsiteY9" fmla="*/ 1178 h 10000"/>
                <a:gd name="connsiteX10" fmla="*/ 5224 w 10000"/>
                <a:gd name="connsiteY10" fmla="*/ 881 h 10000"/>
                <a:gd name="connsiteX11" fmla="*/ 5405 w 10000"/>
                <a:gd name="connsiteY11" fmla="*/ 663 h 10000"/>
                <a:gd name="connsiteX12" fmla="*/ 5472 w 10000"/>
                <a:gd name="connsiteY12" fmla="*/ 6 h 10000"/>
                <a:gd name="connsiteX13" fmla="*/ 5538 w 10000"/>
                <a:gd name="connsiteY13" fmla="*/ 349 h 10000"/>
                <a:gd name="connsiteX14" fmla="*/ 5856 w 10000"/>
                <a:gd name="connsiteY14" fmla="*/ 366 h 10000"/>
                <a:gd name="connsiteX15" fmla="*/ 6188 w 10000"/>
                <a:gd name="connsiteY15" fmla="*/ 162 h 10000"/>
                <a:gd name="connsiteX16" fmla="*/ 5922 w 10000"/>
                <a:gd name="connsiteY16" fmla="*/ 490 h 10000"/>
                <a:gd name="connsiteX17" fmla="*/ 5688 w 10000"/>
                <a:gd name="connsiteY17" fmla="*/ 569 h 10000"/>
                <a:gd name="connsiteX18" fmla="*/ 5466 w 10000"/>
                <a:gd name="connsiteY18" fmla="*/ 960 h 10000"/>
                <a:gd name="connsiteX19" fmla="*/ 4833 w 10000"/>
                <a:gd name="connsiteY19" fmla="*/ 1273 h 10000"/>
                <a:gd name="connsiteX20" fmla="*/ 3899 w 10000"/>
                <a:gd name="connsiteY20" fmla="*/ 1492 h 10000"/>
                <a:gd name="connsiteX21" fmla="*/ 3034 w 10000"/>
                <a:gd name="connsiteY21" fmla="*/ 1741 h 10000"/>
                <a:gd name="connsiteX22" fmla="*/ 2333 w 10000"/>
                <a:gd name="connsiteY22" fmla="*/ 2273 h 10000"/>
                <a:gd name="connsiteX23" fmla="*/ 1903 w 10000"/>
                <a:gd name="connsiteY23" fmla="*/ 2899 h 10000"/>
                <a:gd name="connsiteX24" fmla="*/ 1632 w 10000"/>
                <a:gd name="connsiteY24" fmla="*/ 3430 h 10000"/>
                <a:gd name="connsiteX25" fmla="*/ 2500 w 10000"/>
                <a:gd name="connsiteY25" fmla="*/ 3305 h 10000"/>
                <a:gd name="connsiteX26" fmla="*/ 3965 w 10000"/>
                <a:gd name="connsiteY26" fmla="*/ 2962 h 10000"/>
                <a:gd name="connsiteX27" fmla="*/ 5588 w 10000"/>
                <a:gd name="connsiteY27" fmla="*/ 2680 h 10000"/>
                <a:gd name="connsiteX28" fmla="*/ 6205 w 10000"/>
                <a:gd name="connsiteY28" fmla="*/ 2383 h 10000"/>
                <a:gd name="connsiteX29" fmla="*/ 6600 w 10000"/>
                <a:gd name="connsiteY29" fmla="*/ 1898 h 10000"/>
                <a:gd name="connsiteX30" fmla="*/ 6966 w 10000"/>
                <a:gd name="connsiteY30" fmla="*/ 1335 h 10000"/>
                <a:gd name="connsiteX31" fmla="*/ 7099 w 10000"/>
                <a:gd name="connsiteY31" fmla="*/ 772 h 10000"/>
                <a:gd name="connsiteX32" fmla="*/ 7238 w 10000"/>
                <a:gd name="connsiteY32" fmla="*/ 1147 h 10000"/>
                <a:gd name="connsiteX33" fmla="*/ 7800 w 10000"/>
                <a:gd name="connsiteY33" fmla="*/ 1147 h 10000"/>
                <a:gd name="connsiteX34" fmla="*/ 7501 w 10000"/>
                <a:gd name="connsiteY34" fmla="*/ 1273 h 10000"/>
                <a:gd name="connsiteX35" fmla="*/ 7222 w 10000"/>
                <a:gd name="connsiteY35" fmla="*/ 1507 h 10000"/>
                <a:gd name="connsiteX36" fmla="*/ 6998 w 10000"/>
                <a:gd name="connsiteY36" fmla="*/ 1898 h 10000"/>
                <a:gd name="connsiteX37" fmla="*/ 6700 w 10000"/>
                <a:gd name="connsiteY37" fmla="*/ 2304 h 10000"/>
                <a:gd name="connsiteX38" fmla="*/ 6456 w 10000"/>
                <a:gd name="connsiteY38" fmla="*/ 2633 h 10000"/>
                <a:gd name="connsiteX39" fmla="*/ 6839 w 10000"/>
                <a:gd name="connsiteY39" fmla="*/ 2790 h 10000"/>
                <a:gd name="connsiteX40" fmla="*/ 7423 w 10000"/>
                <a:gd name="connsiteY40" fmla="*/ 2899 h 10000"/>
                <a:gd name="connsiteX41" fmla="*/ 7800 w 10000"/>
                <a:gd name="connsiteY41" fmla="*/ 2805 h 10000"/>
                <a:gd name="connsiteX42" fmla="*/ 8304 w 10000"/>
                <a:gd name="connsiteY42" fmla="*/ 2477 h 10000"/>
                <a:gd name="connsiteX43" fmla="*/ 9233 w 10000"/>
                <a:gd name="connsiteY43" fmla="*/ 2461 h 10000"/>
                <a:gd name="connsiteX44" fmla="*/ 8901 w 10000"/>
                <a:gd name="connsiteY44" fmla="*/ 2461 h 10000"/>
                <a:gd name="connsiteX45" fmla="*/ 8200 w 10000"/>
                <a:gd name="connsiteY45" fmla="*/ 2867 h 10000"/>
                <a:gd name="connsiteX46" fmla="*/ 7834 w 10000"/>
                <a:gd name="connsiteY46" fmla="*/ 3181 h 10000"/>
                <a:gd name="connsiteX47" fmla="*/ 7990 w 10000"/>
                <a:gd name="connsiteY47" fmla="*/ 3493 h 10000"/>
                <a:gd name="connsiteX48" fmla="*/ 8371 w 10000"/>
                <a:gd name="connsiteY48" fmla="*/ 3853 h 10000"/>
                <a:gd name="connsiteX49" fmla="*/ 8734 w 10000"/>
                <a:gd name="connsiteY49" fmla="*/ 4119 h 10000"/>
                <a:gd name="connsiteX50" fmla="*/ 8689 w 10000"/>
                <a:gd name="connsiteY50" fmla="*/ 4259 h 10000"/>
                <a:gd name="connsiteX51" fmla="*/ 8099 w 10000"/>
                <a:gd name="connsiteY51" fmla="*/ 3837 h 10000"/>
                <a:gd name="connsiteX52" fmla="*/ 7523 w 10000"/>
                <a:gd name="connsiteY52" fmla="*/ 3337 h 10000"/>
                <a:gd name="connsiteX53" fmla="*/ 6866 w 10000"/>
                <a:gd name="connsiteY53" fmla="*/ 3087 h 10000"/>
                <a:gd name="connsiteX54" fmla="*/ 6205 w 10000"/>
                <a:gd name="connsiteY54" fmla="*/ 2946 h 10000"/>
                <a:gd name="connsiteX55" fmla="*/ 5567 w 10000"/>
                <a:gd name="connsiteY55" fmla="*/ 2993 h 10000"/>
                <a:gd name="connsiteX56" fmla="*/ 4071 w 10000"/>
                <a:gd name="connsiteY56" fmla="*/ 3259 h 10000"/>
                <a:gd name="connsiteX57" fmla="*/ 3638 w 10000"/>
                <a:gd name="connsiteY57" fmla="*/ 3384 h 10000"/>
                <a:gd name="connsiteX58" fmla="*/ 4100 w 10000"/>
                <a:gd name="connsiteY58" fmla="*/ 3744 h 10000"/>
                <a:gd name="connsiteX59" fmla="*/ 4955 w 10000"/>
                <a:gd name="connsiteY59" fmla="*/ 4400 h 10000"/>
                <a:gd name="connsiteX60" fmla="*/ 5423 w 10000"/>
                <a:gd name="connsiteY60" fmla="*/ 4838 h 10000"/>
                <a:gd name="connsiteX61" fmla="*/ 6134 w 10000"/>
                <a:gd name="connsiteY61" fmla="*/ 5401 h 10000"/>
                <a:gd name="connsiteX62" fmla="*/ 7222 w 10000"/>
                <a:gd name="connsiteY62" fmla="*/ 5902 h 10000"/>
                <a:gd name="connsiteX63" fmla="*/ 7834 w 10000"/>
                <a:gd name="connsiteY63" fmla="*/ 6027 h 10000"/>
                <a:gd name="connsiteX64" fmla="*/ 8165 w 10000"/>
                <a:gd name="connsiteY64" fmla="*/ 5777 h 10000"/>
                <a:gd name="connsiteX65" fmla="*/ 8600 w 10000"/>
                <a:gd name="connsiteY65" fmla="*/ 5651 h 10000"/>
                <a:gd name="connsiteX66" fmla="*/ 9166 w 10000"/>
                <a:gd name="connsiteY66" fmla="*/ 5839 h 10000"/>
                <a:gd name="connsiteX67" fmla="*/ 8767 w 10000"/>
                <a:gd name="connsiteY67" fmla="*/ 5746 h 10000"/>
                <a:gd name="connsiteX68" fmla="*/ 8321 w 10000"/>
                <a:gd name="connsiteY68" fmla="*/ 5871 h 10000"/>
                <a:gd name="connsiteX69" fmla="*/ 8056 w 10000"/>
                <a:gd name="connsiteY69" fmla="*/ 6168 h 10000"/>
                <a:gd name="connsiteX70" fmla="*/ 8354 w 10000"/>
                <a:gd name="connsiteY70" fmla="*/ 6511 h 10000"/>
                <a:gd name="connsiteX71" fmla="*/ 8705 w 10000"/>
                <a:gd name="connsiteY71" fmla="*/ 6652 h 10000"/>
                <a:gd name="connsiteX72" fmla="*/ 9338 w 10000"/>
                <a:gd name="connsiteY72" fmla="*/ 6606 h 10000"/>
                <a:gd name="connsiteX73" fmla="*/ 10000 w 10000"/>
                <a:gd name="connsiteY73" fmla="*/ 6496 h 10000"/>
                <a:gd name="connsiteX74" fmla="*/ 9433 w 10000"/>
                <a:gd name="connsiteY74" fmla="*/ 6715 h 10000"/>
                <a:gd name="connsiteX75" fmla="*/ 8567 w 10000"/>
                <a:gd name="connsiteY75" fmla="*/ 6808 h 10000"/>
                <a:gd name="connsiteX76" fmla="*/ 8133 w 10000"/>
                <a:gd name="connsiteY76" fmla="*/ 6590 h 10000"/>
                <a:gd name="connsiteX77" fmla="*/ 7706 w 10000"/>
                <a:gd name="connsiteY77" fmla="*/ 6230 h 10000"/>
                <a:gd name="connsiteX78" fmla="*/ 6899 w 10000"/>
                <a:gd name="connsiteY78" fmla="*/ 5996 h 10000"/>
                <a:gd name="connsiteX79" fmla="*/ 5567 w 10000"/>
                <a:gd name="connsiteY79" fmla="*/ 5276 h 10000"/>
                <a:gd name="connsiteX80" fmla="*/ 4467 w 10000"/>
                <a:gd name="connsiteY80" fmla="*/ 4307 h 10000"/>
                <a:gd name="connsiteX81" fmla="*/ 3699 w 10000"/>
                <a:gd name="connsiteY81" fmla="*/ 3806 h 10000"/>
                <a:gd name="connsiteX82" fmla="*/ 2931 w 10000"/>
                <a:gd name="connsiteY82" fmla="*/ 3712 h 10000"/>
                <a:gd name="connsiteX83" fmla="*/ 1565 w 10000"/>
                <a:gd name="connsiteY83" fmla="*/ 4088 h 10000"/>
                <a:gd name="connsiteX84" fmla="*/ 2067 w 10000"/>
                <a:gd name="connsiteY84" fmla="*/ 4307 h 10000"/>
                <a:gd name="connsiteX85" fmla="*/ 3300 w 10000"/>
                <a:gd name="connsiteY85" fmla="*/ 5057 h 10000"/>
                <a:gd name="connsiteX86" fmla="*/ 4021 w 10000"/>
                <a:gd name="connsiteY86" fmla="*/ 5808 h 10000"/>
                <a:gd name="connsiteX87" fmla="*/ 4638 w 10000"/>
                <a:gd name="connsiteY87" fmla="*/ 6606 h 10000"/>
                <a:gd name="connsiteX88" fmla="*/ 5466 w 10000"/>
                <a:gd name="connsiteY88" fmla="*/ 7560 h 10000"/>
                <a:gd name="connsiteX89" fmla="*/ 6433 w 10000"/>
                <a:gd name="connsiteY89" fmla="*/ 8185 h 10000"/>
                <a:gd name="connsiteX90" fmla="*/ 7455 w 10000"/>
                <a:gd name="connsiteY90" fmla="*/ 8451 h 10000"/>
                <a:gd name="connsiteX91" fmla="*/ 8099 w 10000"/>
                <a:gd name="connsiteY91" fmla="*/ 9060 h 10000"/>
                <a:gd name="connsiteX92" fmla="*/ 8299 w 10000"/>
                <a:gd name="connsiteY92" fmla="*/ 9374 h 10000"/>
                <a:gd name="connsiteX93" fmla="*/ 8066 w 10000"/>
                <a:gd name="connsiteY93" fmla="*/ 9155 h 10000"/>
                <a:gd name="connsiteX94" fmla="*/ 7567 w 10000"/>
                <a:gd name="connsiteY94" fmla="*/ 8686 h 10000"/>
                <a:gd name="connsiteX95" fmla="*/ 6998 w 10000"/>
                <a:gd name="connsiteY95" fmla="*/ 8466 h 10000"/>
                <a:gd name="connsiteX96" fmla="*/ 6600 w 10000"/>
                <a:gd name="connsiteY96" fmla="*/ 8497 h 10000"/>
                <a:gd name="connsiteX97" fmla="*/ 6800 w 10000"/>
                <a:gd name="connsiteY97" fmla="*/ 8811 h 10000"/>
                <a:gd name="connsiteX98" fmla="*/ 6939 w 10000"/>
                <a:gd name="connsiteY98" fmla="*/ 9295 h 10000"/>
                <a:gd name="connsiteX99" fmla="*/ 6800 w 10000"/>
                <a:gd name="connsiteY99" fmla="*/ 9999 h 10000"/>
                <a:gd name="connsiteX100" fmla="*/ 6833 w 10000"/>
                <a:gd name="connsiteY100" fmla="*/ 9467 h 10000"/>
                <a:gd name="connsiteX101" fmla="*/ 6721 w 10000"/>
                <a:gd name="connsiteY101" fmla="*/ 8983 h 10000"/>
                <a:gd name="connsiteX102" fmla="*/ 6340 w 10000"/>
                <a:gd name="connsiteY102" fmla="*/ 9014 h 10000"/>
                <a:gd name="connsiteX103" fmla="*/ 6121 w 10000"/>
                <a:gd name="connsiteY103" fmla="*/ 9311 h 10000"/>
                <a:gd name="connsiteX104" fmla="*/ 6571 w 10000"/>
                <a:gd name="connsiteY104" fmla="*/ 8842 h 10000"/>
                <a:gd name="connsiteX105" fmla="*/ 6433 w 10000"/>
                <a:gd name="connsiteY105" fmla="*/ 8654 h 10000"/>
                <a:gd name="connsiteX106" fmla="*/ 6221 w 10000"/>
                <a:gd name="connsiteY106" fmla="*/ 8310 h 10000"/>
                <a:gd name="connsiteX107" fmla="*/ 5965 w 10000"/>
                <a:gd name="connsiteY107" fmla="*/ 8185 h 10000"/>
                <a:gd name="connsiteX108" fmla="*/ 6099 w 10000"/>
                <a:gd name="connsiteY108" fmla="*/ 8529 h 10000"/>
                <a:gd name="connsiteX109" fmla="*/ 5899 w 10000"/>
                <a:gd name="connsiteY109" fmla="*/ 9374 h 10000"/>
                <a:gd name="connsiteX110" fmla="*/ 5600 w 10000"/>
                <a:gd name="connsiteY110" fmla="*/ 9561 h 10000"/>
                <a:gd name="connsiteX111" fmla="*/ 5832 w 10000"/>
                <a:gd name="connsiteY111" fmla="*/ 9217 h 10000"/>
                <a:gd name="connsiteX112" fmla="*/ 5906 w 10000"/>
                <a:gd name="connsiteY112" fmla="*/ 8513 h 10000"/>
                <a:gd name="connsiteX113" fmla="*/ 5367 w 10000"/>
                <a:gd name="connsiteY113" fmla="*/ 7716 h 10000"/>
                <a:gd name="connsiteX114" fmla="*/ 4873 w 10000"/>
                <a:gd name="connsiteY114" fmla="*/ 7215 h 10000"/>
                <a:gd name="connsiteX115" fmla="*/ 4122 w 10000"/>
                <a:gd name="connsiteY115" fmla="*/ 6324 h 10000"/>
                <a:gd name="connsiteX116" fmla="*/ 3638 w 10000"/>
                <a:gd name="connsiteY116" fmla="*/ 5777 h 10000"/>
                <a:gd name="connsiteX117" fmla="*/ 3039 w 10000"/>
                <a:gd name="connsiteY117" fmla="*/ 5214 h 10000"/>
                <a:gd name="connsiteX118" fmla="*/ 2333 w 10000"/>
                <a:gd name="connsiteY118" fmla="*/ 4745 h 10000"/>
                <a:gd name="connsiteX119" fmla="*/ 1865 w 10000"/>
                <a:gd name="connsiteY119" fmla="*/ 4556 h 10000"/>
                <a:gd name="connsiteX120" fmla="*/ 2166 w 10000"/>
                <a:gd name="connsiteY120" fmla="*/ 4963 h 10000"/>
                <a:gd name="connsiteX121" fmla="*/ 2399 w 10000"/>
                <a:gd name="connsiteY121" fmla="*/ 5839 h 10000"/>
                <a:gd name="connsiteX122" fmla="*/ 2489 w 10000"/>
                <a:gd name="connsiteY122" fmla="*/ 6245 h 10000"/>
                <a:gd name="connsiteX123" fmla="*/ 2567 w 10000"/>
                <a:gd name="connsiteY123" fmla="*/ 6559 h 10000"/>
                <a:gd name="connsiteX124" fmla="*/ 2854 w 10000"/>
                <a:gd name="connsiteY124" fmla="*/ 7074 h 10000"/>
                <a:gd name="connsiteX125" fmla="*/ 2534 w 10000"/>
                <a:gd name="connsiteY125" fmla="*/ 6590 h 10000"/>
                <a:gd name="connsiteX126" fmla="*/ 2200 w 10000"/>
                <a:gd name="connsiteY126" fmla="*/ 5714 h 10000"/>
                <a:gd name="connsiteX127" fmla="*/ 1955 w 10000"/>
                <a:gd name="connsiteY127" fmla="*/ 4994 h 10000"/>
                <a:gd name="connsiteX128" fmla="*/ 1167 w 10000"/>
                <a:gd name="connsiteY128" fmla="*/ 4400 h 10000"/>
                <a:gd name="connsiteX129" fmla="*/ 0 w 10000"/>
                <a:gd name="connsiteY129" fmla="*/ 4463 h 10000"/>
                <a:gd name="connsiteX0" fmla="*/ 0 w 10000"/>
                <a:gd name="connsiteY0" fmla="*/ 4463 h 10000"/>
                <a:gd name="connsiteX1" fmla="*/ 66 w 10000"/>
                <a:gd name="connsiteY1" fmla="*/ 3212 h 10000"/>
                <a:gd name="connsiteX2" fmla="*/ 505 w 10000"/>
                <a:gd name="connsiteY2" fmla="*/ 3430 h 10000"/>
                <a:gd name="connsiteX3" fmla="*/ 1167 w 10000"/>
                <a:gd name="connsiteY3" fmla="*/ 3337 h 10000"/>
                <a:gd name="connsiteX4" fmla="*/ 1799 w 10000"/>
                <a:gd name="connsiteY4" fmla="*/ 2399 h 10000"/>
                <a:gd name="connsiteX5" fmla="*/ 2433 w 10000"/>
                <a:gd name="connsiteY5" fmla="*/ 1804 h 10000"/>
                <a:gd name="connsiteX6" fmla="*/ 3123 w 10000"/>
                <a:gd name="connsiteY6" fmla="*/ 1444 h 10000"/>
                <a:gd name="connsiteX7" fmla="*/ 3965 w 10000"/>
                <a:gd name="connsiteY7" fmla="*/ 1273 h 10000"/>
                <a:gd name="connsiteX8" fmla="*/ 4499 w 10000"/>
                <a:gd name="connsiteY8" fmla="*/ 1178 h 10000"/>
                <a:gd name="connsiteX9" fmla="*/ 5224 w 10000"/>
                <a:gd name="connsiteY9" fmla="*/ 881 h 10000"/>
                <a:gd name="connsiteX10" fmla="*/ 5405 w 10000"/>
                <a:gd name="connsiteY10" fmla="*/ 663 h 10000"/>
                <a:gd name="connsiteX11" fmla="*/ 5472 w 10000"/>
                <a:gd name="connsiteY11" fmla="*/ 6 h 10000"/>
                <a:gd name="connsiteX12" fmla="*/ 5538 w 10000"/>
                <a:gd name="connsiteY12" fmla="*/ 349 h 10000"/>
                <a:gd name="connsiteX13" fmla="*/ 5856 w 10000"/>
                <a:gd name="connsiteY13" fmla="*/ 366 h 10000"/>
                <a:gd name="connsiteX14" fmla="*/ 6188 w 10000"/>
                <a:gd name="connsiteY14" fmla="*/ 162 h 10000"/>
                <a:gd name="connsiteX15" fmla="*/ 5922 w 10000"/>
                <a:gd name="connsiteY15" fmla="*/ 490 h 10000"/>
                <a:gd name="connsiteX16" fmla="*/ 5688 w 10000"/>
                <a:gd name="connsiteY16" fmla="*/ 569 h 10000"/>
                <a:gd name="connsiteX17" fmla="*/ 5466 w 10000"/>
                <a:gd name="connsiteY17" fmla="*/ 960 h 10000"/>
                <a:gd name="connsiteX18" fmla="*/ 4833 w 10000"/>
                <a:gd name="connsiteY18" fmla="*/ 1273 h 10000"/>
                <a:gd name="connsiteX19" fmla="*/ 3899 w 10000"/>
                <a:gd name="connsiteY19" fmla="*/ 1492 h 10000"/>
                <a:gd name="connsiteX20" fmla="*/ 3034 w 10000"/>
                <a:gd name="connsiteY20" fmla="*/ 1741 h 10000"/>
                <a:gd name="connsiteX21" fmla="*/ 2333 w 10000"/>
                <a:gd name="connsiteY21" fmla="*/ 2273 h 10000"/>
                <a:gd name="connsiteX22" fmla="*/ 1903 w 10000"/>
                <a:gd name="connsiteY22" fmla="*/ 2899 h 10000"/>
                <a:gd name="connsiteX23" fmla="*/ 1632 w 10000"/>
                <a:gd name="connsiteY23" fmla="*/ 3430 h 10000"/>
                <a:gd name="connsiteX24" fmla="*/ 2500 w 10000"/>
                <a:gd name="connsiteY24" fmla="*/ 3305 h 10000"/>
                <a:gd name="connsiteX25" fmla="*/ 3965 w 10000"/>
                <a:gd name="connsiteY25" fmla="*/ 2962 h 10000"/>
                <a:gd name="connsiteX26" fmla="*/ 5588 w 10000"/>
                <a:gd name="connsiteY26" fmla="*/ 2680 h 10000"/>
                <a:gd name="connsiteX27" fmla="*/ 6205 w 10000"/>
                <a:gd name="connsiteY27" fmla="*/ 2383 h 10000"/>
                <a:gd name="connsiteX28" fmla="*/ 6600 w 10000"/>
                <a:gd name="connsiteY28" fmla="*/ 1898 h 10000"/>
                <a:gd name="connsiteX29" fmla="*/ 6966 w 10000"/>
                <a:gd name="connsiteY29" fmla="*/ 1335 h 10000"/>
                <a:gd name="connsiteX30" fmla="*/ 7099 w 10000"/>
                <a:gd name="connsiteY30" fmla="*/ 772 h 10000"/>
                <a:gd name="connsiteX31" fmla="*/ 7238 w 10000"/>
                <a:gd name="connsiteY31" fmla="*/ 1147 h 10000"/>
                <a:gd name="connsiteX32" fmla="*/ 7800 w 10000"/>
                <a:gd name="connsiteY32" fmla="*/ 1147 h 10000"/>
                <a:gd name="connsiteX33" fmla="*/ 7501 w 10000"/>
                <a:gd name="connsiteY33" fmla="*/ 1273 h 10000"/>
                <a:gd name="connsiteX34" fmla="*/ 7222 w 10000"/>
                <a:gd name="connsiteY34" fmla="*/ 1507 h 10000"/>
                <a:gd name="connsiteX35" fmla="*/ 6998 w 10000"/>
                <a:gd name="connsiteY35" fmla="*/ 1898 h 10000"/>
                <a:gd name="connsiteX36" fmla="*/ 6700 w 10000"/>
                <a:gd name="connsiteY36" fmla="*/ 2304 h 10000"/>
                <a:gd name="connsiteX37" fmla="*/ 6456 w 10000"/>
                <a:gd name="connsiteY37" fmla="*/ 2633 h 10000"/>
                <a:gd name="connsiteX38" fmla="*/ 6839 w 10000"/>
                <a:gd name="connsiteY38" fmla="*/ 2790 h 10000"/>
                <a:gd name="connsiteX39" fmla="*/ 7423 w 10000"/>
                <a:gd name="connsiteY39" fmla="*/ 2899 h 10000"/>
                <a:gd name="connsiteX40" fmla="*/ 7800 w 10000"/>
                <a:gd name="connsiteY40" fmla="*/ 2805 h 10000"/>
                <a:gd name="connsiteX41" fmla="*/ 8304 w 10000"/>
                <a:gd name="connsiteY41" fmla="*/ 2477 h 10000"/>
                <a:gd name="connsiteX42" fmla="*/ 9233 w 10000"/>
                <a:gd name="connsiteY42" fmla="*/ 2461 h 10000"/>
                <a:gd name="connsiteX43" fmla="*/ 8901 w 10000"/>
                <a:gd name="connsiteY43" fmla="*/ 2461 h 10000"/>
                <a:gd name="connsiteX44" fmla="*/ 8200 w 10000"/>
                <a:gd name="connsiteY44" fmla="*/ 2867 h 10000"/>
                <a:gd name="connsiteX45" fmla="*/ 7834 w 10000"/>
                <a:gd name="connsiteY45" fmla="*/ 3181 h 10000"/>
                <a:gd name="connsiteX46" fmla="*/ 7990 w 10000"/>
                <a:gd name="connsiteY46" fmla="*/ 3493 h 10000"/>
                <a:gd name="connsiteX47" fmla="*/ 8371 w 10000"/>
                <a:gd name="connsiteY47" fmla="*/ 3853 h 10000"/>
                <a:gd name="connsiteX48" fmla="*/ 8734 w 10000"/>
                <a:gd name="connsiteY48" fmla="*/ 4119 h 10000"/>
                <a:gd name="connsiteX49" fmla="*/ 8689 w 10000"/>
                <a:gd name="connsiteY49" fmla="*/ 4259 h 10000"/>
                <a:gd name="connsiteX50" fmla="*/ 8099 w 10000"/>
                <a:gd name="connsiteY50" fmla="*/ 3837 h 10000"/>
                <a:gd name="connsiteX51" fmla="*/ 7523 w 10000"/>
                <a:gd name="connsiteY51" fmla="*/ 3337 h 10000"/>
                <a:gd name="connsiteX52" fmla="*/ 6866 w 10000"/>
                <a:gd name="connsiteY52" fmla="*/ 3087 h 10000"/>
                <a:gd name="connsiteX53" fmla="*/ 6205 w 10000"/>
                <a:gd name="connsiteY53" fmla="*/ 2946 h 10000"/>
                <a:gd name="connsiteX54" fmla="*/ 5567 w 10000"/>
                <a:gd name="connsiteY54" fmla="*/ 2993 h 10000"/>
                <a:gd name="connsiteX55" fmla="*/ 4071 w 10000"/>
                <a:gd name="connsiteY55" fmla="*/ 3259 h 10000"/>
                <a:gd name="connsiteX56" fmla="*/ 3638 w 10000"/>
                <a:gd name="connsiteY56" fmla="*/ 3384 h 10000"/>
                <a:gd name="connsiteX57" fmla="*/ 4100 w 10000"/>
                <a:gd name="connsiteY57" fmla="*/ 3744 h 10000"/>
                <a:gd name="connsiteX58" fmla="*/ 4955 w 10000"/>
                <a:gd name="connsiteY58" fmla="*/ 4400 h 10000"/>
                <a:gd name="connsiteX59" fmla="*/ 5423 w 10000"/>
                <a:gd name="connsiteY59" fmla="*/ 4838 h 10000"/>
                <a:gd name="connsiteX60" fmla="*/ 6134 w 10000"/>
                <a:gd name="connsiteY60" fmla="*/ 5401 h 10000"/>
                <a:gd name="connsiteX61" fmla="*/ 7222 w 10000"/>
                <a:gd name="connsiteY61" fmla="*/ 5902 h 10000"/>
                <a:gd name="connsiteX62" fmla="*/ 7834 w 10000"/>
                <a:gd name="connsiteY62" fmla="*/ 6027 h 10000"/>
                <a:gd name="connsiteX63" fmla="*/ 8165 w 10000"/>
                <a:gd name="connsiteY63" fmla="*/ 5777 h 10000"/>
                <a:gd name="connsiteX64" fmla="*/ 8600 w 10000"/>
                <a:gd name="connsiteY64" fmla="*/ 5651 h 10000"/>
                <a:gd name="connsiteX65" fmla="*/ 9166 w 10000"/>
                <a:gd name="connsiteY65" fmla="*/ 5839 h 10000"/>
                <a:gd name="connsiteX66" fmla="*/ 8767 w 10000"/>
                <a:gd name="connsiteY66" fmla="*/ 5746 h 10000"/>
                <a:gd name="connsiteX67" fmla="*/ 8321 w 10000"/>
                <a:gd name="connsiteY67" fmla="*/ 5871 h 10000"/>
                <a:gd name="connsiteX68" fmla="*/ 8056 w 10000"/>
                <a:gd name="connsiteY68" fmla="*/ 6168 h 10000"/>
                <a:gd name="connsiteX69" fmla="*/ 8354 w 10000"/>
                <a:gd name="connsiteY69" fmla="*/ 6511 h 10000"/>
                <a:gd name="connsiteX70" fmla="*/ 8705 w 10000"/>
                <a:gd name="connsiteY70" fmla="*/ 6652 h 10000"/>
                <a:gd name="connsiteX71" fmla="*/ 9338 w 10000"/>
                <a:gd name="connsiteY71" fmla="*/ 6606 h 10000"/>
                <a:gd name="connsiteX72" fmla="*/ 10000 w 10000"/>
                <a:gd name="connsiteY72" fmla="*/ 6496 h 10000"/>
                <a:gd name="connsiteX73" fmla="*/ 9433 w 10000"/>
                <a:gd name="connsiteY73" fmla="*/ 6715 h 10000"/>
                <a:gd name="connsiteX74" fmla="*/ 8567 w 10000"/>
                <a:gd name="connsiteY74" fmla="*/ 6808 h 10000"/>
                <a:gd name="connsiteX75" fmla="*/ 8133 w 10000"/>
                <a:gd name="connsiteY75" fmla="*/ 6590 h 10000"/>
                <a:gd name="connsiteX76" fmla="*/ 7706 w 10000"/>
                <a:gd name="connsiteY76" fmla="*/ 6230 h 10000"/>
                <a:gd name="connsiteX77" fmla="*/ 6899 w 10000"/>
                <a:gd name="connsiteY77" fmla="*/ 5996 h 10000"/>
                <a:gd name="connsiteX78" fmla="*/ 5567 w 10000"/>
                <a:gd name="connsiteY78" fmla="*/ 5276 h 10000"/>
                <a:gd name="connsiteX79" fmla="*/ 4467 w 10000"/>
                <a:gd name="connsiteY79" fmla="*/ 4307 h 10000"/>
                <a:gd name="connsiteX80" fmla="*/ 3699 w 10000"/>
                <a:gd name="connsiteY80" fmla="*/ 3806 h 10000"/>
                <a:gd name="connsiteX81" fmla="*/ 2931 w 10000"/>
                <a:gd name="connsiteY81" fmla="*/ 3712 h 10000"/>
                <a:gd name="connsiteX82" fmla="*/ 1565 w 10000"/>
                <a:gd name="connsiteY82" fmla="*/ 4088 h 10000"/>
                <a:gd name="connsiteX83" fmla="*/ 2067 w 10000"/>
                <a:gd name="connsiteY83" fmla="*/ 4307 h 10000"/>
                <a:gd name="connsiteX84" fmla="*/ 3300 w 10000"/>
                <a:gd name="connsiteY84" fmla="*/ 5057 h 10000"/>
                <a:gd name="connsiteX85" fmla="*/ 4021 w 10000"/>
                <a:gd name="connsiteY85" fmla="*/ 5808 h 10000"/>
                <a:gd name="connsiteX86" fmla="*/ 4638 w 10000"/>
                <a:gd name="connsiteY86" fmla="*/ 6606 h 10000"/>
                <a:gd name="connsiteX87" fmla="*/ 5466 w 10000"/>
                <a:gd name="connsiteY87" fmla="*/ 7560 h 10000"/>
                <a:gd name="connsiteX88" fmla="*/ 6433 w 10000"/>
                <a:gd name="connsiteY88" fmla="*/ 8185 h 10000"/>
                <a:gd name="connsiteX89" fmla="*/ 7455 w 10000"/>
                <a:gd name="connsiteY89" fmla="*/ 8451 h 10000"/>
                <a:gd name="connsiteX90" fmla="*/ 8099 w 10000"/>
                <a:gd name="connsiteY90" fmla="*/ 9060 h 10000"/>
                <a:gd name="connsiteX91" fmla="*/ 8299 w 10000"/>
                <a:gd name="connsiteY91" fmla="*/ 9374 h 10000"/>
                <a:gd name="connsiteX92" fmla="*/ 8066 w 10000"/>
                <a:gd name="connsiteY92" fmla="*/ 9155 h 10000"/>
                <a:gd name="connsiteX93" fmla="*/ 7567 w 10000"/>
                <a:gd name="connsiteY93" fmla="*/ 8686 h 10000"/>
                <a:gd name="connsiteX94" fmla="*/ 6998 w 10000"/>
                <a:gd name="connsiteY94" fmla="*/ 8466 h 10000"/>
                <a:gd name="connsiteX95" fmla="*/ 6600 w 10000"/>
                <a:gd name="connsiteY95" fmla="*/ 8497 h 10000"/>
                <a:gd name="connsiteX96" fmla="*/ 6800 w 10000"/>
                <a:gd name="connsiteY96" fmla="*/ 8811 h 10000"/>
                <a:gd name="connsiteX97" fmla="*/ 6939 w 10000"/>
                <a:gd name="connsiteY97" fmla="*/ 9295 h 10000"/>
                <a:gd name="connsiteX98" fmla="*/ 6800 w 10000"/>
                <a:gd name="connsiteY98" fmla="*/ 9999 h 10000"/>
                <a:gd name="connsiteX99" fmla="*/ 6833 w 10000"/>
                <a:gd name="connsiteY99" fmla="*/ 9467 h 10000"/>
                <a:gd name="connsiteX100" fmla="*/ 6721 w 10000"/>
                <a:gd name="connsiteY100" fmla="*/ 8983 h 10000"/>
                <a:gd name="connsiteX101" fmla="*/ 6340 w 10000"/>
                <a:gd name="connsiteY101" fmla="*/ 9014 h 10000"/>
                <a:gd name="connsiteX102" fmla="*/ 6121 w 10000"/>
                <a:gd name="connsiteY102" fmla="*/ 9311 h 10000"/>
                <a:gd name="connsiteX103" fmla="*/ 6571 w 10000"/>
                <a:gd name="connsiteY103" fmla="*/ 8842 h 10000"/>
                <a:gd name="connsiteX104" fmla="*/ 6433 w 10000"/>
                <a:gd name="connsiteY104" fmla="*/ 8654 h 10000"/>
                <a:gd name="connsiteX105" fmla="*/ 6221 w 10000"/>
                <a:gd name="connsiteY105" fmla="*/ 8310 h 10000"/>
                <a:gd name="connsiteX106" fmla="*/ 5965 w 10000"/>
                <a:gd name="connsiteY106" fmla="*/ 8185 h 10000"/>
                <a:gd name="connsiteX107" fmla="*/ 6099 w 10000"/>
                <a:gd name="connsiteY107" fmla="*/ 8529 h 10000"/>
                <a:gd name="connsiteX108" fmla="*/ 5899 w 10000"/>
                <a:gd name="connsiteY108" fmla="*/ 9374 h 10000"/>
                <a:gd name="connsiteX109" fmla="*/ 5600 w 10000"/>
                <a:gd name="connsiteY109" fmla="*/ 9561 h 10000"/>
                <a:gd name="connsiteX110" fmla="*/ 5832 w 10000"/>
                <a:gd name="connsiteY110" fmla="*/ 9217 h 10000"/>
                <a:gd name="connsiteX111" fmla="*/ 5906 w 10000"/>
                <a:gd name="connsiteY111" fmla="*/ 8513 h 10000"/>
                <a:gd name="connsiteX112" fmla="*/ 5367 w 10000"/>
                <a:gd name="connsiteY112" fmla="*/ 7716 h 10000"/>
                <a:gd name="connsiteX113" fmla="*/ 4873 w 10000"/>
                <a:gd name="connsiteY113" fmla="*/ 7215 h 10000"/>
                <a:gd name="connsiteX114" fmla="*/ 4122 w 10000"/>
                <a:gd name="connsiteY114" fmla="*/ 6324 h 10000"/>
                <a:gd name="connsiteX115" fmla="*/ 3638 w 10000"/>
                <a:gd name="connsiteY115" fmla="*/ 5777 h 10000"/>
                <a:gd name="connsiteX116" fmla="*/ 3039 w 10000"/>
                <a:gd name="connsiteY116" fmla="*/ 5214 h 10000"/>
                <a:gd name="connsiteX117" fmla="*/ 2333 w 10000"/>
                <a:gd name="connsiteY117" fmla="*/ 4745 h 10000"/>
                <a:gd name="connsiteX118" fmla="*/ 1865 w 10000"/>
                <a:gd name="connsiteY118" fmla="*/ 4556 h 10000"/>
                <a:gd name="connsiteX119" fmla="*/ 2166 w 10000"/>
                <a:gd name="connsiteY119" fmla="*/ 4963 h 10000"/>
                <a:gd name="connsiteX120" fmla="*/ 2399 w 10000"/>
                <a:gd name="connsiteY120" fmla="*/ 5839 h 10000"/>
                <a:gd name="connsiteX121" fmla="*/ 2489 w 10000"/>
                <a:gd name="connsiteY121" fmla="*/ 6245 h 10000"/>
                <a:gd name="connsiteX122" fmla="*/ 2567 w 10000"/>
                <a:gd name="connsiteY122" fmla="*/ 6559 h 10000"/>
                <a:gd name="connsiteX123" fmla="*/ 2854 w 10000"/>
                <a:gd name="connsiteY123" fmla="*/ 7074 h 10000"/>
                <a:gd name="connsiteX124" fmla="*/ 2534 w 10000"/>
                <a:gd name="connsiteY124" fmla="*/ 6590 h 10000"/>
                <a:gd name="connsiteX125" fmla="*/ 2200 w 10000"/>
                <a:gd name="connsiteY125" fmla="*/ 5714 h 10000"/>
                <a:gd name="connsiteX126" fmla="*/ 1955 w 10000"/>
                <a:gd name="connsiteY126" fmla="*/ 4994 h 10000"/>
                <a:gd name="connsiteX127" fmla="*/ 1167 w 10000"/>
                <a:gd name="connsiteY127" fmla="*/ 4400 h 10000"/>
                <a:gd name="connsiteX128" fmla="*/ 0 w 10000"/>
                <a:gd name="connsiteY128" fmla="*/ 4463 h 10000"/>
                <a:gd name="connsiteX0" fmla="*/ 0 w 10000"/>
                <a:gd name="connsiteY0" fmla="*/ 4463 h 10000"/>
                <a:gd name="connsiteX1" fmla="*/ 505 w 10000"/>
                <a:gd name="connsiteY1" fmla="*/ 3430 h 10000"/>
                <a:gd name="connsiteX2" fmla="*/ 1167 w 10000"/>
                <a:gd name="connsiteY2" fmla="*/ 3337 h 10000"/>
                <a:gd name="connsiteX3" fmla="*/ 1799 w 10000"/>
                <a:gd name="connsiteY3" fmla="*/ 2399 h 10000"/>
                <a:gd name="connsiteX4" fmla="*/ 2433 w 10000"/>
                <a:gd name="connsiteY4" fmla="*/ 1804 h 10000"/>
                <a:gd name="connsiteX5" fmla="*/ 3123 w 10000"/>
                <a:gd name="connsiteY5" fmla="*/ 1444 h 10000"/>
                <a:gd name="connsiteX6" fmla="*/ 3965 w 10000"/>
                <a:gd name="connsiteY6" fmla="*/ 1273 h 10000"/>
                <a:gd name="connsiteX7" fmla="*/ 4499 w 10000"/>
                <a:gd name="connsiteY7" fmla="*/ 1178 h 10000"/>
                <a:gd name="connsiteX8" fmla="*/ 5224 w 10000"/>
                <a:gd name="connsiteY8" fmla="*/ 881 h 10000"/>
                <a:gd name="connsiteX9" fmla="*/ 5405 w 10000"/>
                <a:gd name="connsiteY9" fmla="*/ 663 h 10000"/>
                <a:gd name="connsiteX10" fmla="*/ 5472 w 10000"/>
                <a:gd name="connsiteY10" fmla="*/ 6 h 10000"/>
                <a:gd name="connsiteX11" fmla="*/ 5538 w 10000"/>
                <a:gd name="connsiteY11" fmla="*/ 349 h 10000"/>
                <a:gd name="connsiteX12" fmla="*/ 5856 w 10000"/>
                <a:gd name="connsiteY12" fmla="*/ 366 h 10000"/>
                <a:gd name="connsiteX13" fmla="*/ 6188 w 10000"/>
                <a:gd name="connsiteY13" fmla="*/ 162 h 10000"/>
                <a:gd name="connsiteX14" fmla="*/ 5922 w 10000"/>
                <a:gd name="connsiteY14" fmla="*/ 490 h 10000"/>
                <a:gd name="connsiteX15" fmla="*/ 5688 w 10000"/>
                <a:gd name="connsiteY15" fmla="*/ 569 h 10000"/>
                <a:gd name="connsiteX16" fmla="*/ 5466 w 10000"/>
                <a:gd name="connsiteY16" fmla="*/ 960 h 10000"/>
                <a:gd name="connsiteX17" fmla="*/ 4833 w 10000"/>
                <a:gd name="connsiteY17" fmla="*/ 1273 h 10000"/>
                <a:gd name="connsiteX18" fmla="*/ 3899 w 10000"/>
                <a:gd name="connsiteY18" fmla="*/ 1492 h 10000"/>
                <a:gd name="connsiteX19" fmla="*/ 3034 w 10000"/>
                <a:gd name="connsiteY19" fmla="*/ 1741 h 10000"/>
                <a:gd name="connsiteX20" fmla="*/ 2333 w 10000"/>
                <a:gd name="connsiteY20" fmla="*/ 2273 h 10000"/>
                <a:gd name="connsiteX21" fmla="*/ 1903 w 10000"/>
                <a:gd name="connsiteY21" fmla="*/ 2899 h 10000"/>
                <a:gd name="connsiteX22" fmla="*/ 1632 w 10000"/>
                <a:gd name="connsiteY22" fmla="*/ 3430 h 10000"/>
                <a:gd name="connsiteX23" fmla="*/ 2500 w 10000"/>
                <a:gd name="connsiteY23" fmla="*/ 3305 h 10000"/>
                <a:gd name="connsiteX24" fmla="*/ 3965 w 10000"/>
                <a:gd name="connsiteY24" fmla="*/ 2962 h 10000"/>
                <a:gd name="connsiteX25" fmla="*/ 5588 w 10000"/>
                <a:gd name="connsiteY25" fmla="*/ 2680 h 10000"/>
                <a:gd name="connsiteX26" fmla="*/ 6205 w 10000"/>
                <a:gd name="connsiteY26" fmla="*/ 2383 h 10000"/>
                <a:gd name="connsiteX27" fmla="*/ 6600 w 10000"/>
                <a:gd name="connsiteY27" fmla="*/ 1898 h 10000"/>
                <a:gd name="connsiteX28" fmla="*/ 6966 w 10000"/>
                <a:gd name="connsiteY28" fmla="*/ 1335 h 10000"/>
                <a:gd name="connsiteX29" fmla="*/ 7099 w 10000"/>
                <a:gd name="connsiteY29" fmla="*/ 772 h 10000"/>
                <a:gd name="connsiteX30" fmla="*/ 7238 w 10000"/>
                <a:gd name="connsiteY30" fmla="*/ 1147 h 10000"/>
                <a:gd name="connsiteX31" fmla="*/ 7800 w 10000"/>
                <a:gd name="connsiteY31" fmla="*/ 1147 h 10000"/>
                <a:gd name="connsiteX32" fmla="*/ 7501 w 10000"/>
                <a:gd name="connsiteY32" fmla="*/ 1273 h 10000"/>
                <a:gd name="connsiteX33" fmla="*/ 7222 w 10000"/>
                <a:gd name="connsiteY33" fmla="*/ 1507 h 10000"/>
                <a:gd name="connsiteX34" fmla="*/ 6998 w 10000"/>
                <a:gd name="connsiteY34" fmla="*/ 1898 h 10000"/>
                <a:gd name="connsiteX35" fmla="*/ 6700 w 10000"/>
                <a:gd name="connsiteY35" fmla="*/ 2304 h 10000"/>
                <a:gd name="connsiteX36" fmla="*/ 6456 w 10000"/>
                <a:gd name="connsiteY36" fmla="*/ 2633 h 10000"/>
                <a:gd name="connsiteX37" fmla="*/ 6839 w 10000"/>
                <a:gd name="connsiteY37" fmla="*/ 2790 h 10000"/>
                <a:gd name="connsiteX38" fmla="*/ 7423 w 10000"/>
                <a:gd name="connsiteY38" fmla="*/ 2899 h 10000"/>
                <a:gd name="connsiteX39" fmla="*/ 7800 w 10000"/>
                <a:gd name="connsiteY39" fmla="*/ 2805 h 10000"/>
                <a:gd name="connsiteX40" fmla="*/ 8304 w 10000"/>
                <a:gd name="connsiteY40" fmla="*/ 2477 h 10000"/>
                <a:gd name="connsiteX41" fmla="*/ 9233 w 10000"/>
                <a:gd name="connsiteY41" fmla="*/ 2461 h 10000"/>
                <a:gd name="connsiteX42" fmla="*/ 8901 w 10000"/>
                <a:gd name="connsiteY42" fmla="*/ 2461 h 10000"/>
                <a:gd name="connsiteX43" fmla="*/ 8200 w 10000"/>
                <a:gd name="connsiteY43" fmla="*/ 2867 h 10000"/>
                <a:gd name="connsiteX44" fmla="*/ 7834 w 10000"/>
                <a:gd name="connsiteY44" fmla="*/ 3181 h 10000"/>
                <a:gd name="connsiteX45" fmla="*/ 7990 w 10000"/>
                <a:gd name="connsiteY45" fmla="*/ 3493 h 10000"/>
                <a:gd name="connsiteX46" fmla="*/ 8371 w 10000"/>
                <a:gd name="connsiteY46" fmla="*/ 3853 h 10000"/>
                <a:gd name="connsiteX47" fmla="*/ 8734 w 10000"/>
                <a:gd name="connsiteY47" fmla="*/ 4119 h 10000"/>
                <a:gd name="connsiteX48" fmla="*/ 8689 w 10000"/>
                <a:gd name="connsiteY48" fmla="*/ 4259 h 10000"/>
                <a:gd name="connsiteX49" fmla="*/ 8099 w 10000"/>
                <a:gd name="connsiteY49" fmla="*/ 3837 h 10000"/>
                <a:gd name="connsiteX50" fmla="*/ 7523 w 10000"/>
                <a:gd name="connsiteY50" fmla="*/ 3337 h 10000"/>
                <a:gd name="connsiteX51" fmla="*/ 6866 w 10000"/>
                <a:gd name="connsiteY51" fmla="*/ 3087 h 10000"/>
                <a:gd name="connsiteX52" fmla="*/ 6205 w 10000"/>
                <a:gd name="connsiteY52" fmla="*/ 2946 h 10000"/>
                <a:gd name="connsiteX53" fmla="*/ 5567 w 10000"/>
                <a:gd name="connsiteY53" fmla="*/ 2993 h 10000"/>
                <a:gd name="connsiteX54" fmla="*/ 4071 w 10000"/>
                <a:gd name="connsiteY54" fmla="*/ 3259 h 10000"/>
                <a:gd name="connsiteX55" fmla="*/ 3638 w 10000"/>
                <a:gd name="connsiteY55" fmla="*/ 3384 h 10000"/>
                <a:gd name="connsiteX56" fmla="*/ 4100 w 10000"/>
                <a:gd name="connsiteY56" fmla="*/ 3744 h 10000"/>
                <a:gd name="connsiteX57" fmla="*/ 4955 w 10000"/>
                <a:gd name="connsiteY57" fmla="*/ 4400 h 10000"/>
                <a:gd name="connsiteX58" fmla="*/ 5423 w 10000"/>
                <a:gd name="connsiteY58" fmla="*/ 4838 h 10000"/>
                <a:gd name="connsiteX59" fmla="*/ 6134 w 10000"/>
                <a:gd name="connsiteY59" fmla="*/ 5401 h 10000"/>
                <a:gd name="connsiteX60" fmla="*/ 7222 w 10000"/>
                <a:gd name="connsiteY60" fmla="*/ 5902 h 10000"/>
                <a:gd name="connsiteX61" fmla="*/ 7834 w 10000"/>
                <a:gd name="connsiteY61" fmla="*/ 6027 h 10000"/>
                <a:gd name="connsiteX62" fmla="*/ 8165 w 10000"/>
                <a:gd name="connsiteY62" fmla="*/ 5777 h 10000"/>
                <a:gd name="connsiteX63" fmla="*/ 8600 w 10000"/>
                <a:gd name="connsiteY63" fmla="*/ 5651 h 10000"/>
                <a:gd name="connsiteX64" fmla="*/ 9166 w 10000"/>
                <a:gd name="connsiteY64" fmla="*/ 5839 h 10000"/>
                <a:gd name="connsiteX65" fmla="*/ 8767 w 10000"/>
                <a:gd name="connsiteY65" fmla="*/ 5746 h 10000"/>
                <a:gd name="connsiteX66" fmla="*/ 8321 w 10000"/>
                <a:gd name="connsiteY66" fmla="*/ 5871 h 10000"/>
                <a:gd name="connsiteX67" fmla="*/ 8056 w 10000"/>
                <a:gd name="connsiteY67" fmla="*/ 6168 h 10000"/>
                <a:gd name="connsiteX68" fmla="*/ 8354 w 10000"/>
                <a:gd name="connsiteY68" fmla="*/ 6511 h 10000"/>
                <a:gd name="connsiteX69" fmla="*/ 8705 w 10000"/>
                <a:gd name="connsiteY69" fmla="*/ 6652 h 10000"/>
                <a:gd name="connsiteX70" fmla="*/ 9338 w 10000"/>
                <a:gd name="connsiteY70" fmla="*/ 6606 h 10000"/>
                <a:gd name="connsiteX71" fmla="*/ 10000 w 10000"/>
                <a:gd name="connsiteY71" fmla="*/ 6496 h 10000"/>
                <a:gd name="connsiteX72" fmla="*/ 9433 w 10000"/>
                <a:gd name="connsiteY72" fmla="*/ 6715 h 10000"/>
                <a:gd name="connsiteX73" fmla="*/ 8567 w 10000"/>
                <a:gd name="connsiteY73" fmla="*/ 6808 h 10000"/>
                <a:gd name="connsiteX74" fmla="*/ 8133 w 10000"/>
                <a:gd name="connsiteY74" fmla="*/ 6590 h 10000"/>
                <a:gd name="connsiteX75" fmla="*/ 7706 w 10000"/>
                <a:gd name="connsiteY75" fmla="*/ 6230 h 10000"/>
                <a:gd name="connsiteX76" fmla="*/ 6899 w 10000"/>
                <a:gd name="connsiteY76" fmla="*/ 5996 h 10000"/>
                <a:gd name="connsiteX77" fmla="*/ 5567 w 10000"/>
                <a:gd name="connsiteY77" fmla="*/ 5276 h 10000"/>
                <a:gd name="connsiteX78" fmla="*/ 4467 w 10000"/>
                <a:gd name="connsiteY78" fmla="*/ 4307 h 10000"/>
                <a:gd name="connsiteX79" fmla="*/ 3699 w 10000"/>
                <a:gd name="connsiteY79" fmla="*/ 3806 h 10000"/>
                <a:gd name="connsiteX80" fmla="*/ 2931 w 10000"/>
                <a:gd name="connsiteY80" fmla="*/ 3712 h 10000"/>
                <a:gd name="connsiteX81" fmla="*/ 1565 w 10000"/>
                <a:gd name="connsiteY81" fmla="*/ 4088 h 10000"/>
                <a:gd name="connsiteX82" fmla="*/ 2067 w 10000"/>
                <a:gd name="connsiteY82" fmla="*/ 4307 h 10000"/>
                <a:gd name="connsiteX83" fmla="*/ 3300 w 10000"/>
                <a:gd name="connsiteY83" fmla="*/ 5057 h 10000"/>
                <a:gd name="connsiteX84" fmla="*/ 4021 w 10000"/>
                <a:gd name="connsiteY84" fmla="*/ 5808 h 10000"/>
                <a:gd name="connsiteX85" fmla="*/ 4638 w 10000"/>
                <a:gd name="connsiteY85" fmla="*/ 6606 h 10000"/>
                <a:gd name="connsiteX86" fmla="*/ 5466 w 10000"/>
                <a:gd name="connsiteY86" fmla="*/ 7560 h 10000"/>
                <a:gd name="connsiteX87" fmla="*/ 6433 w 10000"/>
                <a:gd name="connsiteY87" fmla="*/ 8185 h 10000"/>
                <a:gd name="connsiteX88" fmla="*/ 7455 w 10000"/>
                <a:gd name="connsiteY88" fmla="*/ 8451 h 10000"/>
                <a:gd name="connsiteX89" fmla="*/ 8099 w 10000"/>
                <a:gd name="connsiteY89" fmla="*/ 9060 h 10000"/>
                <a:gd name="connsiteX90" fmla="*/ 8299 w 10000"/>
                <a:gd name="connsiteY90" fmla="*/ 9374 h 10000"/>
                <a:gd name="connsiteX91" fmla="*/ 8066 w 10000"/>
                <a:gd name="connsiteY91" fmla="*/ 9155 h 10000"/>
                <a:gd name="connsiteX92" fmla="*/ 7567 w 10000"/>
                <a:gd name="connsiteY92" fmla="*/ 8686 h 10000"/>
                <a:gd name="connsiteX93" fmla="*/ 6998 w 10000"/>
                <a:gd name="connsiteY93" fmla="*/ 8466 h 10000"/>
                <a:gd name="connsiteX94" fmla="*/ 6600 w 10000"/>
                <a:gd name="connsiteY94" fmla="*/ 8497 h 10000"/>
                <a:gd name="connsiteX95" fmla="*/ 6800 w 10000"/>
                <a:gd name="connsiteY95" fmla="*/ 8811 h 10000"/>
                <a:gd name="connsiteX96" fmla="*/ 6939 w 10000"/>
                <a:gd name="connsiteY96" fmla="*/ 9295 h 10000"/>
                <a:gd name="connsiteX97" fmla="*/ 6800 w 10000"/>
                <a:gd name="connsiteY97" fmla="*/ 9999 h 10000"/>
                <a:gd name="connsiteX98" fmla="*/ 6833 w 10000"/>
                <a:gd name="connsiteY98" fmla="*/ 9467 h 10000"/>
                <a:gd name="connsiteX99" fmla="*/ 6721 w 10000"/>
                <a:gd name="connsiteY99" fmla="*/ 8983 h 10000"/>
                <a:gd name="connsiteX100" fmla="*/ 6340 w 10000"/>
                <a:gd name="connsiteY100" fmla="*/ 9014 h 10000"/>
                <a:gd name="connsiteX101" fmla="*/ 6121 w 10000"/>
                <a:gd name="connsiteY101" fmla="*/ 9311 h 10000"/>
                <a:gd name="connsiteX102" fmla="*/ 6571 w 10000"/>
                <a:gd name="connsiteY102" fmla="*/ 8842 h 10000"/>
                <a:gd name="connsiteX103" fmla="*/ 6433 w 10000"/>
                <a:gd name="connsiteY103" fmla="*/ 8654 h 10000"/>
                <a:gd name="connsiteX104" fmla="*/ 6221 w 10000"/>
                <a:gd name="connsiteY104" fmla="*/ 8310 h 10000"/>
                <a:gd name="connsiteX105" fmla="*/ 5965 w 10000"/>
                <a:gd name="connsiteY105" fmla="*/ 8185 h 10000"/>
                <a:gd name="connsiteX106" fmla="*/ 6099 w 10000"/>
                <a:gd name="connsiteY106" fmla="*/ 8529 h 10000"/>
                <a:gd name="connsiteX107" fmla="*/ 5899 w 10000"/>
                <a:gd name="connsiteY107" fmla="*/ 9374 h 10000"/>
                <a:gd name="connsiteX108" fmla="*/ 5600 w 10000"/>
                <a:gd name="connsiteY108" fmla="*/ 9561 h 10000"/>
                <a:gd name="connsiteX109" fmla="*/ 5832 w 10000"/>
                <a:gd name="connsiteY109" fmla="*/ 9217 h 10000"/>
                <a:gd name="connsiteX110" fmla="*/ 5906 w 10000"/>
                <a:gd name="connsiteY110" fmla="*/ 8513 h 10000"/>
                <a:gd name="connsiteX111" fmla="*/ 5367 w 10000"/>
                <a:gd name="connsiteY111" fmla="*/ 7716 h 10000"/>
                <a:gd name="connsiteX112" fmla="*/ 4873 w 10000"/>
                <a:gd name="connsiteY112" fmla="*/ 7215 h 10000"/>
                <a:gd name="connsiteX113" fmla="*/ 4122 w 10000"/>
                <a:gd name="connsiteY113" fmla="*/ 6324 h 10000"/>
                <a:gd name="connsiteX114" fmla="*/ 3638 w 10000"/>
                <a:gd name="connsiteY114" fmla="*/ 5777 h 10000"/>
                <a:gd name="connsiteX115" fmla="*/ 3039 w 10000"/>
                <a:gd name="connsiteY115" fmla="*/ 5214 h 10000"/>
                <a:gd name="connsiteX116" fmla="*/ 2333 w 10000"/>
                <a:gd name="connsiteY116" fmla="*/ 4745 h 10000"/>
                <a:gd name="connsiteX117" fmla="*/ 1865 w 10000"/>
                <a:gd name="connsiteY117" fmla="*/ 4556 h 10000"/>
                <a:gd name="connsiteX118" fmla="*/ 2166 w 10000"/>
                <a:gd name="connsiteY118" fmla="*/ 4963 h 10000"/>
                <a:gd name="connsiteX119" fmla="*/ 2399 w 10000"/>
                <a:gd name="connsiteY119" fmla="*/ 5839 h 10000"/>
                <a:gd name="connsiteX120" fmla="*/ 2489 w 10000"/>
                <a:gd name="connsiteY120" fmla="*/ 6245 h 10000"/>
                <a:gd name="connsiteX121" fmla="*/ 2567 w 10000"/>
                <a:gd name="connsiteY121" fmla="*/ 6559 h 10000"/>
                <a:gd name="connsiteX122" fmla="*/ 2854 w 10000"/>
                <a:gd name="connsiteY122" fmla="*/ 7074 h 10000"/>
                <a:gd name="connsiteX123" fmla="*/ 2534 w 10000"/>
                <a:gd name="connsiteY123" fmla="*/ 6590 h 10000"/>
                <a:gd name="connsiteX124" fmla="*/ 2200 w 10000"/>
                <a:gd name="connsiteY124" fmla="*/ 5714 h 10000"/>
                <a:gd name="connsiteX125" fmla="*/ 1955 w 10000"/>
                <a:gd name="connsiteY125" fmla="*/ 4994 h 10000"/>
                <a:gd name="connsiteX126" fmla="*/ 1167 w 10000"/>
                <a:gd name="connsiteY126" fmla="*/ 4400 h 10000"/>
                <a:gd name="connsiteX127" fmla="*/ 0 w 10000"/>
                <a:gd name="connsiteY127" fmla="*/ 4463 h 10000"/>
                <a:gd name="connsiteX0" fmla="*/ 662 w 9495"/>
                <a:gd name="connsiteY0" fmla="*/ 4400 h 10000"/>
                <a:gd name="connsiteX1" fmla="*/ 0 w 9495"/>
                <a:gd name="connsiteY1" fmla="*/ 3430 h 10000"/>
                <a:gd name="connsiteX2" fmla="*/ 662 w 9495"/>
                <a:gd name="connsiteY2" fmla="*/ 3337 h 10000"/>
                <a:gd name="connsiteX3" fmla="*/ 1294 w 9495"/>
                <a:gd name="connsiteY3" fmla="*/ 2399 h 10000"/>
                <a:gd name="connsiteX4" fmla="*/ 1928 w 9495"/>
                <a:gd name="connsiteY4" fmla="*/ 1804 h 10000"/>
                <a:gd name="connsiteX5" fmla="*/ 2618 w 9495"/>
                <a:gd name="connsiteY5" fmla="*/ 1444 h 10000"/>
                <a:gd name="connsiteX6" fmla="*/ 3460 w 9495"/>
                <a:gd name="connsiteY6" fmla="*/ 1273 h 10000"/>
                <a:gd name="connsiteX7" fmla="*/ 3994 w 9495"/>
                <a:gd name="connsiteY7" fmla="*/ 1178 h 10000"/>
                <a:gd name="connsiteX8" fmla="*/ 4719 w 9495"/>
                <a:gd name="connsiteY8" fmla="*/ 881 h 10000"/>
                <a:gd name="connsiteX9" fmla="*/ 4900 w 9495"/>
                <a:gd name="connsiteY9" fmla="*/ 663 h 10000"/>
                <a:gd name="connsiteX10" fmla="*/ 4967 w 9495"/>
                <a:gd name="connsiteY10" fmla="*/ 6 h 10000"/>
                <a:gd name="connsiteX11" fmla="*/ 5033 w 9495"/>
                <a:gd name="connsiteY11" fmla="*/ 349 h 10000"/>
                <a:gd name="connsiteX12" fmla="*/ 5351 w 9495"/>
                <a:gd name="connsiteY12" fmla="*/ 366 h 10000"/>
                <a:gd name="connsiteX13" fmla="*/ 5683 w 9495"/>
                <a:gd name="connsiteY13" fmla="*/ 162 h 10000"/>
                <a:gd name="connsiteX14" fmla="*/ 5417 w 9495"/>
                <a:gd name="connsiteY14" fmla="*/ 490 h 10000"/>
                <a:gd name="connsiteX15" fmla="*/ 5183 w 9495"/>
                <a:gd name="connsiteY15" fmla="*/ 569 h 10000"/>
                <a:gd name="connsiteX16" fmla="*/ 4961 w 9495"/>
                <a:gd name="connsiteY16" fmla="*/ 960 h 10000"/>
                <a:gd name="connsiteX17" fmla="*/ 4328 w 9495"/>
                <a:gd name="connsiteY17" fmla="*/ 1273 h 10000"/>
                <a:gd name="connsiteX18" fmla="*/ 3394 w 9495"/>
                <a:gd name="connsiteY18" fmla="*/ 1492 h 10000"/>
                <a:gd name="connsiteX19" fmla="*/ 2529 w 9495"/>
                <a:gd name="connsiteY19" fmla="*/ 1741 h 10000"/>
                <a:gd name="connsiteX20" fmla="*/ 1828 w 9495"/>
                <a:gd name="connsiteY20" fmla="*/ 2273 h 10000"/>
                <a:gd name="connsiteX21" fmla="*/ 1398 w 9495"/>
                <a:gd name="connsiteY21" fmla="*/ 2899 h 10000"/>
                <a:gd name="connsiteX22" fmla="*/ 1127 w 9495"/>
                <a:gd name="connsiteY22" fmla="*/ 3430 h 10000"/>
                <a:gd name="connsiteX23" fmla="*/ 1995 w 9495"/>
                <a:gd name="connsiteY23" fmla="*/ 3305 h 10000"/>
                <a:gd name="connsiteX24" fmla="*/ 3460 w 9495"/>
                <a:gd name="connsiteY24" fmla="*/ 2962 h 10000"/>
                <a:gd name="connsiteX25" fmla="*/ 5083 w 9495"/>
                <a:gd name="connsiteY25" fmla="*/ 2680 h 10000"/>
                <a:gd name="connsiteX26" fmla="*/ 5700 w 9495"/>
                <a:gd name="connsiteY26" fmla="*/ 2383 h 10000"/>
                <a:gd name="connsiteX27" fmla="*/ 6095 w 9495"/>
                <a:gd name="connsiteY27" fmla="*/ 1898 h 10000"/>
                <a:gd name="connsiteX28" fmla="*/ 6461 w 9495"/>
                <a:gd name="connsiteY28" fmla="*/ 1335 h 10000"/>
                <a:gd name="connsiteX29" fmla="*/ 6594 w 9495"/>
                <a:gd name="connsiteY29" fmla="*/ 772 h 10000"/>
                <a:gd name="connsiteX30" fmla="*/ 6733 w 9495"/>
                <a:gd name="connsiteY30" fmla="*/ 1147 h 10000"/>
                <a:gd name="connsiteX31" fmla="*/ 7295 w 9495"/>
                <a:gd name="connsiteY31" fmla="*/ 1147 h 10000"/>
                <a:gd name="connsiteX32" fmla="*/ 6996 w 9495"/>
                <a:gd name="connsiteY32" fmla="*/ 1273 h 10000"/>
                <a:gd name="connsiteX33" fmla="*/ 6717 w 9495"/>
                <a:gd name="connsiteY33" fmla="*/ 1507 h 10000"/>
                <a:gd name="connsiteX34" fmla="*/ 6493 w 9495"/>
                <a:gd name="connsiteY34" fmla="*/ 1898 h 10000"/>
                <a:gd name="connsiteX35" fmla="*/ 6195 w 9495"/>
                <a:gd name="connsiteY35" fmla="*/ 2304 h 10000"/>
                <a:gd name="connsiteX36" fmla="*/ 5951 w 9495"/>
                <a:gd name="connsiteY36" fmla="*/ 2633 h 10000"/>
                <a:gd name="connsiteX37" fmla="*/ 6334 w 9495"/>
                <a:gd name="connsiteY37" fmla="*/ 2790 h 10000"/>
                <a:gd name="connsiteX38" fmla="*/ 6918 w 9495"/>
                <a:gd name="connsiteY38" fmla="*/ 2899 h 10000"/>
                <a:gd name="connsiteX39" fmla="*/ 7295 w 9495"/>
                <a:gd name="connsiteY39" fmla="*/ 2805 h 10000"/>
                <a:gd name="connsiteX40" fmla="*/ 7799 w 9495"/>
                <a:gd name="connsiteY40" fmla="*/ 2477 h 10000"/>
                <a:gd name="connsiteX41" fmla="*/ 8728 w 9495"/>
                <a:gd name="connsiteY41" fmla="*/ 2461 h 10000"/>
                <a:gd name="connsiteX42" fmla="*/ 8396 w 9495"/>
                <a:gd name="connsiteY42" fmla="*/ 2461 h 10000"/>
                <a:gd name="connsiteX43" fmla="*/ 7695 w 9495"/>
                <a:gd name="connsiteY43" fmla="*/ 2867 h 10000"/>
                <a:gd name="connsiteX44" fmla="*/ 7329 w 9495"/>
                <a:gd name="connsiteY44" fmla="*/ 3181 h 10000"/>
                <a:gd name="connsiteX45" fmla="*/ 7485 w 9495"/>
                <a:gd name="connsiteY45" fmla="*/ 3493 h 10000"/>
                <a:gd name="connsiteX46" fmla="*/ 7866 w 9495"/>
                <a:gd name="connsiteY46" fmla="*/ 3853 h 10000"/>
                <a:gd name="connsiteX47" fmla="*/ 8229 w 9495"/>
                <a:gd name="connsiteY47" fmla="*/ 4119 h 10000"/>
                <a:gd name="connsiteX48" fmla="*/ 8184 w 9495"/>
                <a:gd name="connsiteY48" fmla="*/ 4259 h 10000"/>
                <a:gd name="connsiteX49" fmla="*/ 7594 w 9495"/>
                <a:gd name="connsiteY49" fmla="*/ 3837 h 10000"/>
                <a:gd name="connsiteX50" fmla="*/ 7018 w 9495"/>
                <a:gd name="connsiteY50" fmla="*/ 3337 h 10000"/>
                <a:gd name="connsiteX51" fmla="*/ 6361 w 9495"/>
                <a:gd name="connsiteY51" fmla="*/ 3087 h 10000"/>
                <a:gd name="connsiteX52" fmla="*/ 5700 w 9495"/>
                <a:gd name="connsiteY52" fmla="*/ 2946 h 10000"/>
                <a:gd name="connsiteX53" fmla="*/ 5062 w 9495"/>
                <a:gd name="connsiteY53" fmla="*/ 2993 h 10000"/>
                <a:gd name="connsiteX54" fmla="*/ 3566 w 9495"/>
                <a:gd name="connsiteY54" fmla="*/ 3259 h 10000"/>
                <a:gd name="connsiteX55" fmla="*/ 3133 w 9495"/>
                <a:gd name="connsiteY55" fmla="*/ 3384 h 10000"/>
                <a:gd name="connsiteX56" fmla="*/ 3595 w 9495"/>
                <a:gd name="connsiteY56" fmla="*/ 3744 h 10000"/>
                <a:gd name="connsiteX57" fmla="*/ 4450 w 9495"/>
                <a:gd name="connsiteY57" fmla="*/ 4400 h 10000"/>
                <a:gd name="connsiteX58" fmla="*/ 4918 w 9495"/>
                <a:gd name="connsiteY58" fmla="*/ 4838 h 10000"/>
                <a:gd name="connsiteX59" fmla="*/ 5629 w 9495"/>
                <a:gd name="connsiteY59" fmla="*/ 5401 h 10000"/>
                <a:gd name="connsiteX60" fmla="*/ 6717 w 9495"/>
                <a:gd name="connsiteY60" fmla="*/ 5902 h 10000"/>
                <a:gd name="connsiteX61" fmla="*/ 7329 w 9495"/>
                <a:gd name="connsiteY61" fmla="*/ 6027 h 10000"/>
                <a:gd name="connsiteX62" fmla="*/ 7660 w 9495"/>
                <a:gd name="connsiteY62" fmla="*/ 5777 h 10000"/>
                <a:gd name="connsiteX63" fmla="*/ 8095 w 9495"/>
                <a:gd name="connsiteY63" fmla="*/ 5651 h 10000"/>
                <a:gd name="connsiteX64" fmla="*/ 8661 w 9495"/>
                <a:gd name="connsiteY64" fmla="*/ 5839 h 10000"/>
                <a:gd name="connsiteX65" fmla="*/ 8262 w 9495"/>
                <a:gd name="connsiteY65" fmla="*/ 5746 h 10000"/>
                <a:gd name="connsiteX66" fmla="*/ 7816 w 9495"/>
                <a:gd name="connsiteY66" fmla="*/ 5871 h 10000"/>
                <a:gd name="connsiteX67" fmla="*/ 7551 w 9495"/>
                <a:gd name="connsiteY67" fmla="*/ 6168 h 10000"/>
                <a:gd name="connsiteX68" fmla="*/ 7849 w 9495"/>
                <a:gd name="connsiteY68" fmla="*/ 6511 h 10000"/>
                <a:gd name="connsiteX69" fmla="*/ 8200 w 9495"/>
                <a:gd name="connsiteY69" fmla="*/ 6652 h 10000"/>
                <a:gd name="connsiteX70" fmla="*/ 8833 w 9495"/>
                <a:gd name="connsiteY70" fmla="*/ 6606 h 10000"/>
                <a:gd name="connsiteX71" fmla="*/ 9495 w 9495"/>
                <a:gd name="connsiteY71" fmla="*/ 6496 h 10000"/>
                <a:gd name="connsiteX72" fmla="*/ 8928 w 9495"/>
                <a:gd name="connsiteY72" fmla="*/ 6715 h 10000"/>
                <a:gd name="connsiteX73" fmla="*/ 8062 w 9495"/>
                <a:gd name="connsiteY73" fmla="*/ 6808 h 10000"/>
                <a:gd name="connsiteX74" fmla="*/ 7628 w 9495"/>
                <a:gd name="connsiteY74" fmla="*/ 6590 h 10000"/>
                <a:gd name="connsiteX75" fmla="*/ 7201 w 9495"/>
                <a:gd name="connsiteY75" fmla="*/ 6230 h 10000"/>
                <a:gd name="connsiteX76" fmla="*/ 6394 w 9495"/>
                <a:gd name="connsiteY76" fmla="*/ 5996 h 10000"/>
                <a:gd name="connsiteX77" fmla="*/ 5062 w 9495"/>
                <a:gd name="connsiteY77" fmla="*/ 5276 h 10000"/>
                <a:gd name="connsiteX78" fmla="*/ 3962 w 9495"/>
                <a:gd name="connsiteY78" fmla="*/ 4307 h 10000"/>
                <a:gd name="connsiteX79" fmla="*/ 3194 w 9495"/>
                <a:gd name="connsiteY79" fmla="*/ 3806 h 10000"/>
                <a:gd name="connsiteX80" fmla="*/ 2426 w 9495"/>
                <a:gd name="connsiteY80" fmla="*/ 3712 h 10000"/>
                <a:gd name="connsiteX81" fmla="*/ 1060 w 9495"/>
                <a:gd name="connsiteY81" fmla="*/ 4088 h 10000"/>
                <a:gd name="connsiteX82" fmla="*/ 1562 w 9495"/>
                <a:gd name="connsiteY82" fmla="*/ 4307 h 10000"/>
                <a:gd name="connsiteX83" fmla="*/ 2795 w 9495"/>
                <a:gd name="connsiteY83" fmla="*/ 5057 h 10000"/>
                <a:gd name="connsiteX84" fmla="*/ 3516 w 9495"/>
                <a:gd name="connsiteY84" fmla="*/ 5808 h 10000"/>
                <a:gd name="connsiteX85" fmla="*/ 4133 w 9495"/>
                <a:gd name="connsiteY85" fmla="*/ 6606 h 10000"/>
                <a:gd name="connsiteX86" fmla="*/ 4961 w 9495"/>
                <a:gd name="connsiteY86" fmla="*/ 7560 h 10000"/>
                <a:gd name="connsiteX87" fmla="*/ 5928 w 9495"/>
                <a:gd name="connsiteY87" fmla="*/ 8185 h 10000"/>
                <a:gd name="connsiteX88" fmla="*/ 6950 w 9495"/>
                <a:gd name="connsiteY88" fmla="*/ 8451 h 10000"/>
                <a:gd name="connsiteX89" fmla="*/ 7594 w 9495"/>
                <a:gd name="connsiteY89" fmla="*/ 9060 h 10000"/>
                <a:gd name="connsiteX90" fmla="*/ 7794 w 9495"/>
                <a:gd name="connsiteY90" fmla="*/ 9374 h 10000"/>
                <a:gd name="connsiteX91" fmla="*/ 7561 w 9495"/>
                <a:gd name="connsiteY91" fmla="*/ 9155 h 10000"/>
                <a:gd name="connsiteX92" fmla="*/ 7062 w 9495"/>
                <a:gd name="connsiteY92" fmla="*/ 8686 h 10000"/>
                <a:gd name="connsiteX93" fmla="*/ 6493 w 9495"/>
                <a:gd name="connsiteY93" fmla="*/ 8466 h 10000"/>
                <a:gd name="connsiteX94" fmla="*/ 6095 w 9495"/>
                <a:gd name="connsiteY94" fmla="*/ 8497 h 10000"/>
                <a:gd name="connsiteX95" fmla="*/ 6295 w 9495"/>
                <a:gd name="connsiteY95" fmla="*/ 8811 h 10000"/>
                <a:gd name="connsiteX96" fmla="*/ 6434 w 9495"/>
                <a:gd name="connsiteY96" fmla="*/ 9295 h 10000"/>
                <a:gd name="connsiteX97" fmla="*/ 6295 w 9495"/>
                <a:gd name="connsiteY97" fmla="*/ 9999 h 10000"/>
                <a:gd name="connsiteX98" fmla="*/ 6328 w 9495"/>
                <a:gd name="connsiteY98" fmla="*/ 9467 h 10000"/>
                <a:gd name="connsiteX99" fmla="*/ 6216 w 9495"/>
                <a:gd name="connsiteY99" fmla="*/ 8983 h 10000"/>
                <a:gd name="connsiteX100" fmla="*/ 5835 w 9495"/>
                <a:gd name="connsiteY100" fmla="*/ 9014 h 10000"/>
                <a:gd name="connsiteX101" fmla="*/ 5616 w 9495"/>
                <a:gd name="connsiteY101" fmla="*/ 9311 h 10000"/>
                <a:gd name="connsiteX102" fmla="*/ 6066 w 9495"/>
                <a:gd name="connsiteY102" fmla="*/ 8842 h 10000"/>
                <a:gd name="connsiteX103" fmla="*/ 5928 w 9495"/>
                <a:gd name="connsiteY103" fmla="*/ 8654 h 10000"/>
                <a:gd name="connsiteX104" fmla="*/ 5716 w 9495"/>
                <a:gd name="connsiteY104" fmla="*/ 8310 h 10000"/>
                <a:gd name="connsiteX105" fmla="*/ 5460 w 9495"/>
                <a:gd name="connsiteY105" fmla="*/ 8185 h 10000"/>
                <a:gd name="connsiteX106" fmla="*/ 5594 w 9495"/>
                <a:gd name="connsiteY106" fmla="*/ 8529 h 10000"/>
                <a:gd name="connsiteX107" fmla="*/ 5394 w 9495"/>
                <a:gd name="connsiteY107" fmla="*/ 9374 h 10000"/>
                <a:gd name="connsiteX108" fmla="*/ 5095 w 9495"/>
                <a:gd name="connsiteY108" fmla="*/ 9561 h 10000"/>
                <a:gd name="connsiteX109" fmla="*/ 5327 w 9495"/>
                <a:gd name="connsiteY109" fmla="*/ 9217 h 10000"/>
                <a:gd name="connsiteX110" fmla="*/ 5401 w 9495"/>
                <a:gd name="connsiteY110" fmla="*/ 8513 h 10000"/>
                <a:gd name="connsiteX111" fmla="*/ 4862 w 9495"/>
                <a:gd name="connsiteY111" fmla="*/ 7716 h 10000"/>
                <a:gd name="connsiteX112" fmla="*/ 4368 w 9495"/>
                <a:gd name="connsiteY112" fmla="*/ 7215 h 10000"/>
                <a:gd name="connsiteX113" fmla="*/ 3617 w 9495"/>
                <a:gd name="connsiteY113" fmla="*/ 6324 h 10000"/>
                <a:gd name="connsiteX114" fmla="*/ 3133 w 9495"/>
                <a:gd name="connsiteY114" fmla="*/ 5777 h 10000"/>
                <a:gd name="connsiteX115" fmla="*/ 2534 w 9495"/>
                <a:gd name="connsiteY115" fmla="*/ 5214 h 10000"/>
                <a:gd name="connsiteX116" fmla="*/ 1828 w 9495"/>
                <a:gd name="connsiteY116" fmla="*/ 4745 h 10000"/>
                <a:gd name="connsiteX117" fmla="*/ 1360 w 9495"/>
                <a:gd name="connsiteY117" fmla="*/ 4556 h 10000"/>
                <a:gd name="connsiteX118" fmla="*/ 1661 w 9495"/>
                <a:gd name="connsiteY118" fmla="*/ 4963 h 10000"/>
                <a:gd name="connsiteX119" fmla="*/ 1894 w 9495"/>
                <a:gd name="connsiteY119" fmla="*/ 5839 h 10000"/>
                <a:gd name="connsiteX120" fmla="*/ 1984 w 9495"/>
                <a:gd name="connsiteY120" fmla="*/ 6245 h 10000"/>
                <a:gd name="connsiteX121" fmla="*/ 2062 w 9495"/>
                <a:gd name="connsiteY121" fmla="*/ 6559 h 10000"/>
                <a:gd name="connsiteX122" fmla="*/ 2349 w 9495"/>
                <a:gd name="connsiteY122" fmla="*/ 7074 h 10000"/>
                <a:gd name="connsiteX123" fmla="*/ 2029 w 9495"/>
                <a:gd name="connsiteY123" fmla="*/ 6590 h 10000"/>
                <a:gd name="connsiteX124" fmla="*/ 1695 w 9495"/>
                <a:gd name="connsiteY124" fmla="*/ 5714 h 10000"/>
                <a:gd name="connsiteX125" fmla="*/ 1450 w 9495"/>
                <a:gd name="connsiteY125" fmla="*/ 4994 h 10000"/>
                <a:gd name="connsiteX126" fmla="*/ 662 w 9495"/>
                <a:gd name="connsiteY126" fmla="*/ 4400 h 10000"/>
                <a:gd name="connsiteX0" fmla="*/ 728 w 10031"/>
                <a:gd name="connsiteY0" fmla="*/ 4400 h 10000"/>
                <a:gd name="connsiteX1" fmla="*/ 31 w 10031"/>
                <a:gd name="connsiteY1" fmla="*/ 3430 h 10000"/>
                <a:gd name="connsiteX2" fmla="*/ 728 w 10031"/>
                <a:gd name="connsiteY2" fmla="*/ 3337 h 10000"/>
                <a:gd name="connsiteX3" fmla="*/ 1394 w 10031"/>
                <a:gd name="connsiteY3" fmla="*/ 2399 h 10000"/>
                <a:gd name="connsiteX4" fmla="*/ 2062 w 10031"/>
                <a:gd name="connsiteY4" fmla="*/ 1804 h 10000"/>
                <a:gd name="connsiteX5" fmla="*/ 2788 w 10031"/>
                <a:gd name="connsiteY5" fmla="*/ 1444 h 10000"/>
                <a:gd name="connsiteX6" fmla="*/ 3675 w 10031"/>
                <a:gd name="connsiteY6" fmla="*/ 1273 h 10000"/>
                <a:gd name="connsiteX7" fmla="*/ 4237 w 10031"/>
                <a:gd name="connsiteY7" fmla="*/ 1178 h 10000"/>
                <a:gd name="connsiteX8" fmla="*/ 5001 w 10031"/>
                <a:gd name="connsiteY8" fmla="*/ 881 h 10000"/>
                <a:gd name="connsiteX9" fmla="*/ 5192 w 10031"/>
                <a:gd name="connsiteY9" fmla="*/ 663 h 10000"/>
                <a:gd name="connsiteX10" fmla="*/ 5262 w 10031"/>
                <a:gd name="connsiteY10" fmla="*/ 6 h 10000"/>
                <a:gd name="connsiteX11" fmla="*/ 5332 w 10031"/>
                <a:gd name="connsiteY11" fmla="*/ 349 h 10000"/>
                <a:gd name="connsiteX12" fmla="*/ 5667 w 10031"/>
                <a:gd name="connsiteY12" fmla="*/ 366 h 10000"/>
                <a:gd name="connsiteX13" fmla="*/ 6016 w 10031"/>
                <a:gd name="connsiteY13" fmla="*/ 162 h 10000"/>
                <a:gd name="connsiteX14" fmla="*/ 5736 w 10031"/>
                <a:gd name="connsiteY14" fmla="*/ 490 h 10000"/>
                <a:gd name="connsiteX15" fmla="*/ 5490 w 10031"/>
                <a:gd name="connsiteY15" fmla="*/ 569 h 10000"/>
                <a:gd name="connsiteX16" fmla="*/ 5256 w 10031"/>
                <a:gd name="connsiteY16" fmla="*/ 960 h 10000"/>
                <a:gd name="connsiteX17" fmla="*/ 4589 w 10031"/>
                <a:gd name="connsiteY17" fmla="*/ 1273 h 10000"/>
                <a:gd name="connsiteX18" fmla="*/ 3606 w 10031"/>
                <a:gd name="connsiteY18" fmla="*/ 1492 h 10000"/>
                <a:gd name="connsiteX19" fmla="*/ 2695 w 10031"/>
                <a:gd name="connsiteY19" fmla="*/ 1741 h 10000"/>
                <a:gd name="connsiteX20" fmla="*/ 1956 w 10031"/>
                <a:gd name="connsiteY20" fmla="*/ 2273 h 10000"/>
                <a:gd name="connsiteX21" fmla="*/ 1503 w 10031"/>
                <a:gd name="connsiteY21" fmla="*/ 2899 h 10000"/>
                <a:gd name="connsiteX22" fmla="*/ 1218 w 10031"/>
                <a:gd name="connsiteY22" fmla="*/ 3430 h 10000"/>
                <a:gd name="connsiteX23" fmla="*/ 2132 w 10031"/>
                <a:gd name="connsiteY23" fmla="*/ 3305 h 10000"/>
                <a:gd name="connsiteX24" fmla="*/ 3675 w 10031"/>
                <a:gd name="connsiteY24" fmla="*/ 2962 h 10000"/>
                <a:gd name="connsiteX25" fmla="*/ 5384 w 10031"/>
                <a:gd name="connsiteY25" fmla="*/ 2680 h 10000"/>
                <a:gd name="connsiteX26" fmla="*/ 6034 w 10031"/>
                <a:gd name="connsiteY26" fmla="*/ 2383 h 10000"/>
                <a:gd name="connsiteX27" fmla="*/ 6450 w 10031"/>
                <a:gd name="connsiteY27" fmla="*/ 1898 h 10000"/>
                <a:gd name="connsiteX28" fmla="*/ 6836 w 10031"/>
                <a:gd name="connsiteY28" fmla="*/ 1335 h 10000"/>
                <a:gd name="connsiteX29" fmla="*/ 6976 w 10031"/>
                <a:gd name="connsiteY29" fmla="*/ 772 h 10000"/>
                <a:gd name="connsiteX30" fmla="*/ 7122 w 10031"/>
                <a:gd name="connsiteY30" fmla="*/ 1147 h 10000"/>
                <a:gd name="connsiteX31" fmla="*/ 7714 w 10031"/>
                <a:gd name="connsiteY31" fmla="*/ 1147 h 10000"/>
                <a:gd name="connsiteX32" fmla="*/ 7399 w 10031"/>
                <a:gd name="connsiteY32" fmla="*/ 1273 h 10000"/>
                <a:gd name="connsiteX33" fmla="*/ 7105 w 10031"/>
                <a:gd name="connsiteY33" fmla="*/ 1507 h 10000"/>
                <a:gd name="connsiteX34" fmla="*/ 6869 w 10031"/>
                <a:gd name="connsiteY34" fmla="*/ 1898 h 10000"/>
                <a:gd name="connsiteX35" fmla="*/ 6555 w 10031"/>
                <a:gd name="connsiteY35" fmla="*/ 2304 h 10000"/>
                <a:gd name="connsiteX36" fmla="*/ 6299 w 10031"/>
                <a:gd name="connsiteY36" fmla="*/ 2633 h 10000"/>
                <a:gd name="connsiteX37" fmla="*/ 6702 w 10031"/>
                <a:gd name="connsiteY37" fmla="*/ 2790 h 10000"/>
                <a:gd name="connsiteX38" fmla="*/ 7317 w 10031"/>
                <a:gd name="connsiteY38" fmla="*/ 2899 h 10000"/>
                <a:gd name="connsiteX39" fmla="*/ 7714 w 10031"/>
                <a:gd name="connsiteY39" fmla="*/ 2805 h 10000"/>
                <a:gd name="connsiteX40" fmla="*/ 8245 w 10031"/>
                <a:gd name="connsiteY40" fmla="*/ 2477 h 10000"/>
                <a:gd name="connsiteX41" fmla="*/ 9223 w 10031"/>
                <a:gd name="connsiteY41" fmla="*/ 2461 h 10000"/>
                <a:gd name="connsiteX42" fmla="*/ 8874 w 10031"/>
                <a:gd name="connsiteY42" fmla="*/ 2461 h 10000"/>
                <a:gd name="connsiteX43" fmla="*/ 8135 w 10031"/>
                <a:gd name="connsiteY43" fmla="*/ 2867 h 10000"/>
                <a:gd name="connsiteX44" fmla="*/ 7750 w 10031"/>
                <a:gd name="connsiteY44" fmla="*/ 3181 h 10000"/>
                <a:gd name="connsiteX45" fmla="*/ 7914 w 10031"/>
                <a:gd name="connsiteY45" fmla="*/ 3493 h 10000"/>
                <a:gd name="connsiteX46" fmla="*/ 8315 w 10031"/>
                <a:gd name="connsiteY46" fmla="*/ 3853 h 10000"/>
                <a:gd name="connsiteX47" fmla="*/ 8698 w 10031"/>
                <a:gd name="connsiteY47" fmla="*/ 4119 h 10000"/>
                <a:gd name="connsiteX48" fmla="*/ 8650 w 10031"/>
                <a:gd name="connsiteY48" fmla="*/ 4259 h 10000"/>
                <a:gd name="connsiteX49" fmla="*/ 8029 w 10031"/>
                <a:gd name="connsiteY49" fmla="*/ 3837 h 10000"/>
                <a:gd name="connsiteX50" fmla="*/ 7422 w 10031"/>
                <a:gd name="connsiteY50" fmla="*/ 3337 h 10000"/>
                <a:gd name="connsiteX51" fmla="*/ 6730 w 10031"/>
                <a:gd name="connsiteY51" fmla="*/ 3087 h 10000"/>
                <a:gd name="connsiteX52" fmla="*/ 6034 w 10031"/>
                <a:gd name="connsiteY52" fmla="*/ 2946 h 10000"/>
                <a:gd name="connsiteX53" fmla="*/ 5362 w 10031"/>
                <a:gd name="connsiteY53" fmla="*/ 2993 h 10000"/>
                <a:gd name="connsiteX54" fmla="*/ 3787 w 10031"/>
                <a:gd name="connsiteY54" fmla="*/ 3259 h 10000"/>
                <a:gd name="connsiteX55" fmla="*/ 3331 w 10031"/>
                <a:gd name="connsiteY55" fmla="*/ 3384 h 10000"/>
                <a:gd name="connsiteX56" fmla="*/ 3817 w 10031"/>
                <a:gd name="connsiteY56" fmla="*/ 3744 h 10000"/>
                <a:gd name="connsiteX57" fmla="*/ 4718 w 10031"/>
                <a:gd name="connsiteY57" fmla="*/ 4400 h 10000"/>
                <a:gd name="connsiteX58" fmla="*/ 5211 w 10031"/>
                <a:gd name="connsiteY58" fmla="*/ 4838 h 10000"/>
                <a:gd name="connsiteX59" fmla="*/ 5959 w 10031"/>
                <a:gd name="connsiteY59" fmla="*/ 5401 h 10000"/>
                <a:gd name="connsiteX60" fmla="*/ 7105 w 10031"/>
                <a:gd name="connsiteY60" fmla="*/ 5902 h 10000"/>
                <a:gd name="connsiteX61" fmla="*/ 7750 w 10031"/>
                <a:gd name="connsiteY61" fmla="*/ 6027 h 10000"/>
                <a:gd name="connsiteX62" fmla="*/ 8098 w 10031"/>
                <a:gd name="connsiteY62" fmla="*/ 5777 h 10000"/>
                <a:gd name="connsiteX63" fmla="*/ 8557 w 10031"/>
                <a:gd name="connsiteY63" fmla="*/ 5651 h 10000"/>
                <a:gd name="connsiteX64" fmla="*/ 9153 w 10031"/>
                <a:gd name="connsiteY64" fmla="*/ 5839 h 10000"/>
                <a:gd name="connsiteX65" fmla="*/ 8732 w 10031"/>
                <a:gd name="connsiteY65" fmla="*/ 5746 h 10000"/>
                <a:gd name="connsiteX66" fmla="*/ 8263 w 10031"/>
                <a:gd name="connsiteY66" fmla="*/ 5871 h 10000"/>
                <a:gd name="connsiteX67" fmla="*/ 7984 w 10031"/>
                <a:gd name="connsiteY67" fmla="*/ 6168 h 10000"/>
                <a:gd name="connsiteX68" fmla="*/ 8297 w 10031"/>
                <a:gd name="connsiteY68" fmla="*/ 6511 h 10000"/>
                <a:gd name="connsiteX69" fmla="*/ 8667 w 10031"/>
                <a:gd name="connsiteY69" fmla="*/ 6652 h 10000"/>
                <a:gd name="connsiteX70" fmla="*/ 9334 w 10031"/>
                <a:gd name="connsiteY70" fmla="*/ 6606 h 10000"/>
                <a:gd name="connsiteX71" fmla="*/ 10031 w 10031"/>
                <a:gd name="connsiteY71" fmla="*/ 6496 h 10000"/>
                <a:gd name="connsiteX72" fmla="*/ 9434 w 10031"/>
                <a:gd name="connsiteY72" fmla="*/ 6715 h 10000"/>
                <a:gd name="connsiteX73" fmla="*/ 8522 w 10031"/>
                <a:gd name="connsiteY73" fmla="*/ 6808 h 10000"/>
                <a:gd name="connsiteX74" fmla="*/ 8065 w 10031"/>
                <a:gd name="connsiteY74" fmla="*/ 6590 h 10000"/>
                <a:gd name="connsiteX75" fmla="*/ 7615 w 10031"/>
                <a:gd name="connsiteY75" fmla="*/ 6230 h 10000"/>
                <a:gd name="connsiteX76" fmla="*/ 6765 w 10031"/>
                <a:gd name="connsiteY76" fmla="*/ 5996 h 10000"/>
                <a:gd name="connsiteX77" fmla="*/ 5362 w 10031"/>
                <a:gd name="connsiteY77" fmla="*/ 5276 h 10000"/>
                <a:gd name="connsiteX78" fmla="*/ 4204 w 10031"/>
                <a:gd name="connsiteY78" fmla="*/ 4307 h 10000"/>
                <a:gd name="connsiteX79" fmla="*/ 3395 w 10031"/>
                <a:gd name="connsiteY79" fmla="*/ 3806 h 10000"/>
                <a:gd name="connsiteX80" fmla="*/ 2586 w 10031"/>
                <a:gd name="connsiteY80" fmla="*/ 3712 h 10000"/>
                <a:gd name="connsiteX81" fmla="*/ 1147 w 10031"/>
                <a:gd name="connsiteY81" fmla="*/ 4088 h 10000"/>
                <a:gd name="connsiteX82" fmla="*/ 1676 w 10031"/>
                <a:gd name="connsiteY82" fmla="*/ 4307 h 10000"/>
                <a:gd name="connsiteX83" fmla="*/ 2975 w 10031"/>
                <a:gd name="connsiteY83" fmla="*/ 5057 h 10000"/>
                <a:gd name="connsiteX84" fmla="*/ 3734 w 10031"/>
                <a:gd name="connsiteY84" fmla="*/ 5808 h 10000"/>
                <a:gd name="connsiteX85" fmla="*/ 4384 w 10031"/>
                <a:gd name="connsiteY85" fmla="*/ 6606 h 10000"/>
                <a:gd name="connsiteX86" fmla="*/ 5256 w 10031"/>
                <a:gd name="connsiteY86" fmla="*/ 7560 h 10000"/>
                <a:gd name="connsiteX87" fmla="*/ 6274 w 10031"/>
                <a:gd name="connsiteY87" fmla="*/ 8185 h 10000"/>
                <a:gd name="connsiteX88" fmla="*/ 7351 w 10031"/>
                <a:gd name="connsiteY88" fmla="*/ 8451 h 10000"/>
                <a:gd name="connsiteX89" fmla="*/ 8029 w 10031"/>
                <a:gd name="connsiteY89" fmla="*/ 9060 h 10000"/>
                <a:gd name="connsiteX90" fmla="*/ 8240 w 10031"/>
                <a:gd name="connsiteY90" fmla="*/ 9374 h 10000"/>
                <a:gd name="connsiteX91" fmla="*/ 7994 w 10031"/>
                <a:gd name="connsiteY91" fmla="*/ 9155 h 10000"/>
                <a:gd name="connsiteX92" fmla="*/ 7469 w 10031"/>
                <a:gd name="connsiteY92" fmla="*/ 8686 h 10000"/>
                <a:gd name="connsiteX93" fmla="*/ 6869 w 10031"/>
                <a:gd name="connsiteY93" fmla="*/ 8466 h 10000"/>
                <a:gd name="connsiteX94" fmla="*/ 6450 w 10031"/>
                <a:gd name="connsiteY94" fmla="*/ 8497 h 10000"/>
                <a:gd name="connsiteX95" fmla="*/ 6661 w 10031"/>
                <a:gd name="connsiteY95" fmla="*/ 8811 h 10000"/>
                <a:gd name="connsiteX96" fmla="*/ 6807 w 10031"/>
                <a:gd name="connsiteY96" fmla="*/ 9295 h 10000"/>
                <a:gd name="connsiteX97" fmla="*/ 6661 w 10031"/>
                <a:gd name="connsiteY97" fmla="*/ 9999 h 10000"/>
                <a:gd name="connsiteX98" fmla="*/ 6696 w 10031"/>
                <a:gd name="connsiteY98" fmla="*/ 9467 h 10000"/>
                <a:gd name="connsiteX99" fmla="*/ 6578 w 10031"/>
                <a:gd name="connsiteY99" fmla="*/ 8983 h 10000"/>
                <a:gd name="connsiteX100" fmla="*/ 6176 w 10031"/>
                <a:gd name="connsiteY100" fmla="*/ 9014 h 10000"/>
                <a:gd name="connsiteX101" fmla="*/ 5946 w 10031"/>
                <a:gd name="connsiteY101" fmla="*/ 9311 h 10000"/>
                <a:gd name="connsiteX102" fmla="*/ 6420 w 10031"/>
                <a:gd name="connsiteY102" fmla="*/ 8842 h 10000"/>
                <a:gd name="connsiteX103" fmla="*/ 6274 w 10031"/>
                <a:gd name="connsiteY103" fmla="*/ 8654 h 10000"/>
                <a:gd name="connsiteX104" fmla="*/ 6051 w 10031"/>
                <a:gd name="connsiteY104" fmla="*/ 8310 h 10000"/>
                <a:gd name="connsiteX105" fmla="*/ 5781 w 10031"/>
                <a:gd name="connsiteY105" fmla="*/ 8185 h 10000"/>
                <a:gd name="connsiteX106" fmla="*/ 5923 w 10031"/>
                <a:gd name="connsiteY106" fmla="*/ 8529 h 10000"/>
                <a:gd name="connsiteX107" fmla="*/ 5712 w 10031"/>
                <a:gd name="connsiteY107" fmla="*/ 9374 h 10000"/>
                <a:gd name="connsiteX108" fmla="*/ 5397 w 10031"/>
                <a:gd name="connsiteY108" fmla="*/ 9561 h 10000"/>
                <a:gd name="connsiteX109" fmla="*/ 5641 w 10031"/>
                <a:gd name="connsiteY109" fmla="*/ 9217 h 10000"/>
                <a:gd name="connsiteX110" fmla="*/ 5719 w 10031"/>
                <a:gd name="connsiteY110" fmla="*/ 8513 h 10000"/>
                <a:gd name="connsiteX111" fmla="*/ 5152 w 10031"/>
                <a:gd name="connsiteY111" fmla="*/ 7716 h 10000"/>
                <a:gd name="connsiteX112" fmla="*/ 4631 w 10031"/>
                <a:gd name="connsiteY112" fmla="*/ 7215 h 10000"/>
                <a:gd name="connsiteX113" fmla="*/ 3840 w 10031"/>
                <a:gd name="connsiteY113" fmla="*/ 6324 h 10000"/>
                <a:gd name="connsiteX114" fmla="*/ 3331 w 10031"/>
                <a:gd name="connsiteY114" fmla="*/ 5777 h 10000"/>
                <a:gd name="connsiteX115" fmla="*/ 2700 w 10031"/>
                <a:gd name="connsiteY115" fmla="*/ 5214 h 10000"/>
                <a:gd name="connsiteX116" fmla="*/ 1956 w 10031"/>
                <a:gd name="connsiteY116" fmla="*/ 4745 h 10000"/>
                <a:gd name="connsiteX117" fmla="*/ 1463 w 10031"/>
                <a:gd name="connsiteY117" fmla="*/ 4556 h 10000"/>
                <a:gd name="connsiteX118" fmla="*/ 1780 w 10031"/>
                <a:gd name="connsiteY118" fmla="*/ 4963 h 10000"/>
                <a:gd name="connsiteX119" fmla="*/ 2026 w 10031"/>
                <a:gd name="connsiteY119" fmla="*/ 5839 h 10000"/>
                <a:gd name="connsiteX120" fmla="*/ 2121 w 10031"/>
                <a:gd name="connsiteY120" fmla="*/ 6245 h 10000"/>
                <a:gd name="connsiteX121" fmla="*/ 2203 w 10031"/>
                <a:gd name="connsiteY121" fmla="*/ 6559 h 10000"/>
                <a:gd name="connsiteX122" fmla="*/ 2505 w 10031"/>
                <a:gd name="connsiteY122" fmla="*/ 7074 h 10000"/>
                <a:gd name="connsiteX123" fmla="*/ 2168 w 10031"/>
                <a:gd name="connsiteY123" fmla="*/ 6590 h 10000"/>
                <a:gd name="connsiteX124" fmla="*/ 1816 w 10031"/>
                <a:gd name="connsiteY124" fmla="*/ 5714 h 10000"/>
                <a:gd name="connsiteX125" fmla="*/ 1558 w 10031"/>
                <a:gd name="connsiteY125" fmla="*/ 4994 h 10000"/>
                <a:gd name="connsiteX126" fmla="*/ 728 w 10031"/>
                <a:gd name="connsiteY126" fmla="*/ 4400 h 10000"/>
                <a:gd name="connsiteX0" fmla="*/ 738 w 10041"/>
                <a:gd name="connsiteY0" fmla="*/ 4400 h 10000"/>
                <a:gd name="connsiteX1" fmla="*/ 149 w 10041"/>
                <a:gd name="connsiteY1" fmla="*/ 4168 h 10000"/>
                <a:gd name="connsiteX2" fmla="*/ 41 w 10041"/>
                <a:gd name="connsiteY2" fmla="*/ 3430 h 10000"/>
                <a:gd name="connsiteX3" fmla="*/ 738 w 10041"/>
                <a:gd name="connsiteY3" fmla="*/ 3337 h 10000"/>
                <a:gd name="connsiteX4" fmla="*/ 1404 w 10041"/>
                <a:gd name="connsiteY4" fmla="*/ 2399 h 10000"/>
                <a:gd name="connsiteX5" fmla="*/ 2072 w 10041"/>
                <a:gd name="connsiteY5" fmla="*/ 1804 h 10000"/>
                <a:gd name="connsiteX6" fmla="*/ 2798 w 10041"/>
                <a:gd name="connsiteY6" fmla="*/ 1444 h 10000"/>
                <a:gd name="connsiteX7" fmla="*/ 3685 w 10041"/>
                <a:gd name="connsiteY7" fmla="*/ 1273 h 10000"/>
                <a:gd name="connsiteX8" fmla="*/ 4247 w 10041"/>
                <a:gd name="connsiteY8" fmla="*/ 1178 h 10000"/>
                <a:gd name="connsiteX9" fmla="*/ 5011 w 10041"/>
                <a:gd name="connsiteY9" fmla="*/ 881 h 10000"/>
                <a:gd name="connsiteX10" fmla="*/ 5202 w 10041"/>
                <a:gd name="connsiteY10" fmla="*/ 663 h 10000"/>
                <a:gd name="connsiteX11" fmla="*/ 5272 w 10041"/>
                <a:gd name="connsiteY11" fmla="*/ 6 h 10000"/>
                <a:gd name="connsiteX12" fmla="*/ 5342 w 10041"/>
                <a:gd name="connsiteY12" fmla="*/ 349 h 10000"/>
                <a:gd name="connsiteX13" fmla="*/ 5677 w 10041"/>
                <a:gd name="connsiteY13" fmla="*/ 366 h 10000"/>
                <a:gd name="connsiteX14" fmla="*/ 6026 w 10041"/>
                <a:gd name="connsiteY14" fmla="*/ 162 h 10000"/>
                <a:gd name="connsiteX15" fmla="*/ 5746 w 10041"/>
                <a:gd name="connsiteY15" fmla="*/ 490 h 10000"/>
                <a:gd name="connsiteX16" fmla="*/ 5500 w 10041"/>
                <a:gd name="connsiteY16" fmla="*/ 569 h 10000"/>
                <a:gd name="connsiteX17" fmla="*/ 5266 w 10041"/>
                <a:gd name="connsiteY17" fmla="*/ 960 h 10000"/>
                <a:gd name="connsiteX18" fmla="*/ 4599 w 10041"/>
                <a:gd name="connsiteY18" fmla="*/ 1273 h 10000"/>
                <a:gd name="connsiteX19" fmla="*/ 3616 w 10041"/>
                <a:gd name="connsiteY19" fmla="*/ 1492 h 10000"/>
                <a:gd name="connsiteX20" fmla="*/ 2705 w 10041"/>
                <a:gd name="connsiteY20" fmla="*/ 1741 h 10000"/>
                <a:gd name="connsiteX21" fmla="*/ 1966 w 10041"/>
                <a:gd name="connsiteY21" fmla="*/ 2273 h 10000"/>
                <a:gd name="connsiteX22" fmla="*/ 1513 w 10041"/>
                <a:gd name="connsiteY22" fmla="*/ 2899 h 10000"/>
                <a:gd name="connsiteX23" fmla="*/ 1228 w 10041"/>
                <a:gd name="connsiteY23" fmla="*/ 3430 h 10000"/>
                <a:gd name="connsiteX24" fmla="*/ 2142 w 10041"/>
                <a:gd name="connsiteY24" fmla="*/ 3305 h 10000"/>
                <a:gd name="connsiteX25" fmla="*/ 3685 w 10041"/>
                <a:gd name="connsiteY25" fmla="*/ 2962 h 10000"/>
                <a:gd name="connsiteX26" fmla="*/ 5394 w 10041"/>
                <a:gd name="connsiteY26" fmla="*/ 2680 h 10000"/>
                <a:gd name="connsiteX27" fmla="*/ 6044 w 10041"/>
                <a:gd name="connsiteY27" fmla="*/ 2383 h 10000"/>
                <a:gd name="connsiteX28" fmla="*/ 6460 w 10041"/>
                <a:gd name="connsiteY28" fmla="*/ 1898 h 10000"/>
                <a:gd name="connsiteX29" fmla="*/ 6846 w 10041"/>
                <a:gd name="connsiteY29" fmla="*/ 1335 h 10000"/>
                <a:gd name="connsiteX30" fmla="*/ 6986 w 10041"/>
                <a:gd name="connsiteY30" fmla="*/ 772 h 10000"/>
                <a:gd name="connsiteX31" fmla="*/ 7132 w 10041"/>
                <a:gd name="connsiteY31" fmla="*/ 1147 h 10000"/>
                <a:gd name="connsiteX32" fmla="*/ 7724 w 10041"/>
                <a:gd name="connsiteY32" fmla="*/ 1147 h 10000"/>
                <a:gd name="connsiteX33" fmla="*/ 7409 w 10041"/>
                <a:gd name="connsiteY33" fmla="*/ 1273 h 10000"/>
                <a:gd name="connsiteX34" fmla="*/ 7115 w 10041"/>
                <a:gd name="connsiteY34" fmla="*/ 1507 h 10000"/>
                <a:gd name="connsiteX35" fmla="*/ 6879 w 10041"/>
                <a:gd name="connsiteY35" fmla="*/ 1898 h 10000"/>
                <a:gd name="connsiteX36" fmla="*/ 6565 w 10041"/>
                <a:gd name="connsiteY36" fmla="*/ 2304 h 10000"/>
                <a:gd name="connsiteX37" fmla="*/ 6309 w 10041"/>
                <a:gd name="connsiteY37" fmla="*/ 2633 h 10000"/>
                <a:gd name="connsiteX38" fmla="*/ 6712 w 10041"/>
                <a:gd name="connsiteY38" fmla="*/ 2790 h 10000"/>
                <a:gd name="connsiteX39" fmla="*/ 7327 w 10041"/>
                <a:gd name="connsiteY39" fmla="*/ 2899 h 10000"/>
                <a:gd name="connsiteX40" fmla="*/ 7724 w 10041"/>
                <a:gd name="connsiteY40" fmla="*/ 2805 h 10000"/>
                <a:gd name="connsiteX41" fmla="*/ 8255 w 10041"/>
                <a:gd name="connsiteY41" fmla="*/ 2477 h 10000"/>
                <a:gd name="connsiteX42" fmla="*/ 9233 w 10041"/>
                <a:gd name="connsiteY42" fmla="*/ 2461 h 10000"/>
                <a:gd name="connsiteX43" fmla="*/ 8884 w 10041"/>
                <a:gd name="connsiteY43" fmla="*/ 2461 h 10000"/>
                <a:gd name="connsiteX44" fmla="*/ 8145 w 10041"/>
                <a:gd name="connsiteY44" fmla="*/ 2867 h 10000"/>
                <a:gd name="connsiteX45" fmla="*/ 7760 w 10041"/>
                <a:gd name="connsiteY45" fmla="*/ 3181 h 10000"/>
                <a:gd name="connsiteX46" fmla="*/ 7924 w 10041"/>
                <a:gd name="connsiteY46" fmla="*/ 3493 h 10000"/>
                <a:gd name="connsiteX47" fmla="*/ 8325 w 10041"/>
                <a:gd name="connsiteY47" fmla="*/ 3853 h 10000"/>
                <a:gd name="connsiteX48" fmla="*/ 8708 w 10041"/>
                <a:gd name="connsiteY48" fmla="*/ 4119 h 10000"/>
                <a:gd name="connsiteX49" fmla="*/ 8660 w 10041"/>
                <a:gd name="connsiteY49" fmla="*/ 4259 h 10000"/>
                <a:gd name="connsiteX50" fmla="*/ 8039 w 10041"/>
                <a:gd name="connsiteY50" fmla="*/ 3837 h 10000"/>
                <a:gd name="connsiteX51" fmla="*/ 7432 w 10041"/>
                <a:gd name="connsiteY51" fmla="*/ 3337 h 10000"/>
                <a:gd name="connsiteX52" fmla="*/ 6740 w 10041"/>
                <a:gd name="connsiteY52" fmla="*/ 3087 h 10000"/>
                <a:gd name="connsiteX53" fmla="*/ 6044 w 10041"/>
                <a:gd name="connsiteY53" fmla="*/ 2946 h 10000"/>
                <a:gd name="connsiteX54" fmla="*/ 5372 w 10041"/>
                <a:gd name="connsiteY54" fmla="*/ 2993 h 10000"/>
                <a:gd name="connsiteX55" fmla="*/ 3797 w 10041"/>
                <a:gd name="connsiteY55" fmla="*/ 3259 h 10000"/>
                <a:gd name="connsiteX56" fmla="*/ 3341 w 10041"/>
                <a:gd name="connsiteY56" fmla="*/ 3384 h 10000"/>
                <a:gd name="connsiteX57" fmla="*/ 3827 w 10041"/>
                <a:gd name="connsiteY57" fmla="*/ 3744 h 10000"/>
                <a:gd name="connsiteX58" fmla="*/ 4728 w 10041"/>
                <a:gd name="connsiteY58" fmla="*/ 4400 h 10000"/>
                <a:gd name="connsiteX59" fmla="*/ 5221 w 10041"/>
                <a:gd name="connsiteY59" fmla="*/ 4838 h 10000"/>
                <a:gd name="connsiteX60" fmla="*/ 5969 w 10041"/>
                <a:gd name="connsiteY60" fmla="*/ 5401 h 10000"/>
                <a:gd name="connsiteX61" fmla="*/ 7115 w 10041"/>
                <a:gd name="connsiteY61" fmla="*/ 5902 h 10000"/>
                <a:gd name="connsiteX62" fmla="*/ 7760 w 10041"/>
                <a:gd name="connsiteY62" fmla="*/ 6027 h 10000"/>
                <a:gd name="connsiteX63" fmla="*/ 8108 w 10041"/>
                <a:gd name="connsiteY63" fmla="*/ 5777 h 10000"/>
                <a:gd name="connsiteX64" fmla="*/ 8567 w 10041"/>
                <a:gd name="connsiteY64" fmla="*/ 5651 h 10000"/>
                <a:gd name="connsiteX65" fmla="*/ 9163 w 10041"/>
                <a:gd name="connsiteY65" fmla="*/ 5839 h 10000"/>
                <a:gd name="connsiteX66" fmla="*/ 8742 w 10041"/>
                <a:gd name="connsiteY66" fmla="*/ 5746 h 10000"/>
                <a:gd name="connsiteX67" fmla="*/ 8273 w 10041"/>
                <a:gd name="connsiteY67" fmla="*/ 5871 h 10000"/>
                <a:gd name="connsiteX68" fmla="*/ 7994 w 10041"/>
                <a:gd name="connsiteY68" fmla="*/ 6168 h 10000"/>
                <a:gd name="connsiteX69" fmla="*/ 8307 w 10041"/>
                <a:gd name="connsiteY69" fmla="*/ 6511 h 10000"/>
                <a:gd name="connsiteX70" fmla="*/ 8677 w 10041"/>
                <a:gd name="connsiteY70" fmla="*/ 6652 h 10000"/>
                <a:gd name="connsiteX71" fmla="*/ 9344 w 10041"/>
                <a:gd name="connsiteY71" fmla="*/ 6606 h 10000"/>
                <a:gd name="connsiteX72" fmla="*/ 10041 w 10041"/>
                <a:gd name="connsiteY72" fmla="*/ 6496 h 10000"/>
                <a:gd name="connsiteX73" fmla="*/ 9444 w 10041"/>
                <a:gd name="connsiteY73" fmla="*/ 6715 h 10000"/>
                <a:gd name="connsiteX74" fmla="*/ 8532 w 10041"/>
                <a:gd name="connsiteY74" fmla="*/ 6808 h 10000"/>
                <a:gd name="connsiteX75" fmla="*/ 8075 w 10041"/>
                <a:gd name="connsiteY75" fmla="*/ 6590 h 10000"/>
                <a:gd name="connsiteX76" fmla="*/ 7625 w 10041"/>
                <a:gd name="connsiteY76" fmla="*/ 6230 h 10000"/>
                <a:gd name="connsiteX77" fmla="*/ 6775 w 10041"/>
                <a:gd name="connsiteY77" fmla="*/ 5996 h 10000"/>
                <a:gd name="connsiteX78" fmla="*/ 5372 w 10041"/>
                <a:gd name="connsiteY78" fmla="*/ 5276 h 10000"/>
                <a:gd name="connsiteX79" fmla="*/ 4214 w 10041"/>
                <a:gd name="connsiteY79" fmla="*/ 4307 h 10000"/>
                <a:gd name="connsiteX80" fmla="*/ 3405 w 10041"/>
                <a:gd name="connsiteY80" fmla="*/ 3806 h 10000"/>
                <a:gd name="connsiteX81" fmla="*/ 2596 w 10041"/>
                <a:gd name="connsiteY81" fmla="*/ 3712 h 10000"/>
                <a:gd name="connsiteX82" fmla="*/ 1157 w 10041"/>
                <a:gd name="connsiteY82" fmla="*/ 4088 h 10000"/>
                <a:gd name="connsiteX83" fmla="*/ 1686 w 10041"/>
                <a:gd name="connsiteY83" fmla="*/ 4307 h 10000"/>
                <a:gd name="connsiteX84" fmla="*/ 2985 w 10041"/>
                <a:gd name="connsiteY84" fmla="*/ 5057 h 10000"/>
                <a:gd name="connsiteX85" fmla="*/ 3744 w 10041"/>
                <a:gd name="connsiteY85" fmla="*/ 5808 h 10000"/>
                <a:gd name="connsiteX86" fmla="*/ 4394 w 10041"/>
                <a:gd name="connsiteY86" fmla="*/ 6606 h 10000"/>
                <a:gd name="connsiteX87" fmla="*/ 5266 w 10041"/>
                <a:gd name="connsiteY87" fmla="*/ 7560 h 10000"/>
                <a:gd name="connsiteX88" fmla="*/ 6284 w 10041"/>
                <a:gd name="connsiteY88" fmla="*/ 8185 h 10000"/>
                <a:gd name="connsiteX89" fmla="*/ 7361 w 10041"/>
                <a:gd name="connsiteY89" fmla="*/ 8451 h 10000"/>
                <a:gd name="connsiteX90" fmla="*/ 8039 w 10041"/>
                <a:gd name="connsiteY90" fmla="*/ 9060 h 10000"/>
                <a:gd name="connsiteX91" fmla="*/ 8250 w 10041"/>
                <a:gd name="connsiteY91" fmla="*/ 9374 h 10000"/>
                <a:gd name="connsiteX92" fmla="*/ 8004 w 10041"/>
                <a:gd name="connsiteY92" fmla="*/ 9155 h 10000"/>
                <a:gd name="connsiteX93" fmla="*/ 7479 w 10041"/>
                <a:gd name="connsiteY93" fmla="*/ 8686 h 10000"/>
                <a:gd name="connsiteX94" fmla="*/ 6879 w 10041"/>
                <a:gd name="connsiteY94" fmla="*/ 8466 h 10000"/>
                <a:gd name="connsiteX95" fmla="*/ 6460 w 10041"/>
                <a:gd name="connsiteY95" fmla="*/ 8497 h 10000"/>
                <a:gd name="connsiteX96" fmla="*/ 6671 w 10041"/>
                <a:gd name="connsiteY96" fmla="*/ 8811 h 10000"/>
                <a:gd name="connsiteX97" fmla="*/ 6817 w 10041"/>
                <a:gd name="connsiteY97" fmla="*/ 9295 h 10000"/>
                <a:gd name="connsiteX98" fmla="*/ 6671 w 10041"/>
                <a:gd name="connsiteY98" fmla="*/ 9999 h 10000"/>
                <a:gd name="connsiteX99" fmla="*/ 6706 w 10041"/>
                <a:gd name="connsiteY99" fmla="*/ 9467 h 10000"/>
                <a:gd name="connsiteX100" fmla="*/ 6588 w 10041"/>
                <a:gd name="connsiteY100" fmla="*/ 8983 h 10000"/>
                <a:gd name="connsiteX101" fmla="*/ 6186 w 10041"/>
                <a:gd name="connsiteY101" fmla="*/ 9014 h 10000"/>
                <a:gd name="connsiteX102" fmla="*/ 5956 w 10041"/>
                <a:gd name="connsiteY102" fmla="*/ 9311 h 10000"/>
                <a:gd name="connsiteX103" fmla="*/ 6430 w 10041"/>
                <a:gd name="connsiteY103" fmla="*/ 8842 h 10000"/>
                <a:gd name="connsiteX104" fmla="*/ 6284 w 10041"/>
                <a:gd name="connsiteY104" fmla="*/ 8654 h 10000"/>
                <a:gd name="connsiteX105" fmla="*/ 6061 w 10041"/>
                <a:gd name="connsiteY105" fmla="*/ 8310 h 10000"/>
                <a:gd name="connsiteX106" fmla="*/ 5791 w 10041"/>
                <a:gd name="connsiteY106" fmla="*/ 8185 h 10000"/>
                <a:gd name="connsiteX107" fmla="*/ 5933 w 10041"/>
                <a:gd name="connsiteY107" fmla="*/ 8529 h 10000"/>
                <a:gd name="connsiteX108" fmla="*/ 5722 w 10041"/>
                <a:gd name="connsiteY108" fmla="*/ 9374 h 10000"/>
                <a:gd name="connsiteX109" fmla="*/ 5407 w 10041"/>
                <a:gd name="connsiteY109" fmla="*/ 9561 h 10000"/>
                <a:gd name="connsiteX110" fmla="*/ 5651 w 10041"/>
                <a:gd name="connsiteY110" fmla="*/ 9217 h 10000"/>
                <a:gd name="connsiteX111" fmla="*/ 5729 w 10041"/>
                <a:gd name="connsiteY111" fmla="*/ 8513 h 10000"/>
                <a:gd name="connsiteX112" fmla="*/ 5162 w 10041"/>
                <a:gd name="connsiteY112" fmla="*/ 7716 h 10000"/>
                <a:gd name="connsiteX113" fmla="*/ 4641 w 10041"/>
                <a:gd name="connsiteY113" fmla="*/ 7215 h 10000"/>
                <a:gd name="connsiteX114" fmla="*/ 3850 w 10041"/>
                <a:gd name="connsiteY114" fmla="*/ 6324 h 10000"/>
                <a:gd name="connsiteX115" fmla="*/ 3341 w 10041"/>
                <a:gd name="connsiteY115" fmla="*/ 5777 h 10000"/>
                <a:gd name="connsiteX116" fmla="*/ 2710 w 10041"/>
                <a:gd name="connsiteY116" fmla="*/ 5214 h 10000"/>
                <a:gd name="connsiteX117" fmla="*/ 1966 w 10041"/>
                <a:gd name="connsiteY117" fmla="*/ 4745 h 10000"/>
                <a:gd name="connsiteX118" fmla="*/ 1473 w 10041"/>
                <a:gd name="connsiteY118" fmla="*/ 4556 h 10000"/>
                <a:gd name="connsiteX119" fmla="*/ 1790 w 10041"/>
                <a:gd name="connsiteY119" fmla="*/ 4963 h 10000"/>
                <a:gd name="connsiteX120" fmla="*/ 2036 w 10041"/>
                <a:gd name="connsiteY120" fmla="*/ 5839 h 10000"/>
                <a:gd name="connsiteX121" fmla="*/ 2131 w 10041"/>
                <a:gd name="connsiteY121" fmla="*/ 6245 h 10000"/>
                <a:gd name="connsiteX122" fmla="*/ 2213 w 10041"/>
                <a:gd name="connsiteY122" fmla="*/ 6559 h 10000"/>
                <a:gd name="connsiteX123" fmla="*/ 2515 w 10041"/>
                <a:gd name="connsiteY123" fmla="*/ 7074 h 10000"/>
                <a:gd name="connsiteX124" fmla="*/ 2178 w 10041"/>
                <a:gd name="connsiteY124" fmla="*/ 6590 h 10000"/>
                <a:gd name="connsiteX125" fmla="*/ 1826 w 10041"/>
                <a:gd name="connsiteY125" fmla="*/ 5714 h 10000"/>
                <a:gd name="connsiteX126" fmla="*/ 1568 w 10041"/>
                <a:gd name="connsiteY126" fmla="*/ 4994 h 10000"/>
                <a:gd name="connsiteX127" fmla="*/ 738 w 10041"/>
                <a:gd name="connsiteY127" fmla="*/ 4400 h 10000"/>
                <a:gd name="connsiteX0" fmla="*/ 795 w 10098"/>
                <a:gd name="connsiteY0" fmla="*/ 4400 h 10000"/>
                <a:gd name="connsiteX1" fmla="*/ 79 w 10098"/>
                <a:gd name="connsiteY1" fmla="*/ 4203 h 10000"/>
                <a:gd name="connsiteX2" fmla="*/ 98 w 10098"/>
                <a:gd name="connsiteY2" fmla="*/ 3430 h 10000"/>
                <a:gd name="connsiteX3" fmla="*/ 795 w 10098"/>
                <a:gd name="connsiteY3" fmla="*/ 3337 h 10000"/>
                <a:gd name="connsiteX4" fmla="*/ 1461 w 10098"/>
                <a:gd name="connsiteY4" fmla="*/ 2399 h 10000"/>
                <a:gd name="connsiteX5" fmla="*/ 2129 w 10098"/>
                <a:gd name="connsiteY5" fmla="*/ 1804 h 10000"/>
                <a:gd name="connsiteX6" fmla="*/ 2855 w 10098"/>
                <a:gd name="connsiteY6" fmla="*/ 1444 h 10000"/>
                <a:gd name="connsiteX7" fmla="*/ 3742 w 10098"/>
                <a:gd name="connsiteY7" fmla="*/ 1273 h 10000"/>
                <a:gd name="connsiteX8" fmla="*/ 4304 w 10098"/>
                <a:gd name="connsiteY8" fmla="*/ 1178 h 10000"/>
                <a:gd name="connsiteX9" fmla="*/ 5068 w 10098"/>
                <a:gd name="connsiteY9" fmla="*/ 881 h 10000"/>
                <a:gd name="connsiteX10" fmla="*/ 5259 w 10098"/>
                <a:gd name="connsiteY10" fmla="*/ 663 h 10000"/>
                <a:gd name="connsiteX11" fmla="*/ 5329 w 10098"/>
                <a:gd name="connsiteY11" fmla="*/ 6 h 10000"/>
                <a:gd name="connsiteX12" fmla="*/ 5399 w 10098"/>
                <a:gd name="connsiteY12" fmla="*/ 349 h 10000"/>
                <a:gd name="connsiteX13" fmla="*/ 5734 w 10098"/>
                <a:gd name="connsiteY13" fmla="*/ 366 h 10000"/>
                <a:gd name="connsiteX14" fmla="*/ 6083 w 10098"/>
                <a:gd name="connsiteY14" fmla="*/ 162 h 10000"/>
                <a:gd name="connsiteX15" fmla="*/ 5803 w 10098"/>
                <a:gd name="connsiteY15" fmla="*/ 490 h 10000"/>
                <a:gd name="connsiteX16" fmla="*/ 5557 w 10098"/>
                <a:gd name="connsiteY16" fmla="*/ 569 h 10000"/>
                <a:gd name="connsiteX17" fmla="*/ 5323 w 10098"/>
                <a:gd name="connsiteY17" fmla="*/ 960 h 10000"/>
                <a:gd name="connsiteX18" fmla="*/ 4656 w 10098"/>
                <a:gd name="connsiteY18" fmla="*/ 1273 h 10000"/>
                <a:gd name="connsiteX19" fmla="*/ 3673 w 10098"/>
                <a:gd name="connsiteY19" fmla="*/ 1492 h 10000"/>
                <a:gd name="connsiteX20" fmla="*/ 2762 w 10098"/>
                <a:gd name="connsiteY20" fmla="*/ 1741 h 10000"/>
                <a:gd name="connsiteX21" fmla="*/ 2023 w 10098"/>
                <a:gd name="connsiteY21" fmla="*/ 2273 h 10000"/>
                <a:gd name="connsiteX22" fmla="*/ 1570 w 10098"/>
                <a:gd name="connsiteY22" fmla="*/ 2899 h 10000"/>
                <a:gd name="connsiteX23" fmla="*/ 1285 w 10098"/>
                <a:gd name="connsiteY23" fmla="*/ 3430 h 10000"/>
                <a:gd name="connsiteX24" fmla="*/ 2199 w 10098"/>
                <a:gd name="connsiteY24" fmla="*/ 3305 h 10000"/>
                <a:gd name="connsiteX25" fmla="*/ 3742 w 10098"/>
                <a:gd name="connsiteY25" fmla="*/ 2962 h 10000"/>
                <a:gd name="connsiteX26" fmla="*/ 5451 w 10098"/>
                <a:gd name="connsiteY26" fmla="*/ 2680 h 10000"/>
                <a:gd name="connsiteX27" fmla="*/ 6101 w 10098"/>
                <a:gd name="connsiteY27" fmla="*/ 2383 h 10000"/>
                <a:gd name="connsiteX28" fmla="*/ 6517 w 10098"/>
                <a:gd name="connsiteY28" fmla="*/ 1898 h 10000"/>
                <a:gd name="connsiteX29" fmla="*/ 6903 w 10098"/>
                <a:gd name="connsiteY29" fmla="*/ 1335 h 10000"/>
                <a:gd name="connsiteX30" fmla="*/ 7043 w 10098"/>
                <a:gd name="connsiteY30" fmla="*/ 772 h 10000"/>
                <a:gd name="connsiteX31" fmla="*/ 7189 w 10098"/>
                <a:gd name="connsiteY31" fmla="*/ 1147 h 10000"/>
                <a:gd name="connsiteX32" fmla="*/ 7781 w 10098"/>
                <a:gd name="connsiteY32" fmla="*/ 1147 h 10000"/>
                <a:gd name="connsiteX33" fmla="*/ 7466 w 10098"/>
                <a:gd name="connsiteY33" fmla="*/ 1273 h 10000"/>
                <a:gd name="connsiteX34" fmla="*/ 7172 w 10098"/>
                <a:gd name="connsiteY34" fmla="*/ 1507 h 10000"/>
                <a:gd name="connsiteX35" fmla="*/ 6936 w 10098"/>
                <a:gd name="connsiteY35" fmla="*/ 1898 h 10000"/>
                <a:gd name="connsiteX36" fmla="*/ 6622 w 10098"/>
                <a:gd name="connsiteY36" fmla="*/ 2304 h 10000"/>
                <a:gd name="connsiteX37" fmla="*/ 6366 w 10098"/>
                <a:gd name="connsiteY37" fmla="*/ 2633 h 10000"/>
                <a:gd name="connsiteX38" fmla="*/ 6769 w 10098"/>
                <a:gd name="connsiteY38" fmla="*/ 2790 h 10000"/>
                <a:gd name="connsiteX39" fmla="*/ 7384 w 10098"/>
                <a:gd name="connsiteY39" fmla="*/ 2899 h 10000"/>
                <a:gd name="connsiteX40" fmla="*/ 7781 w 10098"/>
                <a:gd name="connsiteY40" fmla="*/ 2805 h 10000"/>
                <a:gd name="connsiteX41" fmla="*/ 8312 w 10098"/>
                <a:gd name="connsiteY41" fmla="*/ 2477 h 10000"/>
                <a:gd name="connsiteX42" fmla="*/ 9290 w 10098"/>
                <a:gd name="connsiteY42" fmla="*/ 2461 h 10000"/>
                <a:gd name="connsiteX43" fmla="*/ 8941 w 10098"/>
                <a:gd name="connsiteY43" fmla="*/ 2461 h 10000"/>
                <a:gd name="connsiteX44" fmla="*/ 8202 w 10098"/>
                <a:gd name="connsiteY44" fmla="*/ 2867 h 10000"/>
                <a:gd name="connsiteX45" fmla="*/ 7817 w 10098"/>
                <a:gd name="connsiteY45" fmla="*/ 3181 h 10000"/>
                <a:gd name="connsiteX46" fmla="*/ 7981 w 10098"/>
                <a:gd name="connsiteY46" fmla="*/ 3493 h 10000"/>
                <a:gd name="connsiteX47" fmla="*/ 8382 w 10098"/>
                <a:gd name="connsiteY47" fmla="*/ 3853 h 10000"/>
                <a:gd name="connsiteX48" fmla="*/ 8765 w 10098"/>
                <a:gd name="connsiteY48" fmla="*/ 4119 h 10000"/>
                <a:gd name="connsiteX49" fmla="*/ 8717 w 10098"/>
                <a:gd name="connsiteY49" fmla="*/ 4259 h 10000"/>
                <a:gd name="connsiteX50" fmla="*/ 8096 w 10098"/>
                <a:gd name="connsiteY50" fmla="*/ 3837 h 10000"/>
                <a:gd name="connsiteX51" fmla="*/ 7489 w 10098"/>
                <a:gd name="connsiteY51" fmla="*/ 3337 h 10000"/>
                <a:gd name="connsiteX52" fmla="*/ 6797 w 10098"/>
                <a:gd name="connsiteY52" fmla="*/ 3087 h 10000"/>
                <a:gd name="connsiteX53" fmla="*/ 6101 w 10098"/>
                <a:gd name="connsiteY53" fmla="*/ 2946 h 10000"/>
                <a:gd name="connsiteX54" fmla="*/ 5429 w 10098"/>
                <a:gd name="connsiteY54" fmla="*/ 2993 h 10000"/>
                <a:gd name="connsiteX55" fmla="*/ 3854 w 10098"/>
                <a:gd name="connsiteY55" fmla="*/ 3259 h 10000"/>
                <a:gd name="connsiteX56" fmla="*/ 3398 w 10098"/>
                <a:gd name="connsiteY56" fmla="*/ 3384 h 10000"/>
                <a:gd name="connsiteX57" fmla="*/ 3884 w 10098"/>
                <a:gd name="connsiteY57" fmla="*/ 3744 h 10000"/>
                <a:gd name="connsiteX58" fmla="*/ 4785 w 10098"/>
                <a:gd name="connsiteY58" fmla="*/ 4400 h 10000"/>
                <a:gd name="connsiteX59" fmla="*/ 5278 w 10098"/>
                <a:gd name="connsiteY59" fmla="*/ 4838 h 10000"/>
                <a:gd name="connsiteX60" fmla="*/ 6026 w 10098"/>
                <a:gd name="connsiteY60" fmla="*/ 5401 h 10000"/>
                <a:gd name="connsiteX61" fmla="*/ 7172 w 10098"/>
                <a:gd name="connsiteY61" fmla="*/ 5902 h 10000"/>
                <a:gd name="connsiteX62" fmla="*/ 7817 w 10098"/>
                <a:gd name="connsiteY62" fmla="*/ 6027 h 10000"/>
                <a:gd name="connsiteX63" fmla="*/ 8165 w 10098"/>
                <a:gd name="connsiteY63" fmla="*/ 5777 h 10000"/>
                <a:gd name="connsiteX64" fmla="*/ 8624 w 10098"/>
                <a:gd name="connsiteY64" fmla="*/ 5651 h 10000"/>
                <a:gd name="connsiteX65" fmla="*/ 9220 w 10098"/>
                <a:gd name="connsiteY65" fmla="*/ 5839 h 10000"/>
                <a:gd name="connsiteX66" fmla="*/ 8799 w 10098"/>
                <a:gd name="connsiteY66" fmla="*/ 5746 h 10000"/>
                <a:gd name="connsiteX67" fmla="*/ 8330 w 10098"/>
                <a:gd name="connsiteY67" fmla="*/ 5871 h 10000"/>
                <a:gd name="connsiteX68" fmla="*/ 8051 w 10098"/>
                <a:gd name="connsiteY68" fmla="*/ 6168 h 10000"/>
                <a:gd name="connsiteX69" fmla="*/ 8364 w 10098"/>
                <a:gd name="connsiteY69" fmla="*/ 6511 h 10000"/>
                <a:gd name="connsiteX70" fmla="*/ 8734 w 10098"/>
                <a:gd name="connsiteY70" fmla="*/ 6652 h 10000"/>
                <a:gd name="connsiteX71" fmla="*/ 9401 w 10098"/>
                <a:gd name="connsiteY71" fmla="*/ 6606 h 10000"/>
                <a:gd name="connsiteX72" fmla="*/ 10098 w 10098"/>
                <a:gd name="connsiteY72" fmla="*/ 6496 h 10000"/>
                <a:gd name="connsiteX73" fmla="*/ 9501 w 10098"/>
                <a:gd name="connsiteY73" fmla="*/ 6715 h 10000"/>
                <a:gd name="connsiteX74" fmla="*/ 8589 w 10098"/>
                <a:gd name="connsiteY74" fmla="*/ 6808 h 10000"/>
                <a:gd name="connsiteX75" fmla="*/ 8132 w 10098"/>
                <a:gd name="connsiteY75" fmla="*/ 6590 h 10000"/>
                <a:gd name="connsiteX76" fmla="*/ 7682 w 10098"/>
                <a:gd name="connsiteY76" fmla="*/ 6230 h 10000"/>
                <a:gd name="connsiteX77" fmla="*/ 6832 w 10098"/>
                <a:gd name="connsiteY77" fmla="*/ 5996 h 10000"/>
                <a:gd name="connsiteX78" fmla="*/ 5429 w 10098"/>
                <a:gd name="connsiteY78" fmla="*/ 5276 h 10000"/>
                <a:gd name="connsiteX79" fmla="*/ 4271 w 10098"/>
                <a:gd name="connsiteY79" fmla="*/ 4307 h 10000"/>
                <a:gd name="connsiteX80" fmla="*/ 3462 w 10098"/>
                <a:gd name="connsiteY80" fmla="*/ 3806 h 10000"/>
                <a:gd name="connsiteX81" fmla="*/ 2653 w 10098"/>
                <a:gd name="connsiteY81" fmla="*/ 3712 h 10000"/>
                <a:gd name="connsiteX82" fmla="*/ 1214 w 10098"/>
                <a:gd name="connsiteY82" fmla="*/ 4088 h 10000"/>
                <a:gd name="connsiteX83" fmla="*/ 1743 w 10098"/>
                <a:gd name="connsiteY83" fmla="*/ 4307 h 10000"/>
                <a:gd name="connsiteX84" fmla="*/ 3042 w 10098"/>
                <a:gd name="connsiteY84" fmla="*/ 5057 h 10000"/>
                <a:gd name="connsiteX85" fmla="*/ 3801 w 10098"/>
                <a:gd name="connsiteY85" fmla="*/ 5808 h 10000"/>
                <a:gd name="connsiteX86" fmla="*/ 4451 w 10098"/>
                <a:gd name="connsiteY86" fmla="*/ 6606 h 10000"/>
                <a:gd name="connsiteX87" fmla="*/ 5323 w 10098"/>
                <a:gd name="connsiteY87" fmla="*/ 7560 h 10000"/>
                <a:gd name="connsiteX88" fmla="*/ 6341 w 10098"/>
                <a:gd name="connsiteY88" fmla="*/ 8185 h 10000"/>
                <a:gd name="connsiteX89" fmla="*/ 7418 w 10098"/>
                <a:gd name="connsiteY89" fmla="*/ 8451 h 10000"/>
                <a:gd name="connsiteX90" fmla="*/ 8096 w 10098"/>
                <a:gd name="connsiteY90" fmla="*/ 9060 h 10000"/>
                <a:gd name="connsiteX91" fmla="*/ 8307 w 10098"/>
                <a:gd name="connsiteY91" fmla="*/ 9374 h 10000"/>
                <a:gd name="connsiteX92" fmla="*/ 8061 w 10098"/>
                <a:gd name="connsiteY92" fmla="*/ 9155 h 10000"/>
                <a:gd name="connsiteX93" fmla="*/ 7536 w 10098"/>
                <a:gd name="connsiteY93" fmla="*/ 8686 h 10000"/>
                <a:gd name="connsiteX94" fmla="*/ 6936 w 10098"/>
                <a:gd name="connsiteY94" fmla="*/ 8466 h 10000"/>
                <a:gd name="connsiteX95" fmla="*/ 6517 w 10098"/>
                <a:gd name="connsiteY95" fmla="*/ 8497 h 10000"/>
                <a:gd name="connsiteX96" fmla="*/ 6728 w 10098"/>
                <a:gd name="connsiteY96" fmla="*/ 8811 h 10000"/>
                <a:gd name="connsiteX97" fmla="*/ 6874 w 10098"/>
                <a:gd name="connsiteY97" fmla="*/ 9295 h 10000"/>
                <a:gd name="connsiteX98" fmla="*/ 6728 w 10098"/>
                <a:gd name="connsiteY98" fmla="*/ 9999 h 10000"/>
                <a:gd name="connsiteX99" fmla="*/ 6763 w 10098"/>
                <a:gd name="connsiteY99" fmla="*/ 9467 h 10000"/>
                <a:gd name="connsiteX100" fmla="*/ 6645 w 10098"/>
                <a:gd name="connsiteY100" fmla="*/ 8983 h 10000"/>
                <a:gd name="connsiteX101" fmla="*/ 6243 w 10098"/>
                <a:gd name="connsiteY101" fmla="*/ 9014 h 10000"/>
                <a:gd name="connsiteX102" fmla="*/ 6013 w 10098"/>
                <a:gd name="connsiteY102" fmla="*/ 9311 h 10000"/>
                <a:gd name="connsiteX103" fmla="*/ 6487 w 10098"/>
                <a:gd name="connsiteY103" fmla="*/ 8842 h 10000"/>
                <a:gd name="connsiteX104" fmla="*/ 6341 w 10098"/>
                <a:gd name="connsiteY104" fmla="*/ 8654 h 10000"/>
                <a:gd name="connsiteX105" fmla="*/ 6118 w 10098"/>
                <a:gd name="connsiteY105" fmla="*/ 8310 h 10000"/>
                <a:gd name="connsiteX106" fmla="*/ 5848 w 10098"/>
                <a:gd name="connsiteY106" fmla="*/ 8185 h 10000"/>
                <a:gd name="connsiteX107" fmla="*/ 5990 w 10098"/>
                <a:gd name="connsiteY107" fmla="*/ 8529 h 10000"/>
                <a:gd name="connsiteX108" fmla="*/ 5779 w 10098"/>
                <a:gd name="connsiteY108" fmla="*/ 9374 h 10000"/>
                <a:gd name="connsiteX109" fmla="*/ 5464 w 10098"/>
                <a:gd name="connsiteY109" fmla="*/ 9561 h 10000"/>
                <a:gd name="connsiteX110" fmla="*/ 5708 w 10098"/>
                <a:gd name="connsiteY110" fmla="*/ 9217 h 10000"/>
                <a:gd name="connsiteX111" fmla="*/ 5786 w 10098"/>
                <a:gd name="connsiteY111" fmla="*/ 8513 h 10000"/>
                <a:gd name="connsiteX112" fmla="*/ 5219 w 10098"/>
                <a:gd name="connsiteY112" fmla="*/ 7716 h 10000"/>
                <a:gd name="connsiteX113" fmla="*/ 4698 w 10098"/>
                <a:gd name="connsiteY113" fmla="*/ 7215 h 10000"/>
                <a:gd name="connsiteX114" fmla="*/ 3907 w 10098"/>
                <a:gd name="connsiteY114" fmla="*/ 6324 h 10000"/>
                <a:gd name="connsiteX115" fmla="*/ 3398 w 10098"/>
                <a:gd name="connsiteY115" fmla="*/ 5777 h 10000"/>
                <a:gd name="connsiteX116" fmla="*/ 2767 w 10098"/>
                <a:gd name="connsiteY116" fmla="*/ 5214 h 10000"/>
                <a:gd name="connsiteX117" fmla="*/ 2023 w 10098"/>
                <a:gd name="connsiteY117" fmla="*/ 4745 h 10000"/>
                <a:gd name="connsiteX118" fmla="*/ 1530 w 10098"/>
                <a:gd name="connsiteY118" fmla="*/ 4556 h 10000"/>
                <a:gd name="connsiteX119" fmla="*/ 1847 w 10098"/>
                <a:gd name="connsiteY119" fmla="*/ 4963 h 10000"/>
                <a:gd name="connsiteX120" fmla="*/ 2093 w 10098"/>
                <a:gd name="connsiteY120" fmla="*/ 5839 h 10000"/>
                <a:gd name="connsiteX121" fmla="*/ 2188 w 10098"/>
                <a:gd name="connsiteY121" fmla="*/ 6245 h 10000"/>
                <a:gd name="connsiteX122" fmla="*/ 2270 w 10098"/>
                <a:gd name="connsiteY122" fmla="*/ 6559 h 10000"/>
                <a:gd name="connsiteX123" fmla="*/ 2572 w 10098"/>
                <a:gd name="connsiteY123" fmla="*/ 7074 h 10000"/>
                <a:gd name="connsiteX124" fmla="*/ 2235 w 10098"/>
                <a:gd name="connsiteY124" fmla="*/ 6590 h 10000"/>
                <a:gd name="connsiteX125" fmla="*/ 1883 w 10098"/>
                <a:gd name="connsiteY125" fmla="*/ 5714 h 10000"/>
                <a:gd name="connsiteX126" fmla="*/ 1625 w 10098"/>
                <a:gd name="connsiteY126" fmla="*/ 4994 h 10000"/>
                <a:gd name="connsiteX127" fmla="*/ 795 w 10098"/>
                <a:gd name="connsiteY127" fmla="*/ 4400 h 10000"/>
                <a:gd name="connsiteX0" fmla="*/ 795 w 10098"/>
                <a:gd name="connsiteY0" fmla="*/ 4400 h 10000"/>
                <a:gd name="connsiteX1" fmla="*/ 79 w 10098"/>
                <a:gd name="connsiteY1" fmla="*/ 4203 h 10000"/>
                <a:gd name="connsiteX2" fmla="*/ 98 w 10098"/>
                <a:gd name="connsiteY2" fmla="*/ 3430 h 10000"/>
                <a:gd name="connsiteX3" fmla="*/ 795 w 10098"/>
                <a:gd name="connsiteY3" fmla="*/ 3337 h 10000"/>
                <a:gd name="connsiteX4" fmla="*/ 1461 w 10098"/>
                <a:gd name="connsiteY4" fmla="*/ 2399 h 10000"/>
                <a:gd name="connsiteX5" fmla="*/ 2129 w 10098"/>
                <a:gd name="connsiteY5" fmla="*/ 1804 h 10000"/>
                <a:gd name="connsiteX6" fmla="*/ 2855 w 10098"/>
                <a:gd name="connsiteY6" fmla="*/ 1444 h 10000"/>
                <a:gd name="connsiteX7" fmla="*/ 3742 w 10098"/>
                <a:gd name="connsiteY7" fmla="*/ 1273 h 10000"/>
                <a:gd name="connsiteX8" fmla="*/ 4304 w 10098"/>
                <a:gd name="connsiteY8" fmla="*/ 1178 h 10000"/>
                <a:gd name="connsiteX9" fmla="*/ 5068 w 10098"/>
                <a:gd name="connsiteY9" fmla="*/ 881 h 10000"/>
                <a:gd name="connsiteX10" fmla="*/ 5259 w 10098"/>
                <a:gd name="connsiteY10" fmla="*/ 663 h 10000"/>
                <a:gd name="connsiteX11" fmla="*/ 5329 w 10098"/>
                <a:gd name="connsiteY11" fmla="*/ 6 h 10000"/>
                <a:gd name="connsiteX12" fmla="*/ 5399 w 10098"/>
                <a:gd name="connsiteY12" fmla="*/ 349 h 10000"/>
                <a:gd name="connsiteX13" fmla="*/ 5734 w 10098"/>
                <a:gd name="connsiteY13" fmla="*/ 366 h 10000"/>
                <a:gd name="connsiteX14" fmla="*/ 6083 w 10098"/>
                <a:gd name="connsiteY14" fmla="*/ 162 h 10000"/>
                <a:gd name="connsiteX15" fmla="*/ 5803 w 10098"/>
                <a:gd name="connsiteY15" fmla="*/ 490 h 10000"/>
                <a:gd name="connsiteX16" fmla="*/ 5557 w 10098"/>
                <a:gd name="connsiteY16" fmla="*/ 569 h 10000"/>
                <a:gd name="connsiteX17" fmla="*/ 5323 w 10098"/>
                <a:gd name="connsiteY17" fmla="*/ 960 h 10000"/>
                <a:gd name="connsiteX18" fmla="*/ 4656 w 10098"/>
                <a:gd name="connsiteY18" fmla="*/ 1273 h 10000"/>
                <a:gd name="connsiteX19" fmla="*/ 3673 w 10098"/>
                <a:gd name="connsiteY19" fmla="*/ 1492 h 10000"/>
                <a:gd name="connsiteX20" fmla="*/ 2762 w 10098"/>
                <a:gd name="connsiteY20" fmla="*/ 1741 h 10000"/>
                <a:gd name="connsiteX21" fmla="*/ 2023 w 10098"/>
                <a:gd name="connsiteY21" fmla="*/ 2273 h 10000"/>
                <a:gd name="connsiteX22" fmla="*/ 1570 w 10098"/>
                <a:gd name="connsiteY22" fmla="*/ 2899 h 10000"/>
                <a:gd name="connsiteX23" fmla="*/ 1285 w 10098"/>
                <a:gd name="connsiteY23" fmla="*/ 3430 h 10000"/>
                <a:gd name="connsiteX24" fmla="*/ 2199 w 10098"/>
                <a:gd name="connsiteY24" fmla="*/ 3305 h 10000"/>
                <a:gd name="connsiteX25" fmla="*/ 3742 w 10098"/>
                <a:gd name="connsiteY25" fmla="*/ 2962 h 10000"/>
                <a:gd name="connsiteX26" fmla="*/ 5451 w 10098"/>
                <a:gd name="connsiteY26" fmla="*/ 2680 h 10000"/>
                <a:gd name="connsiteX27" fmla="*/ 6101 w 10098"/>
                <a:gd name="connsiteY27" fmla="*/ 2383 h 10000"/>
                <a:gd name="connsiteX28" fmla="*/ 6517 w 10098"/>
                <a:gd name="connsiteY28" fmla="*/ 1898 h 10000"/>
                <a:gd name="connsiteX29" fmla="*/ 6903 w 10098"/>
                <a:gd name="connsiteY29" fmla="*/ 1335 h 10000"/>
                <a:gd name="connsiteX30" fmla="*/ 7043 w 10098"/>
                <a:gd name="connsiteY30" fmla="*/ 772 h 10000"/>
                <a:gd name="connsiteX31" fmla="*/ 7189 w 10098"/>
                <a:gd name="connsiteY31" fmla="*/ 1147 h 10000"/>
                <a:gd name="connsiteX32" fmla="*/ 7781 w 10098"/>
                <a:gd name="connsiteY32" fmla="*/ 1147 h 10000"/>
                <a:gd name="connsiteX33" fmla="*/ 7466 w 10098"/>
                <a:gd name="connsiteY33" fmla="*/ 1273 h 10000"/>
                <a:gd name="connsiteX34" fmla="*/ 7172 w 10098"/>
                <a:gd name="connsiteY34" fmla="*/ 1507 h 10000"/>
                <a:gd name="connsiteX35" fmla="*/ 6936 w 10098"/>
                <a:gd name="connsiteY35" fmla="*/ 1898 h 10000"/>
                <a:gd name="connsiteX36" fmla="*/ 6622 w 10098"/>
                <a:gd name="connsiteY36" fmla="*/ 2304 h 10000"/>
                <a:gd name="connsiteX37" fmla="*/ 6366 w 10098"/>
                <a:gd name="connsiteY37" fmla="*/ 2633 h 10000"/>
                <a:gd name="connsiteX38" fmla="*/ 6769 w 10098"/>
                <a:gd name="connsiteY38" fmla="*/ 2790 h 10000"/>
                <a:gd name="connsiteX39" fmla="*/ 7384 w 10098"/>
                <a:gd name="connsiteY39" fmla="*/ 2899 h 10000"/>
                <a:gd name="connsiteX40" fmla="*/ 7781 w 10098"/>
                <a:gd name="connsiteY40" fmla="*/ 2805 h 10000"/>
                <a:gd name="connsiteX41" fmla="*/ 8312 w 10098"/>
                <a:gd name="connsiteY41" fmla="*/ 2477 h 10000"/>
                <a:gd name="connsiteX42" fmla="*/ 9290 w 10098"/>
                <a:gd name="connsiteY42" fmla="*/ 2461 h 10000"/>
                <a:gd name="connsiteX43" fmla="*/ 8941 w 10098"/>
                <a:gd name="connsiteY43" fmla="*/ 2461 h 10000"/>
                <a:gd name="connsiteX44" fmla="*/ 8202 w 10098"/>
                <a:gd name="connsiteY44" fmla="*/ 2867 h 10000"/>
                <a:gd name="connsiteX45" fmla="*/ 7817 w 10098"/>
                <a:gd name="connsiteY45" fmla="*/ 3181 h 10000"/>
                <a:gd name="connsiteX46" fmla="*/ 7981 w 10098"/>
                <a:gd name="connsiteY46" fmla="*/ 3493 h 10000"/>
                <a:gd name="connsiteX47" fmla="*/ 8382 w 10098"/>
                <a:gd name="connsiteY47" fmla="*/ 3853 h 10000"/>
                <a:gd name="connsiteX48" fmla="*/ 8765 w 10098"/>
                <a:gd name="connsiteY48" fmla="*/ 4119 h 10000"/>
                <a:gd name="connsiteX49" fmla="*/ 8717 w 10098"/>
                <a:gd name="connsiteY49" fmla="*/ 4259 h 10000"/>
                <a:gd name="connsiteX50" fmla="*/ 8096 w 10098"/>
                <a:gd name="connsiteY50" fmla="*/ 3837 h 10000"/>
                <a:gd name="connsiteX51" fmla="*/ 7489 w 10098"/>
                <a:gd name="connsiteY51" fmla="*/ 3337 h 10000"/>
                <a:gd name="connsiteX52" fmla="*/ 6797 w 10098"/>
                <a:gd name="connsiteY52" fmla="*/ 3087 h 10000"/>
                <a:gd name="connsiteX53" fmla="*/ 6101 w 10098"/>
                <a:gd name="connsiteY53" fmla="*/ 2946 h 10000"/>
                <a:gd name="connsiteX54" fmla="*/ 5429 w 10098"/>
                <a:gd name="connsiteY54" fmla="*/ 2993 h 10000"/>
                <a:gd name="connsiteX55" fmla="*/ 3854 w 10098"/>
                <a:gd name="connsiteY55" fmla="*/ 3259 h 10000"/>
                <a:gd name="connsiteX56" fmla="*/ 3398 w 10098"/>
                <a:gd name="connsiteY56" fmla="*/ 3384 h 10000"/>
                <a:gd name="connsiteX57" fmla="*/ 3884 w 10098"/>
                <a:gd name="connsiteY57" fmla="*/ 3744 h 10000"/>
                <a:gd name="connsiteX58" fmla="*/ 4785 w 10098"/>
                <a:gd name="connsiteY58" fmla="*/ 4400 h 10000"/>
                <a:gd name="connsiteX59" fmla="*/ 5278 w 10098"/>
                <a:gd name="connsiteY59" fmla="*/ 4838 h 10000"/>
                <a:gd name="connsiteX60" fmla="*/ 6026 w 10098"/>
                <a:gd name="connsiteY60" fmla="*/ 5401 h 10000"/>
                <a:gd name="connsiteX61" fmla="*/ 7172 w 10098"/>
                <a:gd name="connsiteY61" fmla="*/ 5902 h 10000"/>
                <a:gd name="connsiteX62" fmla="*/ 7817 w 10098"/>
                <a:gd name="connsiteY62" fmla="*/ 6027 h 10000"/>
                <a:gd name="connsiteX63" fmla="*/ 8165 w 10098"/>
                <a:gd name="connsiteY63" fmla="*/ 5777 h 10000"/>
                <a:gd name="connsiteX64" fmla="*/ 8624 w 10098"/>
                <a:gd name="connsiteY64" fmla="*/ 5651 h 10000"/>
                <a:gd name="connsiteX65" fmla="*/ 9220 w 10098"/>
                <a:gd name="connsiteY65" fmla="*/ 5839 h 10000"/>
                <a:gd name="connsiteX66" fmla="*/ 8799 w 10098"/>
                <a:gd name="connsiteY66" fmla="*/ 5746 h 10000"/>
                <a:gd name="connsiteX67" fmla="*/ 8330 w 10098"/>
                <a:gd name="connsiteY67" fmla="*/ 5871 h 10000"/>
                <a:gd name="connsiteX68" fmla="*/ 8051 w 10098"/>
                <a:gd name="connsiteY68" fmla="*/ 6168 h 10000"/>
                <a:gd name="connsiteX69" fmla="*/ 8364 w 10098"/>
                <a:gd name="connsiteY69" fmla="*/ 6511 h 10000"/>
                <a:gd name="connsiteX70" fmla="*/ 8734 w 10098"/>
                <a:gd name="connsiteY70" fmla="*/ 6652 h 10000"/>
                <a:gd name="connsiteX71" fmla="*/ 9401 w 10098"/>
                <a:gd name="connsiteY71" fmla="*/ 6606 h 10000"/>
                <a:gd name="connsiteX72" fmla="*/ 10098 w 10098"/>
                <a:gd name="connsiteY72" fmla="*/ 6496 h 10000"/>
                <a:gd name="connsiteX73" fmla="*/ 9501 w 10098"/>
                <a:gd name="connsiteY73" fmla="*/ 6715 h 10000"/>
                <a:gd name="connsiteX74" fmla="*/ 8589 w 10098"/>
                <a:gd name="connsiteY74" fmla="*/ 6808 h 10000"/>
                <a:gd name="connsiteX75" fmla="*/ 8132 w 10098"/>
                <a:gd name="connsiteY75" fmla="*/ 6590 h 10000"/>
                <a:gd name="connsiteX76" fmla="*/ 7682 w 10098"/>
                <a:gd name="connsiteY76" fmla="*/ 6230 h 10000"/>
                <a:gd name="connsiteX77" fmla="*/ 6832 w 10098"/>
                <a:gd name="connsiteY77" fmla="*/ 5996 h 10000"/>
                <a:gd name="connsiteX78" fmla="*/ 5429 w 10098"/>
                <a:gd name="connsiteY78" fmla="*/ 5276 h 10000"/>
                <a:gd name="connsiteX79" fmla="*/ 4271 w 10098"/>
                <a:gd name="connsiteY79" fmla="*/ 4307 h 10000"/>
                <a:gd name="connsiteX80" fmla="*/ 3462 w 10098"/>
                <a:gd name="connsiteY80" fmla="*/ 3806 h 10000"/>
                <a:gd name="connsiteX81" fmla="*/ 2653 w 10098"/>
                <a:gd name="connsiteY81" fmla="*/ 3712 h 10000"/>
                <a:gd name="connsiteX82" fmla="*/ 1214 w 10098"/>
                <a:gd name="connsiteY82" fmla="*/ 4088 h 10000"/>
                <a:gd name="connsiteX83" fmla="*/ 1743 w 10098"/>
                <a:gd name="connsiteY83" fmla="*/ 4307 h 10000"/>
                <a:gd name="connsiteX84" fmla="*/ 3042 w 10098"/>
                <a:gd name="connsiteY84" fmla="*/ 5057 h 10000"/>
                <a:gd name="connsiteX85" fmla="*/ 3801 w 10098"/>
                <a:gd name="connsiteY85" fmla="*/ 5808 h 10000"/>
                <a:gd name="connsiteX86" fmla="*/ 4451 w 10098"/>
                <a:gd name="connsiteY86" fmla="*/ 6606 h 10000"/>
                <a:gd name="connsiteX87" fmla="*/ 5323 w 10098"/>
                <a:gd name="connsiteY87" fmla="*/ 7560 h 10000"/>
                <a:gd name="connsiteX88" fmla="*/ 6341 w 10098"/>
                <a:gd name="connsiteY88" fmla="*/ 8185 h 10000"/>
                <a:gd name="connsiteX89" fmla="*/ 7418 w 10098"/>
                <a:gd name="connsiteY89" fmla="*/ 8451 h 10000"/>
                <a:gd name="connsiteX90" fmla="*/ 8096 w 10098"/>
                <a:gd name="connsiteY90" fmla="*/ 9060 h 10000"/>
                <a:gd name="connsiteX91" fmla="*/ 8307 w 10098"/>
                <a:gd name="connsiteY91" fmla="*/ 9374 h 10000"/>
                <a:gd name="connsiteX92" fmla="*/ 8061 w 10098"/>
                <a:gd name="connsiteY92" fmla="*/ 9155 h 10000"/>
                <a:gd name="connsiteX93" fmla="*/ 7536 w 10098"/>
                <a:gd name="connsiteY93" fmla="*/ 8686 h 10000"/>
                <a:gd name="connsiteX94" fmla="*/ 6936 w 10098"/>
                <a:gd name="connsiteY94" fmla="*/ 8466 h 10000"/>
                <a:gd name="connsiteX95" fmla="*/ 6517 w 10098"/>
                <a:gd name="connsiteY95" fmla="*/ 8497 h 10000"/>
                <a:gd name="connsiteX96" fmla="*/ 6728 w 10098"/>
                <a:gd name="connsiteY96" fmla="*/ 8811 h 10000"/>
                <a:gd name="connsiteX97" fmla="*/ 6874 w 10098"/>
                <a:gd name="connsiteY97" fmla="*/ 9295 h 10000"/>
                <a:gd name="connsiteX98" fmla="*/ 6728 w 10098"/>
                <a:gd name="connsiteY98" fmla="*/ 9999 h 10000"/>
                <a:gd name="connsiteX99" fmla="*/ 6763 w 10098"/>
                <a:gd name="connsiteY99" fmla="*/ 9467 h 10000"/>
                <a:gd name="connsiteX100" fmla="*/ 6645 w 10098"/>
                <a:gd name="connsiteY100" fmla="*/ 8983 h 10000"/>
                <a:gd name="connsiteX101" fmla="*/ 6243 w 10098"/>
                <a:gd name="connsiteY101" fmla="*/ 9014 h 10000"/>
                <a:gd name="connsiteX102" fmla="*/ 6013 w 10098"/>
                <a:gd name="connsiteY102" fmla="*/ 9311 h 10000"/>
                <a:gd name="connsiteX103" fmla="*/ 6487 w 10098"/>
                <a:gd name="connsiteY103" fmla="*/ 8842 h 10000"/>
                <a:gd name="connsiteX104" fmla="*/ 6341 w 10098"/>
                <a:gd name="connsiteY104" fmla="*/ 8654 h 10000"/>
                <a:gd name="connsiteX105" fmla="*/ 6118 w 10098"/>
                <a:gd name="connsiteY105" fmla="*/ 8310 h 10000"/>
                <a:gd name="connsiteX106" fmla="*/ 5848 w 10098"/>
                <a:gd name="connsiteY106" fmla="*/ 8185 h 10000"/>
                <a:gd name="connsiteX107" fmla="*/ 5990 w 10098"/>
                <a:gd name="connsiteY107" fmla="*/ 8529 h 10000"/>
                <a:gd name="connsiteX108" fmla="*/ 5779 w 10098"/>
                <a:gd name="connsiteY108" fmla="*/ 9374 h 10000"/>
                <a:gd name="connsiteX109" fmla="*/ 5464 w 10098"/>
                <a:gd name="connsiteY109" fmla="*/ 9561 h 10000"/>
                <a:gd name="connsiteX110" fmla="*/ 5708 w 10098"/>
                <a:gd name="connsiteY110" fmla="*/ 9217 h 10000"/>
                <a:gd name="connsiteX111" fmla="*/ 5786 w 10098"/>
                <a:gd name="connsiteY111" fmla="*/ 8513 h 10000"/>
                <a:gd name="connsiteX112" fmla="*/ 5219 w 10098"/>
                <a:gd name="connsiteY112" fmla="*/ 7716 h 10000"/>
                <a:gd name="connsiteX113" fmla="*/ 4698 w 10098"/>
                <a:gd name="connsiteY113" fmla="*/ 7215 h 10000"/>
                <a:gd name="connsiteX114" fmla="*/ 3907 w 10098"/>
                <a:gd name="connsiteY114" fmla="*/ 6324 h 10000"/>
                <a:gd name="connsiteX115" fmla="*/ 3398 w 10098"/>
                <a:gd name="connsiteY115" fmla="*/ 5777 h 10000"/>
                <a:gd name="connsiteX116" fmla="*/ 2767 w 10098"/>
                <a:gd name="connsiteY116" fmla="*/ 5214 h 10000"/>
                <a:gd name="connsiteX117" fmla="*/ 2023 w 10098"/>
                <a:gd name="connsiteY117" fmla="*/ 4745 h 10000"/>
                <a:gd name="connsiteX118" fmla="*/ 1530 w 10098"/>
                <a:gd name="connsiteY118" fmla="*/ 4556 h 10000"/>
                <a:gd name="connsiteX119" fmla="*/ 1847 w 10098"/>
                <a:gd name="connsiteY119" fmla="*/ 4963 h 10000"/>
                <a:gd name="connsiteX120" fmla="*/ 2093 w 10098"/>
                <a:gd name="connsiteY120" fmla="*/ 5839 h 10000"/>
                <a:gd name="connsiteX121" fmla="*/ 2188 w 10098"/>
                <a:gd name="connsiteY121" fmla="*/ 6245 h 10000"/>
                <a:gd name="connsiteX122" fmla="*/ 2270 w 10098"/>
                <a:gd name="connsiteY122" fmla="*/ 6559 h 10000"/>
                <a:gd name="connsiteX123" fmla="*/ 2572 w 10098"/>
                <a:gd name="connsiteY123" fmla="*/ 7074 h 10000"/>
                <a:gd name="connsiteX124" fmla="*/ 2235 w 10098"/>
                <a:gd name="connsiteY124" fmla="*/ 6590 h 10000"/>
                <a:gd name="connsiteX125" fmla="*/ 1883 w 10098"/>
                <a:gd name="connsiteY125" fmla="*/ 5714 h 10000"/>
                <a:gd name="connsiteX126" fmla="*/ 1625 w 10098"/>
                <a:gd name="connsiteY126" fmla="*/ 4994 h 10000"/>
                <a:gd name="connsiteX127" fmla="*/ 795 w 10098"/>
                <a:gd name="connsiteY127" fmla="*/ 44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10098" h="10000">
                  <a:moveTo>
                    <a:pt x="795" y="4400"/>
                  </a:moveTo>
                  <a:cubicBezTo>
                    <a:pt x="537" y="4268"/>
                    <a:pt x="195" y="4365"/>
                    <a:pt x="79" y="4203"/>
                  </a:cubicBezTo>
                  <a:cubicBezTo>
                    <a:pt x="-37" y="4041"/>
                    <a:pt x="-21" y="3574"/>
                    <a:pt x="98" y="3430"/>
                  </a:cubicBezTo>
                  <a:cubicBezTo>
                    <a:pt x="217" y="3286"/>
                    <a:pt x="568" y="3509"/>
                    <a:pt x="795" y="3337"/>
                  </a:cubicBezTo>
                  <a:cubicBezTo>
                    <a:pt x="1023" y="3164"/>
                    <a:pt x="1240" y="2654"/>
                    <a:pt x="1461" y="2399"/>
                  </a:cubicBezTo>
                  <a:cubicBezTo>
                    <a:pt x="1683" y="2143"/>
                    <a:pt x="1895" y="1961"/>
                    <a:pt x="2129" y="1804"/>
                  </a:cubicBezTo>
                  <a:cubicBezTo>
                    <a:pt x="2362" y="1648"/>
                    <a:pt x="2582" y="1533"/>
                    <a:pt x="2855" y="1444"/>
                  </a:cubicBezTo>
                  <a:cubicBezTo>
                    <a:pt x="3124" y="1356"/>
                    <a:pt x="3503" y="1314"/>
                    <a:pt x="3742" y="1273"/>
                  </a:cubicBezTo>
                  <a:cubicBezTo>
                    <a:pt x="3983" y="1231"/>
                    <a:pt x="4083" y="1247"/>
                    <a:pt x="4304" y="1178"/>
                  </a:cubicBezTo>
                  <a:cubicBezTo>
                    <a:pt x="4527" y="1111"/>
                    <a:pt x="4906" y="965"/>
                    <a:pt x="5068" y="881"/>
                  </a:cubicBezTo>
                  <a:cubicBezTo>
                    <a:pt x="5225" y="799"/>
                    <a:pt x="5212" y="809"/>
                    <a:pt x="5259" y="663"/>
                  </a:cubicBezTo>
                  <a:cubicBezTo>
                    <a:pt x="5306" y="517"/>
                    <a:pt x="5306" y="58"/>
                    <a:pt x="5329" y="6"/>
                  </a:cubicBezTo>
                  <a:cubicBezTo>
                    <a:pt x="5353" y="-46"/>
                    <a:pt x="5335" y="292"/>
                    <a:pt x="5399" y="349"/>
                  </a:cubicBezTo>
                  <a:cubicBezTo>
                    <a:pt x="5464" y="407"/>
                    <a:pt x="5622" y="397"/>
                    <a:pt x="5734" y="366"/>
                  </a:cubicBezTo>
                  <a:cubicBezTo>
                    <a:pt x="5843" y="334"/>
                    <a:pt x="6072" y="141"/>
                    <a:pt x="6083" y="162"/>
                  </a:cubicBezTo>
                  <a:cubicBezTo>
                    <a:pt x="6096" y="183"/>
                    <a:pt x="5891" y="423"/>
                    <a:pt x="5803" y="490"/>
                  </a:cubicBezTo>
                  <a:cubicBezTo>
                    <a:pt x="5716" y="558"/>
                    <a:pt x="5640" y="490"/>
                    <a:pt x="5557" y="569"/>
                  </a:cubicBezTo>
                  <a:cubicBezTo>
                    <a:pt x="5475" y="647"/>
                    <a:pt x="5475" y="845"/>
                    <a:pt x="5323" y="960"/>
                  </a:cubicBezTo>
                  <a:cubicBezTo>
                    <a:pt x="5172" y="1075"/>
                    <a:pt x="4931" y="1184"/>
                    <a:pt x="4656" y="1273"/>
                  </a:cubicBezTo>
                  <a:cubicBezTo>
                    <a:pt x="4380" y="1362"/>
                    <a:pt x="3990" y="1413"/>
                    <a:pt x="3673" y="1492"/>
                  </a:cubicBezTo>
                  <a:cubicBezTo>
                    <a:pt x="3358" y="1570"/>
                    <a:pt x="3036" y="1611"/>
                    <a:pt x="2762" y="1741"/>
                  </a:cubicBezTo>
                  <a:cubicBezTo>
                    <a:pt x="2485" y="1872"/>
                    <a:pt x="2221" y="2081"/>
                    <a:pt x="2023" y="2273"/>
                  </a:cubicBezTo>
                  <a:cubicBezTo>
                    <a:pt x="1824" y="2467"/>
                    <a:pt x="1695" y="2706"/>
                    <a:pt x="1570" y="2899"/>
                  </a:cubicBezTo>
                  <a:cubicBezTo>
                    <a:pt x="1449" y="3092"/>
                    <a:pt x="1180" y="3363"/>
                    <a:pt x="1285" y="3430"/>
                  </a:cubicBezTo>
                  <a:cubicBezTo>
                    <a:pt x="1390" y="3499"/>
                    <a:pt x="1789" y="3384"/>
                    <a:pt x="2199" y="3305"/>
                  </a:cubicBezTo>
                  <a:cubicBezTo>
                    <a:pt x="2608" y="3228"/>
                    <a:pt x="3205" y="3066"/>
                    <a:pt x="3742" y="2962"/>
                  </a:cubicBezTo>
                  <a:cubicBezTo>
                    <a:pt x="4282" y="2857"/>
                    <a:pt x="5062" y="2774"/>
                    <a:pt x="5451" y="2680"/>
                  </a:cubicBezTo>
                  <a:cubicBezTo>
                    <a:pt x="5843" y="2586"/>
                    <a:pt x="5924" y="2513"/>
                    <a:pt x="6101" y="2383"/>
                  </a:cubicBezTo>
                  <a:cubicBezTo>
                    <a:pt x="6277" y="2253"/>
                    <a:pt x="6382" y="2076"/>
                    <a:pt x="6517" y="1898"/>
                  </a:cubicBezTo>
                  <a:cubicBezTo>
                    <a:pt x="6651" y="1721"/>
                    <a:pt x="6815" y="1523"/>
                    <a:pt x="6903" y="1335"/>
                  </a:cubicBezTo>
                  <a:cubicBezTo>
                    <a:pt x="6990" y="1147"/>
                    <a:pt x="6996" y="804"/>
                    <a:pt x="7043" y="772"/>
                  </a:cubicBezTo>
                  <a:cubicBezTo>
                    <a:pt x="7091" y="741"/>
                    <a:pt x="7067" y="1085"/>
                    <a:pt x="7189" y="1147"/>
                  </a:cubicBezTo>
                  <a:cubicBezTo>
                    <a:pt x="7314" y="1210"/>
                    <a:pt x="7734" y="1127"/>
                    <a:pt x="7781" y="1147"/>
                  </a:cubicBezTo>
                  <a:cubicBezTo>
                    <a:pt x="7827" y="1168"/>
                    <a:pt x="7565" y="1216"/>
                    <a:pt x="7466" y="1273"/>
                  </a:cubicBezTo>
                  <a:cubicBezTo>
                    <a:pt x="7365" y="1329"/>
                    <a:pt x="7259" y="1403"/>
                    <a:pt x="7172" y="1507"/>
                  </a:cubicBezTo>
                  <a:cubicBezTo>
                    <a:pt x="7084" y="1611"/>
                    <a:pt x="7032" y="1768"/>
                    <a:pt x="6936" y="1898"/>
                  </a:cubicBezTo>
                  <a:cubicBezTo>
                    <a:pt x="6844" y="2028"/>
                    <a:pt x="6716" y="2185"/>
                    <a:pt x="6622" y="2304"/>
                  </a:cubicBezTo>
                  <a:cubicBezTo>
                    <a:pt x="6530" y="2424"/>
                    <a:pt x="6341" y="2555"/>
                    <a:pt x="6366" y="2633"/>
                  </a:cubicBezTo>
                  <a:cubicBezTo>
                    <a:pt x="6389" y="2711"/>
                    <a:pt x="6599" y="2748"/>
                    <a:pt x="6769" y="2790"/>
                  </a:cubicBezTo>
                  <a:cubicBezTo>
                    <a:pt x="6936" y="2831"/>
                    <a:pt x="7212" y="2899"/>
                    <a:pt x="7384" y="2899"/>
                  </a:cubicBezTo>
                  <a:cubicBezTo>
                    <a:pt x="7552" y="2899"/>
                    <a:pt x="7629" y="2878"/>
                    <a:pt x="7781" y="2805"/>
                  </a:cubicBezTo>
                  <a:cubicBezTo>
                    <a:pt x="7932" y="2732"/>
                    <a:pt x="8061" y="2534"/>
                    <a:pt x="8312" y="2477"/>
                  </a:cubicBezTo>
                  <a:cubicBezTo>
                    <a:pt x="8567" y="2419"/>
                    <a:pt x="9184" y="2461"/>
                    <a:pt x="9290" y="2461"/>
                  </a:cubicBezTo>
                  <a:cubicBezTo>
                    <a:pt x="9396" y="2461"/>
                    <a:pt x="9122" y="2393"/>
                    <a:pt x="8941" y="2461"/>
                  </a:cubicBezTo>
                  <a:cubicBezTo>
                    <a:pt x="8758" y="2529"/>
                    <a:pt x="8388" y="2748"/>
                    <a:pt x="8202" y="2867"/>
                  </a:cubicBezTo>
                  <a:cubicBezTo>
                    <a:pt x="8015" y="2987"/>
                    <a:pt x="7851" y="3076"/>
                    <a:pt x="7817" y="3181"/>
                  </a:cubicBezTo>
                  <a:cubicBezTo>
                    <a:pt x="7781" y="3284"/>
                    <a:pt x="7885" y="3384"/>
                    <a:pt x="7981" y="3493"/>
                  </a:cubicBezTo>
                  <a:cubicBezTo>
                    <a:pt x="8074" y="3603"/>
                    <a:pt x="8255" y="3749"/>
                    <a:pt x="8382" y="3853"/>
                  </a:cubicBezTo>
                  <a:cubicBezTo>
                    <a:pt x="8512" y="3957"/>
                    <a:pt x="8711" y="4051"/>
                    <a:pt x="8765" y="4119"/>
                  </a:cubicBezTo>
                  <a:cubicBezTo>
                    <a:pt x="8816" y="4187"/>
                    <a:pt x="8827" y="4307"/>
                    <a:pt x="8717" y="4259"/>
                  </a:cubicBezTo>
                  <a:cubicBezTo>
                    <a:pt x="8606" y="4213"/>
                    <a:pt x="8300" y="3988"/>
                    <a:pt x="8096" y="3837"/>
                  </a:cubicBezTo>
                  <a:cubicBezTo>
                    <a:pt x="7893" y="3686"/>
                    <a:pt x="7705" y="3462"/>
                    <a:pt x="7489" y="3337"/>
                  </a:cubicBezTo>
                  <a:cubicBezTo>
                    <a:pt x="7272" y="3212"/>
                    <a:pt x="7032" y="3149"/>
                    <a:pt x="6797" y="3087"/>
                  </a:cubicBezTo>
                  <a:cubicBezTo>
                    <a:pt x="6565" y="3024"/>
                    <a:pt x="6330" y="2962"/>
                    <a:pt x="6101" y="2946"/>
                  </a:cubicBezTo>
                  <a:cubicBezTo>
                    <a:pt x="5873" y="2930"/>
                    <a:pt x="5803" y="2941"/>
                    <a:pt x="5429" y="2993"/>
                  </a:cubicBezTo>
                  <a:cubicBezTo>
                    <a:pt x="5053" y="3045"/>
                    <a:pt x="4196" y="3196"/>
                    <a:pt x="3854" y="3259"/>
                  </a:cubicBezTo>
                  <a:cubicBezTo>
                    <a:pt x="3515" y="3322"/>
                    <a:pt x="3393" y="3305"/>
                    <a:pt x="3398" y="3384"/>
                  </a:cubicBezTo>
                  <a:cubicBezTo>
                    <a:pt x="3404" y="3462"/>
                    <a:pt x="3650" y="3576"/>
                    <a:pt x="3884" y="3744"/>
                  </a:cubicBezTo>
                  <a:cubicBezTo>
                    <a:pt x="4119" y="3911"/>
                    <a:pt x="4550" y="4218"/>
                    <a:pt x="4785" y="4400"/>
                  </a:cubicBezTo>
                  <a:cubicBezTo>
                    <a:pt x="5018" y="4583"/>
                    <a:pt x="5073" y="4671"/>
                    <a:pt x="5278" y="4838"/>
                  </a:cubicBezTo>
                  <a:cubicBezTo>
                    <a:pt x="5481" y="5006"/>
                    <a:pt x="5708" y="5224"/>
                    <a:pt x="6026" y="5401"/>
                  </a:cubicBezTo>
                  <a:cubicBezTo>
                    <a:pt x="6341" y="5579"/>
                    <a:pt x="6874" y="5797"/>
                    <a:pt x="7172" y="5902"/>
                  </a:cubicBezTo>
                  <a:cubicBezTo>
                    <a:pt x="7472" y="6006"/>
                    <a:pt x="7653" y="6048"/>
                    <a:pt x="7817" y="6027"/>
                  </a:cubicBezTo>
                  <a:cubicBezTo>
                    <a:pt x="7981" y="6006"/>
                    <a:pt x="8034" y="5839"/>
                    <a:pt x="8165" y="5777"/>
                  </a:cubicBezTo>
                  <a:cubicBezTo>
                    <a:pt x="8300" y="5714"/>
                    <a:pt x="8449" y="5641"/>
                    <a:pt x="8624" y="5651"/>
                  </a:cubicBezTo>
                  <a:cubicBezTo>
                    <a:pt x="8799" y="5662"/>
                    <a:pt x="9190" y="5823"/>
                    <a:pt x="9220" y="5839"/>
                  </a:cubicBezTo>
                  <a:cubicBezTo>
                    <a:pt x="9249" y="5855"/>
                    <a:pt x="8946" y="5740"/>
                    <a:pt x="8799" y="5746"/>
                  </a:cubicBezTo>
                  <a:cubicBezTo>
                    <a:pt x="8653" y="5751"/>
                    <a:pt x="8455" y="5802"/>
                    <a:pt x="8330" y="5871"/>
                  </a:cubicBezTo>
                  <a:cubicBezTo>
                    <a:pt x="8208" y="5938"/>
                    <a:pt x="8044" y="6063"/>
                    <a:pt x="8051" y="6168"/>
                  </a:cubicBezTo>
                  <a:cubicBezTo>
                    <a:pt x="8057" y="6272"/>
                    <a:pt x="8255" y="6434"/>
                    <a:pt x="8364" y="6511"/>
                  </a:cubicBezTo>
                  <a:cubicBezTo>
                    <a:pt x="8478" y="6590"/>
                    <a:pt x="8567" y="6637"/>
                    <a:pt x="8734" y="6652"/>
                  </a:cubicBezTo>
                  <a:cubicBezTo>
                    <a:pt x="8906" y="6668"/>
                    <a:pt x="9173" y="6631"/>
                    <a:pt x="9401" y="6606"/>
                  </a:cubicBezTo>
                  <a:cubicBezTo>
                    <a:pt x="9631" y="6580"/>
                    <a:pt x="10081" y="6480"/>
                    <a:pt x="10098" y="6496"/>
                  </a:cubicBezTo>
                  <a:cubicBezTo>
                    <a:pt x="10115" y="6511"/>
                    <a:pt x="9753" y="6662"/>
                    <a:pt x="9501" y="6715"/>
                  </a:cubicBezTo>
                  <a:cubicBezTo>
                    <a:pt x="9249" y="6767"/>
                    <a:pt x="8816" y="6829"/>
                    <a:pt x="8589" y="6808"/>
                  </a:cubicBezTo>
                  <a:cubicBezTo>
                    <a:pt x="8359" y="6788"/>
                    <a:pt x="8283" y="6683"/>
                    <a:pt x="8132" y="6590"/>
                  </a:cubicBezTo>
                  <a:cubicBezTo>
                    <a:pt x="7981" y="6496"/>
                    <a:pt x="7897" y="6329"/>
                    <a:pt x="7682" y="6230"/>
                  </a:cubicBezTo>
                  <a:cubicBezTo>
                    <a:pt x="7466" y="6132"/>
                    <a:pt x="7206" y="6152"/>
                    <a:pt x="6832" y="5996"/>
                  </a:cubicBezTo>
                  <a:cubicBezTo>
                    <a:pt x="6459" y="5839"/>
                    <a:pt x="5855" y="5557"/>
                    <a:pt x="5429" y="5276"/>
                  </a:cubicBezTo>
                  <a:cubicBezTo>
                    <a:pt x="5002" y="4994"/>
                    <a:pt x="4597" y="4551"/>
                    <a:pt x="4271" y="4307"/>
                  </a:cubicBezTo>
                  <a:cubicBezTo>
                    <a:pt x="3942" y="4062"/>
                    <a:pt x="3731" y="3905"/>
                    <a:pt x="3462" y="3806"/>
                  </a:cubicBezTo>
                  <a:cubicBezTo>
                    <a:pt x="3194" y="3707"/>
                    <a:pt x="3030" y="3665"/>
                    <a:pt x="2653" y="3712"/>
                  </a:cubicBezTo>
                  <a:cubicBezTo>
                    <a:pt x="2280" y="3759"/>
                    <a:pt x="1367" y="3988"/>
                    <a:pt x="1214" y="4088"/>
                  </a:cubicBezTo>
                  <a:cubicBezTo>
                    <a:pt x="1063" y="4187"/>
                    <a:pt x="1439" y="4144"/>
                    <a:pt x="1743" y="4307"/>
                  </a:cubicBezTo>
                  <a:cubicBezTo>
                    <a:pt x="2046" y="4468"/>
                    <a:pt x="2695" y="4807"/>
                    <a:pt x="3042" y="5057"/>
                  </a:cubicBezTo>
                  <a:cubicBezTo>
                    <a:pt x="3386" y="5308"/>
                    <a:pt x="3567" y="5547"/>
                    <a:pt x="3801" y="5808"/>
                  </a:cubicBezTo>
                  <a:cubicBezTo>
                    <a:pt x="4035" y="6068"/>
                    <a:pt x="4200" y="6314"/>
                    <a:pt x="4451" y="6606"/>
                  </a:cubicBezTo>
                  <a:cubicBezTo>
                    <a:pt x="4704" y="6897"/>
                    <a:pt x="5008" y="7299"/>
                    <a:pt x="5323" y="7560"/>
                  </a:cubicBezTo>
                  <a:cubicBezTo>
                    <a:pt x="5640" y="7821"/>
                    <a:pt x="5990" y="8039"/>
                    <a:pt x="6341" y="8185"/>
                  </a:cubicBezTo>
                  <a:cubicBezTo>
                    <a:pt x="6693" y="8331"/>
                    <a:pt x="7125" y="8305"/>
                    <a:pt x="7418" y="8451"/>
                  </a:cubicBezTo>
                  <a:cubicBezTo>
                    <a:pt x="7711" y="8597"/>
                    <a:pt x="7950" y="8904"/>
                    <a:pt x="8096" y="9060"/>
                  </a:cubicBezTo>
                  <a:cubicBezTo>
                    <a:pt x="8241" y="9217"/>
                    <a:pt x="8312" y="9357"/>
                    <a:pt x="8307" y="9374"/>
                  </a:cubicBezTo>
                  <a:cubicBezTo>
                    <a:pt x="8300" y="9390"/>
                    <a:pt x="8190" y="9269"/>
                    <a:pt x="8061" y="9155"/>
                  </a:cubicBezTo>
                  <a:cubicBezTo>
                    <a:pt x="7932" y="9040"/>
                    <a:pt x="7722" y="8800"/>
                    <a:pt x="7536" y="8686"/>
                  </a:cubicBezTo>
                  <a:cubicBezTo>
                    <a:pt x="7348" y="8571"/>
                    <a:pt x="7108" y="8497"/>
                    <a:pt x="6936" y="8466"/>
                  </a:cubicBezTo>
                  <a:cubicBezTo>
                    <a:pt x="6769" y="8435"/>
                    <a:pt x="6553" y="8441"/>
                    <a:pt x="6517" y="8497"/>
                  </a:cubicBezTo>
                  <a:cubicBezTo>
                    <a:pt x="6480" y="8555"/>
                    <a:pt x="6670" y="8681"/>
                    <a:pt x="6728" y="8811"/>
                  </a:cubicBezTo>
                  <a:cubicBezTo>
                    <a:pt x="6786" y="8940"/>
                    <a:pt x="6874" y="9098"/>
                    <a:pt x="6874" y="9295"/>
                  </a:cubicBezTo>
                  <a:cubicBezTo>
                    <a:pt x="6874" y="9493"/>
                    <a:pt x="6746" y="9973"/>
                    <a:pt x="6728" y="9999"/>
                  </a:cubicBezTo>
                  <a:cubicBezTo>
                    <a:pt x="6710" y="10025"/>
                    <a:pt x="6774" y="9634"/>
                    <a:pt x="6763" y="9467"/>
                  </a:cubicBezTo>
                  <a:cubicBezTo>
                    <a:pt x="6752" y="9301"/>
                    <a:pt x="6734" y="9060"/>
                    <a:pt x="6645" y="8983"/>
                  </a:cubicBezTo>
                  <a:cubicBezTo>
                    <a:pt x="6558" y="8904"/>
                    <a:pt x="6348" y="8957"/>
                    <a:pt x="6243" y="9014"/>
                  </a:cubicBezTo>
                  <a:cubicBezTo>
                    <a:pt x="6137" y="9071"/>
                    <a:pt x="5971" y="9337"/>
                    <a:pt x="6013" y="9311"/>
                  </a:cubicBezTo>
                  <a:cubicBezTo>
                    <a:pt x="6055" y="9285"/>
                    <a:pt x="6434" y="8952"/>
                    <a:pt x="6487" y="8842"/>
                  </a:cubicBezTo>
                  <a:cubicBezTo>
                    <a:pt x="6540" y="8732"/>
                    <a:pt x="6400" y="8743"/>
                    <a:pt x="6341" y="8654"/>
                  </a:cubicBezTo>
                  <a:cubicBezTo>
                    <a:pt x="6282" y="8566"/>
                    <a:pt x="6201" y="8389"/>
                    <a:pt x="6118" y="8310"/>
                  </a:cubicBezTo>
                  <a:cubicBezTo>
                    <a:pt x="6037" y="8231"/>
                    <a:pt x="5873" y="8149"/>
                    <a:pt x="5848" y="8185"/>
                  </a:cubicBezTo>
                  <a:cubicBezTo>
                    <a:pt x="5826" y="8221"/>
                    <a:pt x="6000" y="8331"/>
                    <a:pt x="5990" y="8529"/>
                  </a:cubicBezTo>
                  <a:cubicBezTo>
                    <a:pt x="5977" y="8727"/>
                    <a:pt x="5867" y="9201"/>
                    <a:pt x="5779" y="9374"/>
                  </a:cubicBezTo>
                  <a:cubicBezTo>
                    <a:pt x="5691" y="9546"/>
                    <a:pt x="5475" y="9587"/>
                    <a:pt x="5464" y="9561"/>
                  </a:cubicBezTo>
                  <a:cubicBezTo>
                    <a:pt x="5451" y="9535"/>
                    <a:pt x="5658" y="9390"/>
                    <a:pt x="5708" y="9217"/>
                  </a:cubicBezTo>
                  <a:cubicBezTo>
                    <a:pt x="5761" y="9045"/>
                    <a:pt x="5867" y="8763"/>
                    <a:pt x="5786" y="8513"/>
                  </a:cubicBezTo>
                  <a:cubicBezTo>
                    <a:pt x="5703" y="8264"/>
                    <a:pt x="5399" y="7934"/>
                    <a:pt x="5219" y="7716"/>
                  </a:cubicBezTo>
                  <a:cubicBezTo>
                    <a:pt x="5036" y="7497"/>
                    <a:pt x="4912" y="7445"/>
                    <a:pt x="4698" y="7215"/>
                  </a:cubicBezTo>
                  <a:cubicBezTo>
                    <a:pt x="4481" y="6986"/>
                    <a:pt x="4124" y="6564"/>
                    <a:pt x="3907" y="6324"/>
                  </a:cubicBezTo>
                  <a:cubicBezTo>
                    <a:pt x="3690" y="6084"/>
                    <a:pt x="3584" y="5959"/>
                    <a:pt x="3398" y="5777"/>
                  </a:cubicBezTo>
                  <a:cubicBezTo>
                    <a:pt x="3211" y="5594"/>
                    <a:pt x="2994" y="5385"/>
                    <a:pt x="2767" y="5214"/>
                  </a:cubicBezTo>
                  <a:cubicBezTo>
                    <a:pt x="2537" y="5042"/>
                    <a:pt x="2228" y="4853"/>
                    <a:pt x="2023" y="4745"/>
                  </a:cubicBezTo>
                  <a:cubicBezTo>
                    <a:pt x="1820" y="4635"/>
                    <a:pt x="1560" y="4520"/>
                    <a:pt x="1530" y="4556"/>
                  </a:cubicBezTo>
                  <a:cubicBezTo>
                    <a:pt x="1501" y="4594"/>
                    <a:pt x="1755" y="4750"/>
                    <a:pt x="1847" y="4963"/>
                  </a:cubicBezTo>
                  <a:cubicBezTo>
                    <a:pt x="1942" y="5177"/>
                    <a:pt x="2035" y="5625"/>
                    <a:pt x="2093" y="5839"/>
                  </a:cubicBezTo>
                  <a:cubicBezTo>
                    <a:pt x="2151" y="6053"/>
                    <a:pt x="2157" y="6125"/>
                    <a:pt x="2188" y="6245"/>
                  </a:cubicBezTo>
                  <a:cubicBezTo>
                    <a:pt x="2217" y="6365"/>
                    <a:pt x="2204" y="6423"/>
                    <a:pt x="2270" y="6559"/>
                  </a:cubicBezTo>
                  <a:cubicBezTo>
                    <a:pt x="2333" y="6695"/>
                    <a:pt x="2566" y="7080"/>
                    <a:pt x="2572" y="7074"/>
                  </a:cubicBezTo>
                  <a:cubicBezTo>
                    <a:pt x="2578" y="7069"/>
                    <a:pt x="2350" y="6819"/>
                    <a:pt x="2235" y="6590"/>
                  </a:cubicBezTo>
                  <a:cubicBezTo>
                    <a:pt x="2116" y="6360"/>
                    <a:pt x="1982" y="5979"/>
                    <a:pt x="1883" y="5714"/>
                  </a:cubicBezTo>
                  <a:cubicBezTo>
                    <a:pt x="1784" y="5448"/>
                    <a:pt x="1807" y="5214"/>
                    <a:pt x="1625" y="4994"/>
                  </a:cubicBezTo>
                  <a:cubicBezTo>
                    <a:pt x="1443" y="4776"/>
                    <a:pt x="1053" y="4532"/>
                    <a:pt x="795" y="4400"/>
                  </a:cubicBezTo>
                  <a:close/>
                </a:path>
              </a:pathLst>
            </a:custGeom>
            <a:solidFill>
              <a:srgbClr val="A63E2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51" name="Oval 17"/>
            <p:cNvSpPr>
              <a:spLocks noChangeArrowheads="1"/>
            </p:cNvSpPr>
            <p:nvPr/>
          </p:nvSpPr>
          <p:spPr bwMode="auto">
            <a:xfrm rot="660212">
              <a:off x="3683063" y="6361245"/>
              <a:ext cx="58227" cy="32285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808080"/>
                </a:gs>
              </a:gsLst>
              <a:lin ang="0" scaled="1"/>
            </a:gradFill>
            <a:ln w="9525">
              <a:solidFill>
                <a:srgbClr val="FFCC66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878" name="Freeform 10"/>
            <p:cNvSpPr>
              <a:spLocks/>
            </p:cNvSpPr>
            <p:nvPr/>
          </p:nvSpPr>
          <p:spPr bwMode="auto">
            <a:xfrm>
              <a:off x="4130108" y="5554314"/>
              <a:ext cx="211028" cy="139529"/>
            </a:xfrm>
            <a:custGeom>
              <a:avLst/>
              <a:gdLst>
                <a:gd name="T0" fmla="*/ 494 w 483"/>
                <a:gd name="T1" fmla="*/ 83 h 399"/>
                <a:gd name="T2" fmla="*/ 376 w 483"/>
                <a:gd name="T3" fmla="*/ 102 h 399"/>
                <a:gd name="T4" fmla="*/ 366 w 483"/>
                <a:gd name="T5" fmla="*/ 49 h 399"/>
                <a:gd name="T6" fmla="*/ 317 w 483"/>
                <a:gd name="T7" fmla="*/ 4 h 399"/>
                <a:gd name="T8" fmla="*/ 154 w 483"/>
                <a:gd name="T9" fmla="*/ 26 h 399"/>
                <a:gd name="T10" fmla="*/ 27 w 483"/>
                <a:gd name="T11" fmla="*/ 145 h 399"/>
                <a:gd name="T12" fmla="*/ 6 w 483"/>
                <a:gd name="T13" fmla="*/ 281 h 399"/>
                <a:gd name="T14" fmla="*/ 62 w 483"/>
                <a:gd name="T15" fmla="*/ 360 h 399"/>
                <a:gd name="T16" fmla="*/ 230 w 483"/>
                <a:gd name="T17" fmla="*/ 373 h 399"/>
                <a:gd name="T18" fmla="*/ 362 w 483"/>
                <a:gd name="T19" fmla="*/ 369 h 399"/>
                <a:gd name="T20" fmla="*/ 371 w 483"/>
                <a:gd name="T21" fmla="*/ 369 h 399"/>
                <a:gd name="T22" fmla="*/ 376 w 483"/>
                <a:gd name="T23" fmla="*/ 373 h 399"/>
                <a:gd name="T24" fmla="*/ 432 w 483"/>
                <a:gd name="T25" fmla="*/ 351 h 399"/>
                <a:gd name="T26" fmla="*/ 479 w 483"/>
                <a:gd name="T27" fmla="*/ 292 h 399"/>
                <a:gd name="T28" fmla="*/ 437 w 483"/>
                <a:gd name="T29" fmla="*/ 230 h 399"/>
                <a:gd name="T30" fmla="*/ 423 w 483"/>
                <a:gd name="T31" fmla="*/ 168 h 399"/>
                <a:gd name="T32" fmla="*/ 550 w 483"/>
                <a:gd name="T33" fmla="*/ 113 h 399"/>
                <a:gd name="T34" fmla="*/ 536 w 483"/>
                <a:gd name="T35" fmla="*/ 68 h 399"/>
                <a:gd name="T36" fmla="*/ 494 w 483"/>
                <a:gd name="T37" fmla="*/ 83 h 39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83" h="399">
                  <a:moveTo>
                    <a:pt x="419" y="88"/>
                  </a:moveTo>
                  <a:cubicBezTo>
                    <a:pt x="396" y="94"/>
                    <a:pt x="337" y="114"/>
                    <a:pt x="319" y="108"/>
                  </a:cubicBezTo>
                  <a:cubicBezTo>
                    <a:pt x="301" y="102"/>
                    <a:pt x="319" y="69"/>
                    <a:pt x="311" y="52"/>
                  </a:cubicBezTo>
                  <a:cubicBezTo>
                    <a:pt x="303" y="35"/>
                    <a:pt x="299" y="8"/>
                    <a:pt x="269" y="4"/>
                  </a:cubicBezTo>
                  <a:cubicBezTo>
                    <a:pt x="239" y="0"/>
                    <a:pt x="172" y="3"/>
                    <a:pt x="131" y="28"/>
                  </a:cubicBezTo>
                  <a:cubicBezTo>
                    <a:pt x="90" y="53"/>
                    <a:pt x="44" y="109"/>
                    <a:pt x="23" y="154"/>
                  </a:cubicBezTo>
                  <a:cubicBezTo>
                    <a:pt x="2" y="199"/>
                    <a:pt x="0" y="260"/>
                    <a:pt x="5" y="298"/>
                  </a:cubicBezTo>
                  <a:cubicBezTo>
                    <a:pt x="10" y="336"/>
                    <a:pt x="21" y="366"/>
                    <a:pt x="53" y="382"/>
                  </a:cubicBezTo>
                  <a:cubicBezTo>
                    <a:pt x="85" y="398"/>
                    <a:pt x="153" y="394"/>
                    <a:pt x="195" y="396"/>
                  </a:cubicBezTo>
                  <a:cubicBezTo>
                    <a:pt x="237" y="398"/>
                    <a:pt x="287" y="393"/>
                    <a:pt x="307" y="392"/>
                  </a:cubicBezTo>
                  <a:cubicBezTo>
                    <a:pt x="327" y="391"/>
                    <a:pt x="313" y="391"/>
                    <a:pt x="315" y="392"/>
                  </a:cubicBezTo>
                  <a:cubicBezTo>
                    <a:pt x="317" y="393"/>
                    <a:pt x="310" y="399"/>
                    <a:pt x="319" y="396"/>
                  </a:cubicBezTo>
                  <a:cubicBezTo>
                    <a:pt x="328" y="393"/>
                    <a:pt x="352" y="386"/>
                    <a:pt x="367" y="372"/>
                  </a:cubicBezTo>
                  <a:cubicBezTo>
                    <a:pt x="382" y="358"/>
                    <a:pt x="406" y="331"/>
                    <a:pt x="407" y="310"/>
                  </a:cubicBezTo>
                  <a:cubicBezTo>
                    <a:pt x="408" y="289"/>
                    <a:pt x="379" y="266"/>
                    <a:pt x="371" y="244"/>
                  </a:cubicBezTo>
                  <a:cubicBezTo>
                    <a:pt x="363" y="222"/>
                    <a:pt x="343" y="199"/>
                    <a:pt x="359" y="178"/>
                  </a:cubicBezTo>
                  <a:cubicBezTo>
                    <a:pt x="375" y="157"/>
                    <a:pt x="451" y="138"/>
                    <a:pt x="467" y="120"/>
                  </a:cubicBezTo>
                  <a:cubicBezTo>
                    <a:pt x="483" y="102"/>
                    <a:pt x="463" y="77"/>
                    <a:pt x="455" y="72"/>
                  </a:cubicBezTo>
                  <a:cubicBezTo>
                    <a:pt x="447" y="67"/>
                    <a:pt x="426" y="85"/>
                    <a:pt x="419" y="88"/>
                  </a:cubicBezTo>
                  <a:close/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t="100000" r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79" name="Freeform 11"/>
            <p:cNvSpPr>
              <a:spLocks/>
            </p:cNvSpPr>
            <p:nvPr/>
          </p:nvSpPr>
          <p:spPr bwMode="auto">
            <a:xfrm>
              <a:off x="4172018" y="5750433"/>
              <a:ext cx="261467" cy="158084"/>
            </a:xfrm>
            <a:custGeom>
              <a:avLst/>
              <a:gdLst>
                <a:gd name="T0" fmla="*/ 410 w 599"/>
                <a:gd name="T1" fmla="*/ 9 h 451"/>
                <a:gd name="T2" fmla="*/ 320 w 599"/>
                <a:gd name="T3" fmla="*/ 9 h 451"/>
                <a:gd name="T4" fmla="*/ 184 w 599"/>
                <a:gd name="T5" fmla="*/ 61 h 451"/>
                <a:gd name="T6" fmla="*/ 42 w 599"/>
                <a:gd name="T7" fmla="*/ 209 h 451"/>
                <a:gd name="T8" fmla="*/ 0 w 599"/>
                <a:gd name="T9" fmla="*/ 250 h 451"/>
                <a:gd name="T10" fmla="*/ 42 w 599"/>
                <a:gd name="T11" fmla="*/ 330 h 451"/>
                <a:gd name="T12" fmla="*/ 188 w 599"/>
                <a:gd name="T13" fmla="*/ 386 h 451"/>
                <a:gd name="T14" fmla="*/ 367 w 599"/>
                <a:gd name="T15" fmla="*/ 418 h 451"/>
                <a:gd name="T16" fmla="*/ 410 w 599"/>
                <a:gd name="T17" fmla="*/ 424 h 451"/>
                <a:gd name="T18" fmla="*/ 499 w 599"/>
                <a:gd name="T19" fmla="*/ 409 h 451"/>
                <a:gd name="T20" fmla="*/ 556 w 599"/>
                <a:gd name="T21" fmla="*/ 352 h 451"/>
                <a:gd name="T22" fmla="*/ 541 w 599"/>
                <a:gd name="T23" fmla="*/ 281 h 451"/>
                <a:gd name="T24" fmla="*/ 544 w 599"/>
                <a:gd name="T25" fmla="*/ 226 h 451"/>
                <a:gd name="T26" fmla="*/ 643 w 599"/>
                <a:gd name="T27" fmla="*/ 203 h 451"/>
                <a:gd name="T28" fmla="*/ 701 w 599"/>
                <a:gd name="T29" fmla="*/ 160 h 451"/>
                <a:gd name="T30" fmla="*/ 621 w 599"/>
                <a:gd name="T31" fmla="*/ 158 h 451"/>
                <a:gd name="T32" fmla="*/ 537 w 599"/>
                <a:gd name="T33" fmla="*/ 169 h 451"/>
                <a:gd name="T34" fmla="*/ 501 w 599"/>
                <a:gd name="T35" fmla="*/ 118 h 451"/>
                <a:gd name="T36" fmla="*/ 487 w 599"/>
                <a:gd name="T37" fmla="*/ 56 h 451"/>
                <a:gd name="T38" fmla="*/ 410 w 599"/>
                <a:gd name="T39" fmla="*/ 9 h 45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99" h="451">
                  <a:moveTo>
                    <a:pt x="348" y="9"/>
                  </a:moveTo>
                  <a:cubicBezTo>
                    <a:pt x="324" y="1"/>
                    <a:pt x="304" y="0"/>
                    <a:pt x="272" y="9"/>
                  </a:cubicBezTo>
                  <a:cubicBezTo>
                    <a:pt x="240" y="18"/>
                    <a:pt x="195" y="30"/>
                    <a:pt x="156" y="65"/>
                  </a:cubicBezTo>
                  <a:cubicBezTo>
                    <a:pt x="117" y="100"/>
                    <a:pt x="62" y="188"/>
                    <a:pt x="36" y="221"/>
                  </a:cubicBezTo>
                  <a:cubicBezTo>
                    <a:pt x="10" y="254"/>
                    <a:pt x="0" y="244"/>
                    <a:pt x="0" y="265"/>
                  </a:cubicBezTo>
                  <a:cubicBezTo>
                    <a:pt x="0" y="286"/>
                    <a:pt x="9" y="325"/>
                    <a:pt x="36" y="349"/>
                  </a:cubicBezTo>
                  <a:cubicBezTo>
                    <a:pt x="63" y="373"/>
                    <a:pt x="114" y="393"/>
                    <a:pt x="160" y="409"/>
                  </a:cubicBezTo>
                  <a:cubicBezTo>
                    <a:pt x="206" y="425"/>
                    <a:pt x="281" y="436"/>
                    <a:pt x="312" y="443"/>
                  </a:cubicBezTo>
                  <a:cubicBezTo>
                    <a:pt x="343" y="450"/>
                    <a:pt x="329" y="451"/>
                    <a:pt x="348" y="449"/>
                  </a:cubicBezTo>
                  <a:cubicBezTo>
                    <a:pt x="367" y="447"/>
                    <a:pt x="403" y="446"/>
                    <a:pt x="424" y="433"/>
                  </a:cubicBezTo>
                  <a:cubicBezTo>
                    <a:pt x="445" y="420"/>
                    <a:pt x="466" y="396"/>
                    <a:pt x="472" y="373"/>
                  </a:cubicBezTo>
                  <a:cubicBezTo>
                    <a:pt x="478" y="350"/>
                    <a:pt x="462" y="319"/>
                    <a:pt x="460" y="297"/>
                  </a:cubicBezTo>
                  <a:cubicBezTo>
                    <a:pt x="458" y="275"/>
                    <a:pt x="448" y="253"/>
                    <a:pt x="462" y="239"/>
                  </a:cubicBezTo>
                  <a:cubicBezTo>
                    <a:pt x="476" y="225"/>
                    <a:pt x="524" y="227"/>
                    <a:pt x="546" y="215"/>
                  </a:cubicBezTo>
                  <a:cubicBezTo>
                    <a:pt x="568" y="203"/>
                    <a:pt x="599" y="177"/>
                    <a:pt x="596" y="169"/>
                  </a:cubicBezTo>
                  <a:cubicBezTo>
                    <a:pt x="593" y="161"/>
                    <a:pt x="551" y="165"/>
                    <a:pt x="528" y="167"/>
                  </a:cubicBezTo>
                  <a:cubicBezTo>
                    <a:pt x="505" y="169"/>
                    <a:pt x="473" y="186"/>
                    <a:pt x="456" y="179"/>
                  </a:cubicBezTo>
                  <a:cubicBezTo>
                    <a:pt x="439" y="172"/>
                    <a:pt x="433" y="145"/>
                    <a:pt x="426" y="125"/>
                  </a:cubicBezTo>
                  <a:cubicBezTo>
                    <a:pt x="419" y="105"/>
                    <a:pt x="427" y="78"/>
                    <a:pt x="414" y="59"/>
                  </a:cubicBezTo>
                  <a:cubicBezTo>
                    <a:pt x="401" y="40"/>
                    <a:pt x="372" y="17"/>
                    <a:pt x="348" y="9"/>
                  </a:cubicBezTo>
                  <a:close/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t="100000" r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0" name="Freeform 12"/>
            <p:cNvSpPr>
              <a:spLocks/>
            </p:cNvSpPr>
            <p:nvPr/>
          </p:nvSpPr>
          <p:spPr bwMode="auto">
            <a:xfrm>
              <a:off x="4173108" y="5938020"/>
              <a:ext cx="248486" cy="160681"/>
            </a:xfrm>
            <a:custGeom>
              <a:avLst/>
              <a:gdLst>
                <a:gd name="T0" fmla="*/ 7 w 568"/>
                <a:gd name="T1" fmla="*/ 141 h 456"/>
                <a:gd name="T2" fmla="*/ 94 w 568"/>
                <a:gd name="T3" fmla="*/ 95 h 456"/>
                <a:gd name="T4" fmla="*/ 193 w 568"/>
                <a:gd name="T5" fmla="*/ 61 h 456"/>
                <a:gd name="T6" fmla="*/ 326 w 568"/>
                <a:gd name="T7" fmla="*/ 21 h 456"/>
                <a:gd name="T8" fmla="*/ 453 w 568"/>
                <a:gd name="T9" fmla="*/ 9 h 456"/>
                <a:gd name="T10" fmla="*/ 531 w 568"/>
                <a:gd name="T11" fmla="*/ 78 h 456"/>
                <a:gd name="T12" fmla="*/ 524 w 568"/>
                <a:gd name="T13" fmla="*/ 169 h 456"/>
                <a:gd name="T14" fmla="*/ 587 w 568"/>
                <a:gd name="T15" fmla="*/ 226 h 456"/>
                <a:gd name="T16" fmla="*/ 661 w 568"/>
                <a:gd name="T17" fmla="*/ 247 h 456"/>
                <a:gd name="T18" fmla="*/ 646 w 568"/>
                <a:gd name="T19" fmla="*/ 281 h 456"/>
                <a:gd name="T20" fmla="*/ 538 w 568"/>
                <a:gd name="T21" fmla="*/ 283 h 456"/>
                <a:gd name="T22" fmla="*/ 488 w 568"/>
                <a:gd name="T23" fmla="*/ 317 h 456"/>
                <a:gd name="T24" fmla="*/ 446 w 568"/>
                <a:gd name="T25" fmla="*/ 397 h 456"/>
                <a:gd name="T26" fmla="*/ 347 w 568"/>
                <a:gd name="T27" fmla="*/ 425 h 456"/>
                <a:gd name="T28" fmla="*/ 179 w 568"/>
                <a:gd name="T29" fmla="*/ 349 h 456"/>
                <a:gd name="T30" fmla="*/ 57 w 568"/>
                <a:gd name="T31" fmla="*/ 254 h 456"/>
                <a:gd name="T32" fmla="*/ 7 w 568"/>
                <a:gd name="T33" fmla="*/ 141 h 45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68" h="456">
                  <a:moveTo>
                    <a:pt x="6" y="148"/>
                  </a:moveTo>
                  <a:cubicBezTo>
                    <a:pt x="11" y="120"/>
                    <a:pt x="54" y="114"/>
                    <a:pt x="80" y="100"/>
                  </a:cubicBezTo>
                  <a:cubicBezTo>
                    <a:pt x="106" y="86"/>
                    <a:pt x="131" y="77"/>
                    <a:pt x="164" y="64"/>
                  </a:cubicBezTo>
                  <a:cubicBezTo>
                    <a:pt x="197" y="51"/>
                    <a:pt x="239" y="31"/>
                    <a:pt x="276" y="22"/>
                  </a:cubicBezTo>
                  <a:cubicBezTo>
                    <a:pt x="313" y="13"/>
                    <a:pt x="355" y="0"/>
                    <a:pt x="384" y="10"/>
                  </a:cubicBezTo>
                  <a:cubicBezTo>
                    <a:pt x="413" y="20"/>
                    <a:pt x="440" y="54"/>
                    <a:pt x="450" y="82"/>
                  </a:cubicBezTo>
                  <a:cubicBezTo>
                    <a:pt x="460" y="110"/>
                    <a:pt x="436" y="152"/>
                    <a:pt x="444" y="178"/>
                  </a:cubicBezTo>
                  <a:cubicBezTo>
                    <a:pt x="452" y="204"/>
                    <a:pt x="479" y="224"/>
                    <a:pt x="498" y="238"/>
                  </a:cubicBezTo>
                  <a:cubicBezTo>
                    <a:pt x="517" y="252"/>
                    <a:pt x="552" y="250"/>
                    <a:pt x="560" y="260"/>
                  </a:cubicBezTo>
                  <a:cubicBezTo>
                    <a:pt x="568" y="270"/>
                    <a:pt x="565" y="290"/>
                    <a:pt x="548" y="296"/>
                  </a:cubicBezTo>
                  <a:cubicBezTo>
                    <a:pt x="531" y="302"/>
                    <a:pt x="478" y="292"/>
                    <a:pt x="456" y="298"/>
                  </a:cubicBezTo>
                  <a:cubicBezTo>
                    <a:pt x="434" y="304"/>
                    <a:pt x="427" y="314"/>
                    <a:pt x="414" y="334"/>
                  </a:cubicBezTo>
                  <a:cubicBezTo>
                    <a:pt x="401" y="354"/>
                    <a:pt x="398" y="399"/>
                    <a:pt x="378" y="418"/>
                  </a:cubicBezTo>
                  <a:cubicBezTo>
                    <a:pt x="358" y="437"/>
                    <a:pt x="332" y="456"/>
                    <a:pt x="294" y="448"/>
                  </a:cubicBezTo>
                  <a:cubicBezTo>
                    <a:pt x="256" y="440"/>
                    <a:pt x="193" y="398"/>
                    <a:pt x="152" y="368"/>
                  </a:cubicBezTo>
                  <a:cubicBezTo>
                    <a:pt x="111" y="338"/>
                    <a:pt x="72" y="305"/>
                    <a:pt x="48" y="268"/>
                  </a:cubicBezTo>
                  <a:cubicBezTo>
                    <a:pt x="24" y="231"/>
                    <a:pt x="0" y="179"/>
                    <a:pt x="6" y="148"/>
                  </a:cubicBezTo>
                  <a:close/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t="100000" r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1" name="Freeform 14"/>
            <p:cNvSpPr>
              <a:spLocks/>
            </p:cNvSpPr>
            <p:nvPr/>
          </p:nvSpPr>
          <p:spPr bwMode="auto">
            <a:xfrm>
              <a:off x="3898171" y="6127429"/>
              <a:ext cx="196564" cy="161424"/>
            </a:xfrm>
            <a:custGeom>
              <a:avLst/>
              <a:gdLst>
                <a:gd name="T0" fmla="*/ 440 w 449"/>
                <a:gd name="T1" fmla="*/ 1 h 461"/>
                <a:gd name="T2" fmla="*/ 355 w 449"/>
                <a:gd name="T3" fmla="*/ 24 h 461"/>
                <a:gd name="T4" fmla="*/ 235 w 449"/>
                <a:gd name="T5" fmla="*/ 58 h 461"/>
                <a:gd name="T6" fmla="*/ 44 w 449"/>
                <a:gd name="T7" fmla="*/ 86 h 461"/>
                <a:gd name="T8" fmla="*/ 1 w 449"/>
                <a:gd name="T9" fmla="*/ 182 h 461"/>
                <a:gd name="T10" fmla="*/ 51 w 449"/>
                <a:gd name="T11" fmla="*/ 295 h 461"/>
                <a:gd name="T12" fmla="*/ 249 w 449"/>
                <a:gd name="T13" fmla="*/ 409 h 461"/>
                <a:gd name="T14" fmla="*/ 454 w 449"/>
                <a:gd name="T15" fmla="*/ 420 h 461"/>
                <a:gd name="T16" fmla="*/ 521 w 449"/>
                <a:gd name="T17" fmla="*/ 318 h 461"/>
                <a:gd name="T18" fmla="*/ 511 w 449"/>
                <a:gd name="T19" fmla="*/ 205 h 461"/>
                <a:gd name="T20" fmla="*/ 492 w 449"/>
                <a:gd name="T21" fmla="*/ 92 h 461"/>
                <a:gd name="T22" fmla="*/ 483 w 449"/>
                <a:gd name="T23" fmla="*/ 29 h 461"/>
                <a:gd name="T24" fmla="*/ 440 w 449"/>
                <a:gd name="T25" fmla="*/ 1 h 4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49" h="461">
                  <a:moveTo>
                    <a:pt x="373" y="1"/>
                  </a:moveTo>
                  <a:cubicBezTo>
                    <a:pt x="355" y="0"/>
                    <a:pt x="330" y="15"/>
                    <a:pt x="301" y="25"/>
                  </a:cubicBezTo>
                  <a:cubicBezTo>
                    <a:pt x="272" y="35"/>
                    <a:pt x="243" y="50"/>
                    <a:pt x="199" y="61"/>
                  </a:cubicBezTo>
                  <a:cubicBezTo>
                    <a:pt x="155" y="72"/>
                    <a:pt x="70" y="69"/>
                    <a:pt x="37" y="91"/>
                  </a:cubicBezTo>
                  <a:cubicBezTo>
                    <a:pt x="4" y="113"/>
                    <a:pt x="0" y="156"/>
                    <a:pt x="1" y="193"/>
                  </a:cubicBezTo>
                  <a:cubicBezTo>
                    <a:pt x="2" y="230"/>
                    <a:pt x="8" y="273"/>
                    <a:pt x="43" y="313"/>
                  </a:cubicBezTo>
                  <a:cubicBezTo>
                    <a:pt x="78" y="353"/>
                    <a:pt x="154" y="411"/>
                    <a:pt x="211" y="433"/>
                  </a:cubicBezTo>
                  <a:cubicBezTo>
                    <a:pt x="268" y="455"/>
                    <a:pt x="347" y="461"/>
                    <a:pt x="385" y="445"/>
                  </a:cubicBezTo>
                  <a:cubicBezTo>
                    <a:pt x="423" y="429"/>
                    <a:pt x="433" y="375"/>
                    <a:pt x="441" y="337"/>
                  </a:cubicBezTo>
                  <a:cubicBezTo>
                    <a:pt x="449" y="299"/>
                    <a:pt x="437" y="257"/>
                    <a:pt x="433" y="217"/>
                  </a:cubicBezTo>
                  <a:cubicBezTo>
                    <a:pt x="429" y="177"/>
                    <a:pt x="421" y="128"/>
                    <a:pt x="417" y="97"/>
                  </a:cubicBezTo>
                  <a:cubicBezTo>
                    <a:pt x="413" y="66"/>
                    <a:pt x="416" y="47"/>
                    <a:pt x="409" y="31"/>
                  </a:cubicBezTo>
                  <a:cubicBezTo>
                    <a:pt x="402" y="15"/>
                    <a:pt x="391" y="2"/>
                    <a:pt x="373" y="1"/>
                  </a:cubicBezTo>
                  <a:close/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l="100000" b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2" name="Freeform 13"/>
            <p:cNvSpPr>
              <a:spLocks/>
            </p:cNvSpPr>
            <p:nvPr/>
          </p:nvSpPr>
          <p:spPr bwMode="auto">
            <a:xfrm>
              <a:off x="4119212" y="6117781"/>
              <a:ext cx="173569" cy="162537"/>
            </a:xfrm>
            <a:custGeom>
              <a:avLst/>
              <a:gdLst>
                <a:gd name="T0" fmla="*/ 468 w 398"/>
                <a:gd name="T1" fmla="*/ 180 h 463"/>
                <a:gd name="T2" fmla="*/ 317 w 398"/>
                <a:gd name="T3" fmla="*/ 72 h 463"/>
                <a:gd name="T4" fmla="*/ 139 w 398"/>
                <a:gd name="T5" fmla="*/ 19 h 463"/>
                <a:gd name="T6" fmla="*/ 68 w 398"/>
                <a:gd name="T7" fmla="*/ 19 h 463"/>
                <a:gd name="T8" fmla="*/ 16 w 398"/>
                <a:gd name="T9" fmla="*/ 134 h 463"/>
                <a:gd name="T10" fmla="*/ 16 w 398"/>
                <a:gd name="T11" fmla="*/ 356 h 463"/>
                <a:gd name="T12" fmla="*/ 115 w 398"/>
                <a:gd name="T13" fmla="*/ 435 h 463"/>
                <a:gd name="T14" fmla="*/ 256 w 398"/>
                <a:gd name="T15" fmla="*/ 373 h 463"/>
                <a:gd name="T16" fmla="*/ 348 w 398"/>
                <a:gd name="T17" fmla="*/ 327 h 463"/>
                <a:gd name="T18" fmla="*/ 426 w 398"/>
                <a:gd name="T19" fmla="*/ 265 h 463"/>
                <a:gd name="T20" fmla="*/ 433 w 398"/>
                <a:gd name="T21" fmla="*/ 146 h 463"/>
                <a:gd name="T22" fmla="*/ 383 w 398"/>
                <a:gd name="T23" fmla="*/ 112 h 4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98" h="463">
                  <a:moveTo>
                    <a:pt x="398" y="190"/>
                  </a:moveTo>
                  <a:cubicBezTo>
                    <a:pt x="377" y="171"/>
                    <a:pt x="317" y="104"/>
                    <a:pt x="270" y="76"/>
                  </a:cubicBezTo>
                  <a:cubicBezTo>
                    <a:pt x="223" y="48"/>
                    <a:pt x="153" y="29"/>
                    <a:pt x="118" y="20"/>
                  </a:cubicBezTo>
                  <a:cubicBezTo>
                    <a:pt x="83" y="11"/>
                    <a:pt x="75" y="0"/>
                    <a:pt x="58" y="20"/>
                  </a:cubicBezTo>
                  <a:cubicBezTo>
                    <a:pt x="41" y="40"/>
                    <a:pt x="21" y="83"/>
                    <a:pt x="14" y="142"/>
                  </a:cubicBezTo>
                  <a:cubicBezTo>
                    <a:pt x="7" y="201"/>
                    <a:pt x="0" y="323"/>
                    <a:pt x="14" y="376"/>
                  </a:cubicBezTo>
                  <a:cubicBezTo>
                    <a:pt x="28" y="429"/>
                    <a:pt x="64" y="457"/>
                    <a:pt x="98" y="460"/>
                  </a:cubicBezTo>
                  <a:cubicBezTo>
                    <a:pt x="132" y="463"/>
                    <a:pt x="185" y="413"/>
                    <a:pt x="218" y="394"/>
                  </a:cubicBezTo>
                  <a:cubicBezTo>
                    <a:pt x="251" y="375"/>
                    <a:pt x="272" y="365"/>
                    <a:pt x="296" y="346"/>
                  </a:cubicBezTo>
                  <a:cubicBezTo>
                    <a:pt x="320" y="327"/>
                    <a:pt x="350" y="312"/>
                    <a:pt x="362" y="280"/>
                  </a:cubicBezTo>
                  <a:cubicBezTo>
                    <a:pt x="374" y="248"/>
                    <a:pt x="374" y="181"/>
                    <a:pt x="368" y="154"/>
                  </a:cubicBezTo>
                  <a:cubicBezTo>
                    <a:pt x="362" y="127"/>
                    <a:pt x="333" y="124"/>
                    <a:pt x="326" y="118"/>
                  </a:cubicBezTo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r="100000" b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883" name="Gruppieren 882"/>
          <p:cNvGrpSpPr/>
          <p:nvPr/>
        </p:nvGrpSpPr>
        <p:grpSpPr>
          <a:xfrm>
            <a:off x="3682435" y="5336466"/>
            <a:ext cx="927126" cy="1089516"/>
            <a:chOff x="3587439" y="5313662"/>
            <a:chExt cx="927126" cy="1089516"/>
          </a:xfrm>
        </p:grpSpPr>
        <p:sp>
          <p:nvSpPr>
            <p:cNvPr id="884" name="Freeform 5"/>
            <p:cNvSpPr>
              <a:spLocks/>
            </p:cNvSpPr>
            <p:nvPr/>
          </p:nvSpPr>
          <p:spPr bwMode="auto">
            <a:xfrm>
              <a:off x="3714588" y="5313662"/>
              <a:ext cx="799977" cy="1089516"/>
            </a:xfrm>
            <a:custGeom>
              <a:avLst/>
              <a:gdLst>
                <a:gd name="T0" fmla="*/ 348 w 1828"/>
                <a:gd name="T1" fmla="*/ 1084 h 3107"/>
                <a:gd name="T2" fmla="*/ 264 w 1828"/>
                <a:gd name="T3" fmla="*/ 1051 h 3107"/>
                <a:gd name="T4" fmla="*/ 45 w 1828"/>
                <a:gd name="T5" fmla="*/ 816 h 3107"/>
                <a:gd name="T6" fmla="*/ 34 w 1828"/>
                <a:gd name="T7" fmla="*/ 523 h 3107"/>
                <a:gd name="T8" fmla="*/ 254 w 1828"/>
                <a:gd name="T9" fmla="*/ 213 h 3107"/>
                <a:gd name="T10" fmla="*/ 536 w 1828"/>
                <a:gd name="T11" fmla="*/ 71 h 3107"/>
                <a:gd name="T12" fmla="*/ 871 w 1828"/>
                <a:gd name="T13" fmla="*/ 4 h 3107"/>
                <a:gd name="T14" fmla="*/ 1237 w 1828"/>
                <a:gd name="T15" fmla="*/ 95 h 3107"/>
                <a:gd name="T16" fmla="*/ 1602 w 1828"/>
                <a:gd name="T17" fmla="*/ 305 h 3107"/>
                <a:gd name="T18" fmla="*/ 1833 w 1828"/>
                <a:gd name="T19" fmla="*/ 657 h 3107"/>
                <a:gd name="T20" fmla="*/ 2011 w 1828"/>
                <a:gd name="T21" fmla="*/ 917 h 3107"/>
                <a:gd name="T22" fmla="*/ 2146 w 1828"/>
                <a:gd name="T23" fmla="*/ 1452 h 3107"/>
                <a:gd name="T24" fmla="*/ 2073 w 1828"/>
                <a:gd name="T25" fmla="*/ 1997 h 3107"/>
                <a:gd name="T26" fmla="*/ 1968 w 1828"/>
                <a:gd name="T27" fmla="*/ 2155 h 3107"/>
                <a:gd name="T28" fmla="*/ 1791 w 1828"/>
                <a:gd name="T29" fmla="*/ 2558 h 3107"/>
                <a:gd name="T30" fmla="*/ 1445 w 1828"/>
                <a:gd name="T31" fmla="*/ 2825 h 3107"/>
                <a:gd name="T32" fmla="*/ 881 w 1828"/>
                <a:gd name="T33" fmla="*/ 2910 h 3107"/>
                <a:gd name="T34" fmla="*/ 368 w 1828"/>
                <a:gd name="T35" fmla="*/ 2667 h 3107"/>
                <a:gd name="T36" fmla="*/ 264 w 1828"/>
                <a:gd name="T37" fmla="*/ 2382 h 3107"/>
                <a:gd name="T38" fmla="*/ 316 w 1828"/>
                <a:gd name="T39" fmla="*/ 2122 h 3107"/>
                <a:gd name="T40" fmla="*/ 452 w 1828"/>
                <a:gd name="T41" fmla="*/ 1955 h 3107"/>
                <a:gd name="T42" fmla="*/ 525 w 1828"/>
                <a:gd name="T43" fmla="*/ 1720 h 3107"/>
                <a:gd name="T44" fmla="*/ 516 w 1828"/>
                <a:gd name="T45" fmla="*/ 1352 h 3107"/>
                <a:gd name="T46" fmla="*/ 432 w 1828"/>
                <a:gd name="T47" fmla="*/ 1159 h 3107"/>
                <a:gd name="T48" fmla="*/ 348 w 1828"/>
                <a:gd name="T49" fmla="*/ 1084 h 310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828" h="3107">
                  <a:moveTo>
                    <a:pt x="295" y="1147"/>
                  </a:moveTo>
                  <a:cubicBezTo>
                    <a:pt x="271" y="1128"/>
                    <a:pt x="267" y="1159"/>
                    <a:pt x="224" y="1112"/>
                  </a:cubicBezTo>
                  <a:cubicBezTo>
                    <a:pt x="181" y="1065"/>
                    <a:pt x="71" y="956"/>
                    <a:pt x="38" y="863"/>
                  </a:cubicBezTo>
                  <a:cubicBezTo>
                    <a:pt x="5" y="770"/>
                    <a:pt x="0" y="659"/>
                    <a:pt x="29" y="553"/>
                  </a:cubicBezTo>
                  <a:cubicBezTo>
                    <a:pt x="58" y="447"/>
                    <a:pt x="144" y="305"/>
                    <a:pt x="215" y="225"/>
                  </a:cubicBezTo>
                  <a:cubicBezTo>
                    <a:pt x="286" y="145"/>
                    <a:pt x="367" y="112"/>
                    <a:pt x="454" y="75"/>
                  </a:cubicBezTo>
                  <a:cubicBezTo>
                    <a:pt x="541" y="38"/>
                    <a:pt x="639" y="0"/>
                    <a:pt x="738" y="4"/>
                  </a:cubicBezTo>
                  <a:cubicBezTo>
                    <a:pt x="837" y="8"/>
                    <a:pt x="945" y="48"/>
                    <a:pt x="1048" y="101"/>
                  </a:cubicBezTo>
                  <a:cubicBezTo>
                    <a:pt x="1151" y="154"/>
                    <a:pt x="1274" y="224"/>
                    <a:pt x="1358" y="323"/>
                  </a:cubicBezTo>
                  <a:cubicBezTo>
                    <a:pt x="1442" y="422"/>
                    <a:pt x="1495" y="587"/>
                    <a:pt x="1553" y="695"/>
                  </a:cubicBezTo>
                  <a:cubicBezTo>
                    <a:pt x="1611" y="803"/>
                    <a:pt x="1660" y="830"/>
                    <a:pt x="1704" y="970"/>
                  </a:cubicBezTo>
                  <a:cubicBezTo>
                    <a:pt x="1748" y="1110"/>
                    <a:pt x="1810" y="1347"/>
                    <a:pt x="1819" y="1537"/>
                  </a:cubicBezTo>
                  <a:cubicBezTo>
                    <a:pt x="1828" y="1727"/>
                    <a:pt x="1782" y="1989"/>
                    <a:pt x="1757" y="2113"/>
                  </a:cubicBezTo>
                  <a:cubicBezTo>
                    <a:pt x="1732" y="2237"/>
                    <a:pt x="1708" y="2182"/>
                    <a:pt x="1668" y="2281"/>
                  </a:cubicBezTo>
                  <a:cubicBezTo>
                    <a:pt x="1628" y="2380"/>
                    <a:pt x="1592" y="2589"/>
                    <a:pt x="1518" y="2707"/>
                  </a:cubicBezTo>
                  <a:cubicBezTo>
                    <a:pt x="1444" y="2825"/>
                    <a:pt x="1353" y="2928"/>
                    <a:pt x="1225" y="2990"/>
                  </a:cubicBezTo>
                  <a:cubicBezTo>
                    <a:pt x="1097" y="3052"/>
                    <a:pt x="899" y="3107"/>
                    <a:pt x="747" y="3079"/>
                  </a:cubicBezTo>
                  <a:cubicBezTo>
                    <a:pt x="595" y="3051"/>
                    <a:pt x="399" y="2915"/>
                    <a:pt x="312" y="2822"/>
                  </a:cubicBezTo>
                  <a:cubicBezTo>
                    <a:pt x="225" y="2729"/>
                    <a:pt x="231" y="2617"/>
                    <a:pt x="224" y="2521"/>
                  </a:cubicBezTo>
                  <a:cubicBezTo>
                    <a:pt x="217" y="2425"/>
                    <a:pt x="241" y="2321"/>
                    <a:pt x="268" y="2246"/>
                  </a:cubicBezTo>
                  <a:cubicBezTo>
                    <a:pt x="295" y="2171"/>
                    <a:pt x="353" y="2140"/>
                    <a:pt x="383" y="2069"/>
                  </a:cubicBezTo>
                  <a:cubicBezTo>
                    <a:pt x="413" y="1998"/>
                    <a:pt x="436" y="1926"/>
                    <a:pt x="445" y="1820"/>
                  </a:cubicBezTo>
                  <a:cubicBezTo>
                    <a:pt x="454" y="1714"/>
                    <a:pt x="450" y="1530"/>
                    <a:pt x="437" y="1431"/>
                  </a:cubicBezTo>
                  <a:cubicBezTo>
                    <a:pt x="424" y="1332"/>
                    <a:pt x="393" y="1276"/>
                    <a:pt x="366" y="1227"/>
                  </a:cubicBezTo>
                  <a:cubicBezTo>
                    <a:pt x="339" y="1178"/>
                    <a:pt x="319" y="1166"/>
                    <a:pt x="295" y="1147"/>
                  </a:cubicBezTo>
                  <a:close/>
                </a:path>
              </a:pathLst>
            </a:custGeom>
            <a:gradFill rotWithShape="0">
              <a:gsLst>
                <a:gs pos="0">
                  <a:srgbClr val="FF0066"/>
                </a:gs>
                <a:gs pos="100000">
                  <a:srgbClr val="CE4D2A"/>
                </a:gs>
              </a:gsLst>
              <a:lin ang="2700000" scaled="1"/>
            </a:gradFill>
            <a:ln w="9525">
              <a:solidFill>
                <a:srgbClr val="CE4D2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5" name="Freeform 6" descr="Rosa Seidenpapier"/>
            <p:cNvSpPr>
              <a:spLocks/>
            </p:cNvSpPr>
            <p:nvPr/>
          </p:nvSpPr>
          <p:spPr bwMode="auto">
            <a:xfrm>
              <a:off x="3733867" y="5336658"/>
              <a:ext cx="760317" cy="1044182"/>
            </a:xfrm>
            <a:custGeom>
              <a:avLst/>
              <a:gdLst>
                <a:gd name="T0" fmla="*/ 371 w 1757"/>
                <a:gd name="T1" fmla="*/ 1984 h 2998"/>
                <a:gd name="T2" fmla="*/ 371 w 1757"/>
                <a:gd name="T3" fmla="*/ 2629 h 2998"/>
                <a:gd name="T4" fmla="*/ 1416 w 1757"/>
                <a:gd name="T5" fmla="*/ 2695 h 2998"/>
                <a:gd name="T6" fmla="*/ 1855 w 1757"/>
                <a:gd name="T7" fmla="*/ 2193 h 2998"/>
                <a:gd name="T8" fmla="*/ 2064 w 1757"/>
                <a:gd name="T9" fmla="*/ 1574 h 2998"/>
                <a:gd name="T10" fmla="*/ 1918 w 1757"/>
                <a:gd name="T11" fmla="*/ 946 h 2998"/>
                <a:gd name="T12" fmla="*/ 1615 w 1757"/>
                <a:gd name="T13" fmla="*/ 410 h 2998"/>
                <a:gd name="T14" fmla="*/ 863 w 1757"/>
                <a:gd name="T15" fmla="*/ 17 h 2998"/>
                <a:gd name="T16" fmla="*/ 68 w 1757"/>
                <a:gd name="T17" fmla="*/ 469 h 2998"/>
                <a:gd name="T18" fmla="*/ 90 w 1757"/>
                <a:gd name="T19" fmla="*/ 913 h 2998"/>
                <a:gd name="T20" fmla="*/ 549 w 1757"/>
                <a:gd name="T21" fmla="*/ 963 h 2998"/>
                <a:gd name="T22" fmla="*/ 591 w 1757"/>
                <a:gd name="T23" fmla="*/ 687 h 2998"/>
                <a:gd name="T24" fmla="*/ 497 w 1757"/>
                <a:gd name="T25" fmla="*/ 410 h 2998"/>
                <a:gd name="T26" fmla="*/ 717 w 1757"/>
                <a:gd name="T27" fmla="*/ 586 h 2998"/>
                <a:gd name="T28" fmla="*/ 1102 w 1757"/>
                <a:gd name="T29" fmla="*/ 460 h 2998"/>
                <a:gd name="T30" fmla="*/ 1050 w 1757"/>
                <a:gd name="T31" fmla="*/ 653 h 2998"/>
                <a:gd name="T32" fmla="*/ 1312 w 1757"/>
                <a:gd name="T33" fmla="*/ 703 h 2998"/>
                <a:gd name="T34" fmla="*/ 1510 w 1757"/>
                <a:gd name="T35" fmla="*/ 904 h 2998"/>
                <a:gd name="T36" fmla="*/ 1239 w 1757"/>
                <a:gd name="T37" fmla="*/ 1105 h 2998"/>
                <a:gd name="T38" fmla="*/ 1572 w 1757"/>
                <a:gd name="T39" fmla="*/ 1197 h 2998"/>
                <a:gd name="T40" fmla="*/ 1750 w 1757"/>
                <a:gd name="T41" fmla="*/ 1482 h 2998"/>
                <a:gd name="T42" fmla="*/ 1396 w 1757"/>
                <a:gd name="T43" fmla="*/ 1515 h 2998"/>
                <a:gd name="T44" fmla="*/ 1332 w 1757"/>
                <a:gd name="T45" fmla="*/ 1691 h 2998"/>
                <a:gd name="T46" fmla="*/ 1708 w 1757"/>
                <a:gd name="T47" fmla="*/ 1708 h 2998"/>
                <a:gd name="T48" fmla="*/ 1572 w 1757"/>
                <a:gd name="T49" fmla="*/ 2042 h 2998"/>
                <a:gd name="T50" fmla="*/ 1269 w 1757"/>
                <a:gd name="T51" fmla="*/ 1992 h 2998"/>
                <a:gd name="T52" fmla="*/ 1353 w 1757"/>
                <a:gd name="T53" fmla="*/ 2185 h 2998"/>
                <a:gd name="T54" fmla="*/ 1269 w 1757"/>
                <a:gd name="T55" fmla="*/ 2469 h 2998"/>
                <a:gd name="T56" fmla="*/ 1123 w 1757"/>
                <a:gd name="T57" fmla="*/ 2319 h 2998"/>
                <a:gd name="T58" fmla="*/ 988 w 1757"/>
                <a:gd name="T59" fmla="*/ 2268 h 2998"/>
                <a:gd name="T60" fmla="*/ 769 w 1757"/>
                <a:gd name="T61" fmla="*/ 2495 h 2998"/>
                <a:gd name="T62" fmla="*/ 539 w 1757"/>
                <a:gd name="T63" fmla="*/ 2277 h 2998"/>
                <a:gd name="T64" fmla="*/ 863 w 1757"/>
                <a:gd name="T65" fmla="*/ 2109 h 2998"/>
                <a:gd name="T66" fmla="*/ 560 w 1757"/>
                <a:gd name="T67" fmla="*/ 1917 h 299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connsiteX0" fmla="*/ 2623 w 9890"/>
                <a:gd name="connsiteY0" fmla="*/ 6728 h 9923"/>
                <a:gd name="connsiteX1" fmla="*/ 1713 w 9890"/>
                <a:gd name="connsiteY1" fmla="*/ 6965 h 9923"/>
                <a:gd name="connsiteX2" fmla="*/ 1058 w 9890"/>
                <a:gd name="connsiteY2" fmla="*/ 8149 h 9923"/>
                <a:gd name="connsiteX3" fmla="*/ 1713 w 9890"/>
                <a:gd name="connsiteY3" fmla="*/ 9243 h 9923"/>
                <a:gd name="connsiteX4" fmla="*/ 4388 w 9890"/>
                <a:gd name="connsiteY4" fmla="*/ 9920 h 9923"/>
                <a:gd name="connsiteX5" fmla="*/ 6756 w 9890"/>
                <a:gd name="connsiteY5" fmla="*/ 9476 h 9923"/>
                <a:gd name="connsiteX6" fmla="*/ 8019 w 9890"/>
                <a:gd name="connsiteY6" fmla="*/ 8826 h 9923"/>
                <a:gd name="connsiteX7" fmla="*/ 8878 w 9890"/>
                <a:gd name="connsiteY7" fmla="*/ 7705 h 9923"/>
                <a:gd name="connsiteX8" fmla="*/ 9431 w 9890"/>
                <a:gd name="connsiteY8" fmla="*/ 6641 h 9923"/>
                <a:gd name="connsiteX9" fmla="*/ 9886 w 9890"/>
                <a:gd name="connsiteY9" fmla="*/ 5517 h 9923"/>
                <a:gd name="connsiteX10" fmla="*/ 9630 w 9890"/>
                <a:gd name="connsiteY10" fmla="*/ 3686 h 9923"/>
                <a:gd name="connsiteX11" fmla="*/ 9180 w 9890"/>
                <a:gd name="connsiteY11" fmla="*/ 3299 h 9923"/>
                <a:gd name="connsiteX12" fmla="*/ 8924 w 9890"/>
                <a:gd name="connsiteY12" fmla="*/ 2829 h 9923"/>
                <a:gd name="connsiteX13" fmla="*/ 7717 w 9890"/>
                <a:gd name="connsiteY13" fmla="*/ 1408 h 9923"/>
                <a:gd name="connsiteX14" fmla="*/ 6255 w 9890"/>
                <a:gd name="connsiteY14" fmla="*/ 404 h 9923"/>
                <a:gd name="connsiteX15" fmla="*/ 4086 w 9890"/>
                <a:gd name="connsiteY15" fmla="*/ 20 h 9923"/>
                <a:gd name="connsiteX16" fmla="*/ 2014 w 9890"/>
                <a:gd name="connsiteY16" fmla="*/ 227 h 9923"/>
                <a:gd name="connsiteX17" fmla="*/ 250 w 9890"/>
                <a:gd name="connsiteY17" fmla="*/ 1614 h 9923"/>
                <a:gd name="connsiteX18" fmla="*/ 51 w 9890"/>
                <a:gd name="connsiteY18" fmla="*/ 2442 h 9923"/>
                <a:gd name="connsiteX19" fmla="*/ 601 w 9890"/>
                <a:gd name="connsiteY19" fmla="*/ 3091 h 9923"/>
                <a:gd name="connsiteX20" fmla="*/ 1514 w 9890"/>
                <a:gd name="connsiteY20" fmla="*/ 3506 h 9923"/>
                <a:gd name="connsiteX21" fmla="*/ 2572 w 9890"/>
                <a:gd name="connsiteY21" fmla="*/ 3359 h 9923"/>
                <a:gd name="connsiteX22" fmla="*/ 3227 w 9890"/>
                <a:gd name="connsiteY22" fmla="*/ 2829 h 9923"/>
                <a:gd name="connsiteX23" fmla="*/ 2771 w 9890"/>
                <a:gd name="connsiteY23" fmla="*/ 2385 h 9923"/>
                <a:gd name="connsiteX24" fmla="*/ 1815 w 9890"/>
                <a:gd name="connsiteY24" fmla="*/ 2205 h 9923"/>
                <a:gd name="connsiteX25" fmla="*/ 2322 w 9890"/>
                <a:gd name="connsiteY25" fmla="*/ 1408 h 9923"/>
                <a:gd name="connsiteX26" fmla="*/ 3028 w 9890"/>
                <a:gd name="connsiteY26" fmla="*/ 1498 h 9923"/>
                <a:gd name="connsiteX27" fmla="*/ 3380 w 9890"/>
                <a:gd name="connsiteY27" fmla="*/ 2028 h 9923"/>
                <a:gd name="connsiteX28" fmla="*/ 4285 w 9890"/>
                <a:gd name="connsiteY28" fmla="*/ 1704 h 9923"/>
                <a:gd name="connsiteX29" fmla="*/ 5242 w 9890"/>
                <a:gd name="connsiteY29" fmla="*/ 1584 h 9923"/>
                <a:gd name="connsiteX30" fmla="*/ 5498 w 9890"/>
                <a:gd name="connsiteY30" fmla="*/ 1791 h 9923"/>
                <a:gd name="connsiteX31" fmla="*/ 4991 w 9890"/>
                <a:gd name="connsiteY31" fmla="*/ 2265 h 9923"/>
                <a:gd name="connsiteX32" fmla="*/ 5697 w 9890"/>
                <a:gd name="connsiteY32" fmla="*/ 2648 h 9923"/>
                <a:gd name="connsiteX33" fmla="*/ 6255 w 9890"/>
                <a:gd name="connsiteY33" fmla="*/ 2442 h 9923"/>
                <a:gd name="connsiteX34" fmla="*/ 7160 w 9890"/>
                <a:gd name="connsiteY34" fmla="*/ 2915 h 9923"/>
                <a:gd name="connsiteX35" fmla="*/ 7211 w 9890"/>
                <a:gd name="connsiteY35" fmla="*/ 3152 h 9923"/>
                <a:gd name="connsiteX36" fmla="*/ 6152 w 9890"/>
                <a:gd name="connsiteY36" fmla="*/ 3359 h 9923"/>
                <a:gd name="connsiteX37" fmla="*/ 5902 w 9890"/>
                <a:gd name="connsiteY37" fmla="*/ 3863 h 9923"/>
                <a:gd name="connsiteX38" fmla="*/ 6351 w 9890"/>
                <a:gd name="connsiteY38" fmla="*/ 4246 h 9923"/>
                <a:gd name="connsiteX39" fmla="*/ 7512 w 9890"/>
                <a:gd name="connsiteY39" fmla="*/ 4186 h 9923"/>
                <a:gd name="connsiteX40" fmla="*/ 8269 w 9890"/>
                <a:gd name="connsiteY40" fmla="*/ 4720 h 9923"/>
                <a:gd name="connsiteX41" fmla="*/ 8372 w 9890"/>
                <a:gd name="connsiteY41" fmla="*/ 5193 h 9923"/>
                <a:gd name="connsiteX42" fmla="*/ 7615 w 9890"/>
                <a:gd name="connsiteY42" fmla="*/ 5457 h 9923"/>
                <a:gd name="connsiteX43" fmla="*/ 6659 w 9890"/>
                <a:gd name="connsiteY43" fmla="*/ 5310 h 9923"/>
                <a:gd name="connsiteX44" fmla="*/ 6152 w 9890"/>
                <a:gd name="connsiteY44" fmla="*/ 5634 h 9923"/>
                <a:gd name="connsiteX45" fmla="*/ 6351 w 9890"/>
                <a:gd name="connsiteY45" fmla="*/ 5931 h 9923"/>
                <a:gd name="connsiteX46" fmla="*/ 7564 w 9890"/>
                <a:gd name="connsiteY46" fmla="*/ 5871 h 9923"/>
                <a:gd name="connsiteX47" fmla="*/ 8167 w 9890"/>
                <a:gd name="connsiteY47" fmla="*/ 5991 h 9923"/>
                <a:gd name="connsiteX48" fmla="*/ 8121 w 9890"/>
                <a:gd name="connsiteY48" fmla="*/ 6905 h 9923"/>
                <a:gd name="connsiteX49" fmla="*/ 7512 w 9890"/>
                <a:gd name="connsiteY49" fmla="*/ 7171 h 9923"/>
                <a:gd name="connsiteX50" fmla="*/ 6858 w 9890"/>
                <a:gd name="connsiteY50" fmla="*/ 6905 h 9923"/>
                <a:gd name="connsiteX51" fmla="*/ 6050 w 9890"/>
                <a:gd name="connsiteY51" fmla="*/ 6995 h 9923"/>
                <a:gd name="connsiteX52" fmla="*/ 5697 w 9890"/>
                <a:gd name="connsiteY52" fmla="*/ 7348 h 9923"/>
                <a:gd name="connsiteX53" fmla="*/ 6454 w 9890"/>
                <a:gd name="connsiteY53" fmla="*/ 7675 h 9923"/>
                <a:gd name="connsiteX54" fmla="*/ 6704 w 9890"/>
                <a:gd name="connsiteY54" fmla="*/ 8149 h 9923"/>
                <a:gd name="connsiteX55" fmla="*/ 6050 w 9890"/>
                <a:gd name="connsiteY55" fmla="*/ 8679 h 9923"/>
                <a:gd name="connsiteX56" fmla="*/ 5549 w 9890"/>
                <a:gd name="connsiteY56" fmla="*/ 8799 h 9923"/>
                <a:gd name="connsiteX57" fmla="*/ 5344 w 9890"/>
                <a:gd name="connsiteY57" fmla="*/ 8149 h 9923"/>
                <a:gd name="connsiteX58" fmla="*/ 5145 w 9890"/>
                <a:gd name="connsiteY58" fmla="*/ 7822 h 9923"/>
                <a:gd name="connsiteX59" fmla="*/ 4689 w 9890"/>
                <a:gd name="connsiteY59" fmla="*/ 7969 h 9923"/>
                <a:gd name="connsiteX60" fmla="*/ 4490 w 9890"/>
                <a:gd name="connsiteY60" fmla="*/ 8592 h 9923"/>
                <a:gd name="connsiteX61" fmla="*/ 3631 w 9890"/>
                <a:gd name="connsiteY61" fmla="*/ 8769 h 9923"/>
                <a:gd name="connsiteX62" fmla="*/ 2823 w 9890"/>
                <a:gd name="connsiteY62" fmla="*/ 8412 h 9923"/>
                <a:gd name="connsiteX63" fmla="*/ 2521 w 9890"/>
                <a:gd name="connsiteY63" fmla="*/ 7999 h 9923"/>
                <a:gd name="connsiteX64" fmla="*/ 3278 w 9890"/>
                <a:gd name="connsiteY64" fmla="*/ 7792 h 9923"/>
                <a:gd name="connsiteX65" fmla="*/ 4086 w 9890"/>
                <a:gd name="connsiteY65" fmla="*/ 7408 h 9923"/>
                <a:gd name="connsiteX66" fmla="*/ 3682 w 9890"/>
                <a:gd name="connsiteY66" fmla="*/ 6965 h 9923"/>
                <a:gd name="connsiteX67" fmla="*/ 2623 w 9890"/>
                <a:gd name="connsiteY67" fmla="*/ 6728 h 9923"/>
                <a:gd name="connsiteX0" fmla="*/ 2651 w 9999"/>
                <a:gd name="connsiteY0" fmla="*/ 6780 h 10000"/>
                <a:gd name="connsiteX1" fmla="*/ 1731 w 9999"/>
                <a:gd name="connsiteY1" fmla="*/ 7019 h 10000"/>
                <a:gd name="connsiteX2" fmla="*/ 1257 w 9999"/>
                <a:gd name="connsiteY2" fmla="*/ 8212 h 10000"/>
                <a:gd name="connsiteX3" fmla="*/ 1731 w 9999"/>
                <a:gd name="connsiteY3" fmla="*/ 9315 h 10000"/>
                <a:gd name="connsiteX4" fmla="*/ 4436 w 9999"/>
                <a:gd name="connsiteY4" fmla="*/ 9997 h 10000"/>
                <a:gd name="connsiteX5" fmla="*/ 6830 w 9999"/>
                <a:gd name="connsiteY5" fmla="*/ 9550 h 10000"/>
                <a:gd name="connsiteX6" fmla="*/ 8107 w 9999"/>
                <a:gd name="connsiteY6" fmla="*/ 8894 h 10000"/>
                <a:gd name="connsiteX7" fmla="*/ 8976 w 9999"/>
                <a:gd name="connsiteY7" fmla="*/ 7765 h 10000"/>
                <a:gd name="connsiteX8" fmla="*/ 9535 w 9999"/>
                <a:gd name="connsiteY8" fmla="*/ 6693 h 10000"/>
                <a:gd name="connsiteX9" fmla="*/ 9995 w 9999"/>
                <a:gd name="connsiteY9" fmla="*/ 5560 h 10000"/>
                <a:gd name="connsiteX10" fmla="*/ 9736 w 9999"/>
                <a:gd name="connsiteY10" fmla="*/ 3715 h 10000"/>
                <a:gd name="connsiteX11" fmla="*/ 9281 w 9999"/>
                <a:gd name="connsiteY11" fmla="*/ 3325 h 10000"/>
                <a:gd name="connsiteX12" fmla="*/ 9022 w 9999"/>
                <a:gd name="connsiteY12" fmla="*/ 2851 h 10000"/>
                <a:gd name="connsiteX13" fmla="*/ 7802 w 9999"/>
                <a:gd name="connsiteY13" fmla="*/ 1419 h 10000"/>
                <a:gd name="connsiteX14" fmla="*/ 6324 w 9999"/>
                <a:gd name="connsiteY14" fmla="*/ 407 h 10000"/>
                <a:gd name="connsiteX15" fmla="*/ 4130 w 9999"/>
                <a:gd name="connsiteY15" fmla="*/ 20 h 10000"/>
                <a:gd name="connsiteX16" fmla="*/ 2035 w 9999"/>
                <a:gd name="connsiteY16" fmla="*/ 229 h 10000"/>
                <a:gd name="connsiteX17" fmla="*/ 252 w 9999"/>
                <a:gd name="connsiteY17" fmla="*/ 1627 h 10000"/>
                <a:gd name="connsiteX18" fmla="*/ 51 w 9999"/>
                <a:gd name="connsiteY18" fmla="*/ 2461 h 10000"/>
                <a:gd name="connsiteX19" fmla="*/ 607 w 9999"/>
                <a:gd name="connsiteY19" fmla="*/ 3115 h 10000"/>
                <a:gd name="connsiteX20" fmla="*/ 1530 w 9999"/>
                <a:gd name="connsiteY20" fmla="*/ 3533 h 10000"/>
                <a:gd name="connsiteX21" fmla="*/ 2600 w 9999"/>
                <a:gd name="connsiteY21" fmla="*/ 3385 h 10000"/>
                <a:gd name="connsiteX22" fmla="*/ 3262 w 9999"/>
                <a:gd name="connsiteY22" fmla="*/ 2851 h 10000"/>
                <a:gd name="connsiteX23" fmla="*/ 2801 w 9999"/>
                <a:gd name="connsiteY23" fmla="*/ 2404 h 10000"/>
                <a:gd name="connsiteX24" fmla="*/ 1834 w 9999"/>
                <a:gd name="connsiteY24" fmla="*/ 2222 h 10000"/>
                <a:gd name="connsiteX25" fmla="*/ 2347 w 9999"/>
                <a:gd name="connsiteY25" fmla="*/ 1419 h 10000"/>
                <a:gd name="connsiteX26" fmla="*/ 3061 w 9999"/>
                <a:gd name="connsiteY26" fmla="*/ 1510 h 10000"/>
                <a:gd name="connsiteX27" fmla="*/ 3417 w 9999"/>
                <a:gd name="connsiteY27" fmla="*/ 2044 h 10000"/>
                <a:gd name="connsiteX28" fmla="*/ 4332 w 9999"/>
                <a:gd name="connsiteY28" fmla="*/ 1717 h 10000"/>
                <a:gd name="connsiteX29" fmla="*/ 5299 w 9999"/>
                <a:gd name="connsiteY29" fmla="*/ 1596 h 10000"/>
                <a:gd name="connsiteX30" fmla="*/ 5558 w 9999"/>
                <a:gd name="connsiteY30" fmla="*/ 1805 h 10000"/>
                <a:gd name="connsiteX31" fmla="*/ 5046 w 9999"/>
                <a:gd name="connsiteY31" fmla="*/ 2283 h 10000"/>
                <a:gd name="connsiteX32" fmla="*/ 5759 w 9999"/>
                <a:gd name="connsiteY32" fmla="*/ 2669 h 10000"/>
                <a:gd name="connsiteX33" fmla="*/ 6324 w 9999"/>
                <a:gd name="connsiteY33" fmla="*/ 2461 h 10000"/>
                <a:gd name="connsiteX34" fmla="*/ 7239 w 9999"/>
                <a:gd name="connsiteY34" fmla="*/ 2938 h 10000"/>
                <a:gd name="connsiteX35" fmla="*/ 7290 w 9999"/>
                <a:gd name="connsiteY35" fmla="*/ 3176 h 10000"/>
                <a:gd name="connsiteX36" fmla="*/ 6219 w 9999"/>
                <a:gd name="connsiteY36" fmla="*/ 3385 h 10000"/>
                <a:gd name="connsiteX37" fmla="*/ 5967 w 9999"/>
                <a:gd name="connsiteY37" fmla="*/ 3893 h 10000"/>
                <a:gd name="connsiteX38" fmla="*/ 6421 w 9999"/>
                <a:gd name="connsiteY38" fmla="*/ 4279 h 10000"/>
                <a:gd name="connsiteX39" fmla="*/ 7595 w 9999"/>
                <a:gd name="connsiteY39" fmla="*/ 4218 h 10000"/>
                <a:gd name="connsiteX40" fmla="*/ 8360 w 9999"/>
                <a:gd name="connsiteY40" fmla="*/ 4757 h 10000"/>
                <a:gd name="connsiteX41" fmla="*/ 8464 w 9999"/>
                <a:gd name="connsiteY41" fmla="*/ 5233 h 10000"/>
                <a:gd name="connsiteX42" fmla="*/ 7699 w 9999"/>
                <a:gd name="connsiteY42" fmla="*/ 5499 h 10000"/>
                <a:gd name="connsiteX43" fmla="*/ 6732 w 9999"/>
                <a:gd name="connsiteY43" fmla="*/ 5351 h 10000"/>
                <a:gd name="connsiteX44" fmla="*/ 6219 w 9999"/>
                <a:gd name="connsiteY44" fmla="*/ 5678 h 10000"/>
                <a:gd name="connsiteX45" fmla="*/ 6421 w 9999"/>
                <a:gd name="connsiteY45" fmla="*/ 5977 h 10000"/>
                <a:gd name="connsiteX46" fmla="*/ 7647 w 9999"/>
                <a:gd name="connsiteY46" fmla="*/ 5917 h 10000"/>
                <a:gd name="connsiteX47" fmla="*/ 8257 w 9999"/>
                <a:gd name="connsiteY47" fmla="*/ 6037 h 10000"/>
                <a:gd name="connsiteX48" fmla="*/ 8210 w 9999"/>
                <a:gd name="connsiteY48" fmla="*/ 6959 h 10000"/>
                <a:gd name="connsiteX49" fmla="*/ 7595 w 9999"/>
                <a:gd name="connsiteY49" fmla="*/ 7227 h 10000"/>
                <a:gd name="connsiteX50" fmla="*/ 6933 w 9999"/>
                <a:gd name="connsiteY50" fmla="*/ 6959 h 10000"/>
                <a:gd name="connsiteX51" fmla="*/ 6116 w 9999"/>
                <a:gd name="connsiteY51" fmla="*/ 7049 h 10000"/>
                <a:gd name="connsiteX52" fmla="*/ 5759 w 9999"/>
                <a:gd name="connsiteY52" fmla="*/ 7405 h 10000"/>
                <a:gd name="connsiteX53" fmla="*/ 6525 w 9999"/>
                <a:gd name="connsiteY53" fmla="*/ 7735 h 10000"/>
                <a:gd name="connsiteX54" fmla="*/ 6778 w 9999"/>
                <a:gd name="connsiteY54" fmla="*/ 8212 h 10000"/>
                <a:gd name="connsiteX55" fmla="*/ 6116 w 9999"/>
                <a:gd name="connsiteY55" fmla="*/ 8746 h 10000"/>
                <a:gd name="connsiteX56" fmla="*/ 5610 w 9999"/>
                <a:gd name="connsiteY56" fmla="*/ 8867 h 10000"/>
                <a:gd name="connsiteX57" fmla="*/ 5402 w 9999"/>
                <a:gd name="connsiteY57" fmla="*/ 8212 h 10000"/>
                <a:gd name="connsiteX58" fmla="*/ 5201 w 9999"/>
                <a:gd name="connsiteY58" fmla="*/ 7883 h 10000"/>
                <a:gd name="connsiteX59" fmla="*/ 4740 w 9999"/>
                <a:gd name="connsiteY59" fmla="*/ 8031 h 10000"/>
                <a:gd name="connsiteX60" fmla="*/ 4539 w 9999"/>
                <a:gd name="connsiteY60" fmla="*/ 8659 h 10000"/>
                <a:gd name="connsiteX61" fmla="*/ 3670 w 9999"/>
                <a:gd name="connsiteY61" fmla="*/ 8837 h 10000"/>
                <a:gd name="connsiteX62" fmla="*/ 2853 w 9999"/>
                <a:gd name="connsiteY62" fmla="*/ 8477 h 10000"/>
                <a:gd name="connsiteX63" fmla="*/ 2548 w 9999"/>
                <a:gd name="connsiteY63" fmla="*/ 8061 h 10000"/>
                <a:gd name="connsiteX64" fmla="*/ 3313 w 9999"/>
                <a:gd name="connsiteY64" fmla="*/ 7852 h 10000"/>
                <a:gd name="connsiteX65" fmla="*/ 4130 w 9999"/>
                <a:gd name="connsiteY65" fmla="*/ 7465 h 10000"/>
                <a:gd name="connsiteX66" fmla="*/ 3722 w 9999"/>
                <a:gd name="connsiteY66" fmla="*/ 7019 h 10000"/>
                <a:gd name="connsiteX67" fmla="*/ 2651 w 9999"/>
                <a:gd name="connsiteY67" fmla="*/ 6780 h 10000"/>
                <a:gd name="connsiteX0" fmla="*/ 2651 w 10000"/>
                <a:gd name="connsiteY0" fmla="*/ 6780 h 10001"/>
                <a:gd name="connsiteX1" fmla="*/ 1731 w 10000"/>
                <a:gd name="connsiteY1" fmla="*/ 7019 h 10001"/>
                <a:gd name="connsiteX2" fmla="*/ 1257 w 10000"/>
                <a:gd name="connsiteY2" fmla="*/ 8212 h 10001"/>
                <a:gd name="connsiteX3" fmla="*/ 1762 w 10000"/>
                <a:gd name="connsiteY3" fmla="*/ 9269 h 10001"/>
                <a:gd name="connsiteX4" fmla="*/ 4436 w 10000"/>
                <a:gd name="connsiteY4" fmla="*/ 9997 h 10001"/>
                <a:gd name="connsiteX5" fmla="*/ 6831 w 10000"/>
                <a:gd name="connsiteY5" fmla="*/ 9550 h 10001"/>
                <a:gd name="connsiteX6" fmla="*/ 8108 w 10000"/>
                <a:gd name="connsiteY6" fmla="*/ 8894 h 10001"/>
                <a:gd name="connsiteX7" fmla="*/ 8977 w 10000"/>
                <a:gd name="connsiteY7" fmla="*/ 7765 h 10001"/>
                <a:gd name="connsiteX8" fmla="*/ 9536 w 10000"/>
                <a:gd name="connsiteY8" fmla="*/ 6693 h 10001"/>
                <a:gd name="connsiteX9" fmla="*/ 9996 w 10000"/>
                <a:gd name="connsiteY9" fmla="*/ 5560 h 10001"/>
                <a:gd name="connsiteX10" fmla="*/ 9737 w 10000"/>
                <a:gd name="connsiteY10" fmla="*/ 3715 h 10001"/>
                <a:gd name="connsiteX11" fmla="*/ 9282 w 10000"/>
                <a:gd name="connsiteY11" fmla="*/ 3325 h 10001"/>
                <a:gd name="connsiteX12" fmla="*/ 9023 w 10000"/>
                <a:gd name="connsiteY12" fmla="*/ 2851 h 10001"/>
                <a:gd name="connsiteX13" fmla="*/ 7803 w 10000"/>
                <a:gd name="connsiteY13" fmla="*/ 1419 h 10001"/>
                <a:gd name="connsiteX14" fmla="*/ 6325 w 10000"/>
                <a:gd name="connsiteY14" fmla="*/ 407 h 10001"/>
                <a:gd name="connsiteX15" fmla="*/ 4130 w 10000"/>
                <a:gd name="connsiteY15" fmla="*/ 20 h 10001"/>
                <a:gd name="connsiteX16" fmla="*/ 2035 w 10000"/>
                <a:gd name="connsiteY16" fmla="*/ 229 h 10001"/>
                <a:gd name="connsiteX17" fmla="*/ 252 w 10000"/>
                <a:gd name="connsiteY17" fmla="*/ 1627 h 10001"/>
                <a:gd name="connsiteX18" fmla="*/ 51 w 10000"/>
                <a:gd name="connsiteY18" fmla="*/ 2461 h 10001"/>
                <a:gd name="connsiteX19" fmla="*/ 607 w 10000"/>
                <a:gd name="connsiteY19" fmla="*/ 3115 h 10001"/>
                <a:gd name="connsiteX20" fmla="*/ 1530 w 10000"/>
                <a:gd name="connsiteY20" fmla="*/ 3533 h 10001"/>
                <a:gd name="connsiteX21" fmla="*/ 2600 w 10000"/>
                <a:gd name="connsiteY21" fmla="*/ 3385 h 10001"/>
                <a:gd name="connsiteX22" fmla="*/ 3262 w 10000"/>
                <a:gd name="connsiteY22" fmla="*/ 2851 h 10001"/>
                <a:gd name="connsiteX23" fmla="*/ 2801 w 10000"/>
                <a:gd name="connsiteY23" fmla="*/ 2404 h 10001"/>
                <a:gd name="connsiteX24" fmla="*/ 1834 w 10000"/>
                <a:gd name="connsiteY24" fmla="*/ 2222 h 10001"/>
                <a:gd name="connsiteX25" fmla="*/ 2347 w 10000"/>
                <a:gd name="connsiteY25" fmla="*/ 1419 h 10001"/>
                <a:gd name="connsiteX26" fmla="*/ 3061 w 10000"/>
                <a:gd name="connsiteY26" fmla="*/ 1510 h 10001"/>
                <a:gd name="connsiteX27" fmla="*/ 3417 w 10000"/>
                <a:gd name="connsiteY27" fmla="*/ 2044 h 10001"/>
                <a:gd name="connsiteX28" fmla="*/ 4332 w 10000"/>
                <a:gd name="connsiteY28" fmla="*/ 1717 h 10001"/>
                <a:gd name="connsiteX29" fmla="*/ 5300 w 10000"/>
                <a:gd name="connsiteY29" fmla="*/ 1596 h 10001"/>
                <a:gd name="connsiteX30" fmla="*/ 5559 w 10000"/>
                <a:gd name="connsiteY30" fmla="*/ 1805 h 10001"/>
                <a:gd name="connsiteX31" fmla="*/ 5047 w 10000"/>
                <a:gd name="connsiteY31" fmla="*/ 2283 h 10001"/>
                <a:gd name="connsiteX32" fmla="*/ 5760 w 10000"/>
                <a:gd name="connsiteY32" fmla="*/ 2669 h 10001"/>
                <a:gd name="connsiteX33" fmla="*/ 6325 w 10000"/>
                <a:gd name="connsiteY33" fmla="*/ 2461 h 10001"/>
                <a:gd name="connsiteX34" fmla="*/ 7240 w 10000"/>
                <a:gd name="connsiteY34" fmla="*/ 2938 h 10001"/>
                <a:gd name="connsiteX35" fmla="*/ 7291 w 10000"/>
                <a:gd name="connsiteY35" fmla="*/ 3176 h 10001"/>
                <a:gd name="connsiteX36" fmla="*/ 6220 w 10000"/>
                <a:gd name="connsiteY36" fmla="*/ 3385 h 10001"/>
                <a:gd name="connsiteX37" fmla="*/ 5968 w 10000"/>
                <a:gd name="connsiteY37" fmla="*/ 3893 h 10001"/>
                <a:gd name="connsiteX38" fmla="*/ 6422 w 10000"/>
                <a:gd name="connsiteY38" fmla="*/ 4279 h 10001"/>
                <a:gd name="connsiteX39" fmla="*/ 7596 w 10000"/>
                <a:gd name="connsiteY39" fmla="*/ 4218 h 10001"/>
                <a:gd name="connsiteX40" fmla="*/ 8361 w 10000"/>
                <a:gd name="connsiteY40" fmla="*/ 4757 h 10001"/>
                <a:gd name="connsiteX41" fmla="*/ 8465 w 10000"/>
                <a:gd name="connsiteY41" fmla="*/ 5233 h 10001"/>
                <a:gd name="connsiteX42" fmla="*/ 7700 w 10000"/>
                <a:gd name="connsiteY42" fmla="*/ 5499 h 10001"/>
                <a:gd name="connsiteX43" fmla="*/ 6733 w 10000"/>
                <a:gd name="connsiteY43" fmla="*/ 5351 h 10001"/>
                <a:gd name="connsiteX44" fmla="*/ 6220 w 10000"/>
                <a:gd name="connsiteY44" fmla="*/ 5678 h 10001"/>
                <a:gd name="connsiteX45" fmla="*/ 6422 w 10000"/>
                <a:gd name="connsiteY45" fmla="*/ 5977 h 10001"/>
                <a:gd name="connsiteX46" fmla="*/ 7648 w 10000"/>
                <a:gd name="connsiteY46" fmla="*/ 5917 h 10001"/>
                <a:gd name="connsiteX47" fmla="*/ 8258 w 10000"/>
                <a:gd name="connsiteY47" fmla="*/ 6037 h 10001"/>
                <a:gd name="connsiteX48" fmla="*/ 8211 w 10000"/>
                <a:gd name="connsiteY48" fmla="*/ 6959 h 10001"/>
                <a:gd name="connsiteX49" fmla="*/ 7596 w 10000"/>
                <a:gd name="connsiteY49" fmla="*/ 7227 h 10001"/>
                <a:gd name="connsiteX50" fmla="*/ 6934 w 10000"/>
                <a:gd name="connsiteY50" fmla="*/ 6959 h 10001"/>
                <a:gd name="connsiteX51" fmla="*/ 6117 w 10000"/>
                <a:gd name="connsiteY51" fmla="*/ 7049 h 10001"/>
                <a:gd name="connsiteX52" fmla="*/ 5760 w 10000"/>
                <a:gd name="connsiteY52" fmla="*/ 7405 h 10001"/>
                <a:gd name="connsiteX53" fmla="*/ 6526 w 10000"/>
                <a:gd name="connsiteY53" fmla="*/ 7735 h 10001"/>
                <a:gd name="connsiteX54" fmla="*/ 6779 w 10000"/>
                <a:gd name="connsiteY54" fmla="*/ 8212 h 10001"/>
                <a:gd name="connsiteX55" fmla="*/ 6117 w 10000"/>
                <a:gd name="connsiteY55" fmla="*/ 8746 h 10001"/>
                <a:gd name="connsiteX56" fmla="*/ 5611 w 10000"/>
                <a:gd name="connsiteY56" fmla="*/ 8867 h 10001"/>
                <a:gd name="connsiteX57" fmla="*/ 5403 w 10000"/>
                <a:gd name="connsiteY57" fmla="*/ 8212 h 10001"/>
                <a:gd name="connsiteX58" fmla="*/ 5202 w 10000"/>
                <a:gd name="connsiteY58" fmla="*/ 7883 h 10001"/>
                <a:gd name="connsiteX59" fmla="*/ 4740 w 10000"/>
                <a:gd name="connsiteY59" fmla="*/ 8031 h 10001"/>
                <a:gd name="connsiteX60" fmla="*/ 4539 w 10000"/>
                <a:gd name="connsiteY60" fmla="*/ 8659 h 10001"/>
                <a:gd name="connsiteX61" fmla="*/ 3670 w 10000"/>
                <a:gd name="connsiteY61" fmla="*/ 8837 h 10001"/>
                <a:gd name="connsiteX62" fmla="*/ 2853 w 10000"/>
                <a:gd name="connsiteY62" fmla="*/ 8477 h 10001"/>
                <a:gd name="connsiteX63" fmla="*/ 2548 w 10000"/>
                <a:gd name="connsiteY63" fmla="*/ 8061 h 10001"/>
                <a:gd name="connsiteX64" fmla="*/ 3313 w 10000"/>
                <a:gd name="connsiteY64" fmla="*/ 7852 h 10001"/>
                <a:gd name="connsiteX65" fmla="*/ 4130 w 10000"/>
                <a:gd name="connsiteY65" fmla="*/ 7465 h 10001"/>
                <a:gd name="connsiteX66" fmla="*/ 3722 w 10000"/>
                <a:gd name="connsiteY66" fmla="*/ 7019 h 10001"/>
                <a:gd name="connsiteX67" fmla="*/ 2651 w 10000"/>
                <a:gd name="connsiteY67" fmla="*/ 6780 h 10001"/>
                <a:gd name="connsiteX0" fmla="*/ 2656 w 10005"/>
                <a:gd name="connsiteY0" fmla="*/ 6765 h 9986"/>
                <a:gd name="connsiteX1" fmla="*/ 1736 w 10005"/>
                <a:gd name="connsiteY1" fmla="*/ 7004 h 9986"/>
                <a:gd name="connsiteX2" fmla="*/ 1262 w 10005"/>
                <a:gd name="connsiteY2" fmla="*/ 8197 h 9986"/>
                <a:gd name="connsiteX3" fmla="*/ 1767 w 10005"/>
                <a:gd name="connsiteY3" fmla="*/ 9254 h 9986"/>
                <a:gd name="connsiteX4" fmla="*/ 4441 w 10005"/>
                <a:gd name="connsiteY4" fmla="*/ 9982 h 9986"/>
                <a:gd name="connsiteX5" fmla="*/ 6836 w 10005"/>
                <a:gd name="connsiteY5" fmla="*/ 9535 h 9986"/>
                <a:gd name="connsiteX6" fmla="*/ 8113 w 10005"/>
                <a:gd name="connsiteY6" fmla="*/ 8879 h 9986"/>
                <a:gd name="connsiteX7" fmla="*/ 8982 w 10005"/>
                <a:gd name="connsiteY7" fmla="*/ 7750 h 9986"/>
                <a:gd name="connsiteX8" fmla="*/ 9541 w 10005"/>
                <a:gd name="connsiteY8" fmla="*/ 6678 h 9986"/>
                <a:gd name="connsiteX9" fmla="*/ 10001 w 10005"/>
                <a:gd name="connsiteY9" fmla="*/ 5545 h 9986"/>
                <a:gd name="connsiteX10" fmla="*/ 9742 w 10005"/>
                <a:gd name="connsiteY10" fmla="*/ 3700 h 9986"/>
                <a:gd name="connsiteX11" fmla="*/ 9287 w 10005"/>
                <a:gd name="connsiteY11" fmla="*/ 3310 h 9986"/>
                <a:gd name="connsiteX12" fmla="*/ 9028 w 10005"/>
                <a:gd name="connsiteY12" fmla="*/ 2836 h 9986"/>
                <a:gd name="connsiteX13" fmla="*/ 7808 w 10005"/>
                <a:gd name="connsiteY13" fmla="*/ 1404 h 9986"/>
                <a:gd name="connsiteX14" fmla="*/ 6330 w 10005"/>
                <a:gd name="connsiteY14" fmla="*/ 392 h 9986"/>
                <a:gd name="connsiteX15" fmla="*/ 4135 w 10005"/>
                <a:gd name="connsiteY15" fmla="*/ 5 h 9986"/>
                <a:gd name="connsiteX16" fmla="*/ 2165 w 10005"/>
                <a:gd name="connsiteY16" fmla="*/ 283 h 9986"/>
                <a:gd name="connsiteX17" fmla="*/ 257 w 10005"/>
                <a:gd name="connsiteY17" fmla="*/ 1612 h 9986"/>
                <a:gd name="connsiteX18" fmla="*/ 56 w 10005"/>
                <a:gd name="connsiteY18" fmla="*/ 2446 h 9986"/>
                <a:gd name="connsiteX19" fmla="*/ 612 w 10005"/>
                <a:gd name="connsiteY19" fmla="*/ 3100 h 9986"/>
                <a:gd name="connsiteX20" fmla="*/ 1535 w 10005"/>
                <a:gd name="connsiteY20" fmla="*/ 3518 h 9986"/>
                <a:gd name="connsiteX21" fmla="*/ 2605 w 10005"/>
                <a:gd name="connsiteY21" fmla="*/ 3370 h 9986"/>
                <a:gd name="connsiteX22" fmla="*/ 3267 w 10005"/>
                <a:gd name="connsiteY22" fmla="*/ 2836 h 9986"/>
                <a:gd name="connsiteX23" fmla="*/ 2806 w 10005"/>
                <a:gd name="connsiteY23" fmla="*/ 2389 h 9986"/>
                <a:gd name="connsiteX24" fmla="*/ 1839 w 10005"/>
                <a:gd name="connsiteY24" fmla="*/ 2207 h 9986"/>
                <a:gd name="connsiteX25" fmla="*/ 2352 w 10005"/>
                <a:gd name="connsiteY25" fmla="*/ 1404 h 9986"/>
                <a:gd name="connsiteX26" fmla="*/ 3066 w 10005"/>
                <a:gd name="connsiteY26" fmla="*/ 1495 h 9986"/>
                <a:gd name="connsiteX27" fmla="*/ 3422 w 10005"/>
                <a:gd name="connsiteY27" fmla="*/ 2029 h 9986"/>
                <a:gd name="connsiteX28" fmla="*/ 4337 w 10005"/>
                <a:gd name="connsiteY28" fmla="*/ 1702 h 9986"/>
                <a:gd name="connsiteX29" fmla="*/ 5305 w 10005"/>
                <a:gd name="connsiteY29" fmla="*/ 1581 h 9986"/>
                <a:gd name="connsiteX30" fmla="*/ 5564 w 10005"/>
                <a:gd name="connsiteY30" fmla="*/ 1790 h 9986"/>
                <a:gd name="connsiteX31" fmla="*/ 5052 w 10005"/>
                <a:gd name="connsiteY31" fmla="*/ 2268 h 9986"/>
                <a:gd name="connsiteX32" fmla="*/ 5765 w 10005"/>
                <a:gd name="connsiteY32" fmla="*/ 2654 h 9986"/>
                <a:gd name="connsiteX33" fmla="*/ 6330 w 10005"/>
                <a:gd name="connsiteY33" fmla="*/ 2446 h 9986"/>
                <a:gd name="connsiteX34" fmla="*/ 7245 w 10005"/>
                <a:gd name="connsiteY34" fmla="*/ 2923 h 9986"/>
                <a:gd name="connsiteX35" fmla="*/ 7296 w 10005"/>
                <a:gd name="connsiteY35" fmla="*/ 3161 h 9986"/>
                <a:gd name="connsiteX36" fmla="*/ 6225 w 10005"/>
                <a:gd name="connsiteY36" fmla="*/ 3370 h 9986"/>
                <a:gd name="connsiteX37" fmla="*/ 5973 w 10005"/>
                <a:gd name="connsiteY37" fmla="*/ 3878 h 9986"/>
                <a:gd name="connsiteX38" fmla="*/ 6427 w 10005"/>
                <a:gd name="connsiteY38" fmla="*/ 4264 h 9986"/>
                <a:gd name="connsiteX39" fmla="*/ 7601 w 10005"/>
                <a:gd name="connsiteY39" fmla="*/ 4203 h 9986"/>
                <a:gd name="connsiteX40" fmla="*/ 8366 w 10005"/>
                <a:gd name="connsiteY40" fmla="*/ 4742 h 9986"/>
                <a:gd name="connsiteX41" fmla="*/ 8470 w 10005"/>
                <a:gd name="connsiteY41" fmla="*/ 5218 h 9986"/>
                <a:gd name="connsiteX42" fmla="*/ 7705 w 10005"/>
                <a:gd name="connsiteY42" fmla="*/ 5484 h 9986"/>
                <a:gd name="connsiteX43" fmla="*/ 6738 w 10005"/>
                <a:gd name="connsiteY43" fmla="*/ 5336 h 9986"/>
                <a:gd name="connsiteX44" fmla="*/ 6225 w 10005"/>
                <a:gd name="connsiteY44" fmla="*/ 5663 h 9986"/>
                <a:gd name="connsiteX45" fmla="*/ 6427 w 10005"/>
                <a:gd name="connsiteY45" fmla="*/ 5962 h 9986"/>
                <a:gd name="connsiteX46" fmla="*/ 7653 w 10005"/>
                <a:gd name="connsiteY46" fmla="*/ 5902 h 9986"/>
                <a:gd name="connsiteX47" fmla="*/ 8263 w 10005"/>
                <a:gd name="connsiteY47" fmla="*/ 6022 h 9986"/>
                <a:gd name="connsiteX48" fmla="*/ 8216 w 10005"/>
                <a:gd name="connsiteY48" fmla="*/ 6944 h 9986"/>
                <a:gd name="connsiteX49" fmla="*/ 7601 w 10005"/>
                <a:gd name="connsiteY49" fmla="*/ 7212 h 9986"/>
                <a:gd name="connsiteX50" fmla="*/ 6939 w 10005"/>
                <a:gd name="connsiteY50" fmla="*/ 6944 h 9986"/>
                <a:gd name="connsiteX51" fmla="*/ 6122 w 10005"/>
                <a:gd name="connsiteY51" fmla="*/ 7034 h 9986"/>
                <a:gd name="connsiteX52" fmla="*/ 5765 w 10005"/>
                <a:gd name="connsiteY52" fmla="*/ 7390 h 9986"/>
                <a:gd name="connsiteX53" fmla="*/ 6531 w 10005"/>
                <a:gd name="connsiteY53" fmla="*/ 7720 h 9986"/>
                <a:gd name="connsiteX54" fmla="*/ 6784 w 10005"/>
                <a:gd name="connsiteY54" fmla="*/ 8197 h 9986"/>
                <a:gd name="connsiteX55" fmla="*/ 6122 w 10005"/>
                <a:gd name="connsiteY55" fmla="*/ 8731 h 9986"/>
                <a:gd name="connsiteX56" fmla="*/ 5616 w 10005"/>
                <a:gd name="connsiteY56" fmla="*/ 8852 h 9986"/>
                <a:gd name="connsiteX57" fmla="*/ 5408 w 10005"/>
                <a:gd name="connsiteY57" fmla="*/ 8197 h 9986"/>
                <a:gd name="connsiteX58" fmla="*/ 5207 w 10005"/>
                <a:gd name="connsiteY58" fmla="*/ 7868 h 9986"/>
                <a:gd name="connsiteX59" fmla="*/ 4745 w 10005"/>
                <a:gd name="connsiteY59" fmla="*/ 8016 h 9986"/>
                <a:gd name="connsiteX60" fmla="*/ 4544 w 10005"/>
                <a:gd name="connsiteY60" fmla="*/ 8644 h 9986"/>
                <a:gd name="connsiteX61" fmla="*/ 3675 w 10005"/>
                <a:gd name="connsiteY61" fmla="*/ 8822 h 9986"/>
                <a:gd name="connsiteX62" fmla="*/ 2858 w 10005"/>
                <a:gd name="connsiteY62" fmla="*/ 8462 h 9986"/>
                <a:gd name="connsiteX63" fmla="*/ 2553 w 10005"/>
                <a:gd name="connsiteY63" fmla="*/ 8046 h 9986"/>
                <a:gd name="connsiteX64" fmla="*/ 3318 w 10005"/>
                <a:gd name="connsiteY64" fmla="*/ 7837 h 9986"/>
                <a:gd name="connsiteX65" fmla="*/ 4135 w 10005"/>
                <a:gd name="connsiteY65" fmla="*/ 7450 h 9986"/>
                <a:gd name="connsiteX66" fmla="*/ 3727 w 10005"/>
                <a:gd name="connsiteY66" fmla="*/ 7004 h 9986"/>
                <a:gd name="connsiteX67" fmla="*/ 2656 w 10005"/>
                <a:gd name="connsiteY67" fmla="*/ 6765 h 9986"/>
                <a:gd name="connsiteX0" fmla="*/ 2655 w 10000"/>
                <a:gd name="connsiteY0" fmla="*/ 6771 h 9997"/>
                <a:gd name="connsiteX1" fmla="*/ 1735 w 10000"/>
                <a:gd name="connsiteY1" fmla="*/ 7011 h 9997"/>
                <a:gd name="connsiteX2" fmla="*/ 1261 w 10000"/>
                <a:gd name="connsiteY2" fmla="*/ 8205 h 9997"/>
                <a:gd name="connsiteX3" fmla="*/ 1766 w 10000"/>
                <a:gd name="connsiteY3" fmla="*/ 9264 h 9997"/>
                <a:gd name="connsiteX4" fmla="*/ 4439 w 10000"/>
                <a:gd name="connsiteY4" fmla="*/ 9993 h 9997"/>
                <a:gd name="connsiteX5" fmla="*/ 6833 w 10000"/>
                <a:gd name="connsiteY5" fmla="*/ 9545 h 9997"/>
                <a:gd name="connsiteX6" fmla="*/ 8109 w 10000"/>
                <a:gd name="connsiteY6" fmla="*/ 8888 h 9997"/>
                <a:gd name="connsiteX7" fmla="*/ 8978 w 10000"/>
                <a:gd name="connsiteY7" fmla="*/ 7758 h 9997"/>
                <a:gd name="connsiteX8" fmla="*/ 9536 w 10000"/>
                <a:gd name="connsiteY8" fmla="*/ 6684 h 9997"/>
                <a:gd name="connsiteX9" fmla="*/ 9996 w 10000"/>
                <a:gd name="connsiteY9" fmla="*/ 5550 h 9997"/>
                <a:gd name="connsiteX10" fmla="*/ 9737 w 10000"/>
                <a:gd name="connsiteY10" fmla="*/ 3702 h 9997"/>
                <a:gd name="connsiteX11" fmla="*/ 9282 w 10000"/>
                <a:gd name="connsiteY11" fmla="*/ 3312 h 9997"/>
                <a:gd name="connsiteX12" fmla="*/ 9023 w 10000"/>
                <a:gd name="connsiteY12" fmla="*/ 2837 h 9997"/>
                <a:gd name="connsiteX13" fmla="*/ 7804 w 10000"/>
                <a:gd name="connsiteY13" fmla="*/ 1403 h 9997"/>
                <a:gd name="connsiteX14" fmla="*/ 6327 w 10000"/>
                <a:gd name="connsiteY14" fmla="*/ 390 h 9997"/>
                <a:gd name="connsiteX15" fmla="*/ 4133 w 10000"/>
                <a:gd name="connsiteY15" fmla="*/ 2 h 9997"/>
                <a:gd name="connsiteX16" fmla="*/ 2164 w 10000"/>
                <a:gd name="connsiteY16" fmla="*/ 280 h 9997"/>
                <a:gd name="connsiteX17" fmla="*/ 257 w 10000"/>
                <a:gd name="connsiteY17" fmla="*/ 1611 h 9997"/>
                <a:gd name="connsiteX18" fmla="*/ 56 w 10000"/>
                <a:gd name="connsiteY18" fmla="*/ 2446 h 9997"/>
                <a:gd name="connsiteX19" fmla="*/ 612 w 10000"/>
                <a:gd name="connsiteY19" fmla="*/ 3101 h 9997"/>
                <a:gd name="connsiteX20" fmla="*/ 1534 w 10000"/>
                <a:gd name="connsiteY20" fmla="*/ 3520 h 9997"/>
                <a:gd name="connsiteX21" fmla="*/ 2604 w 10000"/>
                <a:gd name="connsiteY21" fmla="*/ 3372 h 9997"/>
                <a:gd name="connsiteX22" fmla="*/ 3265 w 10000"/>
                <a:gd name="connsiteY22" fmla="*/ 2837 h 9997"/>
                <a:gd name="connsiteX23" fmla="*/ 2805 w 10000"/>
                <a:gd name="connsiteY23" fmla="*/ 2389 h 9997"/>
                <a:gd name="connsiteX24" fmla="*/ 1838 w 10000"/>
                <a:gd name="connsiteY24" fmla="*/ 2207 h 9997"/>
                <a:gd name="connsiteX25" fmla="*/ 2351 w 10000"/>
                <a:gd name="connsiteY25" fmla="*/ 1403 h 9997"/>
                <a:gd name="connsiteX26" fmla="*/ 3064 w 10000"/>
                <a:gd name="connsiteY26" fmla="*/ 1494 h 9997"/>
                <a:gd name="connsiteX27" fmla="*/ 3420 w 10000"/>
                <a:gd name="connsiteY27" fmla="*/ 2029 h 9997"/>
                <a:gd name="connsiteX28" fmla="*/ 4335 w 10000"/>
                <a:gd name="connsiteY28" fmla="*/ 1701 h 9997"/>
                <a:gd name="connsiteX29" fmla="*/ 5302 w 10000"/>
                <a:gd name="connsiteY29" fmla="*/ 1580 h 9997"/>
                <a:gd name="connsiteX30" fmla="*/ 5561 w 10000"/>
                <a:gd name="connsiteY30" fmla="*/ 1790 h 9997"/>
                <a:gd name="connsiteX31" fmla="*/ 5049 w 10000"/>
                <a:gd name="connsiteY31" fmla="*/ 2268 h 9997"/>
                <a:gd name="connsiteX32" fmla="*/ 5762 w 10000"/>
                <a:gd name="connsiteY32" fmla="*/ 2655 h 9997"/>
                <a:gd name="connsiteX33" fmla="*/ 6327 w 10000"/>
                <a:gd name="connsiteY33" fmla="*/ 2446 h 9997"/>
                <a:gd name="connsiteX34" fmla="*/ 7241 w 10000"/>
                <a:gd name="connsiteY34" fmla="*/ 2924 h 9997"/>
                <a:gd name="connsiteX35" fmla="*/ 7292 w 10000"/>
                <a:gd name="connsiteY35" fmla="*/ 3162 h 9997"/>
                <a:gd name="connsiteX36" fmla="*/ 6222 w 10000"/>
                <a:gd name="connsiteY36" fmla="*/ 3372 h 9997"/>
                <a:gd name="connsiteX37" fmla="*/ 5970 w 10000"/>
                <a:gd name="connsiteY37" fmla="*/ 3880 h 9997"/>
                <a:gd name="connsiteX38" fmla="*/ 6424 w 10000"/>
                <a:gd name="connsiteY38" fmla="*/ 4267 h 9997"/>
                <a:gd name="connsiteX39" fmla="*/ 7597 w 10000"/>
                <a:gd name="connsiteY39" fmla="*/ 4206 h 9997"/>
                <a:gd name="connsiteX40" fmla="*/ 8362 w 10000"/>
                <a:gd name="connsiteY40" fmla="*/ 4746 h 9997"/>
                <a:gd name="connsiteX41" fmla="*/ 8466 w 10000"/>
                <a:gd name="connsiteY41" fmla="*/ 5222 h 9997"/>
                <a:gd name="connsiteX42" fmla="*/ 7701 w 10000"/>
                <a:gd name="connsiteY42" fmla="*/ 5489 h 9997"/>
                <a:gd name="connsiteX43" fmla="*/ 6735 w 10000"/>
                <a:gd name="connsiteY43" fmla="*/ 5340 h 9997"/>
                <a:gd name="connsiteX44" fmla="*/ 6222 w 10000"/>
                <a:gd name="connsiteY44" fmla="*/ 5668 h 9997"/>
                <a:gd name="connsiteX45" fmla="*/ 6424 w 10000"/>
                <a:gd name="connsiteY45" fmla="*/ 5967 h 9997"/>
                <a:gd name="connsiteX46" fmla="*/ 7649 w 10000"/>
                <a:gd name="connsiteY46" fmla="*/ 5907 h 9997"/>
                <a:gd name="connsiteX47" fmla="*/ 8259 w 10000"/>
                <a:gd name="connsiteY47" fmla="*/ 6027 h 9997"/>
                <a:gd name="connsiteX48" fmla="*/ 8212 w 10000"/>
                <a:gd name="connsiteY48" fmla="*/ 6951 h 9997"/>
                <a:gd name="connsiteX49" fmla="*/ 7597 w 10000"/>
                <a:gd name="connsiteY49" fmla="*/ 7219 h 9997"/>
                <a:gd name="connsiteX50" fmla="*/ 6936 w 10000"/>
                <a:gd name="connsiteY50" fmla="*/ 6951 h 9997"/>
                <a:gd name="connsiteX51" fmla="*/ 6119 w 10000"/>
                <a:gd name="connsiteY51" fmla="*/ 7041 h 9997"/>
                <a:gd name="connsiteX52" fmla="*/ 5762 w 10000"/>
                <a:gd name="connsiteY52" fmla="*/ 7397 h 9997"/>
                <a:gd name="connsiteX53" fmla="*/ 6528 w 10000"/>
                <a:gd name="connsiteY53" fmla="*/ 7728 h 9997"/>
                <a:gd name="connsiteX54" fmla="*/ 6781 w 10000"/>
                <a:gd name="connsiteY54" fmla="*/ 8205 h 9997"/>
                <a:gd name="connsiteX55" fmla="*/ 6119 w 10000"/>
                <a:gd name="connsiteY55" fmla="*/ 8740 h 9997"/>
                <a:gd name="connsiteX56" fmla="*/ 5613 w 10000"/>
                <a:gd name="connsiteY56" fmla="*/ 8861 h 9997"/>
                <a:gd name="connsiteX57" fmla="*/ 5405 w 10000"/>
                <a:gd name="connsiteY57" fmla="*/ 8205 h 9997"/>
                <a:gd name="connsiteX58" fmla="*/ 5204 w 10000"/>
                <a:gd name="connsiteY58" fmla="*/ 7876 h 9997"/>
                <a:gd name="connsiteX59" fmla="*/ 4743 w 10000"/>
                <a:gd name="connsiteY59" fmla="*/ 8024 h 9997"/>
                <a:gd name="connsiteX60" fmla="*/ 4542 w 10000"/>
                <a:gd name="connsiteY60" fmla="*/ 8653 h 9997"/>
                <a:gd name="connsiteX61" fmla="*/ 3673 w 10000"/>
                <a:gd name="connsiteY61" fmla="*/ 8831 h 9997"/>
                <a:gd name="connsiteX62" fmla="*/ 2857 w 10000"/>
                <a:gd name="connsiteY62" fmla="*/ 8471 h 9997"/>
                <a:gd name="connsiteX63" fmla="*/ 2552 w 10000"/>
                <a:gd name="connsiteY63" fmla="*/ 8054 h 9997"/>
                <a:gd name="connsiteX64" fmla="*/ 3316 w 10000"/>
                <a:gd name="connsiteY64" fmla="*/ 7845 h 9997"/>
                <a:gd name="connsiteX65" fmla="*/ 4133 w 10000"/>
                <a:gd name="connsiteY65" fmla="*/ 7457 h 9997"/>
                <a:gd name="connsiteX66" fmla="*/ 3725 w 10000"/>
                <a:gd name="connsiteY66" fmla="*/ 7011 h 9997"/>
                <a:gd name="connsiteX67" fmla="*/ 2655 w 10000"/>
                <a:gd name="connsiteY67" fmla="*/ 6771 h 9997"/>
                <a:gd name="connsiteX0" fmla="*/ 2655 w 10000"/>
                <a:gd name="connsiteY0" fmla="*/ 6773 h 10000"/>
                <a:gd name="connsiteX1" fmla="*/ 1735 w 10000"/>
                <a:gd name="connsiteY1" fmla="*/ 7013 h 10000"/>
                <a:gd name="connsiteX2" fmla="*/ 1261 w 10000"/>
                <a:gd name="connsiteY2" fmla="*/ 8207 h 10000"/>
                <a:gd name="connsiteX3" fmla="*/ 1766 w 10000"/>
                <a:gd name="connsiteY3" fmla="*/ 9267 h 10000"/>
                <a:gd name="connsiteX4" fmla="*/ 4439 w 10000"/>
                <a:gd name="connsiteY4" fmla="*/ 9996 h 10000"/>
                <a:gd name="connsiteX5" fmla="*/ 6833 w 10000"/>
                <a:gd name="connsiteY5" fmla="*/ 9548 h 10000"/>
                <a:gd name="connsiteX6" fmla="*/ 8109 w 10000"/>
                <a:gd name="connsiteY6" fmla="*/ 8891 h 10000"/>
                <a:gd name="connsiteX7" fmla="*/ 8978 w 10000"/>
                <a:gd name="connsiteY7" fmla="*/ 7760 h 10000"/>
                <a:gd name="connsiteX8" fmla="*/ 9536 w 10000"/>
                <a:gd name="connsiteY8" fmla="*/ 6686 h 10000"/>
                <a:gd name="connsiteX9" fmla="*/ 9996 w 10000"/>
                <a:gd name="connsiteY9" fmla="*/ 5552 h 10000"/>
                <a:gd name="connsiteX10" fmla="*/ 9737 w 10000"/>
                <a:gd name="connsiteY10" fmla="*/ 3703 h 10000"/>
                <a:gd name="connsiteX11" fmla="*/ 9282 w 10000"/>
                <a:gd name="connsiteY11" fmla="*/ 3313 h 10000"/>
                <a:gd name="connsiteX12" fmla="*/ 9023 w 10000"/>
                <a:gd name="connsiteY12" fmla="*/ 2838 h 10000"/>
                <a:gd name="connsiteX13" fmla="*/ 7804 w 10000"/>
                <a:gd name="connsiteY13" fmla="*/ 1403 h 10000"/>
                <a:gd name="connsiteX14" fmla="*/ 6327 w 10000"/>
                <a:gd name="connsiteY14" fmla="*/ 390 h 10000"/>
                <a:gd name="connsiteX15" fmla="*/ 4133 w 10000"/>
                <a:gd name="connsiteY15" fmla="*/ 2 h 10000"/>
                <a:gd name="connsiteX16" fmla="*/ 2164 w 10000"/>
                <a:gd name="connsiteY16" fmla="*/ 280 h 10000"/>
                <a:gd name="connsiteX17" fmla="*/ 257 w 10000"/>
                <a:gd name="connsiteY17" fmla="*/ 1611 h 10000"/>
                <a:gd name="connsiteX18" fmla="*/ 56 w 10000"/>
                <a:gd name="connsiteY18" fmla="*/ 2447 h 10000"/>
                <a:gd name="connsiteX19" fmla="*/ 612 w 10000"/>
                <a:gd name="connsiteY19" fmla="*/ 3102 h 10000"/>
                <a:gd name="connsiteX20" fmla="*/ 1534 w 10000"/>
                <a:gd name="connsiteY20" fmla="*/ 3521 h 10000"/>
                <a:gd name="connsiteX21" fmla="*/ 2604 w 10000"/>
                <a:gd name="connsiteY21" fmla="*/ 3373 h 10000"/>
                <a:gd name="connsiteX22" fmla="*/ 3265 w 10000"/>
                <a:gd name="connsiteY22" fmla="*/ 2838 h 10000"/>
                <a:gd name="connsiteX23" fmla="*/ 2805 w 10000"/>
                <a:gd name="connsiteY23" fmla="*/ 2390 h 10000"/>
                <a:gd name="connsiteX24" fmla="*/ 1838 w 10000"/>
                <a:gd name="connsiteY24" fmla="*/ 2208 h 10000"/>
                <a:gd name="connsiteX25" fmla="*/ 2351 w 10000"/>
                <a:gd name="connsiteY25" fmla="*/ 1403 h 10000"/>
                <a:gd name="connsiteX26" fmla="*/ 3064 w 10000"/>
                <a:gd name="connsiteY26" fmla="*/ 1494 h 10000"/>
                <a:gd name="connsiteX27" fmla="*/ 3420 w 10000"/>
                <a:gd name="connsiteY27" fmla="*/ 2030 h 10000"/>
                <a:gd name="connsiteX28" fmla="*/ 4335 w 10000"/>
                <a:gd name="connsiteY28" fmla="*/ 1702 h 10000"/>
                <a:gd name="connsiteX29" fmla="*/ 5302 w 10000"/>
                <a:gd name="connsiteY29" fmla="*/ 1580 h 10000"/>
                <a:gd name="connsiteX30" fmla="*/ 5561 w 10000"/>
                <a:gd name="connsiteY30" fmla="*/ 1791 h 10000"/>
                <a:gd name="connsiteX31" fmla="*/ 5049 w 10000"/>
                <a:gd name="connsiteY31" fmla="*/ 2269 h 10000"/>
                <a:gd name="connsiteX32" fmla="*/ 5762 w 10000"/>
                <a:gd name="connsiteY32" fmla="*/ 2656 h 10000"/>
                <a:gd name="connsiteX33" fmla="*/ 6327 w 10000"/>
                <a:gd name="connsiteY33" fmla="*/ 2447 h 10000"/>
                <a:gd name="connsiteX34" fmla="*/ 7241 w 10000"/>
                <a:gd name="connsiteY34" fmla="*/ 2925 h 10000"/>
                <a:gd name="connsiteX35" fmla="*/ 7292 w 10000"/>
                <a:gd name="connsiteY35" fmla="*/ 3163 h 10000"/>
                <a:gd name="connsiteX36" fmla="*/ 6222 w 10000"/>
                <a:gd name="connsiteY36" fmla="*/ 3373 h 10000"/>
                <a:gd name="connsiteX37" fmla="*/ 5970 w 10000"/>
                <a:gd name="connsiteY37" fmla="*/ 3881 h 10000"/>
                <a:gd name="connsiteX38" fmla="*/ 6424 w 10000"/>
                <a:gd name="connsiteY38" fmla="*/ 4268 h 10000"/>
                <a:gd name="connsiteX39" fmla="*/ 7597 w 10000"/>
                <a:gd name="connsiteY39" fmla="*/ 4207 h 10000"/>
                <a:gd name="connsiteX40" fmla="*/ 8362 w 10000"/>
                <a:gd name="connsiteY40" fmla="*/ 4747 h 10000"/>
                <a:gd name="connsiteX41" fmla="*/ 8466 w 10000"/>
                <a:gd name="connsiteY41" fmla="*/ 5224 h 10000"/>
                <a:gd name="connsiteX42" fmla="*/ 7701 w 10000"/>
                <a:gd name="connsiteY42" fmla="*/ 5491 h 10000"/>
                <a:gd name="connsiteX43" fmla="*/ 6735 w 10000"/>
                <a:gd name="connsiteY43" fmla="*/ 5342 h 10000"/>
                <a:gd name="connsiteX44" fmla="*/ 6222 w 10000"/>
                <a:gd name="connsiteY44" fmla="*/ 5670 h 10000"/>
                <a:gd name="connsiteX45" fmla="*/ 6424 w 10000"/>
                <a:gd name="connsiteY45" fmla="*/ 5969 h 10000"/>
                <a:gd name="connsiteX46" fmla="*/ 7649 w 10000"/>
                <a:gd name="connsiteY46" fmla="*/ 5909 h 10000"/>
                <a:gd name="connsiteX47" fmla="*/ 8259 w 10000"/>
                <a:gd name="connsiteY47" fmla="*/ 6029 h 10000"/>
                <a:gd name="connsiteX48" fmla="*/ 8212 w 10000"/>
                <a:gd name="connsiteY48" fmla="*/ 6953 h 10000"/>
                <a:gd name="connsiteX49" fmla="*/ 7597 w 10000"/>
                <a:gd name="connsiteY49" fmla="*/ 7221 h 10000"/>
                <a:gd name="connsiteX50" fmla="*/ 6936 w 10000"/>
                <a:gd name="connsiteY50" fmla="*/ 6953 h 10000"/>
                <a:gd name="connsiteX51" fmla="*/ 6119 w 10000"/>
                <a:gd name="connsiteY51" fmla="*/ 7043 h 10000"/>
                <a:gd name="connsiteX52" fmla="*/ 5762 w 10000"/>
                <a:gd name="connsiteY52" fmla="*/ 7399 h 10000"/>
                <a:gd name="connsiteX53" fmla="*/ 6528 w 10000"/>
                <a:gd name="connsiteY53" fmla="*/ 7730 h 10000"/>
                <a:gd name="connsiteX54" fmla="*/ 6781 w 10000"/>
                <a:gd name="connsiteY54" fmla="*/ 8207 h 10000"/>
                <a:gd name="connsiteX55" fmla="*/ 6119 w 10000"/>
                <a:gd name="connsiteY55" fmla="*/ 8743 h 10000"/>
                <a:gd name="connsiteX56" fmla="*/ 5613 w 10000"/>
                <a:gd name="connsiteY56" fmla="*/ 8864 h 10000"/>
                <a:gd name="connsiteX57" fmla="*/ 5405 w 10000"/>
                <a:gd name="connsiteY57" fmla="*/ 8207 h 10000"/>
                <a:gd name="connsiteX58" fmla="*/ 5204 w 10000"/>
                <a:gd name="connsiteY58" fmla="*/ 7878 h 10000"/>
                <a:gd name="connsiteX59" fmla="*/ 4743 w 10000"/>
                <a:gd name="connsiteY59" fmla="*/ 8026 h 10000"/>
                <a:gd name="connsiteX60" fmla="*/ 4542 w 10000"/>
                <a:gd name="connsiteY60" fmla="*/ 8656 h 10000"/>
                <a:gd name="connsiteX61" fmla="*/ 3673 w 10000"/>
                <a:gd name="connsiteY61" fmla="*/ 8834 h 10000"/>
                <a:gd name="connsiteX62" fmla="*/ 2857 w 10000"/>
                <a:gd name="connsiteY62" fmla="*/ 8474 h 10000"/>
                <a:gd name="connsiteX63" fmla="*/ 2552 w 10000"/>
                <a:gd name="connsiteY63" fmla="*/ 8056 h 10000"/>
                <a:gd name="connsiteX64" fmla="*/ 3316 w 10000"/>
                <a:gd name="connsiteY64" fmla="*/ 7847 h 10000"/>
                <a:gd name="connsiteX65" fmla="*/ 4133 w 10000"/>
                <a:gd name="connsiteY65" fmla="*/ 7459 h 10000"/>
                <a:gd name="connsiteX66" fmla="*/ 3725 w 10000"/>
                <a:gd name="connsiteY66" fmla="*/ 7013 h 10000"/>
                <a:gd name="connsiteX67" fmla="*/ 2655 w 10000"/>
                <a:gd name="connsiteY67" fmla="*/ 6773 h 10000"/>
                <a:gd name="connsiteX0" fmla="*/ 2655 w 10000"/>
                <a:gd name="connsiteY0" fmla="*/ 6777 h 10004"/>
                <a:gd name="connsiteX1" fmla="*/ 1735 w 10000"/>
                <a:gd name="connsiteY1" fmla="*/ 7017 h 10004"/>
                <a:gd name="connsiteX2" fmla="*/ 1261 w 10000"/>
                <a:gd name="connsiteY2" fmla="*/ 8211 h 10004"/>
                <a:gd name="connsiteX3" fmla="*/ 1766 w 10000"/>
                <a:gd name="connsiteY3" fmla="*/ 9271 h 10004"/>
                <a:gd name="connsiteX4" fmla="*/ 4439 w 10000"/>
                <a:gd name="connsiteY4" fmla="*/ 10000 h 10004"/>
                <a:gd name="connsiteX5" fmla="*/ 6833 w 10000"/>
                <a:gd name="connsiteY5" fmla="*/ 9552 h 10004"/>
                <a:gd name="connsiteX6" fmla="*/ 8109 w 10000"/>
                <a:gd name="connsiteY6" fmla="*/ 8895 h 10004"/>
                <a:gd name="connsiteX7" fmla="*/ 8978 w 10000"/>
                <a:gd name="connsiteY7" fmla="*/ 7764 h 10004"/>
                <a:gd name="connsiteX8" fmla="*/ 9536 w 10000"/>
                <a:gd name="connsiteY8" fmla="*/ 6690 h 10004"/>
                <a:gd name="connsiteX9" fmla="*/ 9996 w 10000"/>
                <a:gd name="connsiteY9" fmla="*/ 5556 h 10004"/>
                <a:gd name="connsiteX10" fmla="*/ 9737 w 10000"/>
                <a:gd name="connsiteY10" fmla="*/ 3707 h 10004"/>
                <a:gd name="connsiteX11" fmla="*/ 9282 w 10000"/>
                <a:gd name="connsiteY11" fmla="*/ 3317 h 10004"/>
                <a:gd name="connsiteX12" fmla="*/ 9023 w 10000"/>
                <a:gd name="connsiteY12" fmla="*/ 2842 h 10004"/>
                <a:gd name="connsiteX13" fmla="*/ 7804 w 10000"/>
                <a:gd name="connsiteY13" fmla="*/ 1407 h 10004"/>
                <a:gd name="connsiteX14" fmla="*/ 6327 w 10000"/>
                <a:gd name="connsiteY14" fmla="*/ 394 h 10004"/>
                <a:gd name="connsiteX15" fmla="*/ 4133 w 10000"/>
                <a:gd name="connsiteY15" fmla="*/ 6 h 10004"/>
                <a:gd name="connsiteX16" fmla="*/ 2164 w 10000"/>
                <a:gd name="connsiteY16" fmla="*/ 284 h 10004"/>
                <a:gd name="connsiteX17" fmla="*/ 257 w 10000"/>
                <a:gd name="connsiteY17" fmla="*/ 1615 h 10004"/>
                <a:gd name="connsiteX18" fmla="*/ 56 w 10000"/>
                <a:gd name="connsiteY18" fmla="*/ 2451 h 10004"/>
                <a:gd name="connsiteX19" fmla="*/ 612 w 10000"/>
                <a:gd name="connsiteY19" fmla="*/ 3106 h 10004"/>
                <a:gd name="connsiteX20" fmla="*/ 1534 w 10000"/>
                <a:gd name="connsiteY20" fmla="*/ 3525 h 10004"/>
                <a:gd name="connsiteX21" fmla="*/ 2604 w 10000"/>
                <a:gd name="connsiteY21" fmla="*/ 3377 h 10004"/>
                <a:gd name="connsiteX22" fmla="*/ 3265 w 10000"/>
                <a:gd name="connsiteY22" fmla="*/ 2842 h 10004"/>
                <a:gd name="connsiteX23" fmla="*/ 2805 w 10000"/>
                <a:gd name="connsiteY23" fmla="*/ 2394 h 10004"/>
                <a:gd name="connsiteX24" fmla="*/ 1838 w 10000"/>
                <a:gd name="connsiteY24" fmla="*/ 2212 h 10004"/>
                <a:gd name="connsiteX25" fmla="*/ 2351 w 10000"/>
                <a:gd name="connsiteY25" fmla="*/ 1407 h 10004"/>
                <a:gd name="connsiteX26" fmla="*/ 3064 w 10000"/>
                <a:gd name="connsiteY26" fmla="*/ 1498 h 10004"/>
                <a:gd name="connsiteX27" fmla="*/ 3420 w 10000"/>
                <a:gd name="connsiteY27" fmla="*/ 2034 h 10004"/>
                <a:gd name="connsiteX28" fmla="*/ 4335 w 10000"/>
                <a:gd name="connsiteY28" fmla="*/ 1706 h 10004"/>
                <a:gd name="connsiteX29" fmla="*/ 5302 w 10000"/>
                <a:gd name="connsiteY29" fmla="*/ 1584 h 10004"/>
                <a:gd name="connsiteX30" fmla="*/ 5561 w 10000"/>
                <a:gd name="connsiteY30" fmla="*/ 1795 h 10004"/>
                <a:gd name="connsiteX31" fmla="*/ 5049 w 10000"/>
                <a:gd name="connsiteY31" fmla="*/ 2273 h 10004"/>
                <a:gd name="connsiteX32" fmla="*/ 5762 w 10000"/>
                <a:gd name="connsiteY32" fmla="*/ 2660 h 10004"/>
                <a:gd name="connsiteX33" fmla="*/ 6327 w 10000"/>
                <a:gd name="connsiteY33" fmla="*/ 2451 h 10004"/>
                <a:gd name="connsiteX34" fmla="*/ 7241 w 10000"/>
                <a:gd name="connsiteY34" fmla="*/ 2929 h 10004"/>
                <a:gd name="connsiteX35" fmla="*/ 7292 w 10000"/>
                <a:gd name="connsiteY35" fmla="*/ 3167 h 10004"/>
                <a:gd name="connsiteX36" fmla="*/ 6222 w 10000"/>
                <a:gd name="connsiteY36" fmla="*/ 3377 h 10004"/>
                <a:gd name="connsiteX37" fmla="*/ 5970 w 10000"/>
                <a:gd name="connsiteY37" fmla="*/ 3885 h 10004"/>
                <a:gd name="connsiteX38" fmla="*/ 6424 w 10000"/>
                <a:gd name="connsiteY38" fmla="*/ 4272 h 10004"/>
                <a:gd name="connsiteX39" fmla="*/ 7597 w 10000"/>
                <a:gd name="connsiteY39" fmla="*/ 4211 h 10004"/>
                <a:gd name="connsiteX40" fmla="*/ 8362 w 10000"/>
                <a:gd name="connsiteY40" fmla="*/ 4751 h 10004"/>
                <a:gd name="connsiteX41" fmla="*/ 8466 w 10000"/>
                <a:gd name="connsiteY41" fmla="*/ 5228 h 10004"/>
                <a:gd name="connsiteX42" fmla="*/ 7701 w 10000"/>
                <a:gd name="connsiteY42" fmla="*/ 5495 h 10004"/>
                <a:gd name="connsiteX43" fmla="*/ 6735 w 10000"/>
                <a:gd name="connsiteY43" fmla="*/ 5346 h 10004"/>
                <a:gd name="connsiteX44" fmla="*/ 6222 w 10000"/>
                <a:gd name="connsiteY44" fmla="*/ 5674 h 10004"/>
                <a:gd name="connsiteX45" fmla="*/ 6424 w 10000"/>
                <a:gd name="connsiteY45" fmla="*/ 5973 h 10004"/>
                <a:gd name="connsiteX46" fmla="*/ 7649 w 10000"/>
                <a:gd name="connsiteY46" fmla="*/ 5913 h 10004"/>
                <a:gd name="connsiteX47" fmla="*/ 8259 w 10000"/>
                <a:gd name="connsiteY47" fmla="*/ 6033 h 10004"/>
                <a:gd name="connsiteX48" fmla="*/ 8212 w 10000"/>
                <a:gd name="connsiteY48" fmla="*/ 6957 h 10004"/>
                <a:gd name="connsiteX49" fmla="*/ 7597 w 10000"/>
                <a:gd name="connsiteY49" fmla="*/ 7225 h 10004"/>
                <a:gd name="connsiteX50" fmla="*/ 6936 w 10000"/>
                <a:gd name="connsiteY50" fmla="*/ 6957 h 10004"/>
                <a:gd name="connsiteX51" fmla="*/ 6119 w 10000"/>
                <a:gd name="connsiteY51" fmla="*/ 7047 h 10004"/>
                <a:gd name="connsiteX52" fmla="*/ 5762 w 10000"/>
                <a:gd name="connsiteY52" fmla="*/ 7403 h 10004"/>
                <a:gd name="connsiteX53" fmla="*/ 6528 w 10000"/>
                <a:gd name="connsiteY53" fmla="*/ 7734 h 10004"/>
                <a:gd name="connsiteX54" fmla="*/ 6781 w 10000"/>
                <a:gd name="connsiteY54" fmla="*/ 8211 h 10004"/>
                <a:gd name="connsiteX55" fmla="*/ 6119 w 10000"/>
                <a:gd name="connsiteY55" fmla="*/ 8747 h 10004"/>
                <a:gd name="connsiteX56" fmla="*/ 5613 w 10000"/>
                <a:gd name="connsiteY56" fmla="*/ 8868 h 10004"/>
                <a:gd name="connsiteX57" fmla="*/ 5405 w 10000"/>
                <a:gd name="connsiteY57" fmla="*/ 8211 h 10004"/>
                <a:gd name="connsiteX58" fmla="*/ 5204 w 10000"/>
                <a:gd name="connsiteY58" fmla="*/ 7882 h 10004"/>
                <a:gd name="connsiteX59" fmla="*/ 4743 w 10000"/>
                <a:gd name="connsiteY59" fmla="*/ 8030 h 10004"/>
                <a:gd name="connsiteX60" fmla="*/ 4542 w 10000"/>
                <a:gd name="connsiteY60" fmla="*/ 8660 h 10004"/>
                <a:gd name="connsiteX61" fmla="*/ 3673 w 10000"/>
                <a:gd name="connsiteY61" fmla="*/ 8838 h 10004"/>
                <a:gd name="connsiteX62" fmla="*/ 2857 w 10000"/>
                <a:gd name="connsiteY62" fmla="*/ 8478 h 10004"/>
                <a:gd name="connsiteX63" fmla="*/ 2552 w 10000"/>
                <a:gd name="connsiteY63" fmla="*/ 8060 h 10004"/>
                <a:gd name="connsiteX64" fmla="*/ 3316 w 10000"/>
                <a:gd name="connsiteY64" fmla="*/ 7851 h 10004"/>
                <a:gd name="connsiteX65" fmla="*/ 4133 w 10000"/>
                <a:gd name="connsiteY65" fmla="*/ 7463 h 10004"/>
                <a:gd name="connsiteX66" fmla="*/ 3725 w 10000"/>
                <a:gd name="connsiteY66" fmla="*/ 7017 h 10004"/>
                <a:gd name="connsiteX67" fmla="*/ 2655 w 10000"/>
                <a:gd name="connsiteY67" fmla="*/ 6777 h 10004"/>
                <a:gd name="connsiteX0" fmla="*/ 2655 w 10000"/>
                <a:gd name="connsiteY0" fmla="*/ 6777 h 10004"/>
                <a:gd name="connsiteX1" fmla="*/ 1735 w 10000"/>
                <a:gd name="connsiteY1" fmla="*/ 7017 h 10004"/>
                <a:gd name="connsiteX2" fmla="*/ 1261 w 10000"/>
                <a:gd name="connsiteY2" fmla="*/ 8211 h 10004"/>
                <a:gd name="connsiteX3" fmla="*/ 1766 w 10000"/>
                <a:gd name="connsiteY3" fmla="*/ 9271 h 10004"/>
                <a:gd name="connsiteX4" fmla="*/ 4439 w 10000"/>
                <a:gd name="connsiteY4" fmla="*/ 10000 h 10004"/>
                <a:gd name="connsiteX5" fmla="*/ 6833 w 10000"/>
                <a:gd name="connsiteY5" fmla="*/ 9552 h 10004"/>
                <a:gd name="connsiteX6" fmla="*/ 8109 w 10000"/>
                <a:gd name="connsiteY6" fmla="*/ 8895 h 10004"/>
                <a:gd name="connsiteX7" fmla="*/ 8978 w 10000"/>
                <a:gd name="connsiteY7" fmla="*/ 7764 h 10004"/>
                <a:gd name="connsiteX8" fmla="*/ 9536 w 10000"/>
                <a:gd name="connsiteY8" fmla="*/ 6690 h 10004"/>
                <a:gd name="connsiteX9" fmla="*/ 9996 w 10000"/>
                <a:gd name="connsiteY9" fmla="*/ 5556 h 10004"/>
                <a:gd name="connsiteX10" fmla="*/ 9737 w 10000"/>
                <a:gd name="connsiteY10" fmla="*/ 3707 h 10004"/>
                <a:gd name="connsiteX11" fmla="*/ 9282 w 10000"/>
                <a:gd name="connsiteY11" fmla="*/ 3317 h 10004"/>
                <a:gd name="connsiteX12" fmla="*/ 9023 w 10000"/>
                <a:gd name="connsiteY12" fmla="*/ 2842 h 10004"/>
                <a:gd name="connsiteX13" fmla="*/ 7804 w 10000"/>
                <a:gd name="connsiteY13" fmla="*/ 1407 h 10004"/>
                <a:gd name="connsiteX14" fmla="*/ 6327 w 10000"/>
                <a:gd name="connsiteY14" fmla="*/ 394 h 10004"/>
                <a:gd name="connsiteX15" fmla="*/ 4133 w 10000"/>
                <a:gd name="connsiteY15" fmla="*/ 6 h 10004"/>
                <a:gd name="connsiteX16" fmla="*/ 2164 w 10000"/>
                <a:gd name="connsiteY16" fmla="*/ 284 h 10004"/>
                <a:gd name="connsiteX17" fmla="*/ 257 w 10000"/>
                <a:gd name="connsiteY17" fmla="*/ 1615 h 10004"/>
                <a:gd name="connsiteX18" fmla="*/ 56 w 10000"/>
                <a:gd name="connsiteY18" fmla="*/ 2451 h 10004"/>
                <a:gd name="connsiteX19" fmla="*/ 612 w 10000"/>
                <a:gd name="connsiteY19" fmla="*/ 3106 h 10004"/>
                <a:gd name="connsiteX20" fmla="*/ 1534 w 10000"/>
                <a:gd name="connsiteY20" fmla="*/ 3525 h 10004"/>
                <a:gd name="connsiteX21" fmla="*/ 2604 w 10000"/>
                <a:gd name="connsiteY21" fmla="*/ 3377 h 10004"/>
                <a:gd name="connsiteX22" fmla="*/ 3265 w 10000"/>
                <a:gd name="connsiteY22" fmla="*/ 2842 h 10004"/>
                <a:gd name="connsiteX23" fmla="*/ 2805 w 10000"/>
                <a:gd name="connsiteY23" fmla="*/ 2394 h 10004"/>
                <a:gd name="connsiteX24" fmla="*/ 1838 w 10000"/>
                <a:gd name="connsiteY24" fmla="*/ 2212 h 10004"/>
                <a:gd name="connsiteX25" fmla="*/ 2351 w 10000"/>
                <a:gd name="connsiteY25" fmla="*/ 1407 h 10004"/>
                <a:gd name="connsiteX26" fmla="*/ 3064 w 10000"/>
                <a:gd name="connsiteY26" fmla="*/ 1498 h 10004"/>
                <a:gd name="connsiteX27" fmla="*/ 3420 w 10000"/>
                <a:gd name="connsiteY27" fmla="*/ 2034 h 10004"/>
                <a:gd name="connsiteX28" fmla="*/ 4335 w 10000"/>
                <a:gd name="connsiteY28" fmla="*/ 1706 h 10004"/>
                <a:gd name="connsiteX29" fmla="*/ 5302 w 10000"/>
                <a:gd name="connsiteY29" fmla="*/ 1584 h 10004"/>
                <a:gd name="connsiteX30" fmla="*/ 5561 w 10000"/>
                <a:gd name="connsiteY30" fmla="*/ 1795 h 10004"/>
                <a:gd name="connsiteX31" fmla="*/ 5049 w 10000"/>
                <a:gd name="connsiteY31" fmla="*/ 2273 h 10004"/>
                <a:gd name="connsiteX32" fmla="*/ 5762 w 10000"/>
                <a:gd name="connsiteY32" fmla="*/ 2660 h 10004"/>
                <a:gd name="connsiteX33" fmla="*/ 6327 w 10000"/>
                <a:gd name="connsiteY33" fmla="*/ 2451 h 10004"/>
                <a:gd name="connsiteX34" fmla="*/ 7241 w 10000"/>
                <a:gd name="connsiteY34" fmla="*/ 2929 h 10004"/>
                <a:gd name="connsiteX35" fmla="*/ 7292 w 10000"/>
                <a:gd name="connsiteY35" fmla="*/ 3167 h 10004"/>
                <a:gd name="connsiteX36" fmla="*/ 6222 w 10000"/>
                <a:gd name="connsiteY36" fmla="*/ 3377 h 10004"/>
                <a:gd name="connsiteX37" fmla="*/ 5970 w 10000"/>
                <a:gd name="connsiteY37" fmla="*/ 3885 h 10004"/>
                <a:gd name="connsiteX38" fmla="*/ 6424 w 10000"/>
                <a:gd name="connsiteY38" fmla="*/ 4272 h 10004"/>
                <a:gd name="connsiteX39" fmla="*/ 7597 w 10000"/>
                <a:gd name="connsiteY39" fmla="*/ 4211 h 10004"/>
                <a:gd name="connsiteX40" fmla="*/ 8362 w 10000"/>
                <a:gd name="connsiteY40" fmla="*/ 4751 h 10004"/>
                <a:gd name="connsiteX41" fmla="*/ 8466 w 10000"/>
                <a:gd name="connsiteY41" fmla="*/ 5228 h 10004"/>
                <a:gd name="connsiteX42" fmla="*/ 7701 w 10000"/>
                <a:gd name="connsiteY42" fmla="*/ 5495 h 10004"/>
                <a:gd name="connsiteX43" fmla="*/ 6735 w 10000"/>
                <a:gd name="connsiteY43" fmla="*/ 5346 h 10004"/>
                <a:gd name="connsiteX44" fmla="*/ 6222 w 10000"/>
                <a:gd name="connsiteY44" fmla="*/ 5674 h 10004"/>
                <a:gd name="connsiteX45" fmla="*/ 6424 w 10000"/>
                <a:gd name="connsiteY45" fmla="*/ 5973 h 10004"/>
                <a:gd name="connsiteX46" fmla="*/ 7649 w 10000"/>
                <a:gd name="connsiteY46" fmla="*/ 5913 h 10004"/>
                <a:gd name="connsiteX47" fmla="*/ 8259 w 10000"/>
                <a:gd name="connsiteY47" fmla="*/ 6033 h 10004"/>
                <a:gd name="connsiteX48" fmla="*/ 8212 w 10000"/>
                <a:gd name="connsiteY48" fmla="*/ 6957 h 10004"/>
                <a:gd name="connsiteX49" fmla="*/ 7597 w 10000"/>
                <a:gd name="connsiteY49" fmla="*/ 7225 h 10004"/>
                <a:gd name="connsiteX50" fmla="*/ 6936 w 10000"/>
                <a:gd name="connsiteY50" fmla="*/ 6957 h 10004"/>
                <a:gd name="connsiteX51" fmla="*/ 6119 w 10000"/>
                <a:gd name="connsiteY51" fmla="*/ 7047 h 10004"/>
                <a:gd name="connsiteX52" fmla="*/ 5762 w 10000"/>
                <a:gd name="connsiteY52" fmla="*/ 7403 h 10004"/>
                <a:gd name="connsiteX53" fmla="*/ 6528 w 10000"/>
                <a:gd name="connsiteY53" fmla="*/ 7734 h 10004"/>
                <a:gd name="connsiteX54" fmla="*/ 6781 w 10000"/>
                <a:gd name="connsiteY54" fmla="*/ 8211 h 10004"/>
                <a:gd name="connsiteX55" fmla="*/ 6119 w 10000"/>
                <a:gd name="connsiteY55" fmla="*/ 8747 h 10004"/>
                <a:gd name="connsiteX56" fmla="*/ 5613 w 10000"/>
                <a:gd name="connsiteY56" fmla="*/ 8868 h 10004"/>
                <a:gd name="connsiteX57" fmla="*/ 5405 w 10000"/>
                <a:gd name="connsiteY57" fmla="*/ 8211 h 10004"/>
                <a:gd name="connsiteX58" fmla="*/ 5204 w 10000"/>
                <a:gd name="connsiteY58" fmla="*/ 7882 h 10004"/>
                <a:gd name="connsiteX59" fmla="*/ 4743 w 10000"/>
                <a:gd name="connsiteY59" fmla="*/ 8030 h 10004"/>
                <a:gd name="connsiteX60" fmla="*/ 4542 w 10000"/>
                <a:gd name="connsiteY60" fmla="*/ 8660 h 10004"/>
                <a:gd name="connsiteX61" fmla="*/ 3673 w 10000"/>
                <a:gd name="connsiteY61" fmla="*/ 8838 h 10004"/>
                <a:gd name="connsiteX62" fmla="*/ 2857 w 10000"/>
                <a:gd name="connsiteY62" fmla="*/ 8478 h 10004"/>
                <a:gd name="connsiteX63" fmla="*/ 2552 w 10000"/>
                <a:gd name="connsiteY63" fmla="*/ 8060 h 10004"/>
                <a:gd name="connsiteX64" fmla="*/ 3316 w 10000"/>
                <a:gd name="connsiteY64" fmla="*/ 7851 h 10004"/>
                <a:gd name="connsiteX65" fmla="*/ 4133 w 10000"/>
                <a:gd name="connsiteY65" fmla="*/ 7463 h 10004"/>
                <a:gd name="connsiteX66" fmla="*/ 3725 w 10000"/>
                <a:gd name="connsiteY66" fmla="*/ 7017 h 10004"/>
                <a:gd name="connsiteX67" fmla="*/ 2655 w 10000"/>
                <a:gd name="connsiteY67" fmla="*/ 6777 h 10004"/>
                <a:gd name="connsiteX0" fmla="*/ 2660 w 10005"/>
                <a:gd name="connsiteY0" fmla="*/ 6803 h 10030"/>
                <a:gd name="connsiteX1" fmla="*/ 1740 w 10005"/>
                <a:gd name="connsiteY1" fmla="*/ 7043 h 10030"/>
                <a:gd name="connsiteX2" fmla="*/ 1266 w 10005"/>
                <a:gd name="connsiteY2" fmla="*/ 8237 h 10030"/>
                <a:gd name="connsiteX3" fmla="*/ 1771 w 10005"/>
                <a:gd name="connsiteY3" fmla="*/ 9297 h 10030"/>
                <a:gd name="connsiteX4" fmla="*/ 4444 w 10005"/>
                <a:gd name="connsiteY4" fmla="*/ 10026 h 10030"/>
                <a:gd name="connsiteX5" fmla="*/ 6838 w 10005"/>
                <a:gd name="connsiteY5" fmla="*/ 9578 h 10030"/>
                <a:gd name="connsiteX6" fmla="*/ 8114 w 10005"/>
                <a:gd name="connsiteY6" fmla="*/ 8921 h 10030"/>
                <a:gd name="connsiteX7" fmla="*/ 8983 w 10005"/>
                <a:gd name="connsiteY7" fmla="*/ 7790 h 10030"/>
                <a:gd name="connsiteX8" fmla="*/ 9541 w 10005"/>
                <a:gd name="connsiteY8" fmla="*/ 6716 h 10030"/>
                <a:gd name="connsiteX9" fmla="*/ 10001 w 10005"/>
                <a:gd name="connsiteY9" fmla="*/ 5582 h 10030"/>
                <a:gd name="connsiteX10" fmla="*/ 9742 w 10005"/>
                <a:gd name="connsiteY10" fmla="*/ 3733 h 10030"/>
                <a:gd name="connsiteX11" fmla="*/ 9287 w 10005"/>
                <a:gd name="connsiteY11" fmla="*/ 3343 h 10030"/>
                <a:gd name="connsiteX12" fmla="*/ 9028 w 10005"/>
                <a:gd name="connsiteY12" fmla="*/ 2868 h 10030"/>
                <a:gd name="connsiteX13" fmla="*/ 7809 w 10005"/>
                <a:gd name="connsiteY13" fmla="*/ 1433 h 10030"/>
                <a:gd name="connsiteX14" fmla="*/ 6332 w 10005"/>
                <a:gd name="connsiteY14" fmla="*/ 420 h 10030"/>
                <a:gd name="connsiteX15" fmla="*/ 4138 w 10005"/>
                <a:gd name="connsiteY15" fmla="*/ 32 h 10030"/>
                <a:gd name="connsiteX16" fmla="*/ 2263 w 10005"/>
                <a:gd name="connsiteY16" fmla="*/ 219 h 10030"/>
                <a:gd name="connsiteX17" fmla="*/ 262 w 10005"/>
                <a:gd name="connsiteY17" fmla="*/ 1641 h 10030"/>
                <a:gd name="connsiteX18" fmla="*/ 61 w 10005"/>
                <a:gd name="connsiteY18" fmla="*/ 2477 h 10030"/>
                <a:gd name="connsiteX19" fmla="*/ 617 w 10005"/>
                <a:gd name="connsiteY19" fmla="*/ 3132 h 10030"/>
                <a:gd name="connsiteX20" fmla="*/ 1539 w 10005"/>
                <a:gd name="connsiteY20" fmla="*/ 3551 h 10030"/>
                <a:gd name="connsiteX21" fmla="*/ 2609 w 10005"/>
                <a:gd name="connsiteY21" fmla="*/ 3403 h 10030"/>
                <a:gd name="connsiteX22" fmla="*/ 3270 w 10005"/>
                <a:gd name="connsiteY22" fmla="*/ 2868 h 10030"/>
                <a:gd name="connsiteX23" fmla="*/ 2810 w 10005"/>
                <a:gd name="connsiteY23" fmla="*/ 2420 h 10030"/>
                <a:gd name="connsiteX24" fmla="*/ 1843 w 10005"/>
                <a:gd name="connsiteY24" fmla="*/ 2238 h 10030"/>
                <a:gd name="connsiteX25" fmla="*/ 2356 w 10005"/>
                <a:gd name="connsiteY25" fmla="*/ 1433 h 10030"/>
                <a:gd name="connsiteX26" fmla="*/ 3069 w 10005"/>
                <a:gd name="connsiteY26" fmla="*/ 1524 h 10030"/>
                <a:gd name="connsiteX27" fmla="*/ 3425 w 10005"/>
                <a:gd name="connsiteY27" fmla="*/ 2060 h 10030"/>
                <a:gd name="connsiteX28" fmla="*/ 4340 w 10005"/>
                <a:gd name="connsiteY28" fmla="*/ 1732 h 10030"/>
                <a:gd name="connsiteX29" fmla="*/ 5307 w 10005"/>
                <a:gd name="connsiteY29" fmla="*/ 1610 h 10030"/>
                <a:gd name="connsiteX30" fmla="*/ 5566 w 10005"/>
                <a:gd name="connsiteY30" fmla="*/ 1821 h 10030"/>
                <a:gd name="connsiteX31" fmla="*/ 5054 w 10005"/>
                <a:gd name="connsiteY31" fmla="*/ 2299 h 10030"/>
                <a:gd name="connsiteX32" fmla="*/ 5767 w 10005"/>
                <a:gd name="connsiteY32" fmla="*/ 2686 h 10030"/>
                <a:gd name="connsiteX33" fmla="*/ 6332 w 10005"/>
                <a:gd name="connsiteY33" fmla="*/ 2477 h 10030"/>
                <a:gd name="connsiteX34" fmla="*/ 7246 w 10005"/>
                <a:gd name="connsiteY34" fmla="*/ 2955 h 10030"/>
                <a:gd name="connsiteX35" fmla="*/ 7297 w 10005"/>
                <a:gd name="connsiteY35" fmla="*/ 3193 h 10030"/>
                <a:gd name="connsiteX36" fmla="*/ 6227 w 10005"/>
                <a:gd name="connsiteY36" fmla="*/ 3403 h 10030"/>
                <a:gd name="connsiteX37" fmla="*/ 5975 w 10005"/>
                <a:gd name="connsiteY37" fmla="*/ 3911 h 10030"/>
                <a:gd name="connsiteX38" fmla="*/ 6429 w 10005"/>
                <a:gd name="connsiteY38" fmla="*/ 4298 h 10030"/>
                <a:gd name="connsiteX39" fmla="*/ 7602 w 10005"/>
                <a:gd name="connsiteY39" fmla="*/ 4237 h 10030"/>
                <a:gd name="connsiteX40" fmla="*/ 8367 w 10005"/>
                <a:gd name="connsiteY40" fmla="*/ 4777 h 10030"/>
                <a:gd name="connsiteX41" fmla="*/ 8471 w 10005"/>
                <a:gd name="connsiteY41" fmla="*/ 5254 h 10030"/>
                <a:gd name="connsiteX42" fmla="*/ 7706 w 10005"/>
                <a:gd name="connsiteY42" fmla="*/ 5521 h 10030"/>
                <a:gd name="connsiteX43" fmla="*/ 6740 w 10005"/>
                <a:gd name="connsiteY43" fmla="*/ 5372 h 10030"/>
                <a:gd name="connsiteX44" fmla="*/ 6227 w 10005"/>
                <a:gd name="connsiteY44" fmla="*/ 5700 h 10030"/>
                <a:gd name="connsiteX45" fmla="*/ 6429 w 10005"/>
                <a:gd name="connsiteY45" fmla="*/ 5999 h 10030"/>
                <a:gd name="connsiteX46" fmla="*/ 7654 w 10005"/>
                <a:gd name="connsiteY46" fmla="*/ 5939 h 10030"/>
                <a:gd name="connsiteX47" fmla="*/ 8264 w 10005"/>
                <a:gd name="connsiteY47" fmla="*/ 6059 h 10030"/>
                <a:gd name="connsiteX48" fmla="*/ 8217 w 10005"/>
                <a:gd name="connsiteY48" fmla="*/ 6983 h 10030"/>
                <a:gd name="connsiteX49" fmla="*/ 7602 w 10005"/>
                <a:gd name="connsiteY49" fmla="*/ 7251 h 10030"/>
                <a:gd name="connsiteX50" fmla="*/ 6941 w 10005"/>
                <a:gd name="connsiteY50" fmla="*/ 6983 h 10030"/>
                <a:gd name="connsiteX51" fmla="*/ 6124 w 10005"/>
                <a:gd name="connsiteY51" fmla="*/ 7073 h 10030"/>
                <a:gd name="connsiteX52" fmla="*/ 5767 w 10005"/>
                <a:gd name="connsiteY52" fmla="*/ 7429 h 10030"/>
                <a:gd name="connsiteX53" fmla="*/ 6533 w 10005"/>
                <a:gd name="connsiteY53" fmla="*/ 7760 h 10030"/>
                <a:gd name="connsiteX54" fmla="*/ 6786 w 10005"/>
                <a:gd name="connsiteY54" fmla="*/ 8237 h 10030"/>
                <a:gd name="connsiteX55" fmla="*/ 6124 w 10005"/>
                <a:gd name="connsiteY55" fmla="*/ 8773 h 10030"/>
                <a:gd name="connsiteX56" fmla="*/ 5618 w 10005"/>
                <a:gd name="connsiteY56" fmla="*/ 8894 h 10030"/>
                <a:gd name="connsiteX57" fmla="*/ 5410 w 10005"/>
                <a:gd name="connsiteY57" fmla="*/ 8237 h 10030"/>
                <a:gd name="connsiteX58" fmla="*/ 5209 w 10005"/>
                <a:gd name="connsiteY58" fmla="*/ 7908 h 10030"/>
                <a:gd name="connsiteX59" fmla="*/ 4748 w 10005"/>
                <a:gd name="connsiteY59" fmla="*/ 8056 h 10030"/>
                <a:gd name="connsiteX60" fmla="*/ 4547 w 10005"/>
                <a:gd name="connsiteY60" fmla="*/ 8686 h 10030"/>
                <a:gd name="connsiteX61" fmla="*/ 3678 w 10005"/>
                <a:gd name="connsiteY61" fmla="*/ 8864 h 10030"/>
                <a:gd name="connsiteX62" fmla="*/ 2862 w 10005"/>
                <a:gd name="connsiteY62" fmla="*/ 8504 h 10030"/>
                <a:gd name="connsiteX63" fmla="*/ 2557 w 10005"/>
                <a:gd name="connsiteY63" fmla="*/ 8086 h 10030"/>
                <a:gd name="connsiteX64" fmla="*/ 3321 w 10005"/>
                <a:gd name="connsiteY64" fmla="*/ 7877 h 10030"/>
                <a:gd name="connsiteX65" fmla="*/ 4138 w 10005"/>
                <a:gd name="connsiteY65" fmla="*/ 7489 h 10030"/>
                <a:gd name="connsiteX66" fmla="*/ 3730 w 10005"/>
                <a:gd name="connsiteY66" fmla="*/ 7043 h 10030"/>
                <a:gd name="connsiteX67" fmla="*/ 2660 w 10005"/>
                <a:gd name="connsiteY67" fmla="*/ 6803 h 10030"/>
                <a:gd name="connsiteX0" fmla="*/ 2660 w 10005"/>
                <a:gd name="connsiteY0" fmla="*/ 6803 h 10030"/>
                <a:gd name="connsiteX1" fmla="*/ 1740 w 10005"/>
                <a:gd name="connsiteY1" fmla="*/ 7043 h 10030"/>
                <a:gd name="connsiteX2" fmla="*/ 1266 w 10005"/>
                <a:gd name="connsiteY2" fmla="*/ 8237 h 10030"/>
                <a:gd name="connsiteX3" fmla="*/ 1771 w 10005"/>
                <a:gd name="connsiteY3" fmla="*/ 9297 h 10030"/>
                <a:gd name="connsiteX4" fmla="*/ 4444 w 10005"/>
                <a:gd name="connsiteY4" fmla="*/ 10026 h 10030"/>
                <a:gd name="connsiteX5" fmla="*/ 6838 w 10005"/>
                <a:gd name="connsiteY5" fmla="*/ 9578 h 10030"/>
                <a:gd name="connsiteX6" fmla="*/ 8114 w 10005"/>
                <a:gd name="connsiteY6" fmla="*/ 8921 h 10030"/>
                <a:gd name="connsiteX7" fmla="*/ 8983 w 10005"/>
                <a:gd name="connsiteY7" fmla="*/ 7790 h 10030"/>
                <a:gd name="connsiteX8" fmla="*/ 9541 w 10005"/>
                <a:gd name="connsiteY8" fmla="*/ 6716 h 10030"/>
                <a:gd name="connsiteX9" fmla="*/ 10001 w 10005"/>
                <a:gd name="connsiteY9" fmla="*/ 5582 h 10030"/>
                <a:gd name="connsiteX10" fmla="*/ 9742 w 10005"/>
                <a:gd name="connsiteY10" fmla="*/ 3733 h 10030"/>
                <a:gd name="connsiteX11" fmla="*/ 9287 w 10005"/>
                <a:gd name="connsiteY11" fmla="*/ 3343 h 10030"/>
                <a:gd name="connsiteX12" fmla="*/ 9028 w 10005"/>
                <a:gd name="connsiteY12" fmla="*/ 2868 h 10030"/>
                <a:gd name="connsiteX13" fmla="*/ 7809 w 10005"/>
                <a:gd name="connsiteY13" fmla="*/ 1433 h 10030"/>
                <a:gd name="connsiteX14" fmla="*/ 6332 w 10005"/>
                <a:gd name="connsiteY14" fmla="*/ 420 h 10030"/>
                <a:gd name="connsiteX15" fmla="*/ 4138 w 10005"/>
                <a:gd name="connsiteY15" fmla="*/ 32 h 10030"/>
                <a:gd name="connsiteX16" fmla="*/ 2263 w 10005"/>
                <a:gd name="connsiteY16" fmla="*/ 219 h 10030"/>
                <a:gd name="connsiteX17" fmla="*/ 262 w 10005"/>
                <a:gd name="connsiteY17" fmla="*/ 1641 h 10030"/>
                <a:gd name="connsiteX18" fmla="*/ 61 w 10005"/>
                <a:gd name="connsiteY18" fmla="*/ 2477 h 10030"/>
                <a:gd name="connsiteX19" fmla="*/ 617 w 10005"/>
                <a:gd name="connsiteY19" fmla="*/ 3132 h 10030"/>
                <a:gd name="connsiteX20" fmla="*/ 1539 w 10005"/>
                <a:gd name="connsiteY20" fmla="*/ 3551 h 10030"/>
                <a:gd name="connsiteX21" fmla="*/ 2609 w 10005"/>
                <a:gd name="connsiteY21" fmla="*/ 3403 h 10030"/>
                <a:gd name="connsiteX22" fmla="*/ 3270 w 10005"/>
                <a:gd name="connsiteY22" fmla="*/ 2868 h 10030"/>
                <a:gd name="connsiteX23" fmla="*/ 2810 w 10005"/>
                <a:gd name="connsiteY23" fmla="*/ 2420 h 10030"/>
                <a:gd name="connsiteX24" fmla="*/ 1843 w 10005"/>
                <a:gd name="connsiteY24" fmla="*/ 2238 h 10030"/>
                <a:gd name="connsiteX25" fmla="*/ 2356 w 10005"/>
                <a:gd name="connsiteY25" fmla="*/ 1433 h 10030"/>
                <a:gd name="connsiteX26" fmla="*/ 3069 w 10005"/>
                <a:gd name="connsiteY26" fmla="*/ 1524 h 10030"/>
                <a:gd name="connsiteX27" fmla="*/ 3425 w 10005"/>
                <a:gd name="connsiteY27" fmla="*/ 2060 h 10030"/>
                <a:gd name="connsiteX28" fmla="*/ 4340 w 10005"/>
                <a:gd name="connsiteY28" fmla="*/ 1732 h 10030"/>
                <a:gd name="connsiteX29" fmla="*/ 5307 w 10005"/>
                <a:gd name="connsiteY29" fmla="*/ 1610 h 10030"/>
                <a:gd name="connsiteX30" fmla="*/ 5566 w 10005"/>
                <a:gd name="connsiteY30" fmla="*/ 1821 h 10030"/>
                <a:gd name="connsiteX31" fmla="*/ 5054 w 10005"/>
                <a:gd name="connsiteY31" fmla="*/ 2299 h 10030"/>
                <a:gd name="connsiteX32" fmla="*/ 5767 w 10005"/>
                <a:gd name="connsiteY32" fmla="*/ 2686 h 10030"/>
                <a:gd name="connsiteX33" fmla="*/ 6332 w 10005"/>
                <a:gd name="connsiteY33" fmla="*/ 2477 h 10030"/>
                <a:gd name="connsiteX34" fmla="*/ 7246 w 10005"/>
                <a:gd name="connsiteY34" fmla="*/ 2955 h 10030"/>
                <a:gd name="connsiteX35" fmla="*/ 7297 w 10005"/>
                <a:gd name="connsiteY35" fmla="*/ 3193 h 10030"/>
                <a:gd name="connsiteX36" fmla="*/ 6227 w 10005"/>
                <a:gd name="connsiteY36" fmla="*/ 3403 h 10030"/>
                <a:gd name="connsiteX37" fmla="*/ 5975 w 10005"/>
                <a:gd name="connsiteY37" fmla="*/ 3911 h 10030"/>
                <a:gd name="connsiteX38" fmla="*/ 6429 w 10005"/>
                <a:gd name="connsiteY38" fmla="*/ 4298 h 10030"/>
                <a:gd name="connsiteX39" fmla="*/ 7602 w 10005"/>
                <a:gd name="connsiteY39" fmla="*/ 4237 h 10030"/>
                <a:gd name="connsiteX40" fmla="*/ 8367 w 10005"/>
                <a:gd name="connsiteY40" fmla="*/ 4777 h 10030"/>
                <a:gd name="connsiteX41" fmla="*/ 8471 w 10005"/>
                <a:gd name="connsiteY41" fmla="*/ 5254 h 10030"/>
                <a:gd name="connsiteX42" fmla="*/ 7706 w 10005"/>
                <a:gd name="connsiteY42" fmla="*/ 5521 h 10030"/>
                <a:gd name="connsiteX43" fmla="*/ 6740 w 10005"/>
                <a:gd name="connsiteY43" fmla="*/ 5372 h 10030"/>
                <a:gd name="connsiteX44" fmla="*/ 6227 w 10005"/>
                <a:gd name="connsiteY44" fmla="*/ 5700 h 10030"/>
                <a:gd name="connsiteX45" fmla="*/ 6429 w 10005"/>
                <a:gd name="connsiteY45" fmla="*/ 5999 h 10030"/>
                <a:gd name="connsiteX46" fmla="*/ 7654 w 10005"/>
                <a:gd name="connsiteY46" fmla="*/ 5939 h 10030"/>
                <a:gd name="connsiteX47" fmla="*/ 8264 w 10005"/>
                <a:gd name="connsiteY47" fmla="*/ 6059 h 10030"/>
                <a:gd name="connsiteX48" fmla="*/ 8217 w 10005"/>
                <a:gd name="connsiteY48" fmla="*/ 6983 h 10030"/>
                <a:gd name="connsiteX49" fmla="*/ 7602 w 10005"/>
                <a:gd name="connsiteY49" fmla="*/ 7251 h 10030"/>
                <a:gd name="connsiteX50" fmla="*/ 6941 w 10005"/>
                <a:gd name="connsiteY50" fmla="*/ 6983 h 10030"/>
                <a:gd name="connsiteX51" fmla="*/ 6124 w 10005"/>
                <a:gd name="connsiteY51" fmla="*/ 7073 h 10030"/>
                <a:gd name="connsiteX52" fmla="*/ 5767 w 10005"/>
                <a:gd name="connsiteY52" fmla="*/ 7429 h 10030"/>
                <a:gd name="connsiteX53" fmla="*/ 6533 w 10005"/>
                <a:gd name="connsiteY53" fmla="*/ 7760 h 10030"/>
                <a:gd name="connsiteX54" fmla="*/ 6786 w 10005"/>
                <a:gd name="connsiteY54" fmla="*/ 8237 h 10030"/>
                <a:gd name="connsiteX55" fmla="*/ 6124 w 10005"/>
                <a:gd name="connsiteY55" fmla="*/ 8773 h 10030"/>
                <a:gd name="connsiteX56" fmla="*/ 5618 w 10005"/>
                <a:gd name="connsiteY56" fmla="*/ 8894 h 10030"/>
                <a:gd name="connsiteX57" fmla="*/ 5410 w 10005"/>
                <a:gd name="connsiteY57" fmla="*/ 8237 h 10030"/>
                <a:gd name="connsiteX58" fmla="*/ 5209 w 10005"/>
                <a:gd name="connsiteY58" fmla="*/ 7908 h 10030"/>
                <a:gd name="connsiteX59" fmla="*/ 4748 w 10005"/>
                <a:gd name="connsiteY59" fmla="*/ 8056 h 10030"/>
                <a:gd name="connsiteX60" fmla="*/ 4547 w 10005"/>
                <a:gd name="connsiteY60" fmla="*/ 8686 h 10030"/>
                <a:gd name="connsiteX61" fmla="*/ 3678 w 10005"/>
                <a:gd name="connsiteY61" fmla="*/ 8864 h 10030"/>
                <a:gd name="connsiteX62" fmla="*/ 2862 w 10005"/>
                <a:gd name="connsiteY62" fmla="*/ 8504 h 10030"/>
                <a:gd name="connsiteX63" fmla="*/ 2557 w 10005"/>
                <a:gd name="connsiteY63" fmla="*/ 8086 h 10030"/>
                <a:gd name="connsiteX64" fmla="*/ 3321 w 10005"/>
                <a:gd name="connsiteY64" fmla="*/ 7877 h 10030"/>
                <a:gd name="connsiteX65" fmla="*/ 4138 w 10005"/>
                <a:gd name="connsiteY65" fmla="*/ 7489 h 10030"/>
                <a:gd name="connsiteX66" fmla="*/ 3730 w 10005"/>
                <a:gd name="connsiteY66" fmla="*/ 7043 h 10030"/>
                <a:gd name="connsiteX67" fmla="*/ 2660 w 10005"/>
                <a:gd name="connsiteY67" fmla="*/ 6803 h 1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0005" h="10030">
                  <a:moveTo>
                    <a:pt x="2660" y="6803"/>
                  </a:moveTo>
                  <a:cubicBezTo>
                    <a:pt x="2327" y="6803"/>
                    <a:pt x="1972" y="6803"/>
                    <a:pt x="1740" y="7043"/>
                  </a:cubicBezTo>
                  <a:cubicBezTo>
                    <a:pt x="1508" y="7282"/>
                    <a:pt x="1261" y="7862"/>
                    <a:pt x="1266" y="8237"/>
                  </a:cubicBezTo>
                  <a:cubicBezTo>
                    <a:pt x="1271" y="8614"/>
                    <a:pt x="1241" y="9000"/>
                    <a:pt x="1771" y="9297"/>
                  </a:cubicBezTo>
                  <a:cubicBezTo>
                    <a:pt x="2301" y="9594"/>
                    <a:pt x="3599" y="9979"/>
                    <a:pt x="4444" y="10026"/>
                  </a:cubicBezTo>
                  <a:cubicBezTo>
                    <a:pt x="5288" y="10073"/>
                    <a:pt x="6227" y="9764"/>
                    <a:pt x="6838" y="9578"/>
                  </a:cubicBezTo>
                  <a:cubicBezTo>
                    <a:pt x="7447" y="9393"/>
                    <a:pt x="7757" y="9218"/>
                    <a:pt x="8114" y="8921"/>
                  </a:cubicBezTo>
                  <a:cubicBezTo>
                    <a:pt x="8471" y="8625"/>
                    <a:pt x="8747" y="8157"/>
                    <a:pt x="8983" y="7790"/>
                  </a:cubicBezTo>
                  <a:cubicBezTo>
                    <a:pt x="9218" y="7423"/>
                    <a:pt x="9373" y="7083"/>
                    <a:pt x="9541" y="6716"/>
                  </a:cubicBezTo>
                  <a:cubicBezTo>
                    <a:pt x="9708" y="6350"/>
                    <a:pt x="9967" y="6080"/>
                    <a:pt x="10001" y="5582"/>
                  </a:cubicBezTo>
                  <a:cubicBezTo>
                    <a:pt x="10035" y="5083"/>
                    <a:pt x="9862" y="4106"/>
                    <a:pt x="9742" y="3733"/>
                  </a:cubicBezTo>
                  <a:cubicBezTo>
                    <a:pt x="9621" y="3360"/>
                    <a:pt x="9408" y="3487"/>
                    <a:pt x="9287" y="3343"/>
                  </a:cubicBezTo>
                  <a:cubicBezTo>
                    <a:pt x="9167" y="3196"/>
                    <a:pt x="9276" y="3186"/>
                    <a:pt x="9028" y="2868"/>
                  </a:cubicBezTo>
                  <a:cubicBezTo>
                    <a:pt x="8782" y="2548"/>
                    <a:pt x="8258" y="1841"/>
                    <a:pt x="7809" y="1433"/>
                  </a:cubicBezTo>
                  <a:cubicBezTo>
                    <a:pt x="7360" y="1025"/>
                    <a:pt x="6941" y="652"/>
                    <a:pt x="6332" y="420"/>
                  </a:cubicBezTo>
                  <a:cubicBezTo>
                    <a:pt x="5721" y="186"/>
                    <a:pt x="4816" y="65"/>
                    <a:pt x="4138" y="32"/>
                  </a:cubicBezTo>
                  <a:cubicBezTo>
                    <a:pt x="3460" y="-1"/>
                    <a:pt x="3408" y="-74"/>
                    <a:pt x="2263" y="219"/>
                  </a:cubicBezTo>
                  <a:cubicBezTo>
                    <a:pt x="899" y="603"/>
                    <a:pt x="629" y="1265"/>
                    <a:pt x="262" y="1641"/>
                  </a:cubicBezTo>
                  <a:cubicBezTo>
                    <a:pt x="-105" y="2017"/>
                    <a:pt x="2" y="2229"/>
                    <a:pt x="61" y="2477"/>
                  </a:cubicBezTo>
                  <a:cubicBezTo>
                    <a:pt x="119" y="2726"/>
                    <a:pt x="369" y="2954"/>
                    <a:pt x="617" y="3132"/>
                  </a:cubicBezTo>
                  <a:cubicBezTo>
                    <a:pt x="863" y="3311"/>
                    <a:pt x="1207" y="3506"/>
                    <a:pt x="1539" y="3551"/>
                  </a:cubicBezTo>
                  <a:cubicBezTo>
                    <a:pt x="1870" y="3597"/>
                    <a:pt x="2321" y="3517"/>
                    <a:pt x="2609" y="3403"/>
                  </a:cubicBezTo>
                  <a:cubicBezTo>
                    <a:pt x="2897" y="3289"/>
                    <a:pt x="3236" y="3032"/>
                    <a:pt x="3270" y="2868"/>
                  </a:cubicBezTo>
                  <a:cubicBezTo>
                    <a:pt x="3304" y="2703"/>
                    <a:pt x="3045" y="2523"/>
                    <a:pt x="2810" y="2420"/>
                  </a:cubicBezTo>
                  <a:cubicBezTo>
                    <a:pt x="2574" y="2316"/>
                    <a:pt x="1918" y="2402"/>
                    <a:pt x="1843" y="2238"/>
                  </a:cubicBezTo>
                  <a:cubicBezTo>
                    <a:pt x="1768" y="2073"/>
                    <a:pt x="2155" y="1550"/>
                    <a:pt x="2356" y="1433"/>
                  </a:cubicBezTo>
                  <a:cubicBezTo>
                    <a:pt x="2557" y="1315"/>
                    <a:pt x="2891" y="1419"/>
                    <a:pt x="3069" y="1524"/>
                  </a:cubicBezTo>
                  <a:cubicBezTo>
                    <a:pt x="3247" y="1627"/>
                    <a:pt x="3212" y="2026"/>
                    <a:pt x="3425" y="2060"/>
                  </a:cubicBezTo>
                  <a:cubicBezTo>
                    <a:pt x="3638" y="2093"/>
                    <a:pt x="4029" y="1807"/>
                    <a:pt x="4340" y="1732"/>
                  </a:cubicBezTo>
                  <a:cubicBezTo>
                    <a:pt x="4651" y="1658"/>
                    <a:pt x="5105" y="1597"/>
                    <a:pt x="5307" y="1610"/>
                  </a:cubicBezTo>
                  <a:cubicBezTo>
                    <a:pt x="5509" y="1624"/>
                    <a:pt x="5607" y="1706"/>
                    <a:pt x="5566" y="1821"/>
                  </a:cubicBezTo>
                  <a:cubicBezTo>
                    <a:pt x="5526" y="1936"/>
                    <a:pt x="5019" y="2153"/>
                    <a:pt x="5054" y="2299"/>
                  </a:cubicBezTo>
                  <a:cubicBezTo>
                    <a:pt x="5088" y="2443"/>
                    <a:pt x="5554" y="2655"/>
                    <a:pt x="5767" y="2686"/>
                  </a:cubicBezTo>
                  <a:cubicBezTo>
                    <a:pt x="5980" y="2716"/>
                    <a:pt x="6084" y="2433"/>
                    <a:pt x="6332" y="2477"/>
                  </a:cubicBezTo>
                  <a:cubicBezTo>
                    <a:pt x="6578" y="2520"/>
                    <a:pt x="7084" y="2838"/>
                    <a:pt x="7246" y="2955"/>
                  </a:cubicBezTo>
                  <a:cubicBezTo>
                    <a:pt x="7406" y="3073"/>
                    <a:pt x="7464" y="3120"/>
                    <a:pt x="7297" y="3193"/>
                  </a:cubicBezTo>
                  <a:cubicBezTo>
                    <a:pt x="7130" y="3269"/>
                    <a:pt x="6446" y="3285"/>
                    <a:pt x="6227" y="3403"/>
                  </a:cubicBezTo>
                  <a:cubicBezTo>
                    <a:pt x="6009" y="3521"/>
                    <a:pt x="5940" y="3763"/>
                    <a:pt x="5975" y="3911"/>
                  </a:cubicBezTo>
                  <a:cubicBezTo>
                    <a:pt x="6009" y="4059"/>
                    <a:pt x="6159" y="4245"/>
                    <a:pt x="6429" y="4298"/>
                  </a:cubicBezTo>
                  <a:cubicBezTo>
                    <a:pt x="6700" y="4352"/>
                    <a:pt x="7280" y="4157"/>
                    <a:pt x="7602" y="4237"/>
                  </a:cubicBezTo>
                  <a:cubicBezTo>
                    <a:pt x="7924" y="4318"/>
                    <a:pt x="8223" y="4607"/>
                    <a:pt x="8367" y="4777"/>
                  </a:cubicBezTo>
                  <a:cubicBezTo>
                    <a:pt x="8512" y="4945"/>
                    <a:pt x="8580" y="5130"/>
                    <a:pt x="8471" y="5254"/>
                  </a:cubicBezTo>
                  <a:cubicBezTo>
                    <a:pt x="8362" y="5379"/>
                    <a:pt x="7994" y="5501"/>
                    <a:pt x="7706" y="5521"/>
                  </a:cubicBezTo>
                  <a:cubicBezTo>
                    <a:pt x="7418" y="5542"/>
                    <a:pt x="6987" y="5342"/>
                    <a:pt x="6740" y="5372"/>
                  </a:cubicBezTo>
                  <a:cubicBezTo>
                    <a:pt x="6492" y="5403"/>
                    <a:pt x="6279" y="5595"/>
                    <a:pt x="6227" y="5700"/>
                  </a:cubicBezTo>
                  <a:cubicBezTo>
                    <a:pt x="6176" y="5804"/>
                    <a:pt x="6193" y="5959"/>
                    <a:pt x="6429" y="5999"/>
                  </a:cubicBezTo>
                  <a:cubicBezTo>
                    <a:pt x="6665" y="6039"/>
                    <a:pt x="7349" y="5928"/>
                    <a:pt x="7654" y="5939"/>
                  </a:cubicBezTo>
                  <a:cubicBezTo>
                    <a:pt x="7958" y="5949"/>
                    <a:pt x="8172" y="5884"/>
                    <a:pt x="8264" y="6059"/>
                  </a:cubicBezTo>
                  <a:cubicBezTo>
                    <a:pt x="8356" y="6235"/>
                    <a:pt x="8328" y="6783"/>
                    <a:pt x="8217" y="6983"/>
                  </a:cubicBezTo>
                  <a:cubicBezTo>
                    <a:pt x="8108" y="7180"/>
                    <a:pt x="7815" y="7251"/>
                    <a:pt x="7602" y="7251"/>
                  </a:cubicBezTo>
                  <a:cubicBezTo>
                    <a:pt x="7389" y="7251"/>
                    <a:pt x="7188" y="7013"/>
                    <a:pt x="6941" y="6983"/>
                  </a:cubicBezTo>
                  <a:cubicBezTo>
                    <a:pt x="6694" y="6952"/>
                    <a:pt x="6319" y="6999"/>
                    <a:pt x="6124" y="7073"/>
                  </a:cubicBezTo>
                  <a:cubicBezTo>
                    <a:pt x="5928" y="7147"/>
                    <a:pt x="5699" y="7315"/>
                    <a:pt x="5767" y="7429"/>
                  </a:cubicBezTo>
                  <a:cubicBezTo>
                    <a:pt x="5836" y="7545"/>
                    <a:pt x="6366" y="7626"/>
                    <a:pt x="6533" y="7760"/>
                  </a:cubicBezTo>
                  <a:cubicBezTo>
                    <a:pt x="6700" y="7895"/>
                    <a:pt x="6855" y="8069"/>
                    <a:pt x="6786" y="8237"/>
                  </a:cubicBezTo>
                  <a:cubicBezTo>
                    <a:pt x="6717" y="8408"/>
                    <a:pt x="6319" y="8666"/>
                    <a:pt x="6124" y="8773"/>
                  </a:cubicBezTo>
                  <a:cubicBezTo>
                    <a:pt x="5928" y="8881"/>
                    <a:pt x="5738" y="8983"/>
                    <a:pt x="5618" y="8894"/>
                  </a:cubicBezTo>
                  <a:cubicBezTo>
                    <a:pt x="5496" y="8808"/>
                    <a:pt x="5479" y="8403"/>
                    <a:pt x="5410" y="8237"/>
                  </a:cubicBezTo>
                  <a:cubicBezTo>
                    <a:pt x="5342" y="8072"/>
                    <a:pt x="5318" y="7938"/>
                    <a:pt x="5209" y="7908"/>
                  </a:cubicBezTo>
                  <a:cubicBezTo>
                    <a:pt x="5100" y="7877"/>
                    <a:pt x="4858" y="7928"/>
                    <a:pt x="4748" y="8056"/>
                  </a:cubicBezTo>
                  <a:cubicBezTo>
                    <a:pt x="4639" y="8183"/>
                    <a:pt x="4726" y="8552"/>
                    <a:pt x="4547" y="8686"/>
                  </a:cubicBezTo>
                  <a:cubicBezTo>
                    <a:pt x="4369" y="8821"/>
                    <a:pt x="3960" y="8894"/>
                    <a:pt x="3678" y="8864"/>
                  </a:cubicBezTo>
                  <a:cubicBezTo>
                    <a:pt x="3396" y="8834"/>
                    <a:pt x="3045" y="8635"/>
                    <a:pt x="2862" y="8504"/>
                  </a:cubicBezTo>
                  <a:cubicBezTo>
                    <a:pt x="2678" y="8373"/>
                    <a:pt x="2482" y="8190"/>
                    <a:pt x="2557" y="8086"/>
                  </a:cubicBezTo>
                  <a:cubicBezTo>
                    <a:pt x="2632" y="7981"/>
                    <a:pt x="3057" y="7975"/>
                    <a:pt x="3321" y="7877"/>
                  </a:cubicBezTo>
                  <a:cubicBezTo>
                    <a:pt x="3586" y="7780"/>
                    <a:pt x="4070" y="7629"/>
                    <a:pt x="4138" y="7489"/>
                  </a:cubicBezTo>
                  <a:cubicBezTo>
                    <a:pt x="4207" y="7352"/>
                    <a:pt x="3960" y="7167"/>
                    <a:pt x="3730" y="7043"/>
                  </a:cubicBezTo>
                  <a:cubicBezTo>
                    <a:pt x="3499" y="6918"/>
                    <a:pt x="2995" y="6803"/>
                    <a:pt x="2660" y="6803"/>
                  </a:cubicBezTo>
                  <a:close/>
                </a:path>
              </a:pathLst>
            </a:custGeom>
            <a:blipFill dpi="0" rotWithShape="0">
              <a:blip r:embed="rId4">
                <a:alphaModFix amt="76000"/>
              </a:blip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6" name="Freeform 7"/>
            <p:cNvSpPr>
              <a:spLocks/>
            </p:cNvSpPr>
            <p:nvPr/>
          </p:nvSpPr>
          <p:spPr bwMode="auto">
            <a:xfrm>
              <a:off x="3684176" y="5524069"/>
              <a:ext cx="578936" cy="870203"/>
            </a:xfrm>
            <a:custGeom>
              <a:avLst/>
              <a:gdLst>
                <a:gd name="T0" fmla="*/ 45 w 1052"/>
                <a:gd name="T1" fmla="*/ 2044 h 1992"/>
                <a:gd name="T2" fmla="*/ 139 w 1052"/>
                <a:gd name="T3" fmla="*/ 1238 h 1992"/>
                <a:gd name="T4" fmla="*/ 622 w 1052"/>
                <a:gd name="T5" fmla="*/ 643 h 1992"/>
                <a:gd name="T6" fmla="*/ 806 w 1052"/>
                <a:gd name="T7" fmla="*/ 258 h 1992"/>
                <a:gd name="T8" fmla="*/ 594 w 1052"/>
                <a:gd name="T9" fmla="*/ 111 h 1992"/>
                <a:gd name="T10" fmla="*/ 742 w 1052"/>
                <a:gd name="T11" fmla="*/ 99 h 1992"/>
                <a:gd name="T12" fmla="*/ 806 w 1052"/>
                <a:gd name="T13" fmla="*/ 2 h 1992"/>
                <a:gd name="T14" fmla="*/ 834 w 1052"/>
                <a:gd name="T15" fmla="*/ 122 h 1992"/>
                <a:gd name="T16" fmla="*/ 926 w 1052"/>
                <a:gd name="T17" fmla="*/ 167 h 1992"/>
                <a:gd name="T18" fmla="*/ 954 w 1052"/>
                <a:gd name="T19" fmla="*/ 2 h 1992"/>
                <a:gd name="T20" fmla="*/ 990 w 1052"/>
                <a:gd name="T21" fmla="*/ 105 h 1992"/>
                <a:gd name="T22" fmla="*/ 1140 w 1052"/>
                <a:gd name="T23" fmla="*/ 111 h 1992"/>
                <a:gd name="T24" fmla="*/ 1153 w 1052"/>
                <a:gd name="T25" fmla="*/ 133 h 1992"/>
                <a:gd name="T26" fmla="*/ 1025 w 1052"/>
                <a:gd name="T27" fmla="*/ 241 h 1992"/>
                <a:gd name="T28" fmla="*/ 1018 w 1052"/>
                <a:gd name="T29" fmla="*/ 388 h 1992"/>
                <a:gd name="T30" fmla="*/ 1196 w 1052"/>
                <a:gd name="T31" fmla="*/ 280 h 1992"/>
                <a:gd name="T32" fmla="*/ 1303 w 1052"/>
                <a:gd name="T33" fmla="*/ 184 h 1992"/>
                <a:gd name="T34" fmla="*/ 1217 w 1052"/>
                <a:gd name="T35" fmla="*/ 327 h 1992"/>
                <a:gd name="T36" fmla="*/ 1245 w 1052"/>
                <a:gd name="T37" fmla="*/ 417 h 1992"/>
                <a:gd name="T38" fmla="*/ 1355 w 1052"/>
                <a:gd name="T39" fmla="*/ 426 h 1992"/>
                <a:gd name="T40" fmla="*/ 1324 w 1052"/>
                <a:gd name="T41" fmla="*/ 461 h 1992"/>
                <a:gd name="T42" fmla="*/ 1018 w 1052"/>
                <a:gd name="T43" fmla="*/ 604 h 1992"/>
                <a:gd name="T44" fmla="*/ 1193 w 1052"/>
                <a:gd name="T45" fmla="*/ 766 h 1992"/>
                <a:gd name="T46" fmla="*/ 1522 w 1052"/>
                <a:gd name="T47" fmla="*/ 705 h 1992"/>
                <a:gd name="T48" fmla="*/ 1387 w 1052"/>
                <a:gd name="T49" fmla="*/ 791 h 1992"/>
                <a:gd name="T50" fmla="*/ 1355 w 1052"/>
                <a:gd name="T51" fmla="*/ 902 h 1992"/>
                <a:gd name="T52" fmla="*/ 1551 w 1052"/>
                <a:gd name="T53" fmla="*/ 1011 h 1992"/>
                <a:gd name="T54" fmla="*/ 1344 w 1052"/>
                <a:gd name="T55" fmla="*/ 949 h 1992"/>
                <a:gd name="T56" fmla="*/ 1033 w 1052"/>
                <a:gd name="T57" fmla="*/ 882 h 1992"/>
                <a:gd name="T58" fmla="*/ 969 w 1052"/>
                <a:gd name="T59" fmla="*/ 1023 h 1992"/>
                <a:gd name="T60" fmla="*/ 1156 w 1052"/>
                <a:gd name="T61" fmla="*/ 1182 h 1992"/>
                <a:gd name="T62" fmla="*/ 1344 w 1052"/>
                <a:gd name="T63" fmla="*/ 1222 h 1992"/>
                <a:gd name="T64" fmla="*/ 1519 w 1052"/>
                <a:gd name="T65" fmla="*/ 1231 h 1992"/>
                <a:gd name="T66" fmla="*/ 1281 w 1052"/>
                <a:gd name="T67" fmla="*/ 1261 h 1992"/>
                <a:gd name="T68" fmla="*/ 1349 w 1052"/>
                <a:gd name="T69" fmla="*/ 1375 h 1992"/>
                <a:gd name="T70" fmla="*/ 1352 w 1052"/>
                <a:gd name="T71" fmla="*/ 1408 h 1992"/>
                <a:gd name="T72" fmla="*/ 1160 w 1052"/>
                <a:gd name="T73" fmla="*/ 1391 h 1992"/>
                <a:gd name="T74" fmla="*/ 1224 w 1052"/>
                <a:gd name="T75" fmla="*/ 1499 h 1992"/>
                <a:gd name="T76" fmla="*/ 1387 w 1052"/>
                <a:gd name="T77" fmla="*/ 1669 h 1992"/>
                <a:gd name="T78" fmla="*/ 1279 w 1052"/>
                <a:gd name="T79" fmla="*/ 1601 h 1992"/>
                <a:gd name="T80" fmla="*/ 1184 w 1052"/>
                <a:gd name="T81" fmla="*/ 1661 h 1992"/>
                <a:gd name="T82" fmla="*/ 1160 w 1052"/>
                <a:gd name="T83" fmla="*/ 1692 h 1992"/>
                <a:gd name="T84" fmla="*/ 1104 w 1052"/>
                <a:gd name="T85" fmla="*/ 1629 h 1992"/>
                <a:gd name="T86" fmla="*/ 1104 w 1052"/>
                <a:gd name="T87" fmla="*/ 1788 h 1992"/>
                <a:gd name="T88" fmla="*/ 1033 w 1052"/>
                <a:gd name="T89" fmla="*/ 1613 h 1992"/>
                <a:gd name="T90" fmla="*/ 877 w 1052"/>
                <a:gd name="T91" fmla="*/ 1710 h 1992"/>
                <a:gd name="T92" fmla="*/ 890 w 1052"/>
                <a:gd name="T93" fmla="*/ 1663 h 1992"/>
                <a:gd name="T94" fmla="*/ 984 w 1052"/>
                <a:gd name="T95" fmla="*/ 1403 h 1992"/>
                <a:gd name="T96" fmla="*/ 872 w 1052"/>
                <a:gd name="T97" fmla="*/ 1208 h 1992"/>
                <a:gd name="T98" fmla="*/ 579 w 1052"/>
                <a:gd name="T99" fmla="*/ 1238 h 1992"/>
                <a:gd name="T100" fmla="*/ 380 w 1052"/>
                <a:gd name="T101" fmla="*/ 1397 h 1992"/>
                <a:gd name="T102" fmla="*/ 261 w 1052"/>
                <a:gd name="T103" fmla="*/ 1796 h 1992"/>
                <a:gd name="T104" fmla="*/ 166 w 1052"/>
                <a:gd name="T105" fmla="*/ 2259 h 1992"/>
                <a:gd name="T106" fmla="*/ 71 w 1052"/>
                <a:gd name="T107" fmla="*/ 2324 h 19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052" h="1992">
                  <a:moveTo>
                    <a:pt x="2" y="1928"/>
                  </a:moveTo>
                  <a:cubicBezTo>
                    <a:pt x="0" y="1889"/>
                    <a:pt x="22" y="1826"/>
                    <a:pt x="30" y="1736"/>
                  </a:cubicBezTo>
                  <a:cubicBezTo>
                    <a:pt x="38" y="1646"/>
                    <a:pt x="37" y="1502"/>
                    <a:pt x="48" y="1388"/>
                  </a:cubicBezTo>
                  <a:cubicBezTo>
                    <a:pt x="59" y="1274"/>
                    <a:pt x="64" y="1170"/>
                    <a:pt x="94" y="1052"/>
                  </a:cubicBezTo>
                  <a:cubicBezTo>
                    <a:pt x="124" y="934"/>
                    <a:pt x="174" y="766"/>
                    <a:pt x="228" y="681"/>
                  </a:cubicBezTo>
                  <a:cubicBezTo>
                    <a:pt x="282" y="597"/>
                    <a:pt x="366" y="595"/>
                    <a:pt x="419" y="546"/>
                  </a:cubicBezTo>
                  <a:cubicBezTo>
                    <a:pt x="472" y="497"/>
                    <a:pt x="527" y="442"/>
                    <a:pt x="548" y="388"/>
                  </a:cubicBezTo>
                  <a:cubicBezTo>
                    <a:pt x="569" y="333"/>
                    <a:pt x="554" y="259"/>
                    <a:pt x="543" y="219"/>
                  </a:cubicBezTo>
                  <a:cubicBezTo>
                    <a:pt x="532" y="179"/>
                    <a:pt x="505" y="168"/>
                    <a:pt x="481" y="147"/>
                  </a:cubicBezTo>
                  <a:cubicBezTo>
                    <a:pt x="457" y="126"/>
                    <a:pt x="405" y="100"/>
                    <a:pt x="400" y="94"/>
                  </a:cubicBezTo>
                  <a:cubicBezTo>
                    <a:pt x="394" y="87"/>
                    <a:pt x="431" y="110"/>
                    <a:pt x="448" y="108"/>
                  </a:cubicBezTo>
                  <a:cubicBezTo>
                    <a:pt x="464" y="107"/>
                    <a:pt x="486" y="97"/>
                    <a:pt x="500" y="84"/>
                  </a:cubicBezTo>
                  <a:cubicBezTo>
                    <a:pt x="514" y="71"/>
                    <a:pt x="526" y="45"/>
                    <a:pt x="534" y="31"/>
                  </a:cubicBezTo>
                  <a:cubicBezTo>
                    <a:pt x="541" y="18"/>
                    <a:pt x="541" y="0"/>
                    <a:pt x="543" y="2"/>
                  </a:cubicBezTo>
                  <a:cubicBezTo>
                    <a:pt x="545" y="5"/>
                    <a:pt x="545" y="29"/>
                    <a:pt x="548" y="46"/>
                  </a:cubicBezTo>
                  <a:cubicBezTo>
                    <a:pt x="551" y="63"/>
                    <a:pt x="557" y="87"/>
                    <a:pt x="562" y="104"/>
                  </a:cubicBezTo>
                  <a:cubicBezTo>
                    <a:pt x="568" y="120"/>
                    <a:pt x="571" y="140"/>
                    <a:pt x="581" y="147"/>
                  </a:cubicBezTo>
                  <a:cubicBezTo>
                    <a:pt x="592" y="153"/>
                    <a:pt x="615" y="158"/>
                    <a:pt x="624" y="142"/>
                  </a:cubicBezTo>
                  <a:cubicBezTo>
                    <a:pt x="634" y="126"/>
                    <a:pt x="635" y="74"/>
                    <a:pt x="639" y="51"/>
                  </a:cubicBezTo>
                  <a:cubicBezTo>
                    <a:pt x="642" y="27"/>
                    <a:pt x="641" y="2"/>
                    <a:pt x="643" y="2"/>
                  </a:cubicBezTo>
                  <a:cubicBezTo>
                    <a:pt x="646" y="3"/>
                    <a:pt x="649" y="41"/>
                    <a:pt x="653" y="55"/>
                  </a:cubicBezTo>
                  <a:cubicBezTo>
                    <a:pt x="657" y="70"/>
                    <a:pt x="659" y="82"/>
                    <a:pt x="667" y="89"/>
                  </a:cubicBezTo>
                  <a:cubicBezTo>
                    <a:pt x="675" y="96"/>
                    <a:pt x="684" y="98"/>
                    <a:pt x="701" y="99"/>
                  </a:cubicBezTo>
                  <a:cubicBezTo>
                    <a:pt x="718" y="99"/>
                    <a:pt x="748" y="96"/>
                    <a:pt x="768" y="94"/>
                  </a:cubicBezTo>
                  <a:cubicBezTo>
                    <a:pt x="788" y="91"/>
                    <a:pt x="819" y="81"/>
                    <a:pt x="820" y="84"/>
                  </a:cubicBezTo>
                  <a:cubicBezTo>
                    <a:pt x="822" y="87"/>
                    <a:pt x="792" y="99"/>
                    <a:pt x="777" y="113"/>
                  </a:cubicBezTo>
                  <a:cubicBezTo>
                    <a:pt x="763" y="127"/>
                    <a:pt x="749" y="151"/>
                    <a:pt x="734" y="166"/>
                  </a:cubicBezTo>
                  <a:cubicBezTo>
                    <a:pt x="720" y="181"/>
                    <a:pt x="700" y="187"/>
                    <a:pt x="691" y="205"/>
                  </a:cubicBezTo>
                  <a:cubicBezTo>
                    <a:pt x="682" y="222"/>
                    <a:pt x="682" y="251"/>
                    <a:pt x="682" y="272"/>
                  </a:cubicBezTo>
                  <a:cubicBezTo>
                    <a:pt x="681" y="293"/>
                    <a:pt x="675" y="321"/>
                    <a:pt x="686" y="330"/>
                  </a:cubicBezTo>
                  <a:cubicBezTo>
                    <a:pt x="698" y="339"/>
                    <a:pt x="733" y="340"/>
                    <a:pt x="753" y="325"/>
                  </a:cubicBezTo>
                  <a:cubicBezTo>
                    <a:pt x="773" y="310"/>
                    <a:pt x="790" y="266"/>
                    <a:pt x="806" y="238"/>
                  </a:cubicBezTo>
                  <a:cubicBezTo>
                    <a:pt x="822" y="211"/>
                    <a:pt x="837" y="175"/>
                    <a:pt x="849" y="161"/>
                  </a:cubicBezTo>
                  <a:cubicBezTo>
                    <a:pt x="861" y="148"/>
                    <a:pt x="878" y="143"/>
                    <a:pt x="878" y="156"/>
                  </a:cubicBezTo>
                  <a:cubicBezTo>
                    <a:pt x="877" y="170"/>
                    <a:pt x="854" y="223"/>
                    <a:pt x="844" y="243"/>
                  </a:cubicBezTo>
                  <a:cubicBezTo>
                    <a:pt x="835" y="263"/>
                    <a:pt x="825" y="266"/>
                    <a:pt x="820" y="278"/>
                  </a:cubicBezTo>
                  <a:cubicBezTo>
                    <a:pt x="815" y="290"/>
                    <a:pt x="812" y="303"/>
                    <a:pt x="815" y="315"/>
                  </a:cubicBezTo>
                  <a:cubicBezTo>
                    <a:pt x="819" y="328"/>
                    <a:pt x="830" y="345"/>
                    <a:pt x="839" y="354"/>
                  </a:cubicBezTo>
                  <a:cubicBezTo>
                    <a:pt x="849" y="363"/>
                    <a:pt x="859" y="367"/>
                    <a:pt x="871" y="368"/>
                  </a:cubicBezTo>
                  <a:cubicBezTo>
                    <a:pt x="883" y="370"/>
                    <a:pt x="901" y="364"/>
                    <a:pt x="913" y="362"/>
                  </a:cubicBezTo>
                  <a:cubicBezTo>
                    <a:pt x="925" y="359"/>
                    <a:pt x="948" y="349"/>
                    <a:pt x="944" y="354"/>
                  </a:cubicBezTo>
                  <a:cubicBezTo>
                    <a:pt x="941" y="359"/>
                    <a:pt x="919" y="379"/>
                    <a:pt x="892" y="392"/>
                  </a:cubicBezTo>
                  <a:cubicBezTo>
                    <a:pt x="865" y="406"/>
                    <a:pt x="816" y="416"/>
                    <a:pt x="782" y="436"/>
                  </a:cubicBezTo>
                  <a:cubicBezTo>
                    <a:pt x="748" y="456"/>
                    <a:pt x="702" y="487"/>
                    <a:pt x="686" y="513"/>
                  </a:cubicBezTo>
                  <a:cubicBezTo>
                    <a:pt x="671" y="538"/>
                    <a:pt x="667" y="567"/>
                    <a:pt x="686" y="590"/>
                  </a:cubicBezTo>
                  <a:cubicBezTo>
                    <a:pt x="706" y="613"/>
                    <a:pt x="765" y="641"/>
                    <a:pt x="804" y="651"/>
                  </a:cubicBezTo>
                  <a:cubicBezTo>
                    <a:pt x="843" y="660"/>
                    <a:pt x="884" y="656"/>
                    <a:pt x="921" y="648"/>
                  </a:cubicBezTo>
                  <a:cubicBezTo>
                    <a:pt x="957" y="639"/>
                    <a:pt x="1010" y="603"/>
                    <a:pt x="1026" y="599"/>
                  </a:cubicBezTo>
                  <a:cubicBezTo>
                    <a:pt x="1042" y="596"/>
                    <a:pt x="1031" y="616"/>
                    <a:pt x="1016" y="628"/>
                  </a:cubicBezTo>
                  <a:cubicBezTo>
                    <a:pt x="1001" y="640"/>
                    <a:pt x="956" y="658"/>
                    <a:pt x="935" y="672"/>
                  </a:cubicBezTo>
                  <a:cubicBezTo>
                    <a:pt x="914" y="685"/>
                    <a:pt x="896" y="694"/>
                    <a:pt x="892" y="710"/>
                  </a:cubicBezTo>
                  <a:cubicBezTo>
                    <a:pt x="888" y="726"/>
                    <a:pt x="903" y="749"/>
                    <a:pt x="913" y="766"/>
                  </a:cubicBezTo>
                  <a:cubicBezTo>
                    <a:pt x="922" y="783"/>
                    <a:pt x="929" y="796"/>
                    <a:pt x="951" y="811"/>
                  </a:cubicBezTo>
                  <a:cubicBezTo>
                    <a:pt x="973" y="826"/>
                    <a:pt x="1038" y="855"/>
                    <a:pt x="1045" y="859"/>
                  </a:cubicBezTo>
                  <a:cubicBezTo>
                    <a:pt x="1052" y="864"/>
                    <a:pt x="1015" y="849"/>
                    <a:pt x="992" y="840"/>
                  </a:cubicBezTo>
                  <a:cubicBezTo>
                    <a:pt x="969" y="831"/>
                    <a:pt x="938" y="821"/>
                    <a:pt x="906" y="806"/>
                  </a:cubicBezTo>
                  <a:cubicBezTo>
                    <a:pt x="874" y="792"/>
                    <a:pt x="836" y="763"/>
                    <a:pt x="801" y="753"/>
                  </a:cubicBezTo>
                  <a:cubicBezTo>
                    <a:pt x="766" y="744"/>
                    <a:pt x="721" y="741"/>
                    <a:pt x="696" y="749"/>
                  </a:cubicBezTo>
                  <a:cubicBezTo>
                    <a:pt x="671" y="756"/>
                    <a:pt x="655" y="777"/>
                    <a:pt x="648" y="797"/>
                  </a:cubicBezTo>
                  <a:cubicBezTo>
                    <a:pt x="641" y="817"/>
                    <a:pt x="644" y="845"/>
                    <a:pt x="653" y="869"/>
                  </a:cubicBezTo>
                  <a:cubicBezTo>
                    <a:pt x="662" y="893"/>
                    <a:pt x="678" y="920"/>
                    <a:pt x="699" y="943"/>
                  </a:cubicBezTo>
                  <a:cubicBezTo>
                    <a:pt x="720" y="965"/>
                    <a:pt x="754" y="989"/>
                    <a:pt x="779" y="1004"/>
                  </a:cubicBezTo>
                  <a:cubicBezTo>
                    <a:pt x="804" y="1018"/>
                    <a:pt x="827" y="1022"/>
                    <a:pt x="849" y="1028"/>
                  </a:cubicBezTo>
                  <a:cubicBezTo>
                    <a:pt x="870" y="1034"/>
                    <a:pt x="883" y="1036"/>
                    <a:pt x="906" y="1038"/>
                  </a:cubicBezTo>
                  <a:cubicBezTo>
                    <a:pt x="929" y="1039"/>
                    <a:pt x="968" y="1036"/>
                    <a:pt x="987" y="1038"/>
                  </a:cubicBezTo>
                  <a:cubicBezTo>
                    <a:pt x="1007" y="1039"/>
                    <a:pt x="1029" y="1044"/>
                    <a:pt x="1024" y="1046"/>
                  </a:cubicBezTo>
                  <a:cubicBezTo>
                    <a:pt x="1019" y="1047"/>
                    <a:pt x="986" y="1043"/>
                    <a:pt x="959" y="1047"/>
                  </a:cubicBezTo>
                  <a:cubicBezTo>
                    <a:pt x="932" y="1051"/>
                    <a:pt x="880" y="1060"/>
                    <a:pt x="863" y="1071"/>
                  </a:cubicBezTo>
                  <a:cubicBezTo>
                    <a:pt x="847" y="1082"/>
                    <a:pt x="851" y="1097"/>
                    <a:pt x="858" y="1113"/>
                  </a:cubicBezTo>
                  <a:cubicBezTo>
                    <a:pt x="866" y="1129"/>
                    <a:pt x="892" y="1148"/>
                    <a:pt x="909" y="1168"/>
                  </a:cubicBezTo>
                  <a:cubicBezTo>
                    <a:pt x="927" y="1187"/>
                    <a:pt x="964" y="1225"/>
                    <a:pt x="964" y="1230"/>
                  </a:cubicBezTo>
                  <a:cubicBezTo>
                    <a:pt x="964" y="1235"/>
                    <a:pt x="933" y="1209"/>
                    <a:pt x="911" y="1196"/>
                  </a:cubicBezTo>
                  <a:cubicBezTo>
                    <a:pt x="889" y="1184"/>
                    <a:pt x="851" y="1155"/>
                    <a:pt x="830" y="1153"/>
                  </a:cubicBezTo>
                  <a:cubicBezTo>
                    <a:pt x="808" y="1151"/>
                    <a:pt x="789" y="1167"/>
                    <a:pt x="782" y="1182"/>
                  </a:cubicBezTo>
                  <a:cubicBezTo>
                    <a:pt x="775" y="1197"/>
                    <a:pt x="781" y="1229"/>
                    <a:pt x="788" y="1245"/>
                  </a:cubicBezTo>
                  <a:cubicBezTo>
                    <a:pt x="796" y="1260"/>
                    <a:pt x="811" y="1259"/>
                    <a:pt x="825" y="1273"/>
                  </a:cubicBezTo>
                  <a:cubicBezTo>
                    <a:pt x="839" y="1288"/>
                    <a:pt x="854" y="1307"/>
                    <a:pt x="873" y="1331"/>
                  </a:cubicBezTo>
                  <a:cubicBezTo>
                    <a:pt x="891" y="1355"/>
                    <a:pt x="930" y="1407"/>
                    <a:pt x="935" y="1418"/>
                  </a:cubicBezTo>
                  <a:cubicBezTo>
                    <a:pt x="940" y="1429"/>
                    <a:pt x="913" y="1408"/>
                    <a:pt x="901" y="1399"/>
                  </a:cubicBezTo>
                  <a:cubicBezTo>
                    <a:pt x="890" y="1389"/>
                    <a:pt x="877" y="1367"/>
                    <a:pt x="862" y="1360"/>
                  </a:cubicBezTo>
                  <a:cubicBezTo>
                    <a:pt x="847" y="1353"/>
                    <a:pt x="821" y="1345"/>
                    <a:pt x="811" y="1354"/>
                  </a:cubicBezTo>
                  <a:cubicBezTo>
                    <a:pt x="800" y="1363"/>
                    <a:pt x="796" y="1391"/>
                    <a:pt x="798" y="1411"/>
                  </a:cubicBezTo>
                  <a:cubicBezTo>
                    <a:pt x="800" y="1432"/>
                    <a:pt x="823" y="1472"/>
                    <a:pt x="820" y="1476"/>
                  </a:cubicBezTo>
                  <a:cubicBezTo>
                    <a:pt x="818" y="1480"/>
                    <a:pt x="790" y="1456"/>
                    <a:pt x="782" y="1437"/>
                  </a:cubicBezTo>
                  <a:cubicBezTo>
                    <a:pt x="774" y="1419"/>
                    <a:pt x="779" y="1374"/>
                    <a:pt x="772" y="1365"/>
                  </a:cubicBezTo>
                  <a:cubicBezTo>
                    <a:pt x="766" y="1356"/>
                    <a:pt x="744" y="1367"/>
                    <a:pt x="744" y="1384"/>
                  </a:cubicBezTo>
                  <a:cubicBezTo>
                    <a:pt x="744" y="1402"/>
                    <a:pt x="772" y="1448"/>
                    <a:pt x="772" y="1471"/>
                  </a:cubicBezTo>
                  <a:cubicBezTo>
                    <a:pt x="772" y="1493"/>
                    <a:pt x="750" y="1525"/>
                    <a:pt x="744" y="1519"/>
                  </a:cubicBezTo>
                  <a:cubicBezTo>
                    <a:pt x="737" y="1513"/>
                    <a:pt x="742" y="1462"/>
                    <a:pt x="734" y="1437"/>
                  </a:cubicBezTo>
                  <a:cubicBezTo>
                    <a:pt x="726" y="1412"/>
                    <a:pt x="710" y="1376"/>
                    <a:pt x="696" y="1370"/>
                  </a:cubicBezTo>
                  <a:cubicBezTo>
                    <a:pt x="682" y="1363"/>
                    <a:pt x="672" y="1385"/>
                    <a:pt x="655" y="1399"/>
                  </a:cubicBezTo>
                  <a:cubicBezTo>
                    <a:pt x="637" y="1412"/>
                    <a:pt x="608" y="1444"/>
                    <a:pt x="591" y="1453"/>
                  </a:cubicBezTo>
                  <a:cubicBezTo>
                    <a:pt x="574" y="1463"/>
                    <a:pt x="551" y="1463"/>
                    <a:pt x="553" y="1456"/>
                  </a:cubicBezTo>
                  <a:cubicBezTo>
                    <a:pt x="554" y="1450"/>
                    <a:pt x="581" y="1436"/>
                    <a:pt x="600" y="1413"/>
                  </a:cubicBezTo>
                  <a:cubicBezTo>
                    <a:pt x="620" y="1391"/>
                    <a:pt x="662" y="1358"/>
                    <a:pt x="672" y="1322"/>
                  </a:cubicBezTo>
                  <a:cubicBezTo>
                    <a:pt x="682" y="1285"/>
                    <a:pt x="669" y="1229"/>
                    <a:pt x="663" y="1192"/>
                  </a:cubicBezTo>
                  <a:cubicBezTo>
                    <a:pt x="656" y="1154"/>
                    <a:pt x="648" y="1121"/>
                    <a:pt x="635" y="1094"/>
                  </a:cubicBezTo>
                  <a:cubicBezTo>
                    <a:pt x="623" y="1066"/>
                    <a:pt x="612" y="1042"/>
                    <a:pt x="588" y="1026"/>
                  </a:cubicBezTo>
                  <a:cubicBezTo>
                    <a:pt x="564" y="1011"/>
                    <a:pt x="523" y="1000"/>
                    <a:pt x="491" y="1004"/>
                  </a:cubicBezTo>
                  <a:cubicBezTo>
                    <a:pt x="458" y="1008"/>
                    <a:pt x="420" y="1035"/>
                    <a:pt x="390" y="1052"/>
                  </a:cubicBezTo>
                  <a:cubicBezTo>
                    <a:pt x="360" y="1069"/>
                    <a:pt x="333" y="1084"/>
                    <a:pt x="311" y="1107"/>
                  </a:cubicBezTo>
                  <a:cubicBezTo>
                    <a:pt x="288" y="1129"/>
                    <a:pt x="277" y="1148"/>
                    <a:pt x="256" y="1187"/>
                  </a:cubicBezTo>
                  <a:cubicBezTo>
                    <a:pt x="235" y="1226"/>
                    <a:pt x="198" y="1287"/>
                    <a:pt x="185" y="1343"/>
                  </a:cubicBezTo>
                  <a:cubicBezTo>
                    <a:pt x="172" y="1399"/>
                    <a:pt x="179" y="1458"/>
                    <a:pt x="176" y="1526"/>
                  </a:cubicBezTo>
                  <a:cubicBezTo>
                    <a:pt x="173" y="1594"/>
                    <a:pt x="178" y="1689"/>
                    <a:pt x="167" y="1754"/>
                  </a:cubicBezTo>
                  <a:cubicBezTo>
                    <a:pt x="156" y="1819"/>
                    <a:pt x="124" y="1881"/>
                    <a:pt x="112" y="1919"/>
                  </a:cubicBezTo>
                  <a:cubicBezTo>
                    <a:pt x="100" y="1957"/>
                    <a:pt x="105" y="1974"/>
                    <a:pt x="94" y="1983"/>
                  </a:cubicBezTo>
                  <a:cubicBezTo>
                    <a:pt x="83" y="1992"/>
                    <a:pt x="63" y="1983"/>
                    <a:pt x="48" y="1974"/>
                  </a:cubicBezTo>
                  <a:cubicBezTo>
                    <a:pt x="33" y="1965"/>
                    <a:pt x="12" y="1938"/>
                    <a:pt x="2" y="1928"/>
                  </a:cubicBezTo>
                  <a:close/>
                </a:path>
              </a:pathLst>
            </a:custGeom>
            <a:gradFill rotWithShape="0">
              <a:gsLst>
                <a:gs pos="0">
                  <a:srgbClr val="99CC00"/>
                </a:gs>
                <a:gs pos="100000">
                  <a:srgbClr val="FFCC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3339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7" name="Freeform 8"/>
            <p:cNvSpPr>
              <a:spLocks/>
            </p:cNvSpPr>
            <p:nvPr/>
          </p:nvSpPr>
          <p:spPr bwMode="auto">
            <a:xfrm>
              <a:off x="3806936" y="5442707"/>
              <a:ext cx="189146" cy="148435"/>
            </a:xfrm>
            <a:custGeom>
              <a:avLst/>
              <a:gdLst>
                <a:gd name="T0" fmla="*/ 469 w 431"/>
                <a:gd name="T1" fmla="*/ 313 h 423"/>
                <a:gd name="T2" fmla="*/ 483 w 431"/>
                <a:gd name="T3" fmla="*/ 188 h 423"/>
                <a:gd name="T4" fmla="*/ 483 w 431"/>
                <a:gd name="T5" fmla="*/ 52 h 423"/>
                <a:gd name="T6" fmla="*/ 319 w 431"/>
                <a:gd name="T7" fmla="*/ 12 h 423"/>
                <a:gd name="T8" fmla="*/ 114 w 431"/>
                <a:gd name="T9" fmla="*/ 126 h 423"/>
                <a:gd name="T10" fmla="*/ 12 w 431"/>
                <a:gd name="T11" fmla="*/ 249 h 423"/>
                <a:gd name="T12" fmla="*/ 45 w 431"/>
                <a:gd name="T13" fmla="*/ 355 h 423"/>
                <a:gd name="T14" fmla="*/ 125 w 431"/>
                <a:gd name="T15" fmla="*/ 396 h 423"/>
                <a:gd name="T16" fmla="*/ 220 w 431"/>
                <a:gd name="T17" fmla="*/ 375 h 423"/>
                <a:gd name="T18" fmla="*/ 305 w 431"/>
                <a:gd name="T19" fmla="*/ 387 h 423"/>
                <a:gd name="T20" fmla="*/ 369 w 431"/>
                <a:gd name="T21" fmla="*/ 381 h 423"/>
                <a:gd name="T22" fmla="*/ 426 w 431"/>
                <a:gd name="T23" fmla="*/ 336 h 423"/>
                <a:gd name="T24" fmla="*/ 483 w 431"/>
                <a:gd name="T25" fmla="*/ 268 h 4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31" h="423">
                  <a:moveTo>
                    <a:pt x="396" y="331"/>
                  </a:moveTo>
                  <a:cubicBezTo>
                    <a:pt x="401" y="288"/>
                    <a:pt x="406" y="245"/>
                    <a:pt x="408" y="199"/>
                  </a:cubicBezTo>
                  <a:cubicBezTo>
                    <a:pt x="410" y="153"/>
                    <a:pt x="431" y="86"/>
                    <a:pt x="408" y="55"/>
                  </a:cubicBezTo>
                  <a:cubicBezTo>
                    <a:pt x="385" y="24"/>
                    <a:pt x="322" y="0"/>
                    <a:pt x="270" y="13"/>
                  </a:cubicBezTo>
                  <a:cubicBezTo>
                    <a:pt x="218" y="26"/>
                    <a:pt x="139" y="91"/>
                    <a:pt x="96" y="133"/>
                  </a:cubicBezTo>
                  <a:cubicBezTo>
                    <a:pt x="53" y="175"/>
                    <a:pt x="20" y="223"/>
                    <a:pt x="10" y="263"/>
                  </a:cubicBezTo>
                  <a:cubicBezTo>
                    <a:pt x="0" y="303"/>
                    <a:pt x="22" y="349"/>
                    <a:pt x="38" y="375"/>
                  </a:cubicBezTo>
                  <a:cubicBezTo>
                    <a:pt x="54" y="401"/>
                    <a:pt x="81" y="415"/>
                    <a:pt x="106" y="419"/>
                  </a:cubicBezTo>
                  <a:cubicBezTo>
                    <a:pt x="131" y="423"/>
                    <a:pt x="161" y="399"/>
                    <a:pt x="186" y="397"/>
                  </a:cubicBezTo>
                  <a:cubicBezTo>
                    <a:pt x="211" y="395"/>
                    <a:pt x="237" y="408"/>
                    <a:pt x="258" y="409"/>
                  </a:cubicBezTo>
                  <a:cubicBezTo>
                    <a:pt x="279" y="410"/>
                    <a:pt x="295" y="412"/>
                    <a:pt x="312" y="403"/>
                  </a:cubicBezTo>
                  <a:cubicBezTo>
                    <a:pt x="329" y="394"/>
                    <a:pt x="344" y="375"/>
                    <a:pt x="360" y="355"/>
                  </a:cubicBezTo>
                  <a:cubicBezTo>
                    <a:pt x="376" y="335"/>
                    <a:pt x="400" y="300"/>
                    <a:pt x="408" y="283"/>
                  </a:cubicBezTo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8" name="Freeform 9"/>
            <p:cNvSpPr>
              <a:spLocks/>
            </p:cNvSpPr>
            <p:nvPr/>
          </p:nvSpPr>
          <p:spPr bwMode="auto">
            <a:xfrm>
              <a:off x="4022377" y="5417443"/>
              <a:ext cx="179133" cy="156599"/>
            </a:xfrm>
            <a:custGeom>
              <a:avLst/>
              <a:gdLst>
                <a:gd name="T0" fmla="*/ 250 w 411"/>
                <a:gd name="T1" fmla="*/ 390 h 446"/>
                <a:gd name="T2" fmla="*/ 166 w 411"/>
                <a:gd name="T3" fmla="*/ 407 h 446"/>
                <a:gd name="T4" fmla="*/ 67 w 411"/>
                <a:gd name="T5" fmla="*/ 407 h 446"/>
                <a:gd name="T6" fmla="*/ 32 w 411"/>
                <a:gd name="T7" fmla="*/ 316 h 446"/>
                <a:gd name="T8" fmla="*/ 4 w 411"/>
                <a:gd name="T9" fmla="*/ 123 h 446"/>
                <a:gd name="T10" fmla="*/ 53 w 411"/>
                <a:gd name="T11" fmla="*/ 26 h 446"/>
                <a:gd name="T12" fmla="*/ 168 w 411"/>
                <a:gd name="T13" fmla="*/ 25 h 446"/>
                <a:gd name="T14" fmla="*/ 250 w 411"/>
                <a:gd name="T15" fmla="*/ 61 h 446"/>
                <a:gd name="T16" fmla="*/ 323 w 411"/>
                <a:gd name="T17" fmla="*/ 85 h 446"/>
                <a:gd name="T18" fmla="*/ 380 w 411"/>
                <a:gd name="T19" fmla="*/ 32 h 446"/>
                <a:gd name="T20" fmla="*/ 450 w 411"/>
                <a:gd name="T21" fmla="*/ 17 h 446"/>
                <a:gd name="T22" fmla="*/ 405 w 411"/>
                <a:gd name="T23" fmla="*/ 134 h 446"/>
                <a:gd name="T24" fmla="*/ 469 w 411"/>
                <a:gd name="T25" fmla="*/ 208 h 446"/>
                <a:gd name="T26" fmla="*/ 476 w 411"/>
                <a:gd name="T27" fmla="*/ 259 h 446"/>
                <a:gd name="T28" fmla="*/ 427 w 411"/>
                <a:gd name="T29" fmla="*/ 322 h 446"/>
                <a:gd name="T30" fmla="*/ 370 w 411"/>
                <a:gd name="T31" fmla="*/ 361 h 446"/>
                <a:gd name="T32" fmla="*/ 250 w 411"/>
                <a:gd name="T33" fmla="*/ 390 h 4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11" h="446">
                  <a:moveTo>
                    <a:pt x="213" y="412"/>
                  </a:moveTo>
                  <a:cubicBezTo>
                    <a:pt x="184" y="420"/>
                    <a:pt x="167" y="427"/>
                    <a:pt x="141" y="430"/>
                  </a:cubicBezTo>
                  <a:cubicBezTo>
                    <a:pt x="115" y="433"/>
                    <a:pt x="76" y="446"/>
                    <a:pt x="57" y="430"/>
                  </a:cubicBezTo>
                  <a:cubicBezTo>
                    <a:pt x="38" y="414"/>
                    <a:pt x="36" y="384"/>
                    <a:pt x="27" y="334"/>
                  </a:cubicBezTo>
                  <a:cubicBezTo>
                    <a:pt x="18" y="284"/>
                    <a:pt x="0" y="181"/>
                    <a:pt x="3" y="130"/>
                  </a:cubicBezTo>
                  <a:cubicBezTo>
                    <a:pt x="6" y="79"/>
                    <a:pt x="22" y="45"/>
                    <a:pt x="45" y="28"/>
                  </a:cubicBezTo>
                  <a:cubicBezTo>
                    <a:pt x="68" y="11"/>
                    <a:pt x="115" y="20"/>
                    <a:pt x="143" y="26"/>
                  </a:cubicBezTo>
                  <a:cubicBezTo>
                    <a:pt x="171" y="32"/>
                    <a:pt x="191" y="53"/>
                    <a:pt x="213" y="64"/>
                  </a:cubicBezTo>
                  <a:cubicBezTo>
                    <a:pt x="235" y="75"/>
                    <a:pt x="257" y="95"/>
                    <a:pt x="275" y="90"/>
                  </a:cubicBezTo>
                  <a:cubicBezTo>
                    <a:pt x="293" y="85"/>
                    <a:pt x="305" y="46"/>
                    <a:pt x="323" y="34"/>
                  </a:cubicBezTo>
                  <a:cubicBezTo>
                    <a:pt x="341" y="22"/>
                    <a:pt x="379" y="0"/>
                    <a:pt x="383" y="18"/>
                  </a:cubicBezTo>
                  <a:cubicBezTo>
                    <a:pt x="387" y="36"/>
                    <a:pt x="342" y="108"/>
                    <a:pt x="345" y="142"/>
                  </a:cubicBezTo>
                  <a:cubicBezTo>
                    <a:pt x="348" y="176"/>
                    <a:pt x="389" y="198"/>
                    <a:pt x="399" y="220"/>
                  </a:cubicBezTo>
                  <a:cubicBezTo>
                    <a:pt x="409" y="242"/>
                    <a:pt x="411" y="254"/>
                    <a:pt x="405" y="274"/>
                  </a:cubicBezTo>
                  <a:cubicBezTo>
                    <a:pt x="399" y="294"/>
                    <a:pt x="378" y="322"/>
                    <a:pt x="363" y="340"/>
                  </a:cubicBezTo>
                  <a:cubicBezTo>
                    <a:pt x="348" y="358"/>
                    <a:pt x="341" y="368"/>
                    <a:pt x="315" y="382"/>
                  </a:cubicBezTo>
                  <a:cubicBezTo>
                    <a:pt x="289" y="396"/>
                    <a:pt x="242" y="404"/>
                    <a:pt x="213" y="412"/>
                  </a:cubicBezTo>
                  <a:close/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t="100000" r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9" name="Freeform 15"/>
            <p:cNvSpPr>
              <a:spLocks/>
            </p:cNvSpPr>
            <p:nvPr/>
          </p:nvSpPr>
          <p:spPr bwMode="auto">
            <a:xfrm>
              <a:off x="3587439" y="5515834"/>
              <a:ext cx="755583" cy="672060"/>
            </a:xfrm>
            <a:custGeom>
              <a:avLst/>
              <a:gdLst>
                <a:gd name="T0" fmla="*/ 410 w 2138"/>
                <a:gd name="T1" fmla="*/ 590 h 1932"/>
                <a:gd name="T2" fmla="*/ 514 w 2138"/>
                <a:gd name="T3" fmla="*/ 397 h 1932"/>
                <a:gd name="T4" fmla="*/ 558 w 2138"/>
                <a:gd name="T5" fmla="*/ 460 h 1932"/>
                <a:gd name="T6" fmla="*/ 643 w 2138"/>
                <a:gd name="T7" fmla="*/ 613 h 1932"/>
                <a:gd name="T8" fmla="*/ 1059 w 2138"/>
                <a:gd name="T9" fmla="*/ 270 h 1932"/>
                <a:gd name="T10" fmla="*/ 1505 w 2138"/>
                <a:gd name="T11" fmla="*/ 168 h 1932"/>
                <a:gd name="T12" fmla="*/ 1572 w 2138"/>
                <a:gd name="T13" fmla="*/ 72 h 1932"/>
                <a:gd name="T14" fmla="*/ 1654 w 2138"/>
                <a:gd name="T15" fmla="*/ 97 h 1932"/>
                <a:gd name="T16" fmla="*/ 1423 w 2138"/>
                <a:gd name="T17" fmla="*/ 239 h 1932"/>
                <a:gd name="T18" fmla="*/ 891 w 2138"/>
                <a:gd name="T19" fmla="*/ 420 h 1932"/>
                <a:gd name="T20" fmla="*/ 927 w 2138"/>
                <a:gd name="T21" fmla="*/ 607 h 1932"/>
                <a:gd name="T22" fmla="*/ 1714 w 2138"/>
                <a:gd name="T23" fmla="*/ 440 h 1932"/>
                <a:gd name="T24" fmla="*/ 1904 w 2138"/>
                <a:gd name="T25" fmla="*/ 148 h 1932"/>
                <a:gd name="T26" fmla="*/ 1989 w 2138"/>
                <a:gd name="T27" fmla="*/ 239 h 1932"/>
                <a:gd name="T28" fmla="*/ 1819 w 2138"/>
                <a:gd name="T29" fmla="*/ 426 h 1932"/>
                <a:gd name="T30" fmla="*/ 1973 w 2138"/>
                <a:gd name="T31" fmla="*/ 533 h 1932"/>
                <a:gd name="T32" fmla="*/ 2358 w 2138"/>
                <a:gd name="T33" fmla="*/ 454 h 1932"/>
                <a:gd name="T34" fmla="*/ 2060 w 2138"/>
                <a:gd name="T35" fmla="*/ 584 h 1932"/>
                <a:gd name="T36" fmla="*/ 2251 w 2138"/>
                <a:gd name="T37" fmla="*/ 754 h 1932"/>
                <a:gd name="T38" fmla="*/ 1994 w 2138"/>
                <a:gd name="T39" fmla="*/ 613 h 1932"/>
                <a:gd name="T40" fmla="*/ 1578 w 2138"/>
                <a:gd name="T41" fmla="*/ 550 h 1932"/>
                <a:gd name="T42" fmla="*/ 1267 w 2138"/>
                <a:gd name="T43" fmla="*/ 686 h 1932"/>
                <a:gd name="T44" fmla="*/ 1699 w 2138"/>
                <a:gd name="T45" fmla="*/ 987 h 1932"/>
                <a:gd name="T46" fmla="*/ 2131 w 2138"/>
                <a:gd name="T47" fmla="*/ 1055 h 1932"/>
                <a:gd name="T48" fmla="*/ 2258 w 2138"/>
                <a:gd name="T49" fmla="*/ 1049 h 1932"/>
                <a:gd name="T50" fmla="*/ 2171 w 2138"/>
                <a:gd name="T51" fmla="*/ 1188 h 1932"/>
                <a:gd name="T52" fmla="*/ 2520 w 2138"/>
                <a:gd name="T53" fmla="*/ 1185 h 1932"/>
                <a:gd name="T54" fmla="*/ 2124 w 2138"/>
                <a:gd name="T55" fmla="*/ 1202 h 1932"/>
                <a:gd name="T56" fmla="*/ 1578 w 2138"/>
                <a:gd name="T57" fmla="*/ 964 h 1932"/>
                <a:gd name="T58" fmla="*/ 1019 w 2138"/>
                <a:gd name="T59" fmla="*/ 681 h 1932"/>
                <a:gd name="T60" fmla="*/ 1097 w 2138"/>
                <a:gd name="T61" fmla="*/ 924 h 1932"/>
                <a:gd name="T62" fmla="*/ 1557 w 2138"/>
                <a:gd name="T63" fmla="*/ 1377 h 1932"/>
                <a:gd name="T64" fmla="*/ 2117 w 2138"/>
                <a:gd name="T65" fmla="*/ 1649 h 1932"/>
                <a:gd name="T66" fmla="*/ 2003 w 2138"/>
                <a:gd name="T67" fmla="*/ 1581 h 1932"/>
                <a:gd name="T68" fmla="*/ 1840 w 2138"/>
                <a:gd name="T69" fmla="*/ 1604 h 1932"/>
                <a:gd name="T70" fmla="*/ 1848 w 2138"/>
                <a:gd name="T71" fmla="*/ 1723 h 1932"/>
                <a:gd name="T72" fmla="*/ 1696 w 2138"/>
                <a:gd name="T73" fmla="*/ 1695 h 1932"/>
                <a:gd name="T74" fmla="*/ 1718 w 2138"/>
                <a:gd name="T75" fmla="*/ 1513 h 1932"/>
                <a:gd name="T76" fmla="*/ 1649 w 2138"/>
                <a:gd name="T77" fmla="*/ 1706 h 1932"/>
                <a:gd name="T78" fmla="*/ 1650 w 2138"/>
                <a:gd name="T79" fmla="*/ 1550 h 1932"/>
                <a:gd name="T80" fmla="*/ 1271 w 2138"/>
                <a:gd name="T81" fmla="*/ 1154 h 1932"/>
                <a:gd name="T82" fmla="*/ 891 w 2138"/>
                <a:gd name="T83" fmla="*/ 868 h 1932"/>
                <a:gd name="T84" fmla="*/ 905 w 2138"/>
                <a:gd name="T85" fmla="*/ 1066 h 1932"/>
                <a:gd name="T86" fmla="*/ 1002 w 2138"/>
                <a:gd name="T87" fmla="*/ 1290 h 1932"/>
                <a:gd name="T88" fmla="*/ 811 w 2138"/>
                <a:gd name="T89" fmla="*/ 913 h 1932"/>
                <a:gd name="T90" fmla="*/ 183 w 2138"/>
                <a:gd name="T91" fmla="*/ 822 h 1932"/>
                <a:gd name="T92" fmla="*/ 14 w 2138"/>
                <a:gd name="T93" fmla="*/ 678 h 19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connsiteX0" fmla="*/ 236 w 9974"/>
                <a:gd name="connsiteY0" fmla="*/ 3406 h 9929"/>
                <a:gd name="connsiteX1" fmla="*/ 994 w 9974"/>
                <a:gd name="connsiteY1" fmla="*/ 3406 h 9929"/>
                <a:gd name="connsiteX2" fmla="*/ 1611 w 9974"/>
                <a:gd name="connsiteY2" fmla="*/ 3189 h 9929"/>
                <a:gd name="connsiteX3" fmla="*/ 1868 w 9974"/>
                <a:gd name="connsiteY3" fmla="*/ 2723 h 9929"/>
                <a:gd name="connsiteX4" fmla="*/ 2037 w 9974"/>
                <a:gd name="connsiteY4" fmla="*/ 2459 h 9929"/>
                <a:gd name="connsiteX5" fmla="*/ 2023 w 9974"/>
                <a:gd name="connsiteY5" fmla="*/ 2133 h 9929"/>
                <a:gd name="connsiteX6" fmla="*/ 2121 w 9974"/>
                <a:gd name="connsiteY6" fmla="*/ 2024 h 9929"/>
                <a:gd name="connsiteX7" fmla="*/ 2149 w 9974"/>
                <a:gd name="connsiteY7" fmla="*/ 2102 h 9929"/>
                <a:gd name="connsiteX8" fmla="*/ 2200 w 9974"/>
                <a:gd name="connsiteY8" fmla="*/ 2475 h 9929"/>
                <a:gd name="connsiteX9" fmla="*/ 1948 w 9974"/>
                <a:gd name="connsiteY9" fmla="*/ 2941 h 9929"/>
                <a:gd name="connsiteX10" fmla="*/ 1981 w 9974"/>
                <a:gd name="connsiteY10" fmla="*/ 3406 h 9929"/>
                <a:gd name="connsiteX11" fmla="*/ 2537 w 9974"/>
                <a:gd name="connsiteY11" fmla="*/ 3313 h 9929"/>
                <a:gd name="connsiteX12" fmla="*/ 3070 w 9974"/>
                <a:gd name="connsiteY12" fmla="*/ 2382 h 9929"/>
                <a:gd name="connsiteX13" fmla="*/ 3604 w 9974"/>
                <a:gd name="connsiteY13" fmla="*/ 1791 h 9929"/>
                <a:gd name="connsiteX14" fmla="*/ 4184 w 9974"/>
                <a:gd name="connsiteY14" fmla="*/ 1434 h 9929"/>
                <a:gd name="connsiteX15" fmla="*/ 4894 w 9974"/>
                <a:gd name="connsiteY15" fmla="*/ 1264 h 9929"/>
                <a:gd name="connsiteX16" fmla="*/ 5343 w 9974"/>
                <a:gd name="connsiteY16" fmla="*/ 1170 h 9929"/>
                <a:gd name="connsiteX17" fmla="*/ 5952 w 9974"/>
                <a:gd name="connsiteY17" fmla="*/ 875 h 9929"/>
                <a:gd name="connsiteX18" fmla="*/ 6106 w 9974"/>
                <a:gd name="connsiteY18" fmla="*/ 658 h 9929"/>
                <a:gd name="connsiteX19" fmla="*/ 6162 w 9974"/>
                <a:gd name="connsiteY19" fmla="*/ 6 h 9929"/>
                <a:gd name="connsiteX20" fmla="*/ 6218 w 9974"/>
                <a:gd name="connsiteY20" fmla="*/ 347 h 9929"/>
                <a:gd name="connsiteX21" fmla="*/ 6485 w 9974"/>
                <a:gd name="connsiteY21" fmla="*/ 363 h 9929"/>
                <a:gd name="connsiteX22" fmla="*/ 6765 w 9974"/>
                <a:gd name="connsiteY22" fmla="*/ 161 h 9929"/>
                <a:gd name="connsiteX23" fmla="*/ 6541 w 9974"/>
                <a:gd name="connsiteY23" fmla="*/ 487 h 9929"/>
                <a:gd name="connsiteX24" fmla="*/ 6344 w 9974"/>
                <a:gd name="connsiteY24" fmla="*/ 565 h 9929"/>
                <a:gd name="connsiteX25" fmla="*/ 6157 w 9974"/>
                <a:gd name="connsiteY25" fmla="*/ 953 h 9929"/>
                <a:gd name="connsiteX26" fmla="*/ 5624 w 9974"/>
                <a:gd name="connsiteY26" fmla="*/ 1264 h 9929"/>
                <a:gd name="connsiteX27" fmla="*/ 4838 w 9974"/>
                <a:gd name="connsiteY27" fmla="*/ 1481 h 9929"/>
                <a:gd name="connsiteX28" fmla="*/ 4109 w 9974"/>
                <a:gd name="connsiteY28" fmla="*/ 1729 h 9929"/>
                <a:gd name="connsiteX29" fmla="*/ 3519 w 9974"/>
                <a:gd name="connsiteY29" fmla="*/ 2257 h 9929"/>
                <a:gd name="connsiteX30" fmla="*/ 3159 w 9974"/>
                <a:gd name="connsiteY30" fmla="*/ 2878 h 9929"/>
                <a:gd name="connsiteX31" fmla="*/ 2930 w 9974"/>
                <a:gd name="connsiteY31" fmla="*/ 3406 h 9929"/>
                <a:gd name="connsiteX32" fmla="*/ 3660 w 9974"/>
                <a:gd name="connsiteY32" fmla="*/ 3282 h 9929"/>
                <a:gd name="connsiteX33" fmla="*/ 4894 w 9974"/>
                <a:gd name="connsiteY33" fmla="*/ 2941 h 9929"/>
                <a:gd name="connsiteX34" fmla="*/ 6260 w 9974"/>
                <a:gd name="connsiteY34" fmla="*/ 2661 h 9929"/>
                <a:gd name="connsiteX35" fmla="*/ 6779 w 9974"/>
                <a:gd name="connsiteY35" fmla="*/ 2366 h 9929"/>
                <a:gd name="connsiteX36" fmla="*/ 7111 w 9974"/>
                <a:gd name="connsiteY36" fmla="*/ 1885 h 9929"/>
                <a:gd name="connsiteX37" fmla="*/ 7420 w 9974"/>
                <a:gd name="connsiteY37" fmla="*/ 1326 h 9929"/>
                <a:gd name="connsiteX38" fmla="*/ 7532 w 9974"/>
                <a:gd name="connsiteY38" fmla="*/ 767 h 9929"/>
                <a:gd name="connsiteX39" fmla="*/ 7649 w 9974"/>
                <a:gd name="connsiteY39" fmla="*/ 1139 h 9929"/>
                <a:gd name="connsiteX40" fmla="*/ 8122 w 9974"/>
                <a:gd name="connsiteY40" fmla="*/ 1139 h 9929"/>
                <a:gd name="connsiteX41" fmla="*/ 7869 w 9974"/>
                <a:gd name="connsiteY41" fmla="*/ 1264 h 9929"/>
                <a:gd name="connsiteX42" fmla="*/ 7635 w 9974"/>
                <a:gd name="connsiteY42" fmla="*/ 1496 h 9929"/>
                <a:gd name="connsiteX43" fmla="*/ 7448 w 9974"/>
                <a:gd name="connsiteY43" fmla="*/ 1885 h 9929"/>
                <a:gd name="connsiteX44" fmla="*/ 7196 w 9974"/>
                <a:gd name="connsiteY44" fmla="*/ 2288 h 9929"/>
                <a:gd name="connsiteX45" fmla="*/ 6990 w 9974"/>
                <a:gd name="connsiteY45" fmla="*/ 2614 h 9929"/>
                <a:gd name="connsiteX46" fmla="*/ 7313 w 9974"/>
                <a:gd name="connsiteY46" fmla="*/ 2770 h 9929"/>
                <a:gd name="connsiteX47" fmla="*/ 7804 w 9974"/>
                <a:gd name="connsiteY47" fmla="*/ 2878 h 9929"/>
                <a:gd name="connsiteX48" fmla="*/ 8122 w 9974"/>
                <a:gd name="connsiteY48" fmla="*/ 2785 h 9929"/>
                <a:gd name="connsiteX49" fmla="*/ 8547 w 9974"/>
                <a:gd name="connsiteY49" fmla="*/ 2459 h 9929"/>
                <a:gd name="connsiteX50" fmla="*/ 9329 w 9974"/>
                <a:gd name="connsiteY50" fmla="*/ 2444 h 9929"/>
                <a:gd name="connsiteX51" fmla="*/ 9048 w 9974"/>
                <a:gd name="connsiteY51" fmla="*/ 2444 h 9929"/>
                <a:gd name="connsiteX52" fmla="*/ 8459 w 9974"/>
                <a:gd name="connsiteY52" fmla="*/ 2847 h 9929"/>
                <a:gd name="connsiteX53" fmla="*/ 8150 w 9974"/>
                <a:gd name="connsiteY53" fmla="*/ 3158 h 9929"/>
                <a:gd name="connsiteX54" fmla="*/ 8281 w 9974"/>
                <a:gd name="connsiteY54" fmla="*/ 3468 h 9929"/>
                <a:gd name="connsiteX55" fmla="*/ 8604 w 9974"/>
                <a:gd name="connsiteY55" fmla="*/ 3826 h 9929"/>
                <a:gd name="connsiteX56" fmla="*/ 8908 w 9974"/>
                <a:gd name="connsiteY56" fmla="*/ 4090 h 9929"/>
                <a:gd name="connsiteX57" fmla="*/ 8870 w 9974"/>
                <a:gd name="connsiteY57" fmla="*/ 4229 h 9929"/>
                <a:gd name="connsiteX58" fmla="*/ 8374 w 9974"/>
                <a:gd name="connsiteY58" fmla="*/ 3810 h 9929"/>
                <a:gd name="connsiteX59" fmla="*/ 7888 w 9974"/>
                <a:gd name="connsiteY59" fmla="*/ 3313 h 9929"/>
                <a:gd name="connsiteX60" fmla="*/ 7336 w 9974"/>
                <a:gd name="connsiteY60" fmla="*/ 3065 h 9929"/>
                <a:gd name="connsiteX61" fmla="*/ 6779 w 9974"/>
                <a:gd name="connsiteY61" fmla="*/ 2925 h 9929"/>
                <a:gd name="connsiteX62" fmla="*/ 6242 w 9974"/>
                <a:gd name="connsiteY62" fmla="*/ 2972 h 9929"/>
                <a:gd name="connsiteX63" fmla="*/ 4983 w 9974"/>
                <a:gd name="connsiteY63" fmla="*/ 3236 h 9929"/>
                <a:gd name="connsiteX64" fmla="*/ 4618 w 9974"/>
                <a:gd name="connsiteY64" fmla="*/ 3360 h 9929"/>
                <a:gd name="connsiteX65" fmla="*/ 5007 w 9974"/>
                <a:gd name="connsiteY65" fmla="*/ 3717 h 9929"/>
                <a:gd name="connsiteX66" fmla="*/ 5727 w 9974"/>
                <a:gd name="connsiteY66" fmla="*/ 4369 h 9929"/>
                <a:gd name="connsiteX67" fmla="*/ 6120 w 9974"/>
                <a:gd name="connsiteY67" fmla="*/ 4804 h 9929"/>
                <a:gd name="connsiteX68" fmla="*/ 6719 w 9974"/>
                <a:gd name="connsiteY68" fmla="*/ 5363 h 9929"/>
                <a:gd name="connsiteX69" fmla="*/ 7635 w 9974"/>
                <a:gd name="connsiteY69" fmla="*/ 5860 h 9929"/>
                <a:gd name="connsiteX70" fmla="*/ 8150 w 9974"/>
                <a:gd name="connsiteY70" fmla="*/ 5984 h 9929"/>
                <a:gd name="connsiteX71" fmla="*/ 8430 w 9974"/>
                <a:gd name="connsiteY71" fmla="*/ 5736 h 9929"/>
                <a:gd name="connsiteX72" fmla="*/ 8795 w 9974"/>
                <a:gd name="connsiteY72" fmla="*/ 5611 h 9929"/>
                <a:gd name="connsiteX73" fmla="*/ 9272 w 9974"/>
                <a:gd name="connsiteY73" fmla="*/ 5798 h 9929"/>
                <a:gd name="connsiteX74" fmla="*/ 8936 w 9974"/>
                <a:gd name="connsiteY74" fmla="*/ 5705 h 9929"/>
                <a:gd name="connsiteX75" fmla="*/ 8561 w 9974"/>
                <a:gd name="connsiteY75" fmla="*/ 5829 h 9929"/>
                <a:gd name="connsiteX76" fmla="*/ 8337 w 9974"/>
                <a:gd name="connsiteY76" fmla="*/ 6124 h 9929"/>
                <a:gd name="connsiteX77" fmla="*/ 8589 w 9974"/>
                <a:gd name="connsiteY77" fmla="*/ 6465 h 9929"/>
                <a:gd name="connsiteX78" fmla="*/ 8884 w 9974"/>
                <a:gd name="connsiteY78" fmla="*/ 6605 h 9929"/>
                <a:gd name="connsiteX79" fmla="*/ 9417 w 9974"/>
                <a:gd name="connsiteY79" fmla="*/ 6559 h 9929"/>
                <a:gd name="connsiteX80" fmla="*/ 9974 w 9974"/>
                <a:gd name="connsiteY80" fmla="*/ 6450 h 9929"/>
                <a:gd name="connsiteX81" fmla="*/ 9497 w 9974"/>
                <a:gd name="connsiteY81" fmla="*/ 6667 h 9929"/>
                <a:gd name="connsiteX82" fmla="*/ 8767 w 9974"/>
                <a:gd name="connsiteY82" fmla="*/ 6760 h 9929"/>
                <a:gd name="connsiteX83" fmla="*/ 8402 w 9974"/>
                <a:gd name="connsiteY83" fmla="*/ 6543 h 9929"/>
                <a:gd name="connsiteX84" fmla="*/ 8042 w 9974"/>
                <a:gd name="connsiteY84" fmla="*/ 6186 h 9929"/>
                <a:gd name="connsiteX85" fmla="*/ 7364 w 9974"/>
                <a:gd name="connsiteY85" fmla="*/ 5953 h 9929"/>
                <a:gd name="connsiteX86" fmla="*/ 6242 w 9974"/>
                <a:gd name="connsiteY86" fmla="*/ 5239 h 9929"/>
                <a:gd name="connsiteX87" fmla="*/ 5315 w 9974"/>
                <a:gd name="connsiteY87" fmla="*/ 4276 h 9929"/>
                <a:gd name="connsiteX88" fmla="*/ 4670 w 9974"/>
                <a:gd name="connsiteY88" fmla="*/ 3779 h 9929"/>
                <a:gd name="connsiteX89" fmla="*/ 4024 w 9974"/>
                <a:gd name="connsiteY89" fmla="*/ 3686 h 9929"/>
                <a:gd name="connsiteX90" fmla="*/ 2874 w 9974"/>
                <a:gd name="connsiteY90" fmla="*/ 4059 h 9929"/>
                <a:gd name="connsiteX91" fmla="*/ 3295 w 9974"/>
                <a:gd name="connsiteY91" fmla="*/ 4276 h 9929"/>
                <a:gd name="connsiteX92" fmla="*/ 4333 w 9974"/>
                <a:gd name="connsiteY92" fmla="*/ 5021 h 9929"/>
                <a:gd name="connsiteX93" fmla="*/ 4941 w 9974"/>
                <a:gd name="connsiteY93" fmla="*/ 5767 h 9929"/>
                <a:gd name="connsiteX94" fmla="*/ 5460 w 9974"/>
                <a:gd name="connsiteY94" fmla="*/ 6559 h 9929"/>
                <a:gd name="connsiteX95" fmla="*/ 6157 w 9974"/>
                <a:gd name="connsiteY95" fmla="*/ 7506 h 9929"/>
                <a:gd name="connsiteX96" fmla="*/ 6971 w 9974"/>
                <a:gd name="connsiteY96" fmla="*/ 8127 h 9929"/>
                <a:gd name="connsiteX97" fmla="*/ 7832 w 9974"/>
                <a:gd name="connsiteY97" fmla="*/ 8391 h 9929"/>
                <a:gd name="connsiteX98" fmla="*/ 8374 w 9974"/>
                <a:gd name="connsiteY98" fmla="*/ 8996 h 9929"/>
                <a:gd name="connsiteX99" fmla="*/ 8543 w 9974"/>
                <a:gd name="connsiteY99" fmla="*/ 9307 h 9929"/>
                <a:gd name="connsiteX100" fmla="*/ 8346 w 9974"/>
                <a:gd name="connsiteY100" fmla="*/ 9090 h 9929"/>
                <a:gd name="connsiteX101" fmla="*/ 7925 w 9974"/>
                <a:gd name="connsiteY101" fmla="*/ 8624 h 9929"/>
                <a:gd name="connsiteX102" fmla="*/ 7448 w 9974"/>
                <a:gd name="connsiteY102" fmla="*/ 8406 h 9929"/>
                <a:gd name="connsiteX103" fmla="*/ 7111 w 9974"/>
                <a:gd name="connsiteY103" fmla="*/ 8437 h 9929"/>
                <a:gd name="connsiteX104" fmla="*/ 7280 w 9974"/>
                <a:gd name="connsiteY104" fmla="*/ 8748 h 9929"/>
                <a:gd name="connsiteX105" fmla="*/ 7397 w 9974"/>
                <a:gd name="connsiteY105" fmla="*/ 9229 h 9929"/>
                <a:gd name="connsiteX106" fmla="*/ 7280 w 9974"/>
                <a:gd name="connsiteY106" fmla="*/ 9928 h 9929"/>
                <a:gd name="connsiteX107" fmla="*/ 7308 w 9974"/>
                <a:gd name="connsiteY107" fmla="*/ 9400 h 9929"/>
                <a:gd name="connsiteX108" fmla="*/ 7214 w 9974"/>
                <a:gd name="connsiteY108" fmla="*/ 8919 h 9929"/>
                <a:gd name="connsiteX109" fmla="*/ 6892 w 9974"/>
                <a:gd name="connsiteY109" fmla="*/ 8950 h 9929"/>
                <a:gd name="connsiteX110" fmla="*/ 6709 w 9974"/>
                <a:gd name="connsiteY110" fmla="*/ 9245 h 9929"/>
                <a:gd name="connsiteX111" fmla="*/ 7088 w 9974"/>
                <a:gd name="connsiteY111" fmla="*/ 8779 h 9929"/>
                <a:gd name="connsiteX112" fmla="*/ 6971 w 9974"/>
                <a:gd name="connsiteY112" fmla="*/ 8593 h 9929"/>
                <a:gd name="connsiteX113" fmla="*/ 6793 w 9974"/>
                <a:gd name="connsiteY113" fmla="*/ 8251 h 9929"/>
                <a:gd name="connsiteX114" fmla="*/ 6578 w 9974"/>
                <a:gd name="connsiteY114" fmla="*/ 8127 h 9929"/>
                <a:gd name="connsiteX115" fmla="*/ 6691 w 9974"/>
                <a:gd name="connsiteY115" fmla="*/ 8468 h 9929"/>
                <a:gd name="connsiteX116" fmla="*/ 6522 w 9974"/>
                <a:gd name="connsiteY116" fmla="*/ 9307 h 9929"/>
                <a:gd name="connsiteX117" fmla="*/ 6270 w 9974"/>
                <a:gd name="connsiteY117" fmla="*/ 9493 h 9929"/>
                <a:gd name="connsiteX118" fmla="*/ 6466 w 9974"/>
                <a:gd name="connsiteY118" fmla="*/ 9152 h 9929"/>
                <a:gd name="connsiteX119" fmla="*/ 6527 w 9974"/>
                <a:gd name="connsiteY119" fmla="*/ 8453 h 9929"/>
                <a:gd name="connsiteX120" fmla="*/ 6073 w 9974"/>
                <a:gd name="connsiteY120" fmla="*/ 7661 h 9929"/>
                <a:gd name="connsiteX121" fmla="*/ 5657 w 9974"/>
                <a:gd name="connsiteY121" fmla="*/ 7164 h 9929"/>
                <a:gd name="connsiteX122" fmla="*/ 5025 w 9974"/>
                <a:gd name="connsiteY122" fmla="*/ 6279 h 9929"/>
                <a:gd name="connsiteX123" fmla="*/ 4618 w 9974"/>
                <a:gd name="connsiteY123" fmla="*/ 5736 h 9929"/>
                <a:gd name="connsiteX124" fmla="*/ 4113 w 9974"/>
                <a:gd name="connsiteY124" fmla="*/ 5177 h 9929"/>
                <a:gd name="connsiteX125" fmla="*/ 3519 w 9974"/>
                <a:gd name="connsiteY125" fmla="*/ 4711 h 9929"/>
                <a:gd name="connsiteX126" fmla="*/ 3126 w 9974"/>
                <a:gd name="connsiteY126" fmla="*/ 4524 h 9929"/>
                <a:gd name="connsiteX127" fmla="*/ 3379 w 9974"/>
                <a:gd name="connsiteY127" fmla="*/ 4928 h 9929"/>
                <a:gd name="connsiteX128" fmla="*/ 3575 w 9974"/>
                <a:gd name="connsiteY128" fmla="*/ 5798 h 9929"/>
                <a:gd name="connsiteX129" fmla="*/ 3650 w 9974"/>
                <a:gd name="connsiteY129" fmla="*/ 6201 h 9929"/>
                <a:gd name="connsiteX130" fmla="*/ 3716 w 9974"/>
                <a:gd name="connsiteY130" fmla="*/ 6512 h 9929"/>
                <a:gd name="connsiteX131" fmla="*/ 3959 w 9974"/>
                <a:gd name="connsiteY131" fmla="*/ 7024 h 9929"/>
                <a:gd name="connsiteX132" fmla="*/ 3688 w 9974"/>
                <a:gd name="connsiteY132" fmla="*/ 6543 h 9929"/>
                <a:gd name="connsiteX133" fmla="*/ 3407 w 9974"/>
                <a:gd name="connsiteY133" fmla="*/ 5673 h 9929"/>
                <a:gd name="connsiteX134" fmla="*/ 3201 w 9974"/>
                <a:gd name="connsiteY134" fmla="*/ 4959 h 9929"/>
                <a:gd name="connsiteX135" fmla="*/ 2537 w 9974"/>
                <a:gd name="connsiteY135" fmla="*/ 4369 h 9929"/>
                <a:gd name="connsiteX136" fmla="*/ 1555 w 9974"/>
                <a:gd name="connsiteY136" fmla="*/ 4431 h 9929"/>
                <a:gd name="connsiteX137" fmla="*/ 180 w 9974"/>
                <a:gd name="connsiteY137" fmla="*/ 4400 h 9929"/>
                <a:gd name="connsiteX138" fmla="*/ 11 w 9974"/>
                <a:gd name="connsiteY138" fmla="*/ 4027 h 9929"/>
                <a:gd name="connsiteX139" fmla="*/ 44 w 9974"/>
                <a:gd name="connsiteY139" fmla="*/ 3670 h 9929"/>
                <a:gd name="connsiteX140" fmla="*/ 236 w 9974"/>
                <a:gd name="connsiteY140" fmla="*/ 3406 h 9929"/>
                <a:gd name="connsiteX0" fmla="*/ 237 w 10000"/>
                <a:gd name="connsiteY0" fmla="*/ 3430 h 10000"/>
                <a:gd name="connsiteX1" fmla="*/ 1615 w 10000"/>
                <a:gd name="connsiteY1" fmla="*/ 3212 h 10000"/>
                <a:gd name="connsiteX2" fmla="*/ 1873 w 10000"/>
                <a:gd name="connsiteY2" fmla="*/ 2742 h 10000"/>
                <a:gd name="connsiteX3" fmla="*/ 2042 w 10000"/>
                <a:gd name="connsiteY3" fmla="*/ 2477 h 10000"/>
                <a:gd name="connsiteX4" fmla="*/ 2028 w 10000"/>
                <a:gd name="connsiteY4" fmla="*/ 2148 h 10000"/>
                <a:gd name="connsiteX5" fmla="*/ 2127 w 10000"/>
                <a:gd name="connsiteY5" fmla="*/ 2038 h 10000"/>
                <a:gd name="connsiteX6" fmla="*/ 2155 w 10000"/>
                <a:gd name="connsiteY6" fmla="*/ 2117 h 10000"/>
                <a:gd name="connsiteX7" fmla="*/ 2206 w 10000"/>
                <a:gd name="connsiteY7" fmla="*/ 2493 h 10000"/>
                <a:gd name="connsiteX8" fmla="*/ 1953 w 10000"/>
                <a:gd name="connsiteY8" fmla="*/ 2962 h 10000"/>
                <a:gd name="connsiteX9" fmla="*/ 1986 w 10000"/>
                <a:gd name="connsiteY9" fmla="*/ 3430 h 10000"/>
                <a:gd name="connsiteX10" fmla="*/ 2544 w 10000"/>
                <a:gd name="connsiteY10" fmla="*/ 3337 h 10000"/>
                <a:gd name="connsiteX11" fmla="*/ 3078 w 10000"/>
                <a:gd name="connsiteY11" fmla="*/ 2399 h 10000"/>
                <a:gd name="connsiteX12" fmla="*/ 3613 w 10000"/>
                <a:gd name="connsiteY12" fmla="*/ 1804 h 10000"/>
                <a:gd name="connsiteX13" fmla="*/ 4195 w 10000"/>
                <a:gd name="connsiteY13" fmla="*/ 1444 h 10000"/>
                <a:gd name="connsiteX14" fmla="*/ 4907 w 10000"/>
                <a:gd name="connsiteY14" fmla="*/ 1273 h 10000"/>
                <a:gd name="connsiteX15" fmla="*/ 5357 w 10000"/>
                <a:gd name="connsiteY15" fmla="*/ 1178 h 10000"/>
                <a:gd name="connsiteX16" fmla="*/ 5968 w 10000"/>
                <a:gd name="connsiteY16" fmla="*/ 881 h 10000"/>
                <a:gd name="connsiteX17" fmla="*/ 6122 w 10000"/>
                <a:gd name="connsiteY17" fmla="*/ 663 h 10000"/>
                <a:gd name="connsiteX18" fmla="*/ 6178 w 10000"/>
                <a:gd name="connsiteY18" fmla="*/ 6 h 10000"/>
                <a:gd name="connsiteX19" fmla="*/ 6234 w 10000"/>
                <a:gd name="connsiteY19" fmla="*/ 349 h 10000"/>
                <a:gd name="connsiteX20" fmla="*/ 6502 w 10000"/>
                <a:gd name="connsiteY20" fmla="*/ 366 h 10000"/>
                <a:gd name="connsiteX21" fmla="*/ 6783 w 10000"/>
                <a:gd name="connsiteY21" fmla="*/ 162 h 10000"/>
                <a:gd name="connsiteX22" fmla="*/ 6558 w 10000"/>
                <a:gd name="connsiteY22" fmla="*/ 490 h 10000"/>
                <a:gd name="connsiteX23" fmla="*/ 6361 w 10000"/>
                <a:gd name="connsiteY23" fmla="*/ 569 h 10000"/>
                <a:gd name="connsiteX24" fmla="*/ 6173 w 10000"/>
                <a:gd name="connsiteY24" fmla="*/ 960 h 10000"/>
                <a:gd name="connsiteX25" fmla="*/ 5639 w 10000"/>
                <a:gd name="connsiteY25" fmla="*/ 1273 h 10000"/>
                <a:gd name="connsiteX26" fmla="*/ 4851 w 10000"/>
                <a:gd name="connsiteY26" fmla="*/ 1492 h 10000"/>
                <a:gd name="connsiteX27" fmla="*/ 4120 w 10000"/>
                <a:gd name="connsiteY27" fmla="*/ 1741 h 10000"/>
                <a:gd name="connsiteX28" fmla="*/ 3528 w 10000"/>
                <a:gd name="connsiteY28" fmla="*/ 2273 h 10000"/>
                <a:gd name="connsiteX29" fmla="*/ 3167 w 10000"/>
                <a:gd name="connsiteY29" fmla="*/ 2899 h 10000"/>
                <a:gd name="connsiteX30" fmla="*/ 2938 w 10000"/>
                <a:gd name="connsiteY30" fmla="*/ 3430 h 10000"/>
                <a:gd name="connsiteX31" fmla="*/ 3670 w 10000"/>
                <a:gd name="connsiteY31" fmla="*/ 3305 h 10000"/>
                <a:gd name="connsiteX32" fmla="*/ 4907 w 10000"/>
                <a:gd name="connsiteY32" fmla="*/ 2962 h 10000"/>
                <a:gd name="connsiteX33" fmla="*/ 6276 w 10000"/>
                <a:gd name="connsiteY33" fmla="*/ 2680 h 10000"/>
                <a:gd name="connsiteX34" fmla="*/ 6797 w 10000"/>
                <a:gd name="connsiteY34" fmla="*/ 2383 h 10000"/>
                <a:gd name="connsiteX35" fmla="*/ 7130 w 10000"/>
                <a:gd name="connsiteY35" fmla="*/ 1898 h 10000"/>
                <a:gd name="connsiteX36" fmla="*/ 7439 w 10000"/>
                <a:gd name="connsiteY36" fmla="*/ 1335 h 10000"/>
                <a:gd name="connsiteX37" fmla="*/ 7552 w 10000"/>
                <a:gd name="connsiteY37" fmla="*/ 772 h 10000"/>
                <a:gd name="connsiteX38" fmla="*/ 7669 w 10000"/>
                <a:gd name="connsiteY38" fmla="*/ 1147 h 10000"/>
                <a:gd name="connsiteX39" fmla="*/ 8143 w 10000"/>
                <a:gd name="connsiteY39" fmla="*/ 1147 h 10000"/>
                <a:gd name="connsiteX40" fmla="*/ 7890 w 10000"/>
                <a:gd name="connsiteY40" fmla="*/ 1273 h 10000"/>
                <a:gd name="connsiteX41" fmla="*/ 7655 w 10000"/>
                <a:gd name="connsiteY41" fmla="*/ 1507 h 10000"/>
                <a:gd name="connsiteX42" fmla="*/ 7467 w 10000"/>
                <a:gd name="connsiteY42" fmla="*/ 1898 h 10000"/>
                <a:gd name="connsiteX43" fmla="*/ 7215 w 10000"/>
                <a:gd name="connsiteY43" fmla="*/ 2304 h 10000"/>
                <a:gd name="connsiteX44" fmla="*/ 7008 w 10000"/>
                <a:gd name="connsiteY44" fmla="*/ 2633 h 10000"/>
                <a:gd name="connsiteX45" fmla="*/ 7332 w 10000"/>
                <a:gd name="connsiteY45" fmla="*/ 2790 h 10000"/>
                <a:gd name="connsiteX46" fmla="*/ 7824 w 10000"/>
                <a:gd name="connsiteY46" fmla="*/ 2899 h 10000"/>
                <a:gd name="connsiteX47" fmla="*/ 8143 w 10000"/>
                <a:gd name="connsiteY47" fmla="*/ 2805 h 10000"/>
                <a:gd name="connsiteX48" fmla="*/ 8569 w 10000"/>
                <a:gd name="connsiteY48" fmla="*/ 2477 h 10000"/>
                <a:gd name="connsiteX49" fmla="*/ 9353 w 10000"/>
                <a:gd name="connsiteY49" fmla="*/ 2461 h 10000"/>
                <a:gd name="connsiteX50" fmla="*/ 9072 w 10000"/>
                <a:gd name="connsiteY50" fmla="*/ 2461 h 10000"/>
                <a:gd name="connsiteX51" fmla="*/ 8481 w 10000"/>
                <a:gd name="connsiteY51" fmla="*/ 2867 h 10000"/>
                <a:gd name="connsiteX52" fmla="*/ 8171 w 10000"/>
                <a:gd name="connsiteY52" fmla="*/ 3181 h 10000"/>
                <a:gd name="connsiteX53" fmla="*/ 8303 w 10000"/>
                <a:gd name="connsiteY53" fmla="*/ 3493 h 10000"/>
                <a:gd name="connsiteX54" fmla="*/ 8626 w 10000"/>
                <a:gd name="connsiteY54" fmla="*/ 3853 h 10000"/>
                <a:gd name="connsiteX55" fmla="*/ 8931 w 10000"/>
                <a:gd name="connsiteY55" fmla="*/ 4119 h 10000"/>
                <a:gd name="connsiteX56" fmla="*/ 8893 w 10000"/>
                <a:gd name="connsiteY56" fmla="*/ 4259 h 10000"/>
                <a:gd name="connsiteX57" fmla="*/ 8396 w 10000"/>
                <a:gd name="connsiteY57" fmla="*/ 3837 h 10000"/>
                <a:gd name="connsiteX58" fmla="*/ 7909 w 10000"/>
                <a:gd name="connsiteY58" fmla="*/ 3337 h 10000"/>
                <a:gd name="connsiteX59" fmla="*/ 7355 w 10000"/>
                <a:gd name="connsiteY59" fmla="*/ 3087 h 10000"/>
                <a:gd name="connsiteX60" fmla="*/ 6797 w 10000"/>
                <a:gd name="connsiteY60" fmla="*/ 2946 h 10000"/>
                <a:gd name="connsiteX61" fmla="*/ 6258 w 10000"/>
                <a:gd name="connsiteY61" fmla="*/ 2993 h 10000"/>
                <a:gd name="connsiteX62" fmla="*/ 4996 w 10000"/>
                <a:gd name="connsiteY62" fmla="*/ 3259 h 10000"/>
                <a:gd name="connsiteX63" fmla="*/ 4630 w 10000"/>
                <a:gd name="connsiteY63" fmla="*/ 3384 h 10000"/>
                <a:gd name="connsiteX64" fmla="*/ 5020 w 10000"/>
                <a:gd name="connsiteY64" fmla="*/ 3744 h 10000"/>
                <a:gd name="connsiteX65" fmla="*/ 5742 w 10000"/>
                <a:gd name="connsiteY65" fmla="*/ 4400 h 10000"/>
                <a:gd name="connsiteX66" fmla="*/ 6136 w 10000"/>
                <a:gd name="connsiteY66" fmla="*/ 4838 h 10000"/>
                <a:gd name="connsiteX67" fmla="*/ 6737 w 10000"/>
                <a:gd name="connsiteY67" fmla="*/ 5401 h 10000"/>
                <a:gd name="connsiteX68" fmla="*/ 7655 w 10000"/>
                <a:gd name="connsiteY68" fmla="*/ 5902 h 10000"/>
                <a:gd name="connsiteX69" fmla="*/ 8171 w 10000"/>
                <a:gd name="connsiteY69" fmla="*/ 6027 h 10000"/>
                <a:gd name="connsiteX70" fmla="*/ 8452 w 10000"/>
                <a:gd name="connsiteY70" fmla="*/ 5777 h 10000"/>
                <a:gd name="connsiteX71" fmla="*/ 8818 w 10000"/>
                <a:gd name="connsiteY71" fmla="*/ 5651 h 10000"/>
                <a:gd name="connsiteX72" fmla="*/ 9296 w 10000"/>
                <a:gd name="connsiteY72" fmla="*/ 5839 h 10000"/>
                <a:gd name="connsiteX73" fmla="*/ 8959 w 10000"/>
                <a:gd name="connsiteY73" fmla="*/ 5746 h 10000"/>
                <a:gd name="connsiteX74" fmla="*/ 8583 w 10000"/>
                <a:gd name="connsiteY74" fmla="*/ 5871 h 10000"/>
                <a:gd name="connsiteX75" fmla="*/ 8359 w 10000"/>
                <a:gd name="connsiteY75" fmla="*/ 6168 h 10000"/>
                <a:gd name="connsiteX76" fmla="*/ 8611 w 10000"/>
                <a:gd name="connsiteY76" fmla="*/ 6511 h 10000"/>
                <a:gd name="connsiteX77" fmla="*/ 8907 w 10000"/>
                <a:gd name="connsiteY77" fmla="*/ 6652 h 10000"/>
                <a:gd name="connsiteX78" fmla="*/ 9442 w 10000"/>
                <a:gd name="connsiteY78" fmla="*/ 6606 h 10000"/>
                <a:gd name="connsiteX79" fmla="*/ 10000 w 10000"/>
                <a:gd name="connsiteY79" fmla="*/ 6496 h 10000"/>
                <a:gd name="connsiteX80" fmla="*/ 9522 w 10000"/>
                <a:gd name="connsiteY80" fmla="*/ 6715 h 10000"/>
                <a:gd name="connsiteX81" fmla="*/ 8790 w 10000"/>
                <a:gd name="connsiteY81" fmla="*/ 6808 h 10000"/>
                <a:gd name="connsiteX82" fmla="*/ 8424 w 10000"/>
                <a:gd name="connsiteY82" fmla="*/ 6590 h 10000"/>
                <a:gd name="connsiteX83" fmla="*/ 8063 w 10000"/>
                <a:gd name="connsiteY83" fmla="*/ 6230 h 10000"/>
                <a:gd name="connsiteX84" fmla="*/ 7383 w 10000"/>
                <a:gd name="connsiteY84" fmla="*/ 5996 h 10000"/>
                <a:gd name="connsiteX85" fmla="*/ 6258 w 10000"/>
                <a:gd name="connsiteY85" fmla="*/ 5276 h 10000"/>
                <a:gd name="connsiteX86" fmla="*/ 5329 w 10000"/>
                <a:gd name="connsiteY86" fmla="*/ 4307 h 10000"/>
                <a:gd name="connsiteX87" fmla="*/ 4682 w 10000"/>
                <a:gd name="connsiteY87" fmla="*/ 3806 h 10000"/>
                <a:gd name="connsiteX88" fmla="*/ 4034 w 10000"/>
                <a:gd name="connsiteY88" fmla="*/ 3712 h 10000"/>
                <a:gd name="connsiteX89" fmla="*/ 2881 w 10000"/>
                <a:gd name="connsiteY89" fmla="*/ 4088 h 10000"/>
                <a:gd name="connsiteX90" fmla="*/ 3304 w 10000"/>
                <a:gd name="connsiteY90" fmla="*/ 4307 h 10000"/>
                <a:gd name="connsiteX91" fmla="*/ 4344 w 10000"/>
                <a:gd name="connsiteY91" fmla="*/ 5057 h 10000"/>
                <a:gd name="connsiteX92" fmla="*/ 4954 w 10000"/>
                <a:gd name="connsiteY92" fmla="*/ 5808 h 10000"/>
                <a:gd name="connsiteX93" fmla="*/ 5474 w 10000"/>
                <a:gd name="connsiteY93" fmla="*/ 6606 h 10000"/>
                <a:gd name="connsiteX94" fmla="*/ 6173 w 10000"/>
                <a:gd name="connsiteY94" fmla="*/ 7560 h 10000"/>
                <a:gd name="connsiteX95" fmla="*/ 6989 w 10000"/>
                <a:gd name="connsiteY95" fmla="*/ 8185 h 10000"/>
                <a:gd name="connsiteX96" fmla="*/ 7852 w 10000"/>
                <a:gd name="connsiteY96" fmla="*/ 8451 h 10000"/>
                <a:gd name="connsiteX97" fmla="*/ 8396 w 10000"/>
                <a:gd name="connsiteY97" fmla="*/ 9060 h 10000"/>
                <a:gd name="connsiteX98" fmla="*/ 8565 w 10000"/>
                <a:gd name="connsiteY98" fmla="*/ 9374 h 10000"/>
                <a:gd name="connsiteX99" fmla="*/ 8368 w 10000"/>
                <a:gd name="connsiteY99" fmla="*/ 9155 h 10000"/>
                <a:gd name="connsiteX100" fmla="*/ 7946 w 10000"/>
                <a:gd name="connsiteY100" fmla="*/ 8686 h 10000"/>
                <a:gd name="connsiteX101" fmla="*/ 7467 w 10000"/>
                <a:gd name="connsiteY101" fmla="*/ 8466 h 10000"/>
                <a:gd name="connsiteX102" fmla="*/ 7130 w 10000"/>
                <a:gd name="connsiteY102" fmla="*/ 8497 h 10000"/>
                <a:gd name="connsiteX103" fmla="*/ 7299 w 10000"/>
                <a:gd name="connsiteY103" fmla="*/ 8811 h 10000"/>
                <a:gd name="connsiteX104" fmla="*/ 7416 w 10000"/>
                <a:gd name="connsiteY104" fmla="*/ 9295 h 10000"/>
                <a:gd name="connsiteX105" fmla="*/ 7299 w 10000"/>
                <a:gd name="connsiteY105" fmla="*/ 9999 h 10000"/>
                <a:gd name="connsiteX106" fmla="*/ 7327 w 10000"/>
                <a:gd name="connsiteY106" fmla="*/ 9467 h 10000"/>
                <a:gd name="connsiteX107" fmla="*/ 7233 w 10000"/>
                <a:gd name="connsiteY107" fmla="*/ 8983 h 10000"/>
                <a:gd name="connsiteX108" fmla="*/ 6910 w 10000"/>
                <a:gd name="connsiteY108" fmla="*/ 9014 h 10000"/>
                <a:gd name="connsiteX109" fmla="*/ 6726 w 10000"/>
                <a:gd name="connsiteY109" fmla="*/ 9311 h 10000"/>
                <a:gd name="connsiteX110" fmla="*/ 7106 w 10000"/>
                <a:gd name="connsiteY110" fmla="*/ 8842 h 10000"/>
                <a:gd name="connsiteX111" fmla="*/ 6989 w 10000"/>
                <a:gd name="connsiteY111" fmla="*/ 8654 h 10000"/>
                <a:gd name="connsiteX112" fmla="*/ 6811 w 10000"/>
                <a:gd name="connsiteY112" fmla="*/ 8310 h 10000"/>
                <a:gd name="connsiteX113" fmla="*/ 6595 w 10000"/>
                <a:gd name="connsiteY113" fmla="*/ 8185 h 10000"/>
                <a:gd name="connsiteX114" fmla="*/ 6708 w 10000"/>
                <a:gd name="connsiteY114" fmla="*/ 8529 h 10000"/>
                <a:gd name="connsiteX115" fmla="*/ 6539 w 10000"/>
                <a:gd name="connsiteY115" fmla="*/ 9374 h 10000"/>
                <a:gd name="connsiteX116" fmla="*/ 6286 w 10000"/>
                <a:gd name="connsiteY116" fmla="*/ 9561 h 10000"/>
                <a:gd name="connsiteX117" fmla="*/ 6483 w 10000"/>
                <a:gd name="connsiteY117" fmla="*/ 9217 h 10000"/>
                <a:gd name="connsiteX118" fmla="*/ 6544 w 10000"/>
                <a:gd name="connsiteY118" fmla="*/ 8513 h 10000"/>
                <a:gd name="connsiteX119" fmla="*/ 6089 w 10000"/>
                <a:gd name="connsiteY119" fmla="*/ 7716 h 10000"/>
                <a:gd name="connsiteX120" fmla="*/ 5672 w 10000"/>
                <a:gd name="connsiteY120" fmla="*/ 7215 h 10000"/>
                <a:gd name="connsiteX121" fmla="*/ 5038 w 10000"/>
                <a:gd name="connsiteY121" fmla="*/ 6324 h 10000"/>
                <a:gd name="connsiteX122" fmla="*/ 4630 w 10000"/>
                <a:gd name="connsiteY122" fmla="*/ 5777 h 10000"/>
                <a:gd name="connsiteX123" fmla="*/ 4124 w 10000"/>
                <a:gd name="connsiteY123" fmla="*/ 5214 h 10000"/>
                <a:gd name="connsiteX124" fmla="*/ 3528 w 10000"/>
                <a:gd name="connsiteY124" fmla="*/ 4745 h 10000"/>
                <a:gd name="connsiteX125" fmla="*/ 3134 w 10000"/>
                <a:gd name="connsiteY125" fmla="*/ 4556 h 10000"/>
                <a:gd name="connsiteX126" fmla="*/ 3388 w 10000"/>
                <a:gd name="connsiteY126" fmla="*/ 4963 h 10000"/>
                <a:gd name="connsiteX127" fmla="*/ 3584 w 10000"/>
                <a:gd name="connsiteY127" fmla="*/ 5839 h 10000"/>
                <a:gd name="connsiteX128" fmla="*/ 3660 w 10000"/>
                <a:gd name="connsiteY128" fmla="*/ 6245 h 10000"/>
                <a:gd name="connsiteX129" fmla="*/ 3726 w 10000"/>
                <a:gd name="connsiteY129" fmla="*/ 6559 h 10000"/>
                <a:gd name="connsiteX130" fmla="*/ 3969 w 10000"/>
                <a:gd name="connsiteY130" fmla="*/ 7074 h 10000"/>
                <a:gd name="connsiteX131" fmla="*/ 3698 w 10000"/>
                <a:gd name="connsiteY131" fmla="*/ 6590 h 10000"/>
                <a:gd name="connsiteX132" fmla="*/ 3416 w 10000"/>
                <a:gd name="connsiteY132" fmla="*/ 5714 h 10000"/>
                <a:gd name="connsiteX133" fmla="*/ 3209 w 10000"/>
                <a:gd name="connsiteY133" fmla="*/ 4994 h 10000"/>
                <a:gd name="connsiteX134" fmla="*/ 2544 w 10000"/>
                <a:gd name="connsiteY134" fmla="*/ 4400 h 10000"/>
                <a:gd name="connsiteX135" fmla="*/ 1559 w 10000"/>
                <a:gd name="connsiteY135" fmla="*/ 4463 h 10000"/>
                <a:gd name="connsiteX136" fmla="*/ 180 w 10000"/>
                <a:gd name="connsiteY136" fmla="*/ 4431 h 10000"/>
                <a:gd name="connsiteX137" fmla="*/ 11 w 10000"/>
                <a:gd name="connsiteY137" fmla="*/ 4056 h 10000"/>
                <a:gd name="connsiteX138" fmla="*/ 44 w 10000"/>
                <a:gd name="connsiteY138" fmla="*/ 3696 h 10000"/>
                <a:gd name="connsiteX139" fmla="*/ 237 w 10000"/>
                <a:gd name="connsiteY139" fmla="*/ 3430 h 10000"/>
                <a:gd name="connsiteX0" fmla="*/ 44 w 10000"/>
                <a:gd name="connsiteY0" fmla="*/ 3696 h 10000"/>
                <a:gd name="connsiteX1" fmla="*/ 1615 w 10000"/>
                <a:gd name="connsiteY1" fmla="*/ 3212 h 10000"/>
                <a:gd name="connsiteX2" fmla="*/ 1873 w 10000"/>
                <a:gd name="connsiteY2" fmla="*/ 2742 h 10000"/>
                <a:gd name="connsiteX3" fmla="*/ 2042 w 10000"/>
                <a:gd name="connsiteY3" fmla="*/ 2477 h 10000"/>
                <a:gd name="connsiteX4" fmla="*/ 2028 w 10000"/>
                <a:gd name="connsiteY4" fmla="*/ 2148 h 10000"/>
                <a:gd name="connsiteX5" fmla="*/ 2127 w 10000"/>
                <a:gd name="connsiteY5" fmla="*/ 2038 h 10000"/>
                <a:gd name="connsiteX6" fmla="*/ 2155 w 10000"/>
                <a:gd name="connsiteY6" fmla="*/ 2117 h 10000"/>
                <a:gd name="connsiteX7" fmla="*/ 2206 w 10000"/>
                <a:gd name="connsiteY7" fmla="*/ 2493 h 10000"/>
                <a:gd name="connsiteX8" fmla="*/ 1953 w 10000"/>
                <a:gd name="connsiteY8" fmla="*/ 2962 h 10000"/>
                <a:gd name="connsiteX9" fmla="*/ 1986 w 10000"/>
                <a:gd name="connsiteY9" fmla="*/ 3430 h 10000"/>
                <a:gd name="connsiteX10" fmla="*/ 2544 w 10000"/>
                <a:gd name="connsiteY10" fmla="*/ 3337 h 10000"/>
                <a:gd name="connsiteX11" fmla="*/ 3078 w 10000"/>
                <a:gd name="connsiteY11" fmla="*/ 2399 h 10000"/>
                <a:gd name="connsiteX12" fmla="*/ 3613 w 10000"/>
                <a:gd name="connsiteY12" fmla="*/ 1804 h 10000"/>
                <a:gd name="connsiteX13" fmla="*/ 4195 w 10000"/>
                <a:gd name="connsiteY13" fmla="*/ 1444 h 10000"/>
                <a:gd name="connsiteX14" fmla="*/ 4907 w 10000"/>
                <a:gd name="connsiteY14" fmla="*/ 1273 h 10000"/>
                <a:gd name="connsiteX15" fmla="*/ 5357 w 10000"/>
                <a:gd name="connsiteY15" fmla="*/ 1178 h 10000"/>
                <a:gd name="connsiteX16" fmla="*/ 5968 w 10000"/>
                <a:gd name="connsiteY16" fmla="*/ 881 h 10000"/>
                <a:gd name="connsiteX17" fmla="*/ 6122 w 10000"/>
                <a:gd name="connsiteY17" fmla="*/ 663 h 10000"/>
                <a:gd name="connsiteX18" fmla="*/ 6178 w 10000"/>
                <a:gd name="connsiteY18" fmla="*/ 6 h 10000"/>
                <a:gd name="connsiteX19" fmla="*/ 6234 w 10000"/>
                <a:gd name="connsiteY19" fmla="*/ 349 h 10000"/>
                <a:gd name="connsiteX20" fmla="*/ 6502 w 10000"/>
                <a:gd name="connsiteY20" fmla="*/ 366 h 10000"/>
                <a:gd name="connsiteX21" fmla="*/ 6783 w 10000"/>
                <a:gd name="connsiteY21" fmla="*/ 162 h 10000"/>
                <a:gd name="connsiteX22" fmla="*/ 6558 w 10000"/>
                <a:gd name="connsiteY22" fmla="*/ 490 h 10000"/>
                <a:gd name="connsiteX23" fmla="*/ 6361 w 10000"/>
                <a:gd name="connsiteY23" fmla="*/ 569 h 10000"/>
                <a:gd name="connsiteX24" fmla="*/ 6173 w 10000"/>
                <a:gd name="connsiteY24" fmla="*/ 960 h 10000"/>
                <a:gd name="connsiteX25" fmla="*/ 5639 w 10000"/>
                <a:gd name="connsiteY25" fmla="*/ 1273 h 10000"/>
                <a:gd name="connsiteX26" fmla="*/ 4851 w 10000"/>
                <a:gd name="connsiteY26" fmla="*/ 1492 h 10000"/>
                <a:gd name="connsiteX27" fmla="*/ 4120 w 10000"/>
                <a:gd name="connsiteY27" fmla="*/ 1741 h 10000"/>
                <a:gd name="connsiteX28" fmla="*/ 3528 w 10000"/>
                <a:gd name="connsiteY28" fmla="*/ 2273 h 10000"/>
                <a:gd name="connsiteX29" fmla="*/ 3167 w 10000"/>
                <a:gd name="connsiteY29" fmla="*/ 2899 h 10000"/>
                <a:gd name="connsiteX30" fmla="*/ 2938 w 10000"/>
                <a:gd name="connsiteY30" fmla="*/ 3430 h 10000"/>
                <a:gd name="connsiteX31" fmla="*/ 3670 w 10000"/>
                <a:gd name="connsiteY31" fmla="*/ 3305 h 10000"/>
                <a:gd name="connsiteX32" fmla="*/ 4907 w 10000"/>
                <a:gd name="connsiteY32" fmla="*/ 2962 h 10000"/>
                <a:gd name="connsiteX33" fmla="*/ 6276 w 10000"/>
                <a:gd name="connsiteY33" fmla="*/ 2680 h 10000"/>
                <a:gd name="connsiteX34" fmla="*/ 6797 w 10000"/>
                <a:gd name="connsiteY34" fmla="*/ 2383 h 10000"/>
                <a:gd name="connsiteX35" fmla="*/ 7130 w 10000"/>
                <a:gd name="connsiteY35" fmla="*/ 1898 h 10000"/>
                <a:gd name="connsiteX36" fmla="*/ 7439 w 10000"/>
                <a:gd name="connsiteY36" fmla="*/ 1335 h 10000"/>
                <a:gd name="connsiteX37" fmla="*/ 7552 w 10000"/>
                <a:gd name="connsiteY37" fmla="*/ 772 h 10000"/>
                <a:gd name="connsiteX38" fmla="*/ 7669 w 10000"/>
                <a:gd name="connsiteY38" fmla="*/ 1147 h 10000"/>
                <a:gd name="connsiteX39" fmla="*/ 8143 w 10000"/>
                <a:gd name="connsiteY39" fmla="*/ 1147 h 10000"/>
                <a:gd name="connsiteX40" fmla="*/ 7890 w 10000"/>
                <a:gd name="connsiteY40" fmla="*/ 1273 h 10000"/>
                <a:gd name="connsiteX41" fmla="*/ 7655 w 10000"/>
                <a:gd name="connsiteY41" fmla="*/ 1507 h 10000"/>
                <a:gd name="connsiteX42" fmla="*/ 7467 w 10000"/>
                <a:gd name="connsiteY42" fmla="*/ 1898 h 10000"/>
                <a:gd name="connsiteX43" fmla="*/ 7215 w 10000"/>
                <a:gd name="connsiteY43" fmla="*/ 2304 h 10000"/>
                <a:gd name="connsiteX44" fmla="*/ 7008 w 10000"/>
                <a:gd name="connsiteY44" fmla="*/ 2633 h 10000"/>
                <a:gd name="connsiteX45" fmla="*/ 7332 w 10000"/>
                <a:gd name="connsiteY45" fmla="*/ 2790 h 10000"/>
                <a:gd name="connsiteX46" fmla="*/ 7824 w 10000"/>
                <a:gd name="connsiteY46" fmla="*/ 2899 h 10000"/>
                <a:gd name="connsiteX47" fmla="*/ 8143 w 10000"/>
                <a:gd name="connsiteY47" fmla="*/ 2805 h 10000"/>
                <a:gd name="connsiteX48" fmla="*/ 8569 w 10000"/>
                <a:gd name="connsiteY48" fmla="*/ 2477 h 10000"/>
                <a:gd name="connsiteX49" fmla="*/ 9353 w 10000"/>
                <a:gd name="connsiteY49" fmla="*/ 2461 h 10000"/>
                <a:gd name="connsiteX50" fmla="*/ 9072 w 10000"/>
                <a:gd name="connsiteY50" fmla="*/ 2461 h 10000"/>
                <a:gd name="connsiteX51" fmla="*/ 8481 w 10000"/>
                <a:gd name="connsiteY51" fmla="*/ 2867 h 10000"/>
                <a:gd name="connsiteX52" fmla="*/ 8171 w 10000"/>
                <a:gd name="connsiteY52" fmla="*/ 3181 h 10000"/>
                <a:gd name="connsiteX53" fmla="*/ 8303 w 10000"/>
                <a:gd name="connsiteY53" fmla="*/ 3493 h 10000"/>
                <a:gd name="connsiteX54" fmla="*/ 8626 w 10000"/>
                <a:gd name="connsiteY54" fmla="*/ 3853 h 10000"/>
                <a:gd name="connsiteX55" fmla="*/ 8931 w 10000"/>
                <a:gd name="connsiteY55" fmla="*/ 4119 h 10000"/>
                <a:gd name="connsiteX56" fmla="*/ 8893 w 10000"/>
                <a:gd name="connsiteY56" fmla="*/ 4259 h 10000"/>
                <a:gd name="connsiteX57" fmla="*/ 8396 w 10000"/>
                <a:gd name="connsiteY57" fmla="*/ 3837 h 10000"/>
                <a:gd name="connsiteX58" fmla="*/ 7909 w 10000"/>
                <a:gd name="connsiteY58" fmla="*/ 3337 h 10000"/>
                <a:gd name="connsiteX59" fmla="*/ 7355 w 10000"/>
                <a:gd name="connsiteY59" fmla="*/ 3087 h 10000"/>
                <a:gd name="connsiteX60" fmla="*/ 6797 w 10000"/>
                <a:gd name="connsiteY60" fmla="*/ 2946 h 10000"/>
                <a:gd name="connsiteX61" fmla="*/ 6258 w 10000"/>
                <a:gd name="connsiteY61" fmla="*/ 2993 h 10000"/>
                <a:gd name="connsiteX62" fmla="*/ 4996 w 10000"/>
                <a:gd name="connsiteY62" fmla="*/ 3259 h 10000"/>
                <a:gd name="connsiteX63" fmla="*/ 4630 w 10000"/>
                <a:gd name="connsiteY63" fmla="*/ 3384 h 10000"/>
                <a:gd name="connsiteX64" fmla="*/ 5020 w 10000"/>
                <a:gd name="connsiteY64" fmla="*/ 3744 h 10000"/>
                <a:gd name="connsiteX65" fmla="*/ 5742 w 10000"/>
                <a:gd name="connsiteY65" fmla="*/ 4400 h 10000"/>
                <a:gd name="connsiteX66" fmla="*/ 6136 w 10000"/>
                <a:gd name="connsiteY66" fmla="*/ 4838 h 10000"/>
                <a:gd name="connsiteX67" fmla="*/ 6737 w 10000"/>
                <a:gd name="connsiteY67" fmla="*/ 5401 h 10000"/>
                <a:gd name="connsiteX68" fmla="*/ 7655 w 10000"/>
                <a:gd name="connsiteY68" fmla="*/ 5902 h 10000"/>
                <a:gd name="connsiteX69" fmla="*/ 8171 w 10000"/>
                <a:gd name="connsiteY69" fmla="*/ 6027 h 10000"/>
                <a:gd name="connsiteX70" fmla="*/ 8452 w 10000"/>
                <a:gd name="connsiteY70" fmla="*/ 5777 h 10000"/>
                <a:gd name="connsiteX71" fmla="*/ 8818 w 10000"/>
                <a:gd name="connsiteY71" fmla="*/ 5651 h 10000"/>
                <a:gd name="connsiteX72" fmla="*/ 9296 w 10000"/>
                <a:gd name="connsiteY72" fmla="*/ 5839 h 10000"/>
                <a:gd name="connsiteX73" fmla="*/ 8959 w 10000"/>
                <a:gd name="connsiteY73" fmla="*/ 5746 h 10000"/>
                <a:gd name="connsiteX74" fmla="*/ 8583 w 10000"/>
                <a:gd name="connsiteY74" fmla="*/ 5871 h 10000"/>
                <a:gd name="connsiteX75" fmla="*/ 8359 w 10000"/>
                <a:gd name="connsiteY75" fmla="*/ 6168 h 10000"/>
                <a:gd name="connsiteX76" fmla="*/ 8611 w 10000"/>
                <a:gd name="connsiteY76" fmla="*/ 6511 h 10000"/>
                <a:gd name="connsiteX77" fmla="*/ 8907 w 10000"/>
                <a:gd name="connsiteY77" fmla="*/ 6652 h 10000"/>
                <a:gd name="connsiteX78" fmla="*/ 9442 w 10000"/>
                <a:gd name="connsiteY78" fmla="*/ 6606 h 10000"/>
                <a:gd name="connsiteX79" fmla="*/ 10000 w 10000"/>
                <a:gd name="connsiteY79" fmla="*/ 6496 h 10000"/>
                <a:gd name="connsiteX80" fmla="*/ 9522 w 10000"/>
                <a:gd name="connsiteY80" fmla="*/ 6715 h 10000"/>
                <a:gd name="connsiteX81" fmla="*/ 8790 w 10000"/>
                <a:gd name="connsiteY81" fmla="*/ 6808 h 10000"/>
                <a:gd name="connsiteX82" fmla="*/ 8424 w 10000"/>
                <a:gd name="connsiteY82" fmla="*/ 6590 h 10000"/>
                <a:gd name="connsiteX83" fmla="*/ 8063 w 10000"/>
                <a:gd name="connsiteY83" fmla="*/ 6230 h 10000"/>
                <a:gd name="connsiteX84" fmla="*/ 7383 w 10000"/>
                <a:gd name="connsiteY84" fmla="*/ 5996 h 10000"/>
                <a:gd name="connsiteX85" fmla="*/ 6258 w 10000"/>
                <a:gd name="connsiteY85" fmla="*/ 5276 h 10000"/>
                <a:gd name="connsiteX86" fmla="*/ 5329 w 10000"/>
                <a:gd name="connsiteY86" fmla="*/ 4307 h 10000"/>
                <a:gd name="connsiteX87" fmla="*/ 4682 w 10000"/>
                <a:gd name="connsiteY87" fmla="*/ 3806 h 10000"/>
                <a:gd name="connsiteX88" fmla="*/ 4034 w 10000"/>
                <a:gd name="connsiteY88" fmla="*/ 3712 h 10000"/>
                <a:gd name="connsiteX89" fmla="*/ 2881 w 10000"/>
                <a:gd name="connsiteY89" fmla="*/ 4088 h 10000"/>
                <a:gd name="connsiteX90" fmla="*/ 3304 w 10000"/>
                <a:gd name="connsiteY90" fmla="*/ 4307 h 10000"/>
                <a:gd name="connsiteX91" fmla="*/ 4344 w 10000"/>
                <a:gd name="connsiteY91" fmla="*/ 5057 h 10000"/>
                <a:gd name="connsiteX92" fmla="*/ 4954 w 10000"/>
                <a:gd name="connsiteY92" fmla="*/ 5808 h 10000"/>
                <a:gd name="connsiteX93" fmla="*/ 5474 w 10000"/>
                <a:gd name="connsiteY93" fmla="*/ 6606 h 10000"/>
                <a:gd name="connsiteX94" fmla="*/ 6173 w 10000"/>
                <a:gd name="connsiteY94" fmla="*/ 7560 h 10000"/>
                <a:gd name="connsiteX95" fmla="*/ 6989 w 10000"/>
                <a:gd name="connsiteY95" fmla="*/ 8185 h 10000"/>
                <a:gd name="connsiteX96" fmla="*/ 7852 w 10000"/>
                <a:gd name="connsiteY96" fmla="*/ 8451 h 10000"/>
                <a:gd name="connsiteX97" fmla="*/ 8396 w 10000"/>
                <a:gd name="connsiteY97" fmla="*/ 9060 h 10000"/>
                <a:gd name="connsiteX98" fmla="*/ 8565 w 10000"/>
                <a:gd name="connsiteY98" fmla="*/ 9374 h 10000"/>
                <a:gd name="connsiteX99" fmla="*/ 8368 w 10000"/>
                <a:gd name="connsiteY99" fmla="*/ 9155 h 10000"/>
                <a:gd name="connsiteX100" fmla="*/ 7946 w 10000"/>
                <a:gd name="connsiteY100" fmla="*/ 8686 h 10000"/>
                <a:gd name="connsiteX101" fmla="*/ 7467 w 10000"/>
                <a:gd name="connsiteY101" fmla="*/ 8466 h 10000"/>
                <a:gd name="connsiteX102" fmla="*/ 7130 w 10000"/>
                <a:gd name="connsiteY102" fmla="*/ 8497 h 10000"/>
                <a:gd name="connsiteX103" fmla="*/ 7299 w 10000"/>
                <a:gd name="connsiteY103" fmla="*/ 8811 h 10000"/>
                <a:gd name="connsiteX104" fmla="*/ 7416 w 10000"/>
                <a:gd name="connsiteY104" fmla="*/ 9295 h 10000"/>
                <a:gd name="connsiteX105" fmla="*/ 7299 w 10000"/>
                <a:gd name="connsiteY105" fmla="*/ 9999 h 10000"/>
                <a:gd name="connsiteX106" fmla="*/ 7327 w 10000"/>
                <a:gd name="connsiteY106" fmla="*/ 9467 h 10000"/>
                <a:gd name="connsiteX107" fmla="*/ 7233 w 10000"/>
                <a:gd name="connsiteY107" fmla="*/ 8983 h 10000"/>
                <a:gd name="connsiteX108" fmla="*/ 6910 w 10000"/>
                <a:gd name="connsiteY108" fmla="*/ 9014 h 10000"/>
                <a:gd name="connsiteX109" fmla="*/ 6726 w 10000"/>
                <a:gd name="connsiteY109" fmla="*/ 9311 h 10000"/>
                <a:gd name="connsiteX110" fmla="*/ 7106 w 10000"/>
                <a:gd name="connsiteY110" fmla="*/ 8842 h 10000"/>
                <a:gd name="connsiteX111" fmla="*/ 6989 w 10000"/>
                <a:gd name="connsiteY111" fmla="*/ 8654 h 10000"/>
                <a:gd name="connsiteX112" fmla="*/ 6811 w 10000"/>
                <a:gd name="connsiteY112" fmla="*/ 8310 h 10000"/>
                <a:gd name="connsiteX113" fmla="*/ 6595 w 10000"/>
                <a:gd name="connsiteY113" fmla="*/ 8185 h 10000"/>
                <a:gd name="connsiteX114" fmla="*/ 6708 w 10000"/>
                <a:gd name="connsiteY114" fmla="*/ 8529 h 10000"/>
                <a:gd name="connsiteX115" fmla="*/ 6539 w 10000"/>
                <a:gd name="connsiteY115" fmla="*/ 9374 h 10000"/>
                <a:gd name="connsiteX116" fmla="*/ 6286 w 10000"/>
                <a:gd name="connsiteY116" fmla="*/ 9561 h 10000"/>
                <a:gd name="connsiteX117" fmla="*/ 6483 w 10000"/>
                <a:gd name="connsiteY117" fmla="*/ 9217 h 10000"/>
                <a:gd name="connsiteX118" fmla="*/ 6544 w 10000"/>
                <a:gd name="connsiteY118" fmla="*/ 8513 h 10000"/>
                <a:gd name="connsiteX119" fmla="*/ 6089 w 10000"/>
                <a:gd name="connsiteY119" fmla="*/ 7716 h 10000"/>
                <a:gd name="connsiteX120" fmla="*/ 5672 w 10000"/>
                <a:gd name="connsiteY120" fmla="*/ 7215 h 10000"/>
                <a:gd name="connsiteX121" fmla="*/ 5038 w 10000"/>
                <a:gd name="connsiteY121" fmla="*/ 6324 h 10000"/>
                <a:gd name="connsiteX122" fmla="*/ 4630 w 10000"/>
                <a:gd name="connsiteY122" fmla="*/ 5777 h 10000"/>
                <a:gd name="connsiteX123" fmla="*/ 4124 w 10000"/>
                <a:gd name="connsiteY123" fmla="*/ 5214 h 10000"/>
                <a:gd name="connsiteX124" fmla="*/ 3528 w 10000"/>
                <a:gd name="connsiteY124" fmla="*/ 4745 h 10000"/>
                <a:gd name="connsiteX125" fmla="*/ 3134 w 10000"/>
                <a:gd name="connsiteY125" fmla="*/ 4556 h 10000"/>
                <a:gd name="connsiteX126" fmla="*/ 3388 w 10000"/>
                <a:gd name="connsiteY126" fmla="*/ 4963 h 10000"/>
                <a:gd name="connsiteX127" fmla="*/ 3584 w 10000"/>
                <a:gd name="connsiteY127" fmla="*/ 5839 h 10000"/>
                <a:gd name="connsiteX128" fmla="*/ 3660 w 10000"/>
                <a:gd name="connsiteY128" fmla="*/ 6245 h 10000"/>
                <a:gd name="connsiteX129" fmla="*/ 3726 w 10000"/>
                <a:gd name="connsiteY129" fmla="*/ 6559 h 10000"/>
                <a:gd name="connsiteX130" fmla="*/ 3969 w 10000"/>
                <a:gd name="connsiteY130" fmla="*/ 7074 h 10000"/>
                <a:gd name="connsiteX131" fmla="*/ 3698 w 10000"/>
                <a:gd name="connsiteY131" fmla="*/ 6590 h 10000"/>
                <a:gd name="connsiteX132" fmla="*/ 3416 w 10000"/>
                <a:gd name="connsiteY132" fmla="*/ 5714 h 10000"/>
                <a:gd name="connsiteX133" fmla="*/ 3209 w 10000"/>
                <a:gd name="connsiteY133" fmla="*/ 4994 h 10000"/>
                <a:gd name="connsiteX134" fmla="*/ 2544 w 10000"/>
                <a:gd name="connsiteY134" fmla="*/ 4400 h 10000"/>
                <a:gd name="connsiteX135" fmla="*/ 1559 w 10000"/>
                <a:gd name="connsiteY135" fmla="*/ 4463 h 10000"/>
                <a:gd name="connsiteX136" fmla="*/ 180 w 10000"/>
                <a:gd name="connsiteY136" fmla="*/ 4431 h 10000"/>
                <a:gd name="connsiteX137" fmla="*/ 11 w 10000"/>
                <a:gd name="connsiteY137" fmla="*/ 4056 h 10000"/>
                <a:gd name="connsiteX138" fmla="*/ 44 w 10000"/>
                <a:gd name="connsiteY138" fmla="*/ 3696 h 10000"/>
                <a:gd name="connsiteX0" fmla="*/ 0 w 9989"/>
                <a:gd name="connsiteY0" fmla="*/ 4056 h 10000"/>
                <a:gd name="connsiteX1" fmla="*/ 1604 w 9989"/>
                <a:gd name="connsiteY1" fmla="*/ 3212 h 10000"/>
                <a:gd name="connsiteX2" fmla="*/ 1862 w 9989"/>
                <a:gd name="connsiteY2" fmla="*/ 2742 h 10000"/>
                <a:gd name="connsiteX3" fmla="*/ 2031 w 9989"/>
                <a:gd name="connsiteY3" fmla="*/ 2477 h 10000"/>
                <a:gd name="connsiteX4" fmla="*/ 2017 w 9989"/>
                <a:gd name="connsiteY4" fmla="*/ 2148 h 10000"/>
                <a:gd name="connsiteX5" fmla="*/ 2116 w 9989"/>
                <a:gd name="connsiteY5" fmla="*/ 2038 h 10000"/>
                <a:gd name="connsiteX6" fmla="*/ 2144 w 9989"/>
                <a:gd name="connsiteY6" fmla="*/ 2117 h 10000"/>
                <a:gd name="connsiteX7" fmla="*/ 2195 w 9989"/>
                <a:gd name="connsiteY7" fmla="*/ 2493 h 10000"/>
                <a:gd name="connsiteX8" fmla="*/ 1942 w 9989"/>
                <a:gd name="connsiteY8" fmla="*/ 2962 h 10000"/>
                <a:gd name="connsiteX9" fmla="*/ 1975 w 9989"/>
                <a:gd name="connsiteY9" fmla="*/ 3430 h 10000"/>
                <a:gd name="connsiteX10" fmla="*/ 2533 w 9989"/>
                <a:gd name="connsiteY10" fmla="*/ 3337 h 10000"/>
                <a:gd name="connsiteX11" fmla="*/ 3067 w 9989"/>
                <a:gd name="connsiteY11" fmla="*/ 2399 h 10000"/>
                <a:gd name="connsiteX12" fmla="*/ 3602 w 9989"/>
                <a:gd name="connsiteY12" fmla="*/ 1804 h 10000"/>
                <a:gd name="connsiteX13" fmla="*/ 4184 w 9989"/>
                <a:gd name="connsiteY13" fmla="*/ 1444 h 10000"/>
                <a:gd name="connsiteX14" fmla="*/ 4896 w 9989"/>
                <a:gd name="connsiteY14" fmla="*/ 1273 h 10000"/>
                <a:gd name="connsiteX15" fmla="*/ 5346 w 9989"/>
                <a:gd name="connsiteY15" fmla="*/ 1178 h 10000"/>
                <a:gd name="connsiteX16" fmla="*/ 5957 w 9989"/>
                <a:gd name="connsiteY16" fmla="*/ 881 h 10000"/>
                <a:gd name="connsiteX17" fmla="*/ 6111 w 9989"/>
                <a:gd name="connsiteY17" fmla="*/ 663 h 10000"/>
                <a:gd name="connsiteX18" fmla="*/ 6167 w 9989"/>
                <a:gd name="connsiteY18" fmla="*/ 6 h 10000"/>
                <a:gd name="connsiteX19" fmla="*/ 6223 w 9989"/>
                <a:gd name="connsiteY19" fmla="*/ 349 h 10000"/>
                <a:gd name="connsiteX20" fmla="*/ 6491 w 9989"/>
                <a:gd name="connsiteY20" fmla="*/ 366 h 10000"/>
                <a:gd name="connsiteX21" fmla="*/ 6772 w 9989"/>
                <a:gd name="connsiteY21" fmla="*/ 162 h 10000"/>
                <a:gd name="connsiteX22" fmla="*/ 6547 w 9989"/>
                <a:gd name="connsiteY22" fmla="*/ 490 h 10000"/>
                <a:gd name="connsiteX23" fmla="*/ 6350 w 9989"/>
                <a:gd name="connsiteY23" fmla="*/ 569 h 10000"/>
                <a:gd name="connsiteX24" fmla="*/ 6162 w 9989"/>
                <a:gd name="connsiteY24" fmla="*/ 960 h 10000"/>
                <a:gd name="connsiteX25" fmla="*/ 5628 w 9989"/>
                <a:gd name="connsiteY25" fmla="*/ 1273 h 10000"/>
                <a:gd name="connsiteX26" fmla="*/ 4840 w 9989"/>
                <a:gd name="connsiteY26" fmla="*/ 1492 h 10000"/>
                <a:gd name="connsiteX27" fmla="*/ 4109 w 9989"/>
                <a:gd name="connsiteY27" fmla="*/ 1741 h 10000"/>
                <a:gd name="connsiteX28" fmla="*/ 3517 w 9989"/>
                <a:gd name="connsiteY28" fmla="*/ 2273 h 10000"/>
                <a:gd name="connsiteX29" fmla="*/ 3156 w 9989"/>
                <a:gd name="connsiteY29" fmla="*/ 2899 h 10000"/>
                <a:gd name="connsiteX30" fmla="*/ 2927 w 9989"/>
                <a:gd name="connsiteY30" fmla="*/ 3430 h 10000"/>
                <a:gd name="connsiteX31" fmla="*/ 3659 w 9989"/>
                <a:gd name="connsiteY31" fmla="*/ 3305 h 10000"/>
                <a:gd name="connsiteX32" fmla="*/ 4896 w 9989"/>
                <a:gd name="connsiteY32" fmla="*/ 2962 h 10000"/>
                <a:gd name="connsiteX33" fmla="*/ 6265 w 9989"/>
                <a:gd name="connsiteY33" fmla="*/ 2680 h 10000"/>
                <a:gd name="connsiteX34" fmla="*/ 6786 w 9989"/>
                <a:gd name="connsiteY34" fmla="*/ 2383 h 10000"/>
                <a:gd name="connsiteX35" fmla="*/ 7119 w 9989"/>
                <a:gd name="connsiteY35" fmla="*/ 1898 h 10000"/>
                <a:gd name="connsiteX36" fmla="*/ 7428 w 9989"/>
                <a:gd name="connsiteY36" fmla="*/ 1335 h 10000"/>
                <a:gd name="connsiteX37" fmla="*/ 7541 w 9989"/>
                <a:gd name="connsiteY37" fmla="*/ 772 h 10000"/>
                <a:gd name="connsiteX38" fmla="*/ 7658 w 9989"/>
                <a:gd name="connsiteY38" fmla="*/ 1147 h 10000"/>
                <a:gd name="connsiteX39" fmla="*/ 8132 w 9989"/>
                <a:gd name="connsiteY39" fmla="*/ 1147 h 10000"/>
                <a:gd name="connsiteX40" fmla="*/ 7879 w 9989"/>
                <a:gd name="connsiteY40" fmla="*/ 1273 h 10000"/>
                <a:gd name="connsiteX41" fmla="*/ 7644 w 9989"/>
                <a:gd name="connsiteY41" fmla="*/ 1507 h 10000"/>
                <a:gd name="connsiteX42" fmla="*/ 7456 w 9989"/>
                <a:gd name="connsiteY42" fmla="*/ 1898 h 10000"/>
                <a:gd name="connsiteX43" fmla="*/ 7204 w 9989"/>
                <a:gd name="connsiteY43" fmla="*/ 2304 h 10000"/>
                <a:gd name="connsiteX44" fmla="*/ 6997 w 9989"/>
                <a:gd name="connsiteY44" fmla="*/ 2633 h 10000"/>
                <a:gd name="connsiteX45" fmla="*/ 7321 w 9989"/>
                <a:gd name="connsiteY45" fmla="*/ 2790 h 10000"/>
                <a:gd name="connsiteX46" fmla="*/ 7813 w 9989"/>
                <a:gd name="connsiteY46" fmla="*/ 2899 h 10000"/>
                <a:gd name="connsiteX47" fmla="*/ 8132 w 9989"/>
                <a:gd name="connsiteY47" fmla="*/ 2805 h 10000"/>
                <a:gd name="connsiteX48" fmla="*/ 8558 w 9989"/>
                <a:gd name="connsiteY48" fmla="*/ 2477 h 10000"/>
                <a:gd name="connsiteX49" fmla="*/ 9342 w 9989"/>
                <a:gd name="connsiteY49" fmla="*/ 2461 h 10000"/>
                <a:gd name="connsiteX50" fmla="*/ 9061 w 9989"/>
                <a:gd name="connsiteY50" fmla="*/ 2461 h 10000"/>
                <a:gd name="connsiteX51" fmla="*/ 8470 w 9989"/>
                <a:gd name="connsiteY51" fmla="*/ 2867 h 10000"/>
                <a:gd name="connsiteX52" fmla="*/ 8160 w 9989"/>
                <a:gd name="connsiteY52" fmla="*/ 3181 h 10000"/>
                <a:gd name="connsiteX53" fmla="*/ 8292 w 9989"/>
                <a:gd name="connsiteY53" fmla="*/ 3493 h 10000"/>
                <a:gd name="connsiteX54" fmla="*/ 8615 w 9989"/>
                <a:gd name="connsiteY54" fmla="*/ 3853 h 10000"/>
                <a:gd name="connsiteX55" fmla="*/ 8920 w 9989"/>
                <a:gd name="connsiteY55" fmla="*/ 4119 h 10000"/>
                <a:gd name="connsiteX56" fmla="*/ 8882 w 9989"/>
                <a:gd name="connsiteY56" fmla="*/ 4259 h 10000"/>
                <a:gd name="connsiteX57" fmla="*/ 8385 w 9989"/>
                <a:gd name="connsiteY57" fmla="*/ 3837 h 10000"/>
                <a:gd name="connsiteX58" fmla="*/ 7898 w 9989"/>
                <a:gd name="connsiteY58" fmla="*/ 3337 h 10000"/>
                <a:gd name="connsiteX59" fmla="*/ 7344 w 9989"/>
                <a:gd name="connsiteY59" fmla="*/ 3087 h 10000"/>
                <a:gd name="connsiteX60" fmla="*/ 6786 w 9989"/>
                <a:gd name="connsiteY60" fmla="*/ 2946 h 10000"/>
                <a:gd name="connsiteX61" fmla="*/ 6247 w 9989"/>
                <a:gd name="connsiteY61" fmla="*/ 2993 h 10000"/>
                <a:gd name="connsiteX62" fmla="*/ 4985 w 9989"/>
                <a:gd name="connsiteY62" fmla="*/ 3259 h 10000"/>
                <a:gd name="connsiteX63" fmla="*/ 4619 w 9989"/>
                <a:gd name="connsiteY63" fmla="*/ 3384 h 10000"/>
                <a:gd name="connsiteX64" fmla="*/ 5009 w 9989"/>
                <a:gd name="connsiteY64" fmla="*/ 3744 h 10000"/>
                <a:gd name="connsiteX65" fmla="*/ 5731 w 9989"/>
                <a:gd name="connsiteY65" fmla="*/ 4400 h 10000"/>
                <a:gd name="connsiteX66" fmla="*/ 6125 w 9989"/>
                <a:gd name="connsiteY66" fmla="*/ 4838 h 10000"/>
                <a:gd name="connsiteX67" fmla="*/ 6726 w 9989"/>
                <a:gd name="connsiteY67" fmla="*/ 5401 h 10000"/>
                <a:gd name="connsiteX68" fmla="*/ 7644 w 9989"/>
                <a:gd name="connsiteY68" fmla="*/ 5902 h 10000"/>
                <a:gd name="connsiteX69" fmla="*/ 8160 w 9989"/>
                <a:gd name="connsiteY69" fmla="*/ 6027 h 10000"/>
                <a:gd name="connsiteX70" fmla="*/ 8441 w 9989"/>
                <a:gd name="connsiteY70" fmla="*/ 5777 h 10000"/>
                <a:gd name="connsiteX71" fmla="*/ 8807 w 9989"/>
                <a:gd name="connsiteY71" fmla="*/ 5651 h 10000"/>
                <a:gd name="connsiteX72" fmla="*/ 9285 w 9989"/>
                <a:gd name="connsiteY72" fmla="*/ 5839 h 10000"/>
                <a:gd name="connsiteX73" fmla="*/ 8948 w 9989"/>
                <a:gd name="connsiteY73" fmla="*/ 5746 h 10000"/>
                <a:gd name="connsiteX74" fmla="*/ 8572 w 9989"/>
                <a:gd name="connsiteY74" fmla="*/ 5871 h 10000"/>
                <a:gd name="connsiteX75" fmla="*/ 8348 w 9989"/>
                <a:gd name="connsiteY75" fmla="*/ 6168 h 10000"/>
                <a:gd name="connsiteX76" fmla="*/ 8600 w 9989"/>
                <a:gd name="connsiteY76" fmla="*/ 6511 h 10000"/>
                <a:gd name="connsiteX77" fmla="*/ 8896 w 9989"/>
                <a:gd name="connsiteY77" fmla="*/ 6652 h 10000"/>
                <a:gd name="connsiteX78" fmla="*/ 9431 w 9989"/>
                <a:gd name="connsiteY78" fmla="*/ 6606 h 10000"/>
                <a:gd name="connsiteX79" fmla="*/ 9989 w 9989"/>
                <a:gd name="connsiteY79" fmla="*/ 6496 h 10000"/>
                <a:gd name="connsiteX80" fmla="*/ 9511 w 9989"/>
                <a:gd name="connsiteY80" fmla="*/ 6715 h 10000"/>
                <a:gd name="connsiteX81" fmla="*/ 8779 w 9989"/>
                <a:gd name="connsiteY81" fmla="*/ 6808 h 10000"/>
                <a:gd name="connsiteX82" fmla="*/ 8413 w 9989"/>
                <a:gd name="connsiteY82" fmla="*/ 6590 h 10000"/>
                <a:gd name="connsiteX83" fmla="*/ 8052 w 9989"/>
                <a:gd name="connsiteY83" fmla="*/ 6230 h 10000"/>
                <a:gd name="connsiteX84" fmla="*/ 7372 w 9989"/>
                <a:gd name="connsiteY84" fmla="*/ 5996 h 10000"/>
                <a:gd name="connsiteX85" fmla="*/ 6247 w 9989"/>
                <a:gd name="connsiteY85" fmla="*/ 5276 h 10000"/>
                <a:gd name="connsiteX86" fmla="*/ 5318 w 9989"/>
                <a:gd name="connsiteY86" fmla="*/ 4307 h 10000"/>
                <a:gd name="connsiteX87" fmla="*/ 4671 w 9989"/>
                <a:gd name="connsiteY87" fmla="*/ 3806 h 10000"/>
                <a:gd name="connsiteX88" fmla="*/ 4023 w 9989"/>
                <a:gd name="connsiteY88" fmla="*/ 3712 h 10000"/>
                <a:gd name="connsiteX89" fmla="*/ 2870 w 9989"/>
                <a:gd name="connsiteY89" fmla="*/ 4088 h 10000"/>
                <a:gd name="connsiteX90" fmla="*/ 3293 w 9989"/>
                <a:gd name="connsiteY90" fmla="*/ 4307 h 10000"/>
                <a:gd name="connsiteX91" fmla="*/ 4333 w 9989"/>
                <a:gd name="connsiteY91" fmla="*/ 5057 h 10000"/>
                <a:gd name="connsiteX92" fmla="*/ 4943 w 9989"/>
                <a:gd name="connsiteY92" fmla="*/ 5808 h 10000"/>
                <a:gd name="connsiteX93" fmla="*/ 5463 w 9989"/>
                <a:gd name="connsiteY93" fmla="*/ 6606 h 10000"/>
                <a:gd name="connsiteX94" fmla="*/ 6162 w 9989"/>
                <a:gd name="connsiteY94" fmla="*/ 7560 h 10000"/>
                <a:gd name="connsiteX95" fmla="*/ 6978 w 9989"/>
                <a:gd name="connsiteY95" fmla="*/ 8185 h 10000"/>
                <a:gd name="connsiteX96" fmla="*/ 7841 w 9989"/>
                <a:gd name="connsiteY96" fmla="*/ 8451 h 10000"/>
                <a:gd name="connsiteX97" fmla="*/ 8385 w 9989"/>
                <a:gd name="connsiteY97" fmla="*/ 9060 h 10000"/>
                <a:gd name="connsiteX98" fmla="*/ 8554 w 9989"/>
                <a:gd name="connsiteY98" fmla="*/ 9374 h 10000"/>
                <a:gd name="connsiteX99" fmla="*/ 8357 w 9989"/>
                <a:gd name="connsiteY99" fmla="*/ 9155 h 10000"/>
                <a:gd name="connsiteX100" fmla="*/ 7935 w 9989"/>
                <a:gd name="connsiteY100" fmla="*/ 8686 h 10000"/>
                <a:gd name="connsiteX101" fmla="*/ 7456 w 9989"/>
                <a:gd name="connsiteY101" fmla="*/ 8466 h 10000"/>
                <a:gd name="connsiteX102" fmla="*/ 7119 w 9989"/>
                <a:gd name="connsiteY102" fmla="*/ 8497 h 10000"/>
                <a:gd name="connsiteX103" fmla="*/ 7288 w 9989"/>
                <a:gd name="connsiteY103" fmla="*/ 8811 h 10000"/>
                <a:gd name="connsiteX104" fmla="*/ 7405 w 9989"/>
                <a:gd name="connsiteY104" fmla="*/ 9295 h 10000"/>
                <a:gd name="connsiteX105" fmla="*/ 7288 w 9989"/>
                <a:gd name="connsiteY105" fmla="*/ 9999 h 10000"/>
                <a:gd name="connsiteX106" fmla="*/ 7316 w 9989"/>
                <a:gd name="connsiteY106" fmla="*/ 9467 h 10000"/>
                <a:gd name="connsiteX107" fmla="*/ 7222 w 9989"/>
                <a:gd name="connsiteY107" fmla="*/ 8983 h 10000"/>
                <a:gd name="connsiteX108" fmla="*/ 6899 w 9989"/>
                <a:gd name="connsiteY108" fmla="*/ 9014 h 10000"/>
                <a:gd name="connsiteX109" fmla="*/ 6715 w 9989"/>
                <a:gd name="connsiteY109" fmla="*/ 9311 h 10000"/>
                <a:gd name="connsiteX110" fmla="*/ 7095 w 9989"/>
                <a:gd name="connsiteY110" fmla="*/ 8842 h 10000"/>
                <a:gd name="connsiteX111" fmla="*/ 6978 w 9989"/>
                <a:gd name="connsiteY111" fmla="*/ 8654 h 10000"/>
                <a:gd name="connsiteX112" fmla="*/ 6800 w 9989"/>
                <a:gd name="connsiteY112" fmla="*/ 8310 h 10000"/>
                <a:gd name="connsiteX113" fmla="*/ 6584 w 9989"/>
                <a:gd name="connsiteY113" fmla="*/ 8185 h 10000"/>
                <a:gd name="connsiteX114" fmla="*/ 6697 w 9989"/>
                <a:gd name="connsiteY114" fmla="*/ 8529 h 10000"/>
                <a:gd name="connsiteX115" fmla="*/ 6528 w 9989"/>
                <a:gd name="connsiteY115" fmla="*/ 9374 h 10000"/>
                <a:gd name="connsiteX116" fmla="*/ 6275 w 9989"/>
                <a:gd name="connsiteY116" fmla="*/ 9561 h 10000"/>
                <a:gd name="connsiteX117" fmla="*/ 6472 w 9989"/>
                <a:gd name="connsiteY117" fmla="*/ 9217 h 10000"/>
                <a:gd name="connsiteX118" fmla="*/ 6533 w 9989"/>
                <a:gd name="connsiteY118" fmla="*/ 8513 h 10000"/>
                <a:gd name="connsiteX119" fmla="*/ 6078 w 9989"/>
                <a:gd name="connsiteY119" fmla="*/ 7716 h 10000"/>
                <a:gd name="connsiteX120" fmla="*/ 5661 w 9989"/>
                <a:gd name="connsiteY120" fmla="*/ 7215 h 10000"/>
                <a:gd name="connsiteX121" fmla="*/ 5027 w 9989"/>
                <a:gd name="connsiteY121" fmla="*/ 6324 h 10000"/>
                <a:gd name="connsiteX122" fmla="*/ 4619 w 9989"/>
                <a:gd name="connsiteY122" fmla="*/ 5777 h 10000"/>
                <a:gd name="connsiteX123" fmla="*/ 4113 w 9989"/>
                <a:gd name="connsiteY123" fmla="*/ 5214 h 10000"/>
                <a:gd name="connsiteX124" fmla="*/ 3517 w 9989"/>
                <a:gd name="connsiteY124" fmla="*/ 4745 h 10000"/>
                <a:gd name="connsiteX125" fmla="*/ 3123 w 9989"/>
                <a:gd name="connsiteY125" fmla="*/ 4556 h 10000"/>
                <a:gd name="connsiteX126" fmla="*/ 3377 w 9989"/>
                <a:gd name="connsiteY126" fmla="*/ 4963 h 10000"/>
                <a:gd name="connsiteX127" fmla="*/ 3573 w 9989"/>
                <a:gd name="connsiteY127" fmla="*/ 5839 h 10000"/>
                <a:gd name="connsiteX128" fmla="*/ 3649 w 9989"/>
                <a:gd name="connsiteY128" fmla="*/ 6245 h 10000"/>
                <a:gd name="connsiteX129" fmla="*/ 3715 w 9989"/>
                <a:gd name="connsiteY129" fmla="*/ 6559 h 10000"/>
                <a:gd name="connsiteX130" fmla="*/ 3958 w 9989"/>
                <a:gd name="connsiteY130" fmla="*/ 7074 h 10000"/>
                <a:gd name="connsiteX131" fmla="*/ 3687 w 9989"/>
                <a:gd name="connsiteY131" fmla="*/ 6590 h 10000"/>
                <a:gd name="connsiteX132" fmla="*/ 3405 w 9989"/>
                <a:gd name="connsiteY132" fmla="*/ 5714 h 10000"/>
                <a:gd name="connsiteX133" fmla="*/ 3198 w 9989"/>
                <a:gd name="connsiteY133" fmla="*/ 4994 h 10000"/>
                <a:gd name="connsiteX134" fmla="*/ 2533 w 9989"/>
                <a:gd name="connsiteY134" fmla="*/ 4400 h 10000"/>
                <a:gd name="connsiteX135" fmla="*/ 1548 w 9989"/>
                <a:gd name="connsiteY135" fmla="*/ 4463 h 10000"/>
                <a:gd name="connsiteX136" fmla="*/ 169 w 9989"/>
                <a:gd name="connsiteY136" fmla="*/ 4431 h 10000"/>
                <a:gd name="connsiteX137" fmla="*/ 0 w 9989"/>
                <a:gd name="connsiteY137" fmla="*/ 4056 h 10000"/>
                <a:gd name="connsiteX0" fmla="*/ 0 w 9831"/>
                <a:gd name="connsiteY0" fmla="*/ 4431 h 10000"/>
                <a:gd name="connsiteX1" fmla="*/ 1437 w 9831"/>
                <a:gd name="connsiteY1" fmla="*/ 3212 h 10000"/>
                <a:gd name="connsiteX2" fmla="*/ 1695 w 9831"/>
                <a:gd name="connsiteY2" fmla="*/ 2742 h 10000"/>
                <a:gd name="connsiteX3" fmla="*/ 1864 w 9831"/>
                <a:gd name="connsiteY3" fmla="*/ 2477 h 10000"/>
                <a:gd name="connsiteX4" fmla="*/ 1850 w 9831"/>
                <a:gd name="connsiteY4" fmla="*/ 2148 h 10000"/>
                <a:gd name="connsiteX5" fmla="*/ 1949 w 9831"/>
                <a:gd name="connsiteY5" fmla="*/ 2038 h 10000"/>
                <a:gd name="connsiteX6" fmla="*/ 1977 w 9831"/>
                <a:gd name="connsiteY6" fmla="*/ 2117 h 10000"/>
                <a:gd name="connsiteX7" fmla="*/ 2028 w 9831"/>
                <a:gd name="connsiteY7" fmla="*/ 2493 h 10000"/>
                <a:gd name="connsiteX8" fmla="*/ 1775 w 9831"/>
                <a:gd name="connsiteY8" fmla="*/ 2962 h 10000"/>
                <a:gd name="connsiteX9" fmla="*/ 1808 w 9831"/>
                <a:gd name="connsiteY9" fmla="*/ 3430 h 10000"/>
                <a:gd name="connsiteX10" fmla="*/ 2367 w 9831"/>
                <a:gd name="connsiteY10" fmla="*/ 3337 h 10000"/>
                <a:gd name="connsiteX11" fmla="*/ 2901 w 9831"/>
                <a:gd name="connsiteY11" fmla="*/ 2399 h 10000"/>
                <a:gd name="connsiteX12" fmla="*/ 3437 w 9831"/>
                <a:gd name="connsiteY12" fmla="*/ 1804 h 10000"/>
                <a:gd name="connsiteX13" fmla="*/ 4020 w 9831"/>
                <a:gd name="connsiteY13" fmla="*/ 1444 h 10000"/>
                <a:gd name="connsiteX14" fmla="*/ 4732 w 9831"/>
                <a:gd name="connsiteY14" fmla="*/ 1273 h 10000"/>
                <a:gd name="connsiteX15" fmla="*/ 5183 w 9831"/>
                <a:gd name="connsiteY15" fmla="*/ 1178 h 10000"/>
                <a:gd name="connsiteX16" fmla="*/ 5795 w 9831"/>
                <a:gd name="connsiteY16" fmla="*/ 881 h 10000"/>
                <a:gd name="connsiteX17" fmla="*/ 5949 w 9831"/>
                <a:gd name="connsiteY17" fmla="*/ 663 h 10000"/>
                <a:gd name="connsiteX18" fmla="*/ 6005 w 9831"/>
                <a:gd name="connsiteY18" fmla="*/ 6 h 10000"/>
                <a:gd name="connsiteX19" fmla="*/ 6061 w 9831"/>
                <a:gd name="connsiteY19" fmla="*/ 349 h 10000"/>
                <a:gd name="connsiteX20" fmla="*/ 6329 w 9831"/>
                <a:gd name="connsiteY20" fmla="*/ 366 h 10000"/>
                <a:gd name="connsiteX21" fmla="*/ 6610 w 9831"/>
                <a:gd name="connsiteY21" fmla="*/ 162 h 10000"/>
                <a:gd name="connsiteX22" fmla="*/ 6385 w 9831"/>
                <a:gd name="connsiteY22" fmla="*/ 490 h 10000"/>
                <a:gd name="connsiteX23" fmla="*/ 6188 w 9831"/>
                <a:gd name="connsiteY23" fmla="*/ 569 h 10000"/>
                <a:gd name="connsiteX24" fmla="*/ 6000 w 9831"/>
                <a:gd name="connsiteY24" fmla="*/ 960 h 10000"/>
                <a:gd name="connsiteX25" fmla="*/ 5465 w 9831"/>
                <a:gd name="connsiteY25" fmla="*/ 1273 h 10000"/>
                <a:gd name="connsiteX26" fmla="*/ 4676 w 9831"/>
                <a:gd name="connsiteY26" fmla="*/ 1492 h 10000"/>
                <a:gd name="connsiteX27" fmla="*/ 3945 w 9831"/>
                <a:gd name="connsiteY27" fmla="*/ 1741 h 10000"/>
                <a:gd name="connsiteX28" fmla="*/ 3352 w 9831"/>
                <a:gd name="connsiteY28" fmla="*/ 2273 h 10000"/>
                <a:gd name="connsiteX29" fmla="*/ 2990 w 9831"/>
                <a:gd name="connsiteY29" fmla="*/ 2899 h 10000"/>
                <a:gd name="connsiteX30" fmla="*/ 2761 w 9831"/>
                <a:gd name="connsiteY30" fmla="*/ 3430 h 10000"/>
                <a:gd name="connsiteX31" fmla="*/ 3494 w 9831"/>
                <a:gd name="connsiteY31" fmla="*/ 3305 h 10000"/>
                <a:gd name="connsiteX32" fmla="*/ 4732 w 9831"/>
                <a:gd name="connsiteY32" fmla="*/ 2962 h 10000"/>
                <a:gd name="connsiteX33" fmla="*/ 6103 w 9831"/>
                <a:gd name="connsiteY33" fmla="*/ 2680 h 10000"/>
                <a:gd name="connsiteX34" fmla="*/ 6624 w 9831"/>
                <a:gd name="connsiteY34" fmla="*/ 2383 h 10000"/>
                <a:gd name="connsiteX35" fmla="*/ 6958 w 9831"/>
                <a:gd name="connsiteY35" fmla="*/ 1898 h 10000"/>
                <a:gd name="connsiteX36" fmla="*/ 7267 w 9831"/>
                <a:gd name="connsiteY36" fmla="*/ 1335 h 10000"/>
                <a:gd name="connsiteX37" fmla="*/ 7380 w 9831"/>
                <a:gd name="connsiteY37" fmla="*/ 772 h 10000"/>
                <a:gd name="connsiteX38" fmla="*/ 7497 w 9831"/>
                <a:gd name="connsiteY38" fmla="*/ 1147 h 10000"/>
                <a:gd name="connsiteX39" fmla="*/ 7972 w 9831"/>
                <a:gd name="connsiteY39" fmla="*/ 1147 h 10000"/>
                <a:gd name="connsiteX40" fmla="*/ 7719 w 9831"/>
                <a:gd name="connsiteY40" fmla="*/ 1273 h 10000"/>
                <a:gd name="connsiteX41" fmla="*/ 7483 w 9831"/>
                <a:gd name="connsiteY41" fmla="*/ 1507 h 10000"/>
                <a:gd name="connsiteX42" fmla="*/ 7295 w 9831"/>
                <a:gd name="connsiteY42" fmla="*/ 1898 h 10000"/>
                <a:gd name="connsiteX43" fmla="*/ 7043 w 9831"/>
                <a:gd name="connsiteY43" fmla="*/ 2304 h 10000"/>
                <a:gd name="connsiteX44" fmla="*/ 6836 w 9831"/>
                <a:gd name="connsiteY44" fmla="*/ 2633 h 10000"/>
                <a:gd name="connsiteX45" fmla="*/ 7160 w 9831"/>
                <a:gd name="connsiteY45" fmla="*/ 2790 h 10000"/>
                <a:gd name="connsiteX46" fmla="*/ 7653 w 9831"/>
                <a:gd name="connsiteY46" fmla="*/ 2899 h 10000"/>
                <a:gd name="connsiteX47" fmla="*/ 7972 w 9831"/>
                <a:gd name="connsiteY47" fmla="*/ 2805 h 10000"/>
                <a:gd name="connsiteX48" fmla="*/ 8398 w 9831"/>
                <a:gd name="connsiteY48" fmla="*/ 2477 h 10000"/>
                <a:gd name="connsiteX49" fmla="*/ 9183 w 9831"/>
                <a:gd name="connsiteY49" fmla="*/ 2461 h 10000"/>
                <a:gd name="connsiteX50" fmla="*/ 8902 w 9831"/>
                <a:gd name="connsiteY50" fmla="*/ 2461 h 10000"/>
                <a:gd name="connsiteX51" fmla="*/ 8310 w 9831"/>
                <a:gd name="connsiteY51" fmla="*/ 2867 h 10000"/>
                <a:gd name="connsiteX52" fmla="*/ 8000 w 9831"/>
                <a:gd name="connsiteY52" fmla="*/ 3181 h 10000"/>
                <a:gd name="connsiteX53" fmla="*/ 8132 w 9831"/>
                <a:gd name="connsiteY53" fmla="*/ 3493 h 10000"/>
                <a:gd name="connsiteX54" fmla="*/ 8455 w 9831"/>
                <a:gd name="connsiteY54" fmla="*/ 3853 h 10000"/>
                <a:gd name="connsiteX55" fmla="*/ 8761 w 9831"/>
                <a:gd name="connsiteY55" fmla="*/ 4119 h 10000"/>
                <a:gd name="connsiteX56" fmla="*/ 8723 w 9831"/>
                <a:gd name="connsiteY56" fmla="*/ 4259 h 10000"/>
                <a:gd name="connsiteX57" fmla="*/ 8225 w 9831"/>
                <a:gd name="connsiteY57" fmla="*/ 3837 h 10000"/>
                <a:gd name="connsiteX58" fmla="*/ 7738 w 9831"/>
                <a:gd name="connsiteY58" fmla="*/ 3337 h 10000"/>
                <a:gd name="connsiteX59" fmla="*/ 7183 w 9831"/>
                <a:gd name="connsiteY59" fmla="*/ 3087 h 10000"/>
                <a:gd name="connsiteX60" fmla="*/ 6624 w 9831"/>
                <a:gd name="connsiteY60" fmla="*/ 2946 h 10000"/>
                <a:gd name="connsiteX61" fmla="*/ 6085 w 9831"/>
                <a:gd name="connsiteY61" fmla="*/ 2993 h 10000"/>
                <a:gd name="connsiteX62" fmla="*/ 4821 w 9831"/>
                <a:gd name="connsiteY62" fmla="*/ 3259 h 10000"/>
                <a:gd name="connsiteX63" fmla="*/ 4455 w 9831"/>
                <a:gd name="connsiteY63" fmla="*/ 3384 h 10000"/>
                <a:gd name="connsiteX64" fmla="*/ 4846 w 9831"/>
                <a:gd name="connsiteY64" fmla="*/ 3744 h 10000"/>
                <a:gd name="connsiteX65" fmla="*/ 5568 w 9831"/>
                <a:gd name="connsiteY65" fmla="*/ 4400 h 10000"/>
                <a:gd name="connsiteX66" fmla="*/ 5963 w 9831"/>
                <a:gd name="connsiteY66" fmla="*/ 4838 h 10000"/>
                <a:gd name="connsiteX67" fmla="*/ 6564 w 9831"/>
                <a:gd name="connsiteY67" fmla="*/ 5401 h 10000"/>
                <a:gd name="connsiteX68" fmla="*/ 7483 w 9831"/>
                <a:gd name="connsiteY68" fmla="*/ 5902 h 10000"/>
                <a:gd name="connsiteX69" fmla="*/ 8000 w 9831"/>
                <a:gd name="connsiteY69" fmla="*/ 6027 h 10000"/>
                <a:gd name="connsiteX70" fmla="*/ 8281 w 9831"/>
                <a:gd name="connsiteY70" fmla="*/ 5777 h 10000"/>
                <a:gd name="connsiteX71" fmla="*/ 8648 w 9831"/>
                <a:gd name="connsiteY71" fmla="*/ 5651 h 10000"/>
                <a:gd name="connsiteX72" fmla="*/ 9126 w 9831"/>
                <a:gd name="connsiteY72" fmla="*/ 5839 h 10000"/>
                <a:gd name="connsiteX73" fmla="*/ 8789 w 9831"/>
                <a:gd name="connsiteY73" fmla="*/ 5746 h 10000"/>
                <a:gd name="connsiteX74" fmla="*/ 8412 w 9831"/>
                <a:gd name="connsiteY74" fmla="*/ 5871 h 10000"/>
                <a:gd name="connsiteX75" fmla="*/ 8188 w 9831"/>
                <a:gd name="connsiteY75" fmla="*/ 6168 h 10000"/>
                <a:gd name="connsiteX76" fmla="*/ 8440 w 9831"/>
                <a:gd name="connsiteY76" fmla="*/ 6511 h 10000"/>
                <a:gd name="connsiteX77" fmla="*/ 8737 w 9831"/>
                <a:gd name="connsiteY77" fmla="*/ 6652 h 10000"/>
                <a:gd name="connsiteX78" fmla="*/ 9272 w 9831"/>
                <a:gd name="connsiteY78" fmla="*/ 6606 h 10000"/>
                <a:gd name="connsiteX79" fmla="*/ 9831 w 9831"/>
                <a:gd name="connsiteY79" fmla="*/ 6496 h 10000"/>
                <a:gd name="connsiteX80" fmla="*/ 9352 w 9831"/>
                <a:gd name="connsiteY80" fmla="*/ 6715 h 10000"/>
                <a:gd name="connsiteX81" fmla="*/ 8620 w 9831"/>
                <a:gd name="connsiteY81" fmla="*/ 6808 h 10000"/>
                <a:gd name="connsiteX82" fmla="*/ 8253 w 9831"/>
                <a:gd name="connsiteY82" fmla="*/ 6590 h 10000"/>
                <a:gd name="connsiteX83" fmla="*/ 7892 w 9831"/>
                <a:gd name="connsiteY83" fmla="*/ 6230 h 10000"/>
                <a:gd name="connsiteX84" fmla="*/ 7211 w 9831"/>
                <a:gd name="connsiteY84" fmla="*/ 5996 h 10000"/>
                <a:gd name="connsiteX85" fmla="*/ 6085 w 9831"/>
                <a:gd name="connsiteY85" fmla="*/ 5276 h 10000"/>
                <a:gd name="connsiteX86" fmla="*/ 5155 w 9831"/>
                <a:gd name="connsiteY86" fmla="*/ 4307 h 10000"/>
                <a:gd name="connsiteX87" fmla="*/ 4507 w 9831"/>
                <a:gd name="connsiteY87" fmla="*/ 3806 h 10000"/>
                <a:gd name="connsiteX88" fmla="*/ 3858 w 9831"/>
                <a:gd name="connsiteY88" fmla="*/ 3712 h 10000"/>
                <a:gd name="connsiteX89" fmla="*/ 2704 w 9831"/>
                <a:gd name="connsiteY89" fmla="*/ 4088 h 10000"/>
                <a:gd name="connsiteX90" fmla="*/ 3128 w 9831"/>
                <a:gd name="connsiteY90" fmla="*/ 4307 h 10000"/>
                <a:gd name="connsiteX91" fmla="*/ 4169 w 9831"/>
                <a:gd name="connsiteY91" fmla="*/ 5057 h 10000"/>
                <a:gd name="connsiteX92" fmla="*/ 4779 w 9831"/>
                <a:gd name="connsiteY92" fmla="*/ 5808 h 10000"/>
                <a:gd name="connsiteX93" fmla="*/ 5300 w 9831"/>
                <a:gd name="connsiteY93" fmla="*/ 6606 h 10000"/>
                <a:gd name="connsiteX94" fmla="*/ 6000 w 9831"/>
                <a:gd name="connsiteY94" fmla="*/ 7560 h 10000"/>
                <a:gd name="connsiteX95" fmla="*/ 6817 w 9831"/>
                <a:gd name="connsiteY95" fmla="*/ 8185 h 10000"/>
                <a:gd name="connsiteX96" fmla="*/ 7681 w 9831"/>
                <a:gd name="connsiteY96" fmla="*/ 8451 h 10000"/>
                <a:gd name="connsiteX97" fmla="*/ 8225 w 9831"/>
                <a:gd name="connsiteY97" fmla="*/ 9060 h 10000"/>
                <a:gd name="connsiteX98" fmla="*/ 8394 w 9831"/>
                <a:gd name="connsiteY98" fmla="*/ 9374 h 10000"/>
                <a:gd name="connsiteX99" fmla="*/ 8197 w 9831"/>
                <a:gd name="connsiteY99" fmla="*/ 9155 h 10000"/>
                <a:gd name="connsiteX100" fmla="*/ 7775 w 9831"/>
                <a:gd name="connsiteY100" fmla="*/ 8686 h 10000"/>
                <a:gd name="connsiteX101" fmla="*/ 7295 w 9831"/>
                <a:gd name="connsiteY101" fmla="*/ 8466 h 10000"/>
                <a:gd name="connsiteX102" fmla="*/ 6958 w 9831"/>
                <a:gd name="connsiteY102" fmla="*/ 8497 h 10000"/>
                <a:gd name="connsiteX103" fmla="*/ 7127 w 9831"/>
                <a:gd name="connsiteY103" fmla="*/ 8811 h 10000"/>
                <a:gd name="connsiteX104" fmla="*/ 7244 w 9831"/>
                <a:gd name="connsiteY104" fmla="*/ 9295 h 10000"/>
                <a:gd name="connsiteX105" fmla="*/ 7127 w 9831"/>
                <a:gd name="connsiteY105" fmla="*/ 9999 h 10000"/>
                <a:gd name="connsiteX106" fmla="*/ 7155 w 9831"/>
                <a:gd name="connsiteY106" fmla="*/ 9467 h 10000"/>
                <a:gd name="connsiteX107" fmla="*/ 7061 w 9831"/>
                <a:gd name="connsiteY107" fmla="*/ 8983 h 10000"/>
                <a:gd name="connsiteX108" fmla="*/ 6738 w 9831"/>
                <a:gd name="connsiteY108" fmla="*/ 9014 h 10000"/>
                <a:gd name="connsiteX109" fmla="*/ 6553 w 9831"/>
                <a:gd name="connsiteY109" fmla="*/ 9311 h 10000"/>
                <a:gd name="connsiteX110" fmla="*/ 6934 w 9831"/>
                <a:gd name="connsiteY110" fmla="*/ 8842 h 10000"/>
                <a:gd name="connsiteX111" fmla="*/ 6817 w 9831"/>
                <a:gd name="connsiteY111" fmla="*/ 8654 h 10000"/>
                <a:gd name="connsiteX112" fmla="*/ 6638 w 9831"/>
                <a:gd name="connsiteY112" fmla="*/ 8310 h 10000"/>
                <a:gd name="connsiteX113" fmla="*/ 6422 w 9831"/>
                <a:gd name="connsiteY113" fmla="*/ 8185 h 10000"/>
                <a:gd name="connsiteX114" fmla="*/ 6535 w 9831"/>
                <a:gd name="connsiteY114" fmla="*/ 8529 h 10000"/>
                <a:gd name="connsiteX115" fmla="*/ 6366 w 9831"/>
                <a:gd name="connsiteY115" fmla="*/ 9374 h 10000"/>
                <a:gd name="connsiteX116" fmla="*/ 6113 w 9831"/>
                <a:gd name="connsiteY116" fmla="*/ 9561 h 10000"/>
                <a:gd name="connsiteX117" fmla="*/ 6310 w 9831"/>
                <a:gd name="connsiteY117" fmla="*/ 9217 h 10000"/>
                <a:gd name="connsiteX118" fmla="*/ 6371 w 9831"/>
                <a:gd name="connsiteY118" fmla="*/ 8513 h 10000"/>
                <a:gd name="connsiteX119" fmla="*/ 5916 w 9831"/>
                <a:gd name="connsiteY119" fmla="*/ 7716 h 10000"/>
                <a:gd name="connsiteX120" fmla="*/ 5498 w 9831"/>
                <a:gd name="connsiteY120" fmla="*/ 7215 h 10000"/>
                <a:gd name="connsiteX121" fmla="*/ 4864 w 9831"/>
                <a:gd name="connsiteY121" fmla="*/ 6324 h 10000"/>
                <a:gd name="connsiteX122" fmla="*/ 4455 w 9831"/>
                <a:gd name="connsiteY122" fmla="*/ 5777 h 10000"/>
                <a:gd name="connsiteX123" fmla="*/ 3949 w 9831"/>
                <a:gd name="connsiteY123" fmla="*/ 5214 h 10000"/>
                <a:gd name="connsiteX124" fmla="*/ 3352 w 9831"/>
                <a:gd name="connsiteY124" fmla="*/ 4745 h 10000"/>
                <a:gd name="connsiteX125" fmla="*/ 2957 w 9831"/>
                <a:gd name="connsiteY125" fmla="*/ 4556 h 10000"/>
                <a:gd name="connsiteX126" fmla="*/ 3212 w 9831"/>
                <a:gd name="connsiteY126" fmla="*/ 4963 h 10000"/>
                <a:gd name="connsiteX127" fmla="*/ 3408 w 9831"/>
                <a:gd name="connsiteY127" fmla="*/ 5839 h 10000"/>
                <a:gd name="connsiteX128" fmla="*/ 3484 w 9831"/>
                <a:gd name="connsiteY128" fmla="*/ 6245 h 10000"/>
                <a:gd name="connsiteX129" fmla="*/ 3550 w 9831"/>
                <a:gd name="connsiteY129" fmla="*/ 6559 h 10000"/>
                <a:gd name="connsiteX130" fmla="*/ 3793 w 9831"/>
                <a:gd name="connsiteY130" fmla="*/ 7074 h 10000"/>
                <a:gd name="connsiteX131" fmla="*/ 3522 w 9831"/>
                <a:gd name="connsiteY131" fmla="*/ 6590 h 10000"/>
                <a:gd name="connsiteX132" fmla="*/ 3240 w 9831"/>
                <a:gd name="connsiteY132" fmla="*/ 5714 h 10000"/>
                <a:gd name="connsiteX133" fmla="*/ 3033 w 9831"/>
                <a:gd name="connsiteY133" fmla="*/ 4994 h 10000"/>
                <a:gd name="connsiteX134" fmla="*/ 2367 w 9831"/>
                <a:gd name="connsiteY134" fmla="*/ 4400 h 10000"/>
                <a:gd name="connsiteX135" fmla="*/ 1381 w 9831"/>
                <a:gd name="connsiteY135" fmla="*/ 4463 h 10000"/>
                <a:gd name="connsiteX136" fmla="*/ 0 w 9831"/>
                <a:gd name="connsiteY136" fmla="*/ 4431 h 10000"/>
                <a:gd name="connsiteX0" fmla="*/ 0 w 8595"/>
                <a:gd name="connsiteY0" fmla="*/ 4463 h 10000"/>
                <a:gd name="connsiteX1" fmla="*/ 57 w 8595"/>
                <a:gd name="connsiteY1" fmla="*/ 3212 h 10000"/>
                <a:gd name="connsiteX2" fmla="*/ 319 w 8595"/>
                <a:gd name="connsiteY2" fmla="*/ 2742 h 10000"/>
                <a:gd name="connsiteX3" fmla="*/ 491 w 8595"/>
                <a:gd name="connsiteY3" fmla="*/ 2477 h 10000"/>
                <a:gd name="connsiteX4" fmla="*/ 477 w 8595"/>
                <a:gd name="connsiteY4" fmla="*/ 2148 h 10000"/>
                <a:gd name="connsiteX5" fmla="*/ 578 w 8595"/>
                <a:gd name="connsiteY5" fmla="*/ 2038 h 10000"/>
                <a:gd name="connsiteX6" fmla="*/ 606 w 8595"/>
                <a:gd name="connsiteY6" fmla="*/ 2117 h 10000"/>
                <a:gd name="connsiteX7" fmla="*/ 658 w 8595"/>
                <a:gd name="connsiteY7" fmla="*/ 2493 h 10000"/>
                <a:gd name="connsiteX8" fmla="*/ 401 w 8595"/>
                <a:gd name="connsiteY8" fmla="*/ 2962 h 10000"/>
                <a:gd name="connsiteX9" fmla="*/ 434 w 8595"/>
                <a:gd name="connsiteY9" fmla="*/ 3430 h 10000"/>
                <a:gd name="connsiteX10" fmla="*/ 1003 w 8595"/>
                <a:gd name="connsiteY10" fmla="*/ 3337 h 10000"/>
                <a:gd name="connsiteX11" fmla="*/ 1546 w 8595"/>
                <a:gd name="connsiteY11" fmla="*/ 2399 h 10000"/>
                <a:gd name="connsiteX12" fmla="*/ 2091 w 8595"/>
                <a:gd name="connsiteY12" fmla="*/ 1804 h 10000"/>
                <a:gd name="connsiteX13" fmla="*/ 2684 w 8595"/>
                <a:gd name="connsiteY13" fmla="*/ 1444 h 10000"/>
                <a:gd name="connsiteX14" fmla="*/ 3408 w 8595"/>
                <a:gd name="connsiteY14" fmla="*/ 1273 h 10000"/>
                <a:gd name="connsiteX15" fmla="*/ 3867 w 8595"/>
                <a:gd name="connsiteY15" fmla="*/ 1178 h 10000"/>
                <a:gd name="connsiteX16" fmla="*/ 4490 w 8595"/>
                <a:gd name="connsiteY16" fmla="*/ 881 h 10000"/>
                <a:gd name="connsiteX17" fmla="*/ 4646 w 8595"/>
                <a:gd name="connsiteY17" fmla="*/ 663 h 10000"/>
                <a:gd name="connsiteX18" fmla="*/ 4703 w 8595"/>
                <a:gd name="connsiteY18" fmla="*/ 6 h 10000"/>
                <a:gd name="connsiteX19" fmla="*/ 4760 w 8595"/>
                <a:gd name="connsiteY19" fmla="*/ 349 h 10000"/>
                <a:gd name="connsiteX20" fmla="*/ 5033 w 8595"/>
                <a:gd name="connsiteY20" fmla="*/ 366 h 10000"/>
                <a:gd name="connsiteX21" fmla="*/ 5319 w 8595"/>
                <a:gd name="connsiteY21" fmla="*/ 162 h 10000"/>
                <a:gd name="connsiteX22" fmla="*/ 5090 w 8595"/>
                <a:gd name="connsiteY22" fmla="*/ 490 h 10000"/>
                <a:gd name="connsiteX23" fmla="*/ 4889 w 8595"/>
                <a:gd name="connsiteY23" fmla="*/ 569 h 10000"/>
                <a:gd name="connsiteX24" fmla="*/ 4698 w 8595"/>
                <a:gd name="connsiteY24" fmla="*/ 960 h 10000"/>
                <a:gd name="connsiteX25" fmla="*/ 4154 w 8595"/>
                <a:gd name="connsiteY25" fmla="*/ 1273 h 10000"/>
                <a:gd name="connsiteX26" fmla="*/ 3351 w 8595"/>
                <a:gd name="connsiteY26" fmla="*/ 1492 h 10000"/>
                <a:gd name="connsiteX27" fmla="*/ 2608 w 8595"/>
                <a:gd name="connsiteY27" fmla="*/ 1741 h 10000"/>
                <a:gd name="connsiteX28" fmla="*/ 2005 w 8595"/>
                <a:gd name="connsiteY28" fmla="*/ 2273 h 10000"/>
                <a:gd name="connsiteX29" fmla="*/ 1636 w 8595"/>
                <a:gd name="connsiteY29" fmla="*/ 2899 h 10000"/>
                <a:gd name="connsiteX30" fmla="*/ 1403 w 8595"/>
                <a:gd name="connsiteY30" fmla="*/ 3430 h 10000"/>
                <a:gd name="connsiteX31" fmla="*/ 2149 w 8595"/>
                <a:gd name="connsiteY31" fmla="*/ 3305 h 10000"/>
                <a:gd name="connsiteX32" fmla="*/ 3408 w 8595"/>
                <a:gd name="connsiteY32" fmla="*/ 2962 h 10000"/>
                <a:gd name="connsiteX33" fmla="*/ 4803 w 8595"/>
                <a:gd name="connsiteY33" fmla="*/ 2680 h 10000"/>
                <a:gd name="connsiteX34" fmla="*/ 5333 w 8595"/>
                <a:gd name="connsiteY34" fmla="*/ 2383 h 10000"/>
                <a:gd name="connsiteX35" fmla="*/ 5673 w 8595"/>
                <a:gd name="connsiteY35" fmla="*/ 1898 h 10000"/>
                <a:gd name="connsiteX36" fmla="*/ 5987 w 8595"/>
                <a:gd name="connsiteY36" fmla="*/ 1335 h 10000"/>
                <a:gd name="connsiteX37" fmla="*/ 6102 w 8595"/>
                <a:gd name="connsiteY37" fmla="*/ 772 h 10000"/>
                <a:gd name="connsiteX38" fmla="*/ 6221 w 8595"/>
                <a:gd name="connsiteY38" fmla="*/ 1147 h 10000"/>
                <a:gd name="connsiteX39" fmla="*/ 6704 w 8595"/>
                <a:gd name="connsiteY39" fmla="*/ 1147 h 10000"/>
                <a:gd name="connsiteX40" fmla="*/ 6447 w 8595"/>
                <a:gd name="connsiteY40" fmla="*/ 1273 h 10000"/>
                <a:gd name="connsiteX41" fmla="*/ 6207 w 8595"/>
                <a:gd name="connsiteY41" fmla="*/ 1507 h 10000"/>
                <a:gd name="connsiteX42" fmla="*/ 6015 w 8595"/>
                <a:gd name="connsiteY42" fmla="*/ 1898 h 10000"/>
                <a:gd name="connsiteX43" fmla="*/ 5759 w 8595"/>
                <a:gd name="connsiteY43" fmla="*/ 2304 h 10000"/>
                <a:gd name="connsiteX44" fmla="*/ 5549 w 8595"/>
                <a:gd name="connsiteY44" fmla="*/ 2633 h 10000"/>
                <a:gd name="connsiteX45" fmla="*/ 5878 w 8595"/>
                <a:gd name="connsiteY45" fmla="*/ 2790 h 10000"/>
                <a:gd name="connsiteX46" fmla="*/ 6380 w 8595"/>
                <a:gd name="connsiteY46" fmla="*/ 2899 h 10000"/>
                <a:gd name="connsiteX47" fmla="*/ 6704 w 8595"/>
                <a:gd name="connsiteY47" fmla="*/ 2805 h 10000"/>
                <a:gd name="connsiteX48" fmla="*/ 7137 w 8595"/>
                <a:gd name="connsiteY48" fmla="*/ 2477 h 10000"/>
                <a:gd name="connsiteX49" fmla="*/ 7936 w 8595"/>
                <a:gd name="connsiteY49" fmla="*/ 2461 h 10000"/>
                <a:gd name="connsiteX50" fmla="*/ 7650 w 8595"/>
                <a:gd name="connsiteY50" fmla="*/ 2461 h 10000"/>
                <a:gd name="connsiteX51" fmla="*/ 7048 w 8595"/>
                <a:gd name="connsiteY51" fmla="*/ 2867 h 10000"/>
                <a:gd name="connsiteX52" fmla="*/ 6733 w 8595"/>
                <a:gd name="connsiteY52" fmla="*/ 3181 h 10000"/>
                <a:gd name="connsiteX53" fmla="*/ 6867 w 8595"/>
                <a:gd name="connsiteY53" fmla="*/ 3493 h 10000"/>
                <a:gd name="connsiteX54" fmla="*/ 7195 w 8595"/>
                <a:gd name="connsiteY54" fmla="*/ 3853 h 10000"/>
                <a:gd name="connsiteX55" fmla="*/ 7507 w 8595"/>
                <a:gd name="connsiteY55" fmla="*/ 4119 h 10000"/>
                <a:gd name="connsiteX56" fmla="*/ 7468 w 8595"/>
                <a:gd name="connsiteY56" fmla="*/ 4259 h 10000"/>
                <a:gd name="connsiteX57" fmla="*/ 6961 w 8595"/>
                <a:gd name="connsiteY57" fmla="*/ 3837 h 10000"/>
                <a:gd name="connsiteX58" fmla="*/ 6466 w 8595"/>
                <a:gd name="connsiteY58" fmla="*/ 3337 h 10000"/>
                <a:gd name="connsiteX59" fmla="*/ 5901 w 8595"/>
                <a:gd name="connsiteY59" fmla="*/ 3087 h 10000"/>
                <a:gd name="connsiteX60" fmla="*/ 5333 w 8595"/>
                <a:gd name="connsiteY60" fmla="*/ 2946 h 10000"/>
                <a:gd name="connsiteX61" fmla="*/ 4785 w 8595"/>
                <a:gd name="connsiteY61" fmla="*/ 2993 h 10000"/>
                <a:gd name="connsiteX62" fmla="*/ 3499 w 8595"/>
                <a:gd name="connsiteY62" fmla="*/ 3259 h 10000"/>
                <a:gd name="connsiteX63" fmla="*/ 3127 w 8595"/>
                <a:gd name="connsiteY63" fmla="*/ 3384 h 10000"/>
                <a:gd name="connsiteX64" fmla="*/ 3524 w 8595"/>
                <a:gd name="connsiteY64" fmla="*/ 3744 h 10000"/>
                <a:gd name="connsiteX65" fmla="*/ 4259 w 8595"/>
                <a:gd name="connsiteY65" fmla="*/ 4400 h 10000"/>
                <a:gd name="connsiteX66" fmla="*/ 4661 w 8595"/>
                <a:gd name="connsiteY66" fmla="*/ 4838 h 10000"/>
                <a:gd name="connsiteX67" fmla="*/ 5272 w 8595"/>
                <a:gd name="connsiteY67" fmla="*/ 5401 h 10000"/>
                <a:gd name="connsiteX68" fmla="*/ 6207 w 8595"/>
                <a:gd name="connsiteY68" fmla="*/ 5902 h 10000"/>
                <a:gd name="connsiteX69" fmla="*/ 6733 w 8595"/>
                <a:gd name="connsiteY69" fmla="*/ 6027 h 10000"/>
                <a:gd name="connsiteX70" fmla="*/ 7018 w 8595"/>
                <a:gd name="connsiteY70" fmla="*/ 5777 h 10000"/>
                <a:gd name="connsiteX71" fmla="*/ 7392 w 8595"/>
                <a:gd name="connsiteY71" fmla="*/ 5651 h 10000"/>
                <a:gd name="connsiteX72" fmla="*/ 7878 w 8595"/>
                <a:gd name="connsiteY72" fmla="*/ 5839 h 10000"/>
                <a:gd name="connsiteX73" fmla="*/ 7535 w 8595"/>
                <a:gd name="connsiteY73" fmla="*/ 5746 h 10000"/>
                <a:gd name="connsiteX74" fmla="*/ 7152 w 8595"/>
                <a:gd name="connsiteY74" fmla="*/ 5871 h 10000"/>
                <a:gd name="connsiteX75" fmla="*/ 6924 w 8595"/>
                <a:gd name="connsiteY75" fmla="*/ 6168 h 10000"/>
                <a:gd name="connsiteX76" fmla="*/ 7180 w 8595"/>
                <a:gd name="connsiteY76" fmla="*/ 6511 h 10000"/>
                <a:gd name="connsiteX77" fmla="*/ 7482 w 8595"/>
                <a:gd name="connsiteY77" fmla="*/ 6652 h 10000"/>
                <a:gd name="connsiteX78" fmla="*/ 8026 w 8595"/>
                <a:gd name="connsiteY78" fmla="*/ 6606 h 10000"/>
                <a:gd name="connsiteX79" fmla="*/ 8595 w 8595"/>
                <a:gd name="connsiteY79" fmla="*/ 6496 h 10000"/>
                <a:gd name="connsiteX80" fmla="*/ 8108 w 8595"/>
                <a:gd name="connsiteY80" fmla="*/ 6715 h 10000"/>
                <a:gd name="connsiteX81" fmla="*/ 7363 w 8595"/>
                <a:gd name="connsiteY81" fmla="*/ 6808 h 10000"/>
                <a:gd name="connsiteX82" fmla="*/ 6990 w 8595"/>
                <a:gd name="connsiteY82" fmla="*/ 6590 h 10000"/>
                <a:gd name="connsiteX83" fmla="*/ 6623 w 8595"/>
                <a:gd name="connsiteY83" fmla="*/ 6230 h 10000"/>
                <a:gd name="connsiteX84" fmla="*/ 5930 w 8595"/>
                <a:gd name="connsiteY84" fmla="*/ 5996 h 10000"/>
                <a:gd name="connsiteX85" fmla="*/ 4785 w 8595"/>
                <a:gd name="connsiteY85" fmla="*/ 5276 h 10000"/>
                <a:gd name="connsiteX86" fmla="*/ 3839 w 8595"/>
                <a:gd name="connsiteY86" fmla="*/ 4307 h 10000"/>
                <a:gd name="connsiteX87" fmla="*/ 3179 w 8595"/>
                <a:gd name="connsiteY87" fmla="*/ 3806 h 10000"/>
                <a:gd name="connsiteX88" fmla="*/ 2519 w 8595"/>
                <a:gd name="connsiteY88" fmla="*/ 3712 h 10000"/>
                <a:gd name="connsiteX89" fmla="*/ 1345 w 8595"/>
                <a:gd name="connsiteY89" fmla="*/ 4088 h 10000"/>
                <a:gd name="connsiteX90" fmla="*/ 1777 w 8595"/>
                <a:gd name="connsiteY90" fmla="*/ 4307 h 10000"/>
                <a:gd name="connsiteX91" fmla="*/ 2836 w 8595"/>
                <a:gd name="connsiteY91" fmla="*/ 5057 h 10000"/>
                <a:gd name="connsiteX92" fmla="*/ 3456 w 8595"/>
                <a:gd name="connsiteY92" fmla="*/ 5808 h 10000"/>
                <a:gd name="connsiteX93" fmla="*/ 3986 w 8595"/>
                <a:gd name="connsiteY93" fmla="*/ 6606 h 10000"/>
                <a:gd name="connsiteX94" fmla="*/ 4698 w 8595"/>
                <a:gd name="connsiteY94" fmla="*/ 7560 h 10000"/>
                <a:gd name="connsiteX95" fmla="*/ 5529 w 8595"/>
                <a:gd name="connsiteY95" fmla="*/ 8185 h 10000"/>
                <a:gd name="connsiteX96" fmla="*/ 6408 w 8595"/>
                <a:gd name="connsiteY96" fmla="*/ 8451 h 10000"/>
                <a:gd name="connsiteX97" fmla="*/ 6961 w 8595"/>
                <a:gd name="connsiteY97" fmla="*/ 9060 h 10000"/>
                <a:gd name="connsiteX98" fmla="*/ 7133 w 8595"/>
                <a:gd name="connsiteY98" fmla="*/ 9374 h 10000"/>
                <a:gd name="connsiteX99" fmla="*/ 6933 w 8595"/>
                <a:gd name="connsiteY99" fmla="*/ 9155 h 10000"/>
                <a:gd name="connsiteX100" fmla="*/ 6504 w 8595"/>
                <a:gd name="connsiteY100" fmla="*/ 8686 h 10000"/>
                <a:gd name="connsiteX101" fmla="*/ 6015 w 8595"/>
                <a:gd name="connsiteY101" fmla="*/ 8466 h 10000"/>
                <a:gd name="connsiteX102" fmla="*/ 5673 w 8595"/>
                <a:gd name="connsiteY102" fmla="*/ 8497 h 10000"/>
                <a:gd name="connsiteX103" fmla="*/ 5845 w 8595"/>
                <a:gd name="connsiteY103" fmla="*/ 8811 h 10000"/>
                <a:gd name="connsiteX104" fmla="*/ 5964 w 8595"/>
                <a:gd name="connsiteY104" fmla="*/ 9295 h 10000"/>
                <a:gd name="connsiteX105" fmla="*/ 5845 w 8595"/>
                <a:gd name="connsiteY105" fmla="*/ 9999 h 10000"/>
                <a:gd name="connsiteX106" fmla="*/ 5873 w 8595"/>
                <a:gd name="connsiteY106" fmla="*/ 9467 h 10000"/>
                <a:gd name="connsiteX107" fmla="*/ 5777 w 8595"/>
                <a:gd name="connsiteY107" fmla="*/ 8983 h 10000"/>
                <a:gd name="connsiteX108" fmla="*/ 5449 w 8595"/>
                <a:gd name="connsiteY108" fmla="*/ 9014 h 10000"/>
                <a:gd name="connsiteX109" fmla="*/ 5261 w 8595"/>
                <a:gd name="connsiteY109" fmla="*/ 9311 h 10000"/>
                <a:gd name="connsiteX110" fmla="*/ 5648 w 8595"/>
                <a:gd name="connsiteY110" fmla="*/ 8842 h 10000"/>
                <a:gd name="connsiteX111" fmla="*/ 5529 w 8595"/>
                <a:gd name="connsiteY111" fmla="*/ 8654 h 10000"/>
                <a:gd name="connsiteX112" fmla="*/ 5347 w 8595"/>
                <a:gd name="connsiteY112" fmla="*/ 8310 h 10000"/>
                <a:gd name="connsiteX113" fmla="*/ 5127 w 8595"/>
                <a:gd name="connsiteY113" fmla="*/ 8185 h 10000"/>
                <a:gd name="connsiteX114" fmla="*/ 5242 w 8595"/>
                <a:gd name="connsiteY114" fmla="*/ 8529 h 10000"/>
                <a:gd name="connsiteX115" fmla="*/ 5070 w 8595"/>
                <a:gd name="connsiteY115" fmla="*/ 9374 h 10000"/>
                <a:gd name="connsiteX116" fmla="*/ 4813 w 8595"/>
                <a:gd name="connsiteY116" fmla="*/ 9561 h 10000"/>
                <a:gd name="connsiteX117" fmla="*/ 5013 w 8595"/>
                <a:gd name="connsiteY117" fmla="*/ 9217 h 10000"/>
                <a:gd name="connsiteX118" fmla="*/ 5076 w 8595"/>
                <a:gd name="connsiteY118" fmla="*/ 8513 h 10000"/>
                <a:gd name="connsiteX119" fmla="*/ 4613 w 8595"/>
                <a:gd name="connsiteY119" fmla="*/ 7716 h 10000"/>
                <a:gd name="connsiteX120" fmla="*/ 4188 w 8595"/>
                <a:gd name="connsiteY120" fmla="*/ 7215 h 10000"/>
                <a:gd name="connsiteX121" fmla="*/ 3543 w 8595"/>
                <a:gd name="connsiteY121" fmla="*/ 6324 h 10000"/>
                <a:gd name="connsiteX122" fmla="*/ 3127 w 8595"/>
                <a:gd name="connsiteY122" fmla="*/ 5777 h 10000"/>
                <a:gd name="connsiteX123" fmla="*/ 2612 w 8595"/>
                <a:gd name="connsiteY123" fmla="*/ 5214 h 10000"/>
                <a:gd name="connsiteX124" fmla="*/ 2005 w 8595"/>
                <a:gd name="connsiteY124" fmla="*/ 4745 h 10000"/>
                <a:gd name="connsiteX125" fmla="*/ 1603 w 8595"/>
                <a:gd name="connsiteY125" fmla="*/ 4556 h 10000"/>
                <a:gd name="connsiteX126" fmla="*/ 1862 w 8595"/>
                <a:gd name="connsiteY126" fmla="*/ 4963 h 10000"/>
                <a:gd name="connsiteX127" fmla="*/ 2062 w 8595"/>
                <a:gd name="connsiteY127" fmla="*/ 5839 h 10000"/>
                <a:gd name="connsiteX128" fmla="*/ 2139 w 8595"/>
                <a:gd name="connsiteY128" fmla="*/ 6245 h 10000"/>
                <a:gd name="connsiteX129" fmla="*/ 2206 w 8595"/>
                <a:gd name="connsiteY129" fmla="*/ 6559 h 10000"/>
                <a:gd name="connsiteX130" fmla="*/ 2453 w 8595"/>
                <a:gd name="connsiteY130" fmla="*/ 7074 h 10000"/>
                <a:gd name="connsiteX131" fmla="*/ 2178 w 8595"/>
                <a:gd name="connsiteY131" fmla="*/ 6590 h 10000"/>
                <a:gd name="connsiteX132" fmla="*/ 1891 w 8595"/>
                <a:gd name="connsiteY132" fmla="*/ 5714 h 10000"/>
                <a:gd name="connsiteX133" fmla="*/ 1680 w 8595"/>
                <a:gd name="connsiteY133" fmla="*/ 4994 h 10000"/>
                <a:gd name="connsiteX134" fmla="*/ 1003 w 8595"/>
                <a:gd name="connsiteY134" fmla="*/ 4400 h 10000"/>
                <a:gd name="connsiteX135" fmla="*/ 0 w 8595"/>
                <a:gd name="connsiteY135" fmla="*/ 4463 h 10000"/>
                <a:gd name="connsiteX0" fmla="*/ 0 w 10000"/>
                <a:gd name="connsiteY0" fmla="*/ 4463 h 10000"/>
                <a:gd name="connsiteX1" fmla="*/ 66 w 10000"/>
                <a:gd name="connsiteY1" fmla="*/ 3212 h 10000"/>
                <a:gd name="connsiteX2" fmla="*/ 371 w 10000"/>
                <a:gd name="connsiteY2" fmla="*/ 2742 h 10000"/>
                <a:gd name="connsiteX3" fmla="*/ 571 w 10000"/>
                <a:gd name="connsiteY3" fmla="*/ 2477 h 10000"/>
                <a:gd name="connsiteX4" fmla="*/ 555 w 10000"/>
                <a:gd name="connsiteY4" fmla="*/ 2148 h 10000"/>
                <a:gd name="connsiteX5" fmla="*/ 672 w 10000"/>
                <a:gd name="connsiteY5" fmla="*/ 2038 h 10000"/>
                <a:gd name="connsiteX6" fmla="*/ 766 w 10000"/>
                <a:gd name="connsiteY6" fmla="*/ 2493 h 10000"/>
                <a:gd name="connsiteX7" fmla="*/ 467 w 10000"/>
                <a:gd name="connsiteY7" fmla="*/ 2962 h 10000"/>
                <a:gd name="connsiteX8" fmla="*/ 505 w 10000"/>
                <a:gd name="connsiteY8" fmla="*/ 3430 h 10000"/>
                <a:gd name="connsiteX9" fmla="*/ 1167 w 10000"/>
                <a:gd name="connsiteY9" fmla="*/ 3337 h 10000"/>
                <a:gd name="connsiteX10" fmla="*/ 1799 w 10000"/>
                <a:gd name="connsiteY10" fmla="*/ 2399 h 10000"/>
                <a:gd name="connsiteX11" fmla="*/ 2433 w 10000"/>
                <a:gd name="connsiteY11" fmla="*/ 1804 h 10000"/>
                <a:gd name="connsiteX12" fmla="*/ 3123 w 10000"/>
                <a:gd name="connsiteY12" fmla="*/ 1444 h 10000"/>
                <a:gd name="connsiteX13" fmla="*/ 3965 w 10000"/>
                <a:gd name="connsiteY13" fmla="*/ 1273 h 10000"/>
                <a:gd name="connsiteX14" fmla="*/ 4499 w 10000"/>
                <a:gd name="connsiteY14" fmla="*/ 1178 h 10000"/>
                <a:gd name="connsiteX15" fmla="*/ 5224 w 10000"/>
                <a:gd name="connsiteY15" fmla="*/ 881 h 10000"/>
                <a:gd name="connsiteX16" fmla="*/ 5405 w 10000"/>
                <a:gd name="connsiteY16" fmla="*/ 663 h 10000"/>
                <a:gd name="connsiteX17" fmla="*/ 5472 w 10000"/>
                <a:gd name="connsiteY17" fmla="*/ 6 h 10000"/>
                <a:gd name="connsiteX18" fmla="*/ 5538 w 10000"/>
                <a:gd name="connsiteY18" fmla="*/ 349 h 10000"/>
                <a:gd name="connsiteX19" fmla="*/ 5856 w 10000"/>
                <a:gd name="connsiteY19" fmla="*/ 366 h 10000"/>
                <a:gd name="connsiteX20" fmla="*/ 6188 w 10000"/>
                <a:gd name="connsiteY20" fmla="*/ 162 h 10000"/>
                <a:gd name="connsiteX21" fmla="*/ 5922 w 10000"/>
                <a:gd name="connsiteY21" fmla="*/ 490 h 10000"/>
                <a:gd name="connsiteX22" fmla="*/ 5688 w 10000"/>
                <a:gd name="connsiteY22" fmla="*/ 569 h 10000"/>
                <a:gd name="connsiteX23" fmla="*/ 5466 w 10000"/>
                <a:gd name="connsiteY23" fmla="*/ 960 h 10000"/>
                <a:gd name="connsiteX24" fmla="*/ 4833 w 10000"/>
                <a:gd name="connsiteY24" fmla="*/ 1273 h 10000"/>
                <a:gd name="connsiteX25" fmla="*/ 3899 w 10000"/>
                <a:gd name="connsiteY25" fmla="*/ 1492 h 10000"/>
                <a:gd name="connsiteX26" fmla="*/ 3034 w 10000"/>
                <a:gd name="connsiteY26" fmla="*/ 1741 h 10000"/>
                <a:gd name="connsiteX27" fmla="*/ 2333 w 10000"/>
                <a:gd name="connsiteY27" fmla="*/ 2273 h 10000"/>
                <a:gd name="connsiteX28" fmla="*/ 1903 w 10000"/>
                <a:gd name="connsiteY28" fmla="*/ 2899 h 10000"/>
                <a:gd name="connsiteX29" fmla="*/ 1632 w 10000"/>
                <a:gd name="connsiteY29" fmla="*/ 3430 h 10000"/>
                <a:gd name="connsiteX30" fmla="*/ 2500 w 10000"/>
                <a:gd name="connsiteY30" fmla="*/ 3305 h 10000"/>
                <a:gd name="connsiteX31" fmla="*/ 3965 w 10000"/>
                <a:gd name="connsiteY31" fmla="*/ 2962 h 10000"/>
                <a:gd name="connsiteX32" fmla="*/ 5588 w 10000"/>
                <a:gd name="connsiteY32" fmla="*/ 2680 h 10000"/>
                <a:gd name="connsiteX33" fmla="*/ 6205 w 10000"/>
                <a:gd name="connsiteY33" fmla="*/ 2383 h 10000"/>
                <a:gd name="connsiteX34" fmla="*/ 6600 w 10000"/>
                <a:gd name="connsiteY34" fmla="*/ 1898 h 10000"/>
                <a:gd name="connsiteX35" fmla="*/ 6966 w 10000"/>
                <a:gd name="connsiteY35" fmla="*/ 1335 h 10000"/>
                <a:gd name="connsiteX36" fmla="*/ 7099 w 10000"/>
                <a:gd name="connsiteY36" fmla="*/ 772 h 10000"/>
                <a:gd name="connsiteX37" fmla="*/ 7238 w 10000"/>
                <a:gd name="connsiteY37" fmla="*/ 1147 h 10000"/>
                <a:gd name="connsiteX38" fmla="*/ 7800 w 10000"/>
                <a:gd name="connsiteY38" fmla="*/ 1147 h 10000"/>
                <a:gd name="connsiteX39" fmla="*/ 7501 w 10000"/>
                <a:gd name="connsiteY39" fmla="*/ 1273 h 10000"/>
                <a:gd name="connsiteX40" fmla="*/ 7222 w 10000"/>
                <a:gd name="connsiteY40" fmla="*/ 1507 h 10000"/>
                <a:gd name="connsiteX41" fmla="*/ 6998 w 10000"/>
                <a:gd name="connsiteY41" fmla="*/ 1898 h 10000"/>
                <a:gd name="connsiteX42" fmla="*/ 6700 w 10000"/>
                <a:gd name="connsiteY42" fmla="*/ 2304 h 10000"/>
                <a:gd name="connsiteX43" fmla="*/ 6456 w 10000"/>
                <a:gd name="connsiteY43" fmla="*/ 2633 h 10000"/>
                <a:gd name="connsiteX44" fmla="*/ 6839 w 10000"/>
                <a:gd name="connsiteY44" fmla="*/ 2790 h 10000"/>
                <a:gd name="connsiteX45" fmla="*/ 7423 w 10000"/>
                <a:gd name="connsiteY45" fmla="*/ 2899 h 10000"/>
                <a:gd name="connsiteX46" fmla="*/ 7800 w 10000"/>
                <a:gd name="connsiteY46" fmla="*/ 2805 h 10000"/>
                <a:gd name="connsiteX47" fmla="*/ 8304 w 10000"/>
                <a:gd name="connsiteY47" fmla="*/ 2477 h 10000"/>
                <a:gd name="connsiteX48" fmla="*/ 9233 w 10000"/>
                <a:gd name="connsiteY48" fmla="*/ 2461 h 10000"/>
                <a:gd name="connsiteX49" fmla="*/ 8901 w 10000"/>
                <a:gd name="connsiteY49" fmla="*/ 2461 h 10000"/>
                <a:gd name="connsiteX50" fmla="*/ 8200 w 10000"/>
                <a:gd name="connsiteY50" fmla="*/ 2867 h 10000"/>
                <a:gd name="connsiteX51" fmla="*/ 7834 w 10000"/>
                <a:gd name="connsiteY51" fmla="*/ 3181 h 10000"/>
                <a:gd name="connsiteX52" fmla="*/ 7990 w 10000"/>
                <a:gd name="connsiteY52" fmla="*/ 3493 h 10000"/>
                <a:gd name="connsiteX53" fmla="*/ 8371 w 10000"/>
                <a:gd name="connsiteY53" fmla="*/ 3853 h 10000"/>
                <a:gd name="connsiteX54" fmla="*/ 8734 w 10000"/>
                <a:gd name="connsiteY54" fmla="*/ 4119 h 10000"/>
                <a:gd name="connsiteX55" fmla="*/ 8689 w 10000"/>
                <a:gd name="connsiteY55" fmla="*/ 4259 h 10000"/>
                <a:gd name="connsiteX56" fmla="*/ 8099 w 10000"/>
                <a:gd name="connsiteY56" fmla="*/ 3837 h 10000"/>
                <a:gd name="connsiteX57" fmla="*/ 7523 w 10000"/>
                <a:gd name="connsiteY57" fmla="*/ 3337 h 10000"/>
                <a:gd name="connsiteX58" fmla="*/ 6866 w 10000"/>
                <a:gd name="connsiteY58" fmla="*/ 3087 h 10000"/>
                <a:gd name="connsiteX59" fmla="*/ 6205 w 10000"/>
                <a:gd name="connsiteY59" fmla="*/ 2946 h 10000"/>
                <a:gd name="connsiteX60" fmla="*/ 5567 w 10000"/>
                <a:gd name="connsiteY60" fmla="*/ 2993 h 10000"/>
                <a:gd name="connsiteX61" fmla="*/ 4071 w 10000"/>
                <a:gd name="connsiteY61" fmla="*/ 3259 h 10000"/>
                <a:gd name="connsiteX62" fmla="*/ 3638 w 10000"/>
                <a:gd name="connsiteY62" fmla="*/ 3384 h 10000"/>
                <a:gd name="connsiteX63" fmla="*/ 4100 w 10000"/>
                <a:gd name="connsiteY63" fmla="*/ 3744 h 10000"/>
                <a:gd name="connsiteX64" fmla="*/ 4955 w 10000"/>
                <a:gd name="connsiteY64" fmla="*/ 4400 h 10000"/>
                <a:gd name="connsiteX65" fmla="*/ 5423 w 10000"/>
                <a:gd name="connsiteY65" fmla="*/ 4838 h 10000"/>
                <a:gd name="connsiteX66" fmla="*/ 6134 w 10000"/>
                <a:gd name="connsiteY66" fmla="*/ 5401 h 10000"/>
                <a:gd name="connsiteX67" fmla="*/ 7222 w 10000"/>
                <a:gd name="connsiteY67" fmla="*/ 5902 h 10000"/>
                <a:gd name="connsiteX68" fmla="*/ 7834 w 10000"/>
                <a:gd name="connsiteY68" fmla="*/ 6027 h 10000"/>
                <a:gd name="connsiteX69" fmla="*/ 8165 w 10000"/>
                <a:gd name="connsiteY69" fmla="*/ 5777 h 10000"/>
                <a:gd name="connsiteX70" fmla="*/ 8600 w 10000"/>
                <a:gd name="connsiteY70" fmla="*/ 5651 h 10000"/>
                <a:gd name="connsiteX71" fmla="*/ 9166 w 10000"/>
                <a:gd name="connsiteY71" fmla="*/ 5839 h 10000"/>
                <a:gd name="connsiteX72" fmla="*/ 8767 w 10000"/>
                <a:gd name="connsiteY72" fmla="*/ 5746 h 10000"/>
                <a:gd name="connsiteX73" fmla="*/ 8321 w 10000"/>
                <a:gd name="connsiteY73" fmla="*/ 5871 h 10000"/>
                <a:gd name="connsiteX74" fmla="*/ 8056 w 10000"/>
                <a:gd name="connsiteY74" fmla="*/ 6168 h 10000"/>
                <a:gd name="connsiteX75" fmla="*/ 8354 w 10000"/>
                <a:gd name="connsiteY75" fmla="*/ 6511 h 10000"/>
                <a:gd name="connsiteX76" fmla="*/ 8705 w 10000"/>
                <a:gd name="connsiteY76" fmla="*/ 6652 h 10000"/>
                <a:gd name="connsiteX77" fmla="*/ 9338 w 10000"/>
                <a:gd name="connsiteY77" fmla="*/ 6606 h 10000"/>
                <a:gd name="connsiteX78" fmla="*/ 10000 w 10000"/>
                <a:gd name="connsiteY78" fmla="*/ 6496 h 10000"/>
                <a:gd name="connsiteX79" fmla="*/ 9433 w 10000"/>
                <a:gd name="connsiteY79" fmla="*/ 6715 h 10000"/>
                <a:gd name="connsiteX80" fmla="*/ 8567 w 10000"/>
                <a:gd name="connsiteY80" fmla="*/ 6808 h 10000"/>
                <a:gd name="connsiteX81" fmla="*/ 8133 w 10000"/>
                <a:gd name="connsiteY81" fmla="*/ 6590 h 10000"/>
                <a:gd name="connsiteX82" fmla="*/ 7706 w 10000"/>
                <a:gd name="connsiteY82" fmla="*/ 6230 h 10000"/>
                <a:gd name="connsiteX83" fmla="*/ 6899 w 10000"/>
                <a:gd name="connsiteY83" fmla="*/ 5996 h 10000"/>
                <a:gd name="connsiteX84" fmla="*/ 5567 w 10000"/>
                <a:gd name="connsiteY84" fmla="*/ 5276 h 10000"/>
                <a:gd name="connsiteX85" fmla="*/ 4467 w 10000"/>
                <a:gd name="connsiteY85" fmla="*/ 4307 h 10000"/>
                <a:gd name="connsiteX86" fmla="*/ 3699 w 10000"/>
                <a:gd name="connsiteY86" fmla="*/ 3806 h 10000"/>
                <a:gd name="connsiteX87" fmla="*/ 2931 w 10000"/>
                <a:gd name="connsiteY87" fmla="*/ 3712 h 10000"/>
                <a:gd name="connsiteX88" fmla="*/ 1565 w 10000"/>
                <a:gd name="connsiteY88" fmla="*/ 4088 h 10000"/>
                <a:gd name="connsiteX89" fmla="*/ 2067 w 10000"/>
                <a:gd name="connsiteY89" fmla="*/ 4307 h 10000"/>
                <a:gd name="connsiteX90" fmla="*/ 3300 w 10000"/>
                <a:gd name="connsiteY90" fmla="*/ 5057 h 10000"/>
                <a:gd name="connsiteX91" fmla="*/ 4021 w 10000"/>
                <a:gd name="connsiteY91" fmla="*/ 5808 h 10000"/>
                <a:gd name="connsiteX92" fmla="*/ 4638 w 10000"/>
                <a:gd name="connsiteY92" fmla="*/ 6606 h 10000"/>
                <a:gd name="connsiteX93" fmla="*/ 5466 w 10000"/>
                <a:gd name="connsiteY93" fmla="*/ 7560 h 10000"/>
                <a:gd name="connsiteX94" fmla="*/ 6433 w 10000"/>
                <a:gd name="connsiteY94" fmla="*/ 8185 h 10000"/>
                <a:gd name="connsiteX95" fmla="*/ 7455 w 10000"/>
                <a:gd name="connsiteY95" fmla="*/ 8451 h 10000"/>
                <a:gd name="connsiteX96" fmla="*/ 8099 w 10000"/>
                <a:gd name="connsiteY96" fmla="*/ 9060 h 10000"/>
                <a:gd name="connsiteX97" fmla="*/ 8299 w 10000"/>
                <a:gd name="connsiteY97" fmla="*/ 9374 h 10000"/>
                <a:gd name="connsiteX98" fmla="*/ 8066 w 10000"/>
                <a:gd name="connsiteY98" fmla="*/ 9155 h 10000"/>
                <a:gd name="connsiteX99" fmla="*/ 7567 w 10000"/>
                <a:gd name="connsiteY99" fmla="*/ 8686 h 10000"/>
                <a:gd name="connsiteX100" fmla="*/ 6998 w 10000"/>
                <a:gd name="connsiteY100" fmla="*/ 8466 h 10000"/>
                <a:gd name="connsiteX101" fmla="*/ 6600 w 10000"/>
                <a:gd name="connsiteY101" fmla="*/ 8497 h 10000"/>
                <a:gd name="connsiteX102" fmla="*/ 6800 w 10000"/>
                <a:gd name="connsiteY102" fmla="*/ 8811 h 10000"/>
                <a:gd name="connsiteX103" fmla="*/ 6939 w 10000"/>
                <a:gd name="connsiteY103" fmla="*/ 9295 h 10000"/>
                <a:gd name="connsiteX104" fmla="*/ 6800 w 10000"/>
                <a:gd name="connsiteY104" fmla="*/ 9999 h 10000"/>
                <a:gd name="connsiteX105" fmla="*/ 6833 w 10000"/>
                <a:gd name="connsiteY105" fmla="*/ 9467 h 10000"/>
                <a:gd name="connsiteX106" fmla="*/ 6721 w 10000"/>
                <a:gd name="connsiteY106" fmla="*/ 8983 h 10000"/>
                <a:gd name="connsiteX107" fmla="*/ 6340 w 10000"/>
                <a:gd name="connsiteY107" fmla="*/ 9014 h 10000"/>
                <a:gd name="connsiteX108" fmla="*/ 6121 w 10000"/>
                <a:gd name="connsiteY108" fmla="*/ 9311 h 10000"/>
                <a:gd name="connsiteX109" fmla="*/ 6571 w 10000"/>
                <a:gd name="connsiteY109" fmla="*/ 8842 h 10000"/>
                <a:gd name="connsiteX110" fmla="*/ 6433 w 10000"/>
                <a:gd name="connsiteY110" fmla="*/ 8654 h 10000"/>
                <a:gd name="connsiteX111" fmla="*/ 6221 w 10000"/>
                <a:gd name="connsiteY111" fmla="*/ 8310 h 10000"/>
                <a:gd name="connsiteX112" fmla="*/ 5965 w 10000"/>
                <a:gd name="connsiteY112" fmla="*/ 8185 h 10000"/>
                <a:gd name="connsiteX113" fmla="*/ 6099 w 10000"/>
                <a:gd name="connsiteY113" fmla="*/ 8529 h 10000"/>
                <a:gd name="connsiteX114" fmla="*/ 5899 w 10000"/>
                <a:gd name="connsiteY114" fmla="*/ 9374 h 10000"/>
                <a:gd name="connsiteX115" fmla="*/ 5600 w 10000"/>
                <a:gd name="connsiteY115" fmla="*/ 9561 h 10000"/>
                <a:gd name="connsiteX116" fmla="*/ 5832 w 10000"/>
                <a:gd name="connsiteY116" fmla="*/ 9217 h 10000"/>
                <a:gd name="connsiteX117" fmla="*/ 5906 w 10000"/>
                <a:gd name="connsiteY117" fmla="*/ 8513 h 10000"/>
                <a:gd name="connsiteX118" fmla="*/ 5367 w 10000"/>
                <a:gd name="connsiteY118" fmla="*/ 7716 h 10000"/>
                <a:gd name="connsiteX119" fmla="*/ 4873 w 10000"/>
                <a:gd name="connsiteY119" fmla="*/ 7215 h 10000"/>
                <a:gd name="connsiteX120" fmla="*/ 4122 w 10000"/>
                <a:gd name="connsiteY120" fmla="*/ 6324 h 10000"/>
                <a:gd name="connsiteX121" fmla="*/ 3638 w 10000"/>
                <a:gd name="connsiteY121" fmla="*/ 5777 h 10000"/>
                <a:gd name="connsiteX122" fmla="*/ 3039 w 10000"/>
                <a:gd name="connsiteY122" fmla="*/ 5214 h 10000"/>
                <a:gd name="connsiteX123" fmla="*/ 2333 w 10000"/>
                <a:gd name="connsiteY123" fmla="*/ 4745 h 10000"/>
                <a:gd name="connsiteX124" fmla="*/ 1865 w 10000"/>
                <a:gd name="connsiteY124" fmla="*/ 4556 h 10000"/>
                <a:gd name="connsiteX125" fmla="*/ 2166 w 10000"/>
                <a:gd name="connsiteY125" fmla="*/ 4963 h 10000"/>
                <a:gd name="connsiteX126" fmla="*/ 2399 w 10000"/>
                <a:gd name="connsiteY126" fmla="*/ 5839 h 10000"/>
                <a:gd name="connsiteX127" fmla="*/ 2489 w 10000"/>
                <a:gd name="connsiteY127" fmla="*/ 6245 h 10000"/>
                <a:gd name="connsiteX128" fmla="*/ 2567 w 10000"/>
                <a:gd name="connsiteY128" fmla="*/ 6559 h 10000"/>
                <a:gd name="connsiteX129" fmla="*/ 2854 w 10000"/>
                <a:gd name="connsiteY129" fmla="*/ 7074 h 10000"/>
                <a:gd name="connsiteX130" fmla="*/ 2534 w 10000"/>
                <a:gd name="connsiteY130" fmla="*/ 6590 h 10000"/>
                <a:gd name="connsiteX131" fmla="*/ 2200 w 10000"/>
                <a:gd name="connsiteY131" fmla="*/ 5714 h 10000"/>
                <a:gd name="connsiteX132" fmla="*/ 1955 w 10000"/>
                <a:gd name="connsiteY132" fmla="*/ 4994 h 10000"/>
                <a:gd name="connsiteX133" fmla="*/ 1167 w 10000"/>
                <a:gd name="connsiteY133" fmla="*/ 4400 h 10000"/>
                <a:gd name="connsiteX134" fmla="*/ 0 w 10000"/>
                <a:gd name="connsiteY134" fmla="*/ 4463 h 10000"/>
                <a:gd name="connsiteX0" fmla="*/ 0 w 10000"/>
                <a:gd name="connsiteY0" fmla="*/ 4463 h 10000"/>
                <a:gd name="connsiteX1" fmla="*/ 66 w 10000"/>
                <a:gd name="connsiteY1" fmla="*/ 3212 h 10000"/>
                <a:gd name="connsiteX2" fmla="*/ 371 w 10000"/>
                <a:gd name="connsiteY2" fmla="*/ 2742 h 10000"/>
                <a:gd name="connsiteX3" fmla="*/ 571 w 10000"/>
                <a:gd name="connsiteY3" fmla="*/ 2477 h 10000"/>
                <a:gd name="connsiteX4" fmla="*/ 555 w 10000"/>
                <a:gd name="connsiteY4" fmla="*/ 2148 h 10000"/>
                <a:gd name="connsiteX5" fmla="*/ 766 w 10000"/>
                <a:gd name="connsiteY5" fmla="*/ 2493 h 10000"/>
                <a:gd name="connsiteX6" fmla="*/ 467 w 10000"/>
                <a:gd name="connsiteY6" fmla="*/ 2962 h 10000"/>
                <a:gd name="connsiteX7" fmla="*/ 505 w 10000"/>
                <a:gd name="connsiteY7" fmla="*/ 3430 h 10000"/>
                <a:gd name="connsiteX8" fmla="*/ 1167 w 10000"/>
                <a:gd name="connsiteY8" fmla="*/ 3337 h 10000"/>
                <a:gd name="connsiteX9" fmla="*/ 1799 w 10000"/>
                <a:gd name="connsiteY9" fmla="*/ 2399 h 10000"/>
                <a:gd name="connsiteX10" fmla="*/ 2433 w 10000"/>
                <a:gd name="connsiteY10" fmla="*/ 1804 h 10000"/>
                <a:gd name="connsiteX11" fmla="*/ 3123 w 10000"/>
                <a:gd name="connsiteY11" fmla="*/ 1444 h 10000"/>
                <a:gd name="connsiteX12" fmla="*/ 3965 w 10000"/>
                <a:gd name="connsiteY12" fmla="*/ 1273 h 10000"/>
                <a:gd name="connsiteX13" fmla="*/ 4499 w 10000"/>
                <a:gd name="connsiteY13" fmla="*/ 1178 h 10000"/>
                <a:gd name="connsiteX14" fmla="*/ 5224 w 10000"/>
                <a:gd name="connsiteY14" fmla="*/ 881 h 10000"/>
                <a:gd name="connsiteX15" fmla="*/ 5405 w 10000"/>
                <a:gd name="connsiteY15" fmla="*/ 663 h 10000"/>
                <a:gd name="connsiteX16" fmla="*/ 5472 w 10000"/>
                <a:gd name="connsiteY16" fmla="*/ 6 h 10000"/>
                <a:gd name="connsiteX17" fmla="*/ 5538 w 10000"/>
                <a:gd name="connsiteY17" fmla="*/ 349 h 10000"/>
                <a:gd name="connsiteX18" fmla="*/ 5856 w 10000"/>
                <a:gd name="connsiteY18" fmla="*/ 366 h 10000"/>
                <a:gd name="connsiteX19" fmla="*/ 6188 w 10000"/>
                <a:gd name="connsiteY19" fmla="*/ 162 h 10000"/>
                <a:gd name="connsiteX20" fmla="*/ 5922 w 10000"/>
                <a:gd name="connsiteY20" fmla="*/ 490 h 10000"/>
                <a:gd name="connsiteX21" fmla="*/ 5688 w 10000"/>
                <a:gd name="connsiteY21" fmla="*/ 569 h 10000"/>
                <a:gd name="connsiteX22" fmla="*/ 5466 w 10000"/>
                <a:gd name="connsiteY22" fmla="*/ 960 h 10000"/>
                <a:gd name="connsiteX23" fmla="*/ 4833 w 10000"/>
                <a:gd name="connsiteY23" fmla="*/ 1273 h 10000"/>
                <a:gd name="connsiteX24" fmla="*/ 3899 w 10000"/>
                <a:gd name="connsiteY24" fmla="*/ 1492 h 10000"/>
                <a:gd name="connsiteX25" fmla="*/ 3034 w 10000"/>
                <a:gd name="connsiteY25" fmla="*/ 1741 h 10000"/>
                <a:gd name="connsiteX26" fmla="*/ 2333 w 10000"/>
                <a:gd name="connsiteY26" fmla="*/ 2273 h 10000"/>
                <a:gd name="connsiteX27" fmla="*/ 1903 w 10000"/>
                <a:gd name="connsiteY27" fmla="*/ 2899 h 10000"/>
                <a:gd name="connsiteX28" fmla="*/ 1632 w 10000"/>
                <a:gd name="connsiteY28" fmla="*/ 3430 h 10000"/>
                <a:gd name="connsiteX29" fmla="*/ 2500 w 10000"/>
                <a:gd name="connsiteY29" fmla="*/ 3305 h 10000"/>
                <a:gd name="connsiteX30" fmla="*/ 3965 w 10000"/>
                <a:gd name="connsiteY30" fmla="*/ 2962 h 10000"/>
                <a:gd name="connsiteX31" fmla="*/ 5588 w 10000"/>
                <a:gd name="connsiteY31" fmla="*/ 2680 h 10000"/>
                <a:gd name="connsiteX32" fmla="*/ 6205 w 10000"/>
                <a:gd name="connsiteY32" fmla="*/ 2383 h 10000"/>
                <a:gd name="connsiteX33" fmla="*/ 6600 w 10000"/>
                <a:gd name="connsiteY33" fmla="*/ 1898 h 10000"/>
                <a:gd name="connsiteX34" fmla="*/ 6966 w 10000"/>
                <a:gd name="connsiteY34" fmla="*/ 1335 h 10000"/>
                <a:gd name="connsiteX35" fmla="*/ 7099 w 10000"/>
                <a:gd name="connsiteY35" fmla="*/ 772 h 10000"/>
                <a:gd name="connsiteX36" fmla="*/ 7238 w 10000"/>
                <a:gd name="connsiteY36" fmla="*/ 1147 h 10000"/>
                <a:gd name="connsiteX37" fmla="*/ 7800 w 10000"/>
                <a:gd name="connsiteY37" fmla="*/ 1147 h 10000"/>
                <a:gd name="connsiteX38" fmla="*/ 7501 w 10000"/>
                <a:gd name="connsiteY38" fmla="*/ 1273 h 10000"/>
                <a:gd name="connsiteX39" fmla="*/ 7222 w 10000"/>
                <a:gd name="connsiteY39" fmla="*/ 1507 h 10000"/>
                <a:gd name="connsiteX40" fmla="*/ 6998 w 10000"/>
                <a:gd name="connsiteY40" fmla="*/ 1898 h 10000"/>
                <a:gd name="connsiteX41" fmla="*/ 6700 w 10000"/>
                <a:gd name="connsiteY41" fmla="*/ 2304 h 10000"/>
                <a:gd name="connsiteX42" fmla="*/ 6456 w 10000"/>
                <a:gd name="connsiteY42" fmla="*/ 2633 h 10000"/>
                <a:gd name="connsiteX43" fmla="*/ 6839 w 10000"/>
                <a:gd name="connsiteY43" fmla="*/ 2790 h 10000"/>
                <a:gd name="connsiteX44" fmla="*/ 7423 w 10000"/>
                <a:gd name="connsiteY44" fmla="*/ 2899 h 10000"/>
                <a:gd name="connsiteX45" fmla="*/ 7800 w 10000"/>
                <a:gd name="connsiteY45" fmla="*/ 2805 h 10000"/>
                <a:gd name="connsiteX46" fmla="*/ 8304 w 10000"/>
                <a:gd name="connsiteY46" fmla="*/ 2477 h 10000"/>
                <a:gd name="connsiteX47" fmla="*/ 9233 w 10000"/>
                <a:gd name="connsiteY47" fmla="*/ 2461 h 10000"/>
                <a:gd name="connsiteX48" fmla="*/ 8901 w 10000"/>
                <a:gd name="connsiteY48" fmla="*/ 2461 h 10000"/>
                <a:gd name="connsiteX49" fmla="*/ 8200 w 10000"/>
                <a:gd name="connsiteY49" fmla="*/ 2867 h 10000"/>
                <a:gd name="connsiteX50" fmla="*/ 7834 w 10000"/>
                <a:gd name="connsiteY50" fmla="*/ 3181 h 10000"/>
                <a:gd name="connsiteX51" fmla="*/ 7990 w 10000"/>
                <a:gd name="connsiteY51" fmla="*/ 3493 h 10000"/>
                <a:gd name="connsiteX52" fmla="*/ 8371 w 10000"/>
                <a:gd name="connsiteY52" fmla="*/ 3853 h 10000"/>
                <a:gd name="connsiteX53" fmla="*/ 8734 w 10000"/>
                <a:gd name="connsiteY53" fmla="*/ 4119 h 10000"/>
                <a:gd name="connsiteX54" fmla="*/ 8689 w 10000"/>
                <a:gd name="connsiteY54" fmla="*/ 4259 h 10000"/>
                <a:gd name="connsiteX55" fmla="*/ 8099 w 10000"/>
                <a:gd name="connsiteY55" fmla="*/ 3837 h 10000"/>
                <a:gd name="connsiteX56" fmla="*/ 7523 w 10000"/>
                <a:gd name="connsiteY56" fmla="*/ 3337 h 10000"/>
                <a:gd name="connsiteX57" fmla="*/ 6866 w 10000"/>
                <a:gd name="connsiteY57" fmla="*/ 3087 h 10000"/>
                <a:gd name="connsiteX58" fmla="*/ 6205 w 10000"/>
                <a:gd name="connsiteY58" fmla="*/ 2946 h 10000"/>
                <a:gd name="connsiteX59" fmla="*/ 5567 w 10000"/>
                <a:gd name="connsiteY59" fmla="*/ 2993 h 10000"/>
                <a:gd name="connsiteX60" fmla="*/ 4071 w 10000"/>
                <a:gd name="connsiteY60" fmla="*/ 3259 h 10000"/>
                <a:gd name="connsiteX61" fmla="*/ 3638 w 10000"/>
                <a:gd name="connsiteY61" fmla="*/ 3384 h 10000"/>
                <a:gd name="connsiteX62" fmla="*/ 4100 w 10000"/>
                <a:gd name="connsiteY62" fmla="*/ 3744 h 10000"/>
                <a:gd name="connsiteX63" fmla="*/ 4955 w 10000"/>
                <a:gd name="connsiteY63" fmla="*/ 4400 h 10000"/>
                <a:gd name="connsiteX64" fmla="*/ 5423 w 10000"/>
                <a:gd name="connsiteY64" fmla="*/ 4838 h 10000"/>
                <a:gd name="connsiteX65" fmla="*/ 6134 w 10000"/>
                <a:gd name="connsiteY65" fmla="*/ 5401 h 10000"/>
                <a:gd name="connsiteX66" fmla="*/ 7222 w 10000"/>
                <a:gd name="connsiteY66" fmla="*/ 5902 h 10000"/>
                <a:gd name="connsiteX67" fmla="*/ 7834 w 10000"/>
                <a:gd name="connsiteY67" fmla="*/ 6027 h 10000"/>
                <a:gd name="connsiteX68" fmla="*/ 8165 w 10000"/>
                <a:gd name="connsiteY68" fmla="*/ 5777 h 10000"/>
                <a:gd name="connsiteX69" fmla="*/ 8600 w 10000"/>
                <a:gd name="connsiteY69" fmla="*/ 5651 h 10000"/>
                <a:gd name="connsiteX70" fmla="*/ 9166 w 10000"/>
                <a:gd name="connsiteY70" fmla="*/ 5839 h 10000"/>
                <a:gd name="connsiteX71" fmla="*/ 8767 w 10000"/>
                <a:gd name="connsiteY71" fmla="*/ 5746 h 10000"/>
                <a:gd name="connsiteX72" fmla="*/ 8321 w 10000"/>
                <a:gd name="connsiteY72" fmla="*/ 5871 h 10000"/>
                <a:gd name="connsiteX73" fmla="*/ 8056 w 10000"/>
                <a:gd name="connsiteY73" fmla="*/ 6168 h 10000"/>
                <a:gd name="connsiteX74" fmla="*/ 8354 w 10000"/>
                <a:gd name="connsiteY74" fmla="*/ 6511 h 10000"/>
                <a:gd name="connsiteX75" fmla="*/ 8705 w 10000"/>
                <a:gd name="connsiteY75" fmla="*/ 6652 h 10000"/>
                <a:gd name="connsiteX76" fmla="*/ 9338 w 10000"/>
                <a:gd name="connsiteY76" fmla="*/ 6606 h 10000"/>
                <a:gd name="connsiteX77" fmla="*/ 10000 w 10000"/>
                <a:gd name="connsiteY77" fmla="*/ 6496 h 10000"/>
                <a:gd name="connsiteX78" fmla="*/ 9433 w 10000"/>
                <a:gd name="connsiteY78" fmla="*/ 6715 h 10000"/>
                <a:gd name="connsiteX79" fmla="*/ 8567 w 10000"/>
                <a:gd name="connsiteY79" fmla="*/ 6808 h 10000"/>
                <a:gd name="connsiteX80" fmla="*/ 8133 w 10000"/>
                <a:gd name="connsiteY80" fmla="*/ 6590 h 10000"/>
                <a:gd name="connsiteX81" fmla="*/ 7706 w 10000"/>
                <a:gd name="connsiteY81" fmla="*/ 6230 h 10000"/>
                <a:gd name="connsiteX82" fmla="*/ 6899 w 10000"/>
                <a:gd name="connsiteY82" fmla="*/ 5996 h 10000"/>
                <a:gd name="connsiteX83" fmla="*/ 5567 w 10000"/>
                <a:gd name="connsiteY83" fmla="*/ 5276 h 10000"/>
                <a:gd name="connsiteX84" fmla="*/ 4467 w 10000"/>
                <a:gd name="connsiteY84" fmla="*/ 4307 h 10000"/>
                <a:gd name="connsiteX85" fmla="*/ 3699 w 10000"/>
                <a:gd name="connsiteY85" fmla="*/ 3806 h 10000"/>
                <a:gd name="connsiteX86" fmla="*/ 2931 w 10000"/>
                <a:gd name="connsiteY86" fmla="*/ 3712 h 10000"/>
                <a:gd name="connsiteX87" fmla="*/ 1565 w 10000"/>
                <a:gd name="connsiteY87" fmla="*/ 4088 h 10000"/>
                <a:gd name="connsiteX88" fmla="*/ 2067 w 10000"/>
                <a:gd name="connsiteY88" fmla="*/ 4307 h 10000"/>
                <a:gd name="connsiteX89" fmla="*/ 3300 w 10000"/>
                <a:gd name="connsiteY89" fmla="*/ 5057 h 10000"/>
                <a:gd name="connsiteX90" fmla="*/ 4021 w 10000"/>
                <a:gd name="connsiteY90" fmla="*/ 5808 h 10000"/>
                <a:gd name="connsiteX91" fmla="*/ 4638 w 10000"/>
                <a:gd name="connsiteY91" fmla="*/ 6606 h 10000"/>
                <a:gd name="connsiteX92" fmla="*/ 5466 w 10000"/>
                <a:gd name="connsiteY92" fmla="*/ 7560 h 10000"/>
                <a:gd name="connsiteX93" fmla="*/ 6433 w 10000"/>
                <a:gd name="connsiteY93" fmla="*/ 8185 h 10000"/>
                <a:gd name="connsiteX94" fmla="*/ 7455 w 10000"/>
                <a:gd name="connsiteY94" fmla="*/ 8451 h 10000"/>
                <a:gd name="connsiteX95" fmla="*/ 8099 w 10000"/>
                <a:gd name="connsiteY95" fmla="*/ 9060 h 10000"/>
                <a:gd name="connsiteX96" fmla="*/ 8299 w 10000"/>
                <a:gd name="connsiteY96" fmla="*/ 9374 h 10000"/>
                <a:gd name="connsiteX97" fmla="*/ 8066 w 10000"/>
                <a:gd name="connsiteY97" fmla="*/ 9155 h 10000"/>
                <a:gd name="connsiteX98" fmla="*/ 7567 w 10000"/>
                <a:gd name="connsiteY98" fmla="*/ 8686 h 10000"/>
                <a:gd name="connsiteX99" fmla="*/ 6998 w 10000"/>
                <a:gd name="connsiteY99" fmla="*/ 8466 h 10000"/>
                <a:gd name="connsiteX100" fmla="*/ 6600 w 10000"/>
                <a:gd name="connsiteY100" fmla="*/ 8497 h 10000"/>
                <a:gd name="connsiteX101" fmla="*/ 6800 w 10000"/>
                <a:gd name="connsiteY101" fmla="*/ 8811 h 10000"/>
                <a:gd name="connsiteX102" fmla="*/ 6939 w 10000"/>
                <a:gd name="connsiteY102" fmla="*/ 9295 h 10000"/>
                <a:gd name="connsiteX103" fmla="*/ 6800 w 10000"/>
                <a:gd name="connsiteY103" fmla="*/ 9999 h 10000"/>
                <a:gd name="connsiteX104" fmla="*/ 6833 w 10000"/>
                <a:gd name="connsiteY104" fmla="*/ 9467 h 10000"/>
                <a:gd name="connsiteX105" fmla="*/ 6721 w 10000"/>
                <a:gd name="connsiteY105" fmla="*/ 8983 h 10000"/>
                <a:gd name="connsiteX106" fmla="*/ 6340 w 10000"/>
                <a:gd name="connsiteY106" fmla="*/ 9014 h 10000"/>
                <a:gd name="connsiteX107" fmla="*/ 6121 w 10000"/>
                <a:gd name="connsiteY107" fmla="*/ 9311 h 10000"/>
                <a:gd name="connsiteX108" fmla="*/ 6571 w 10000"/>
                <a:gd name="connsiteY108" fmla="*/ 8842 h 10000"/>
                <a:gd name="connsiteX109" fmla="*/ 6433 w 10000"/>
                <a:gd name="connsiteY109" fmla="*/ 8654 h 10000"/>
                <a:gd name="connsiteX110" fmla="*/ 6221 w 10000"/>
                <a:gd name="connsiteY110" fmla="*/ 8310 h 10000"/>
                <a:gd name="connsiteX111" fmla="*/ 5965 w 10000"/>
                <a:gd name="connsiteY111" fmla="*/ 8185 h 10000"/>
                <a:gd name="connsiteX112" fmla="*/ 6099 w 10000"/>
                <a:gd name="connsiteY112" fmla="*/ 8529 h 10000"/>
                <a:gd name="connsiteX113" fmla="*/ 5899 w 10000"/>
                <a:gd name="connsiteY113" fmla="*/ 9374 h 10000"/>
                <a:gd name="connsiteX114" fmla="*/ 5600 w 10000"/>
                <a:gd name="connsiteY114" fmla="*/ 9561 h 10000"/>
                <a:gd name="connsiteX115" fmla="*/ 5832 w 10000"/>
                <a:gd name="connsiteY115" fmla="*/ 9217 h 10000"/>
                <a:gd name="connsiteX116" fmla="*/ 5906 w 10000"/>
                <a:gd name="connsiteY116" fmla="*/ 8513 h 10000"/>
                <a:gd name="connsiteX117" fmla="*/ 5367 w 10000"/>
                <a:gd name="connsiteY117" fmla="*/ 7716 h 10000"/>
                <a:gd name="connsiteX118" fmla="*/ 4873 w 10000"/>
                <a:gd name="connsiteY118" fmla="*/ 7215 h 10000"/>
                <a:gd name="connsiteX119" fmla="*/ 4122 w 10000"/>
                <a:gd name="connsiteY119" fmla="*/ 6324 h 10000"/>
                <a:gd name="connsiteX120" fmla="*/ 3638 w 10000"/>
                <a:gd name="connsiteY120" fmla="*/ 5777 h 10000"/>
                <a:gd name="connsiteX121" fmla="*/ 3039 w 10000"/>
                <a:gd name="connsiteY121" fmla="*/ 5214 h 10000"/>
                <a:gd name="connsiteX122" fmla="*/ 2333 w 10000"/>
                <a:gd name="connsiteY122" fmla="*/ 4745 h 10000"/>
                <a:gd name="connsiteX123" fmla="*/ 1865 w 10000"/>
                <a:gd name="connsiteY123" fmla="*/ 4556 h 10000"/>
                <a:gd name="connsiteX124" fmla="*/ 2166 w 10000"/>
                <a:gd name="connsiteY124" fmla="*/ 4963 h 10000"/>
                <a:gd name="connsiteX125" fmla="*/ 2399 w 10000"/>
                <a:gd name="connsiteY125" fmla="*/ 5839 h 10000"/>
                <a:gd name="connsiteX126" fmla="*/ 2489 w 10000"/>
                <a:gd name="connsiteY126" fmla="*/ 6245 h 10000"/>
                <a:gd name="connsiteX127" fmla="*/ 2567 w 10000"/>
                <a:gd name="connsiteY127" fmla="*/ 6559 h 10000"/>
                <a:gd name="connsiteX128" fmla="*/ 2854 w 10000"/>
                <a:gd name="connsiteY128" fmla="*/ 7074 h 10000"/>
                <a:gd name="connsiteX129" fmla="*/ 2534 w 10000"/>
                <a:gd name="connsiteY129" fmla="*/ 6590 h 10000"/>
                <a:gd name="connsiteX130" fmla="*/ 2200 w 10000"/>
                <a:gd name="connsiteY130" fmla="*/ 5714 h 10000"/>
                <a:gd name="connsiteX131" fmla="*/ 1955 w 10000"/>
                <a:gd name="connsiteY131" fmla="*/ 4994 h 10000"/>
                <a:gd name="connsiteX132" fmla="*/ 1167 w 10000"/>
                <a:gd name="connsiteY132" fmla="*/ 4400 h 10000"/>
                <a:gd name="connsiteX133" fmla="*/ 0 w 10000"/>
                <a:gd name="connsiteY133" fmla="*/ 4463 h 10000"/>
                <a:gd name="connsiteX0" fmla="*/ 0 w 10000"/>
                <a:gd name="connsiteY0" fmla="*/ 4463 h 10000"/>
                <a:gd name="connsiteX1" fmla="*/ 66 w 10000"/>
                <a:gd name="connsiteY1" fmla="*/ 3212 h 10000"/>
                <a:gd name="connsiteX2" fmla="*/ 371 w 10000"/>
                <a:gd name="connsiteY2" fmla="*/ 2742 h 10000"/>
                <a:gd name="connsiteX3" fmla="*/ 571 w 10000"/>
                <a:gd name="connsiteY3" fmla="*/ 2477 h 10000"/>
                <a:gd name="connsiteX4" fmla="*/ 766 w 10000"/>
                <a:gd name="connsiteY4" fmla="*/ 2493 h 10000"/>
                <a:gd name="connsiteX5" fmla="*/ 467 w 10000"/>
                <a:gd name="connsiteY5" fmla="*/ 2962 h 10000"/>
                <a:gd name="connsiteX6" fmla="*/ 505 w 10000"/>
                <a:gd name="connsiteY6" fmla="*/ 3430 h 10000"/>
                <a:gd name="connsiteX7" fmla="*/ 1167 w 10000"/>
                <a:gd name="connsiteY7" fmla="*/ 3337 h 10000"/>
                <a:gd name="connsiteX8" fmla="*/ 1799 w 10000"/>
                <a:gd name="connsiteY8" fmla="*/ 2399 h 10000"/>
                <a:gd name="connsiteX9" fmla="*/ 2433 w 10000"/>
                <a:gd name="connsiteY9" fmla="*/ 1804 h 10000"/>
                <a:gd name="connsiteX10" fmla="*/ 3123 w 10000"/>
                <a:gd name="connsiteY10" fmla="*/ 1444 h 10000"/>
                <a:gd name="connsiteX11" fmla="*/ 3965 w 10000"/>
                <a:gd name="connsiteY11" fmla="*/ 1273 h 10000"/>
                <a:gd name="connsiteX12" fmla="*/ 4499 w 10000"/>
                <a:gd name="connsiteY12" fmla="*/ 1178 h 10000"/>
                <a:gd name="connsiteX13" fmla="*/ 5224 w 10000"/>
                <a:gd name="connsiteY13" fmla="*/ 881 h 10000"/>
                <a:gd name="connsiteX14" fmla="*/ 5405 w 10000"/>
                <a:gd name="connsiteY14" fmla="*/ 663 h 10000"/>
                <a:gd name="connsiteX15" fmla="*/ 5472 w 10000"/>
                <a:gd name="connsiteY15" fmla="*/ 6 h 10000"/>
                <a:gd name="connsiteX16" fmla="*/ 5538 w 10000"/>
                <a:gd name="connsiteY16" fmla="*/ 349 h 10000"/>
                <a:gd name="connsiteX17" fmla="*/ 5856 w 10000"/>
                <a:gd name="connsiteY17" fmla="*/ 366 h 10000"/>
                <a:gd name="connsiteX18" fmla="*/ 6188 w 10000"/>
                <a:gd name="connsiteY18" fmla="*/ 162 h 10000"/>
                <a:gd name="connsiteX19" fmla="*/ 5922 w 10000"/>
                <a:gd name="connsiteY19" fmla="*/ 490 h 10000"/>
                <a:gd name="connsiteX20" fmla="*/ 5688 w 10000"/>
                <a:gd name="connsiteY20" fmla="*/ 569 h 10000"/>
                <a:gd name="connsiteX21" fmla="*/ 5466 w 10000"/>
                <a:gd name="connsiteY21" fmla="*/ 960 h 10000"/>
                <a:gd name="connsiteX22" fmla="*/ 4833 w 10000"/>
                <a:gd name="connsiteY22" fmla="*/ 1273 h 10000"/>
                <a:gd name="connsiteX23" fmla="*/ 3899 w 10000"/>
                <a:gd name="connsiteY23" fmla="*/ 1492 h 10000"/>
                <a:gd name="connsiteX24" fmla="*/ 3034 w 10000"/>
                <a:gd name="connsiteY24" fmla="*/ 1741 h 10000"/>
                <a:gd name="connsiteX25" fmla="*/ 2333 w 10000"/>
                <a:gd name="connsiteY25" fmla="*/ 2273 h 10000"/>
                <a:gd name="connsiteX26" fmla="*/ 1903 w 10000"/>
                <a:gd name="connsiteY26" fmla="*/ 2899 h 10000"/>
                <a:gd name="connsiteX27" fmla="*/ 1632 w 10000"/>
                <a:gd name="connsiteY27" fmla="*/ 3430 h 10000"/>
                <a:gd name="connsiteX28" fmla="*/ 2500 w 10000"/>
                <a:gd name="connsiteY28" fmla="*/ 3305 h 10000"/>
                <a:gd name="connsiteX29" fmla="*/ 3965 w 10000"/>
                <a:gd name="connsiteY29" fmla="*/ 2962 h 10000"/>
                <a:gd name="connsiteX30" fmla="*/ 5588 w 10000"/>
                <a:gd name="connsiteY30" fmla="*/ 2680 h 10000"/>
                <a:gd name="connsiteX31" fmla="*/ 6205 w 10000"/>
                <a:gd name="connsiteY31" fmla="*/ 2383 h 10000"/>
                <a:gd name="connsiteX32" fmla="*/ 6600 w 10000"/>
                <a:gd name="connsiteY32" fmla="*/ 1898 h 10000"/>
                <a:gd name="connsiteX33" fmla="*/ 6966 w 10000"/>
                <a:gd name="connsiteY33" fmla="*/ 1335 h 10000"/>
                <a:gd name="connsiteX34" fmla="*/ 7099 w 10000"/>
                <a:gd name="connsiteY34" fmla="*/ 772 h 10000"/>
                <a:gd name="connsiteX35" fmla="*/ 7238 w 10000"/>
                <a:gd name="connsiteY35" fmla="*/ 1147 h 10000"/>
                <a:gd name="connsiteX36" fmla="*/ 7800 w 10000"/>
                <a:gd name="connsiteY36" fmla="*/ 1147 h 10000"/>
                <a:gd name="connsiteX37" fmla="*/ 7501 w 10000"/>
                <a:gd name="connsiteY37" fmla="*/ 1273 h 10000"/>
                <a:gd name="connsiteX38" fmla="*/ 7222 w 10000"/>
                <a:gd name="connsiteY38" fmla="*/ 1507 h 10000"/>
                <a:gd name="connsiteX39" fmla="*/ 6998 w 10000"/>
                <a:gd name="connsiteY39" fmla="*/ 1898 h 10000"/>
                <a:gd name="connsiteX40" fmla="*/ 6700 w 10000"/>
                <a:gd name="connsiteY40" fmla="*/ 2304 h 10000"/>
                <a:gd name="connsiteX41" fmla="*/ 6456 w 10000"/>
                <a:gd name="connsiteY41" fmla="*/ 2633 h 10000"/>
                <a:gd name="connsiteX42" fmla="*/ 6839 w 10000"/>
                <a:gd name="connsiteY42" fmla="*/ 2790 h 10000"/>
                <a:gd name="connsiteX43" fmla="*/ 7423 w 10000"/>
                <a:gd name="connsiteY43" fmla="*/ 2899 h 10000"/>
                <a:gd name="connsiteX44" fmla="*/ 7800 w 10000"/>
                <a:gd name="connsiteY44" fmla="*/ 2805 h 10000"/>
                <a:gd name="connsiteX45" fmla="*/ 8304 w 10000"/>
                <a:gd name="connsiteY45" fmla="*/ 2477 h 10000"/>
                <a:gd name="connsiteX46" fmla="*/ 9233 w 10000"/>
                <a:gd name="connsiteY46" fmla="*/ 2461 h 10000"/>
                <a:gd name="connsiteX47" fmla="*/ 8901 w 10000"/>
                <a:gd name="connsiteY47" fmla="*/ 2461 h 10000"/>
                <a:gd name="connsiteX48" fmla="*/ 8200 w 10000"/>
                <a:gd name="connsiteY48" fmla="*/ 2867 h 10000"/>
                <a:gd name="connsiteX49" fmla="*/ 7834 w 10000"/>
                <a:gd name="connsiteY49" fmla="*/ 3181 h 10000"/>
                <a:gd name="connsiteX50" fmla="*/ 7990 w 10000"/>
                <a:gd name="connsiteY50" fmla="*/ 3493 h 10000"/>
                <a:gd name="connsiteX51" fmla="*/ 8371 w 10000"/>
                <a:gd name="connsiteY51" fmla="*/ 3853 h 10000"/>
                <a:gd name="connsiteX52" fmla="*/ 8734 w 10000"/>
                <a:gd name="connsiteY52" fmla="*/ 4119 h 10000"/>
                <a:gd name="connsiteX53" fmla="*/ 8689 w 10000"/>
                <a:gd name="connsiteY53" fmla="*/ 4259 h 10000"/>
                <a:gd name="connsiteX54" fmla="*/ 8099 w 10000"/>
                <a:gd name="connsiteY54" fmla="*/ 3837 h 10000"/>
                <a:gd name="connsiteX55" fmla="*/ 7523 w 10000"/>
                <a:gd name="connsiteY55" fmla="*/ 3337 h 10000"/>
                <a:gd name="connsiteX56" fmla="*/ 6866 w 10000"/>
                <a:gd name="connsiteY56" fmla="*/ 3087 h 10000"/>
                <a:gd name="connsiteX57" fmla="*/ 6205 w 10000"/>
                <a:gd name="connsiteY57" fmla="*/ 2946 h 10000"/>
                <a:gd name="connsiteX58" fmla="*/ 5567 w 10000"/>
                <a:gd name="connsiteY58" fmla="*/ 2993 h 10000"/>
                <a:gd name="connsiteX59" fmla="*/ 4071 w 10000"/>
                <a:gd name="connsiteY59" fmla="*/ 3259 h 10000"/>
                <a:gd name="connsiteX60" fmla="*/ 3638 w 10000"/>
                <a:gd name="connsiteY60" fmla="*/ 3384 h 10000"/>
                <a:gd name="connsiteX61" fmla="*/ 4100 w 10000"/>
                <a:gd name="connsiteY61" fmla="*/ 3744 h 10000"/>
                <a:gd name="connsiteX62" fmla="*/ 4955 w 10000"/>
                <a:gd name="connsiteY62" fmla="*/ 4400 h 10000"/>
                <a:gd name="connsiteX63" fmla="*/ 5423 w 10000"/>
                <a:gd name="connsiteY63" fmla="*/ 4838 h 10000"/>
                <a:gd name="connsiteX64" fmla="*/ 6134 w 10000"/>
                <a:gd name="connsiteY64" fmla="*/ 5401 h 10000"/>
                <a:gd name="connsiteX65" fmla="*/ 7222 w 10000"/>
                <a:gd name="connsiteY65" fmla="*/ 5902 h 10000"/>
                <a:gd name="connsiteX66" fmla="*/ 7834 w 10000"/>
                <a:gd name="connsiteY66" fmla="*/ 6027 h 10000"/>
                <a:gd name="connsiteX67" fmla="*/ 8165 w 10000"/>
                <a:gd name="connsiteY67" fmla="*/ 5777 h 10000"/>
                <a:gd name="connsiteX68" fmla="*/ 8600 w 10000"/>
                <a:gd name="connsiteY68" fmla="*/ 5651 h 10000"/>
                <a:gd name="connsiteX69" fmla="*/ 9166 w 10000"/>
                <a:gd name="connsiteY69" fmla="*/ 5839 h 10000"/>
                <a:gd name="connsiteX70" fmla="*/ 8767 w 10000"/>
                <a:gd name="connsiteY70" fmla="*/ 5746 h 10000"/>
                <a:gd name="connsiteX71" fmla="*/ 8321 w 10000"/>
                <a:gd name="connsiteY71" fmla="*/ 5871 h 10000"/>
                <a:gd name="connsiteX72" fmla="*/ 8056 w 10000"/>
                <a:gd name="connsiteY72" fmla="*/ 6168 h 10000"/>
                <a:gd name="connsiteX73" fmla="*/ 8354 w 10000"/>
                <a:gd name="connsiteY73" fmla="*/ 6511 h 10000"/>
                <a:gd name="connsiteX74" fmla="*/ 8705 w 10000"/>
                <a:gd name="connsiteY74" fmla="*/ 6652 h 10000"/>
                <a:gd name="connsiteX75" fmla="*/ 9338 w 10000"/>
                <a:gd name="connsiteY75" fmla="*/ 6606 h 10000"/>
                <a:gd name="connsiteX76" fmla="*/ 10000 w 10000"/>
                <a:gd name="connsiteY76" fmla="*/ 6496 h 10000"/>
                <a:gd name="connsiteX77" fmla="*/ 9433 w 10000"/>
                <a:gd name="connsiteY77" fmla="*/ 6715 h 10000"/>
                <a:gd name="connsiteX78" fmla="*/ 8567 w 10000"/>
                <a:gd name="connsiteY78" fmla="*/ 6808 h 10000"/>
                <a:gd name="connsiteX79" fmla="*/ 8133 w 10000"/>
                <a:gd name="connsiteY79" fmla="*/ 6590 h 10000"/>
                <a:gd name="connsiteX80" fmla="*/ 7706 w 10000"/>
                <a:gd name="connsiteY80" fmla="*/ 6230 h 10000"/>
                <a:gd name="connsiteX81" fmla="*/ 6899 w 10000"/>
                <a:gd name="connsiteY81" fmla="*/ 5996 h 10000"/>
                <a:gd name="connsiteX82" fmla="*/ 5567 w 10000"/>
                <a:gd name="connsiteY82" fmla="*/ 5276 h 10000"/>
                <a:gd name="connsiteX83" fmla="*/ 4467 w 10000"/>
                <a:gd name="connsiteY83" fmla="*/ 4307 h 10000"/>
                <a:gd name="connsiteX84" fmla="*/ 3699 w 10000"/>
                <a:gd name="connsiteY84" fmla="*/ 3806 h 10000"/>
                <a:gd name="connsiteX85" fmla="*/ 2931 w 10000"/>
                <a:gd name="connsiteY85" fmla="*/ 3712 h 10000"/>
                <a:gd name="connsiteX86" fmla="*/ 1565 w 10000"/>
                <a:gd name="connsiteY86" fmla="*/ 4088 h 10000"/>
                <a:gd name="connsiteX87" fmla="*/ 2067 w 10000"/>
                <a:gd name="connsiteY87" fmla="*/ 4307 h 10000"/>
                <a:gd name="connsiteX88" fmla="*/ 3300 w 10000"/>
                <a:gd name="connsiteY88" fmla="*/ 5057 h 10000"/>
                <a:gd name="connsiteX89" fmla="*/ 4021 w 10000"/>
                <a:gd name="connsiteY89" fmla="*/ 5808 h 10000"/>
                <a:gd name="connsiteX90" fmla="*/ 4638 w 10000"/>
                <a:gd name="connsiteY90" fmla="*/ 6606 h 10000"/>
                <a:gd name="connsiteX91" fmla="*/ 5466 w 10000"/>
                <a:gd name="connsiteY91" fmla="*/ 7560 h 10000"/>
                <a:gd name="connsiteX92" fmla="*/ 6433 w 10000"/>
                <a:gd name="connsiteY92" fmla="*/ 8185 h 10000"/>
                <a:gd name="connsiteX93" fmla="*/ 7455 w 10000"/>
                <a:gd name="connsiteY93" fmla="*/ 8451 h 10000"/>
                <a:gd name="connsiteX94" fmla="*/ 8099 w 10000"/>
                <a:gd name="connsiteY94" fmla="*/ 9060 h 10000"/>
                <a:gd name="connsiteX95" fmla="*/ 8299 w 10000"/>
                <a:gd name="connsiteY95" fmla="*/ 9374 h 10000"/>
                <a:gd name="connsiteX96" fmla="*/ 8066 w 10000"/>
                <a:gd name="connsiteY96" fmla="*/ 9155 h 10000"/>
                <a:gd name="connsiteX97" fmla="*/ 7567 w 10000"/>
                <a:gd name="connsiteY97" fmla="*/ 8686 h 10000"/>
                <a:gd name="connsiteX98" fmla="*/ 6998 w 10000"/>
                <a:gd name="connsiteY98" fmla="*/ 8466 h 10000"/>
                <a:gd name="connsiteX99" fmla="*/ 6600 w 10000"/>
                <a:gd name="connsiteY99" fmla="*/ 8497 h 10000"/>
                <a:gd name="connsiteX100" fmla="*/ 6800 w 10000"/>
                <a:gd name="connsiteY100" fmla="*/ 8811 h 10000"/>
                <a:gd name="connsiteX101" fmla="*/ 6939 w 10000"/>
                <a:gd name="connsiteY101" fmla="*/ 9295 h 10000"/>
                <a:gd name="connsiteX102" fmla="*/ 6800 w 10000"/>
                <a:gd name="connsiteY102" fmla="*/ 9999 h 10000"/>
                <a:gd name="connsiteX103" fmla="*/ 6833 w 10000"/>
                <a:gd name="connsiteY103" fmla="*/ 9467 h 10000"/>
                <a:gd name="connsiteX104" fmla="*/ 6721 w 10000"/>
                <a:gd name="connsiteY104" fmla="*/ 8983 h 10000"/>
                <a:gd name="connsiteX105" fmla="*/ 6340 w 10000"/>
                <a:gd name="connsiteY105" fmla="*/ 9014 h 10000"/>
                <a:gd name="connsiteX106" fmla="*/ 6121 w 10000"/>
                <a:gd name="connsiteY106" fmla="*/ 9311 h 10000"/>
                <a:gd name="connsiteX107" fmla="*/ 6571 w 10000"/>
                <a:gd name="connsiteY107" fmla="*/ 8842 h 10000"/>
                <a:gd name="connsiteX108" fmla="*/ 6433 w 10000"/>
                <a:gd name="connsiteY108" fmla="*/ 8654 h 10000"/>
                <a:gd name="connsiteX109" fmla="*/ 6221 w 10000"/>
                <a:gd name="connsiteY109" fmla="*/ 8310 h 10000"/>
                <a:gd name="connsiteX110" fmla="*/ 5965 w 10000"/>
                <a:gd name="connsiteY110" fmla="*/ 8185 h 10000"/>
                <a:gd name="connsiteX111" fmla="*/ 6099 w 10000"/>
                <a:gd name="connsiteY111" fmla="*/ 8529 h 10000"/>
                <a:gd name="connsiteX112" fmla="*/ 5899 w 10000"/>
                <a:gd name="connsiteY112" fmla="*/ 9374 h 10000"/>
                <a:gd name="connsiteX113" fmla="*/ 5600 w 10000"/>
                <a:gd name="connsiteY113" fmla="*/ 9561 h 10000"/>
                <a:gd name="connsiteX114" fmla="*/ 5832 w 10000"/>
                <a:gd name="connsiteY114" fmla="*/ 9217 h 10000"/>
                <a:gd name="connsiteX115" fmla="*/ 5906 w 10000"/>
                <a:gd name="connsiteY115" fmla="*/ 8513 h 10000"/>
                <a:gd name="connsiteX116" fmla="*/ 5367 w 10000"/>
                <a:gd name="connsiteY116" fmla="*/ 7716 h 10000"/>
                <a:gd name="connsiteX117" fmla="*/ 4873 w 10000"/>
                <a:gd name="connsiteY117" fmla="*/ 7215 h 10000"/>
                <a:gd name="connsiteX118" fmla="*/ 4122 w 10000"/>
                <a:gd name="connsiteY118" fmla="*/ 6324 h 10000"/>
                <a:gd name="connsiteX119" fmla="*/ 3638 w 10000"/>
                <a:gd name="connsiteY119" fmla="*/ 5777 h 10000"/>
                <a:gd name="connsiteX120" fmla="*/ 3039 w 10000"/>
                <a:gd name="connsiteY120" fmla="*/ 5214 h 10000"/>
                <a:gd name="connsiteX121" fmla="*/ 2333 w 10000"/>
                <a:gd name="connsiteY121" fmla="*/ 4745 h 10000"/>
                <a:gd name="connsiteX122" fmla="*/ 1865 w 10000"/>
                <a:gd name="connsiteY122" fmla="*/ 4556 h 10000"/>
                <a:gd name="connsiteX123" fmla="*/ 2166 w 10000"/>
                <a:gd name="connsiteY123" fmla="*/ 4963 h 10000"/>
                <a:gd name="connsiteX124" fmla="*/ 2399 w 10000"/>
                <a:gd name="connsiteY124" fmla="*/ 5839 h 10000"/>
                <a:gd name="connsiteX125" fmla="*/ 2489 w 10000"/>
                <a:gd name="connsiteY125" fmla="*/ 6245 h 10000"/>
                <a:gd name="connsiteX126" fmla="*/ 2567 w 10000"/>
                <a:gd name="connsiteY126" fmla="*/ 6559 h 10000"/>
                <a:gd name="connsiteX127" fmla="*/ 2854 w 10000"/>
                <a:gd name="connsiteY127" fmla="*/ 7074 h 10000"/>
                <a:gd name="connsiteX128" fmla="*/ 2534 w 10000"/>
                <a:gd name="connsiteY128" fmla="*/ 6590 h 10000"/>
                <a:gd name="connsiteX129" fmla="*/ 2200 w 10000"/>
                <a:gd name="connsiteY129" fmla="*/ 5714 h 10000"/>
                <a:gd name="connsiteX130" fmla="*/ 1955 w 10000"/>
                <a:gd name="connsiteY130" fmla="*/ 4994 h 10000"/>
                <a:gd name="connsiteX131" fmla="*/ 1167 w 10000"/>
                <a:gd name="connsiteY131" fmla="*/ 4400 h 10000"/>
                <a:gd name="connsiteX132" fmla="*/ 0 w 10000"/>
                <a:gd name="connsiteY132" fmla="*/ 4463 h 10000"/>
                <a:gd name="connsiteX0" fmla="*/ 0 w 10000"/>
                <a:gd name="connsiteY0" fmla="*/ 4463 h 10000"/>
                <a:gd name="connsiteX1" fmla="*/ 66 w 10000"/>
                <a:gd name="connsiteY1" fmla="*/ 3212 h 10000"/>
                <a:gd name="connsiteX2" fmla="*/ 371 w 10000"/>
                <a:gd name="connsiteY2" fmla="*/ 2742 h 10000"/>
                <a:gd name="connsiteX3" fmla="*/ 571 w 10000"/>
                <a:gd name="connsiteY3" fmla="*/ 2477 h 10000"/>
                <a:gd name="connsiteX4" fmla="*/ 467 w 10000"/>
                <a:gd name="connsiteY4" fmla="*/ 2962 h 10000"/>
                <a:gd name="connsiteX5" fmla="*/ 505 w 10000"/>
                <a:gd name="connsiteY5" fmla="*/ 3430 h 10000"/>
                <a:gd name="connsiteX6" fmla="*/ 1167 w 10000"/>
                <a:gd name="connsiteY6" fmla="*/ 3337 h 10000"/>
                <a:gd name="connsiteX7" fmla="*/ 1799 w 10000"/>
                <a:gd name="connsiteY7" fmla="*/ 2399 h 10000"/>
                <a:gd name="connsiteX8" fmla="*/ 2433 w 10000"/>
                <a:gd name="connsiteY8" fmla="*/ 1804 h 10000"/>
                <a:gd name="connsiteX9" fmla="*/ 3123 w 10000"/>
                <a:gd name="connsiteY9" fmla="*/ 1444 h 10000"/>
                <a:gd name="connsiteX10" fmla="*/ 3965 w 10000"/>
                <a:gd name="connsiteY10" fmla="*/ 1273 h 10000"/>
                <a:gd name="connsiteX11" fmla="*/ 4499 w 10000"/>
                <a:gd name="connsiteY11" fmla="*/ 1178 h 10000"/>
                <a:gd name="connsiteX12" fmla="*/ 5224 w 10000"/>
                <a:gd name="connsiteY12" fmla="*/ 881 h 10000"/>
                <a:gd name="connsiteX13" fmla="*/ 5405 w 10000"/>
                <a:gd name="connsiteY13" fmla="*/ 663 h 10000"/>
                <a:gd name="connsiteX14" fmla="*/ 5472 w 10000"/>
                <a:gd name="connsiteY14" fmla="*/ 6 h 10000"/>
                <a:gd name="connsiteX15" fmla="*/ 5538 w 10000"/>
                <a:gd name="connsiteY15" fmla="*/ 349 h 10000"/>
                <a:gd name="connsiteX16" fmla="*/ 5856 w 10000"/>
                <a:gd name="connsiteY16" fmla="*/ 366 h 10000"/>
                <a:gd name="connsiteX17" fmla="*/ 6188 w 10000"/>
                <a:gd name="connsiteY17" fmla="*/ 162 h 10000"/>
                <a:gd name="connsiteX18" fmla="*/ 5922 w 10000"/>
                <a:gd name="connsiteY18" fmla="*/ 490 h 10000"/>
                <a:gd name="connsiteX19" fmla="*/ 5688 w 10000"/>
                <a:gd name="connsiteY19" fmla="*/ 569 h 10000"/>
                <a:gd name="connsiteX20" fmla="*/ 5466 w 10000"/>
                <a:gd name="connsiteY20" fmla="*/ 960 h 10000"/>
                <a:gd name="connsiteX21" fmla="*/ 4833 w 10000"/>
                <a:gd name="connsiteY21" fmla="*/ 1273 h 10000"/>
                <a:gd name="connsiteX22" fmla="*/ 3899 w 10000"/>
                <a:gd name="connsiteY22" fmla="*/ 1492 h 10000"/>
                <a:gd name="connsiteX23" fmla="*/ 3034 w 10000"/>
                <a:gd name="connsiteY23" fmla="*/ 1741 h 10000"/>
                <a:gd name="connsiteX24" fmla="*/ 2333 w 10000"/>
                <a:gd name="connsiteY24" fmla="*/ 2273 h 10000"/>
                <a:gd name="connsiteX25" fmla="*/ 1903 w 10000"/>
                <a:gd name="connsiteY25" fmla="*/ 2899 h 10000"/>
                <a:gd name="connsiteX26" fmla="*/ 1632 w 10000"/>
                <a:gd name="connsiteY26" fmla="*/ 3430 h 10000"/>
                <a:gd name="connsiteX27" fmla="*/ 2500 w 10000"/>
                <a:gd name="connsiteY27" fmla="*/ 3305 h 10000"/>
                <a:gd name="connsiteX28" fmla="*/ 3965 w 10000"/>
                <a:gd name="connsiteY28" fmla="*/ 2962 h 10000"/>
                <a:gd name="connsiteX29" fmla="*/ 5588 w 10000"/>
                <a:gd name="connsiteY29" fmla="*/ 2680 h 10000"/>
                <a:gd name="connsiteX30" fmla="*/ 6205 w 10000"/>
                <a:gd name="connsiteY30" fmla="*/ 2383 h 10000"/>
                <a:gd name="connsiteX31" fmla="*/ 6600 w 10000"/>
                <a:gd name="connsiteY31" fmla="*/ 1898 h 10000"/>
                <a:gd name="connsiteX32" fmla="*/ 6966 w 10000"/>
                <a:gd name="connsiteY32" fmla="*/ 1335 h 10000"/>
                <a:gd name="connsiteX33" fmla="*/ 7099 w 10000"/>
                <a:gd name="connsiteY33" fmla="*/ 772 h 10000"/>
                <a:gd name="connsiteX34" fmla="*/ 7238 w 10000"/>
                <a:gd name="connsiteY34" fmla="*/ 1147 h 10000"/>
                <a:gd name="connsiteX35" fmla="*/ 7800 w 10000"/>
                <a:gd name="connsiteY35" fmla="*/ 1147 h 10000"/>
                <a:gd name="connsiteX36" fmla="*/ 7501 w 10000"/>
                <a:gd name="connsiteY36" fmla="*/ 1273 h 10000"/>
                <a:gd name="connsiteX37" fmla="*/ 7222 w 10000"/>
                <a:gd name="connsiteY37" fmla="*/ 1507 h 10000"/>
                <a:gd name="connsiteX38" fmla="*/ 6998 w 10000"/>
                <a:gd name="connsiteY38" fmla="*/ 1898 h 10000"/>
                <a:gd name="connsiteX39" fmla="*/ 6700 w 10000"/>
                <a:gd name="connsiteY39" fmla="*/ 2304 h 10000"/>
                <a:gd name="connsiteX40" fmla="*/ 6456 w 10000"/>
                <a:gd name="connsiteY40" fmla="*/ 2633 h 10000"/>
                <a:gd name="connsiteX41" fmla="*/ 6839 w 10000"/>
                <a:gd name="connsiteY41" fmla="*/ 2790 h 10000"/>
                <a:gd name="connsiteX42" fmla="*/ 7423 w 10000"/>
                <a:gd name="connsiteY42" fmla="*/ 2899 h 10000"/>
                <a:gd name="connsiteX43" fmla="*/ 7800 w 10000"/>
                <a:gd name="connsiteY43" fmla="*/ 2805 h 10000"/>
                <a:gd name="connsiteX44" fmla="*/ 8304 w 10000"/>
                <a:gd name="connsiteY44" fmla="*/ 2477 h 10000"/>
                <a:gd name="connsiteX45" fmla="*/ 9233 w 10000"/>
                <a:gd name="connsiteY45" fmla="*/ 2461 h 10000"/>
                <a:gd name="connsiteX46" fmla="*/ 8901 w 10000"/>
                <a:gd name="connsiteY46" fmla="*/ 2461 h 10000"/>
                <a:gd name="connsiteX47" fmla="*/ 8200 w 10000"/>
                <a:gd name="connsiteY47" fmla="*/ 2867 h 10000"/>
                <a:gd name="connsiteX48" fmla="*/ 7834 w 10000"/>
                <a:gd name="connsiteY48" fmla="*/ 3181 h 10000"/>
                <a:gd name="connsiteX49" fmla="*/ 7990 w 10000"/>
                <a:gd name="connsiteY49" fmla="*/ 3493 h 10000"/>
                <a:gd name="connsiteX50" fmla="*/ 8371 w 10000"/>
                <a:gd name="connsiteY50" fmla="*/ 3853 h 10000"/>
                <a:gd name="connsiteX51" fmla="*/ 8734 w 10000"/>
                <a:gd name="connsiteY51" fmla="*/ 4119 h 10000"/>
                <a:gd name="connsiteX52" fmla="*/ 8689 w 10000"/>
                <a:gd name="connsiteY52" fmla="*/ 4259 h 10000"/>
                <a:gd name="connsiteX53" fmla="*/ 8099 w 10000"/>
                <a:gd name="connsiteY53" fmla="*/ 3837 h 10000"/>
                <a:gd name="connsiteX54" fmla="*/ 7523 w 10000"/>
                <a:gd name="connsiteY54" fmla="*/ 3337 h 10000"/>
                <a:gd name="connsiteX55" fmla="*/ 6866 w 10000"/>
                <a:gd name="connsiteY55" fmla="*/ 3087 h 10000"/>
                <a:gd name="connsiteX56" fmla="*/ 6205 w 10000"/>
                <a:gd name="connsiteY56" fmla="*/ 2946 h 10000"/>
                <a:gd name="connsiteX57" fmla="*/ 5567 w 10000"/>
                <a:gd name="connsiteY57" fmla="*/ 2993 h 10000"/>
                <a:gd name="connsiteX58" fmla="*/ 4071 w 10000"/>
                <a:gd name="connsiteY58" fmla="*/ 3259 h 10000"/>
                <a:gd name="connsiteX59" fmla="*/ 3638 w 10000"/>
                <a:gd name="connsiteY59" fmla="*/ 3384 h 10000"/>
                <a:gd name="connsiteX60" fmla="*/ 4100 w 10000"/>
                <a:gd name="connsiteY60" fmla="*/ 3744 h 10000"/>
                <a:gd name="connsiteX61" fmla="*/ 4955 w 10000"/>
                <a:gd name="connsiteY61" fmla="*/ 4400 h 10000"/>
                <a:gd name="connsiteX62" fmla="*/ 5423 w 10000"/>
                <a:gd name="connsiteY62" fmla="*/ 4838 h 10000"/>
                <a:gd name="connsiteX63" fmla="*/ 6134 w 10000"/>
                <a:gd name="connsiteY63" fmla="*/ 5401 h 10000"/>
                <a:gd name="connsiteX64" fmla="*/ 7222 w 10000"/>
                <a:gd name="connsiteY64" fmla="*/ 5902 h 10000"/>
                <a:gd name="connsiteX65" fmla="*/ 7834 w 10000"/>
                <a:gd name="connsiteY65" fmla="*/ 6027 h 10000"/>
                <a:gd name="connsiteX66" fmla="*/ 8165 w 10000"/>
                <a:gd name="connsiteY66" fmla="*/ 5777 h 10000"/>
                <a:gd name="connsiteX67" fmla="*/ 8600 w 10000"/>
                <a:gd name="connsiteY67" fmla="*/ 5651 h 10000"/>
                <a:gd name="connsiteX68" fmla="*/ 9166 w 10000"/>
                <a:gd name="connsiteY68" fmla="*/ 5839 h 10000"/>
                <a:gd name="connsiteX69" fmla="*/ 8767 w 10000"/>
                <a:gd name="connsiteY69" fmla="*/ 5746 h 10000"/>
                <a:gd name="connsiteX70" fmla="*/ 8321 w 10000"/>
                <a:gd name="connsiteY70" fmla="*/ 5871 h 10000"/>
                <a:gd name="connsiteX71" fmla="*/ 8056 w 10000"/>
                <a:gd name="connsiteY71" fmla="*/ 6168 h 10000"/>
                <a:gd name="connsiteX72" fmla="*/ 8354 w 10000"/>
                <a:gd name="connsiteY72" fmla="*/ 6511 h 10000"/>
                <a:gd name="connsiteX73" fmla="*/ 8705 w 10000"/>
                <a:gd name="connsiteY73" fmla="*/ 6652 h 10000"/>
                <a:gd name="connsiteX74" fmla="*/ 9338 w 10000"/>
                <a:gd name="connsiteY74" fmla="*/ 6606 h 10000"/>
                <a:gd name="connsiteX75" fmla="*/ 10000 w 10000"/>
                <a:gd name="connsiteY75" fmla="*/ 6496 h 10000"/>
                <a:gd name="connsiteX76" fmla="*/ 9433 w 10000"/>
                <a:gd name="connsiteY76" fmla="*/ 6715 h 10000"/>
                <a:gd name="connsiteX77" fmla="*/ 8567 w 10000"/>
                <a:gd name="connsiteY77" fmla="*/ 6808 h 10000"/>
                <a:gd name="connsiteX78" fmla="*/ 8133 w 10000"/>
                <a:gd name="connsiteY78" fmla="*/ 6590 h 10000"/>
                <a:gd name="connsiteX79" fmla="*/ 7706 w 10000"/>
                <a:gd name="connsiteY79" fmla="*/ 6230 h 10000"/>
                <a:gd name="connsiteX80" fmla="*/ 6899 w 10000"/>
                <a:gd name="connsiteY80" fmla="*/ 5996 h 10000"/>
                <a:gd name="connsiteX81" fmla="*/ 5567 w 10000"/>
                <a:gd name="connsiteY81" fmla="*/ 5276 h 10000"/>
                <a:gd name="connsiteX82" fmla="*/ 4467 w 10000"/>
                <a:gd name="connsiteY82" fmla="*/ 4307 h 10000"/>
                <a:gd name="connsiteX83" fmla="*/ 3699 w 10000"/>
                <a:gd name="connsiteY83" fmla="*/ 3806 h 10000"/>
                <a:gd name="connsiteX84" fmla="*/ 2931 w 10000"/>
                <a:gd name="connsiteY84" fmla="*/ 3712 h 10000"/>
                <a:gd name="connsiteX85" fmla="*/ 1565 w 10000"/>
                <a:gd name="connsiteY85" fmla="*/ 4088 h 10000"/>
                <a:gd name="connsiteX86" fmla="*/ 2067 w 10000"/>
                <a:gd name="connsiteY86" fmla="*/ 4307 h 10000"/>
                <a:gd name="connsiteX87" fmla="*/ 3300 w 10000"/>
                <a:gd name="connsiteY87" fmla="*/ 5057 h 10000"/>
                <a:gd name="connsiteX88" fmla="*/ 4021 w 10000"/>
                <a:gd name="connsiteY88" fmla="*/ 5808 h 10000"/>
                <a:gd name="connsiteX89" fmla="*/ 4638 w 10000"/>
                <a:gd name="connsiteY89" fmla="*/ 6606 h 10000"/>
                <a:gd name="connsiteX90" fmla="*/ 5466 w 10000"/>
                <a:gd name="connsiteY90" fmla="*/ 7560 h 10000"/>
                <a:gd name="connsiteX91" fmla="*/ 6433 w 10000"/>
                <a:gd name="connsiteY91" fmla="*/ 8185 h 10000"/>
                <a:gd name="connsiteX92" fmla="*/ 7455 w 10000"/>
                <a:gd name="connsiteY92" fmla="*/ 8451 h 10000"/>
                <a:gd name="connsiteX93" fmla="*/ 8099 w 10000"/>
                <a:gd name="connsiteY93" fmla="*/ 9060 h 10000"/>
                <a:gd name="connsiteX94" fmla="*/ 8299 w 10000"/>
                <a:gd name="connsiteY94" fmla="*/ 9374 h 10000"/>
                <a:gd name="connsiteX95" fmla="*/ 8066 w 10000"/>
                <a:gd name="connsiteY95" fmla="*/ 9155 h 10000"/>
                <a:gd name="connsiteX96" fmla="*/ 7567 w 10000"/>
                <a:gd name="connsiteY96" fmla="*/ 8686 h 10000"/>
                <a:gd name="connsiteX97" fmla="*/ 6998 w 10000"/>
                <a:gd name="connsiteY97" fmla="*/ 8466 h 10000"/>
                <a:gd name="connsiteX98" fmla="*/ 6600 w 10000"/>
                <a:gd name="connsiteY98" fmla="*/ 8497 h 10000"/>
                <a:gd name="connsiteX99" fmla="*/ 6800 w 10000"/>
                <a:gd name="connsiteY99" fmla="*/ 8811 h 10000"/>
                <a:gd name="connsiteX100" fmla="*/ 6939 w 10000"/>
                <a:gd name="connsiteY100" fmla="*/ 9295 h 10000"/>
                <a:gd name="connsiteX101" fmla="*/ 6800 w 10000"/>
                <a:gd name="connsiteY101" fmla="*/ 9999 h 10000"/>
                <a:gd name="connsiteX102" fmla="*/ 6833 w 10000"/>
                <a:gd name="connsiteY102" fmla="*/ 9467 h 10000"/>
                <a:gd name="connsiteX103" fmla="*/ 6721 w 10000"/>
                <a:gd name="connsiteY103" fmla="*/ 8983 h 10000"/>
                <a:gd name="connsiteX104" fmla="*/ 6340 w 10000"/>
                <a:gd name="connsiteY104" fmla="*/ 9014 h 10000"/>
                <a:gd name="connsiteX105" fmla="*/ 6121 w 10000"/>
                <a:gd name="connsiteY105" fmla="*/ 9311 h 10000"/>
                <a:gd name="connsiteX106" fmla="*/ 6571 w 10000"/>
                <a:gd name="connsiteY106" fmla="*/ 8842 h 10000"/>
                <a:gd name="connsiteX107" fmla="*/ 6433 w 10000"/>
                <a:gd name="connsiteY107" fmla="*/ 8654 h 10000"/>
                <a:gd name="connsiteX108" fmla="*/ 6221 w 10000"/>
                <a:gd name="connsiteY108" fmla="*/ 8310 h 10000"/>
                <a:gd name="connsiteX109" fmla="*/ 5965 w 10000"/>
                <a:gd name="connsiteY109" fmla="*/ 8185 h 10000"/>
                <a:gd name="connsiteX110" fmla="*/ 6099 w 10000"/>
                <a:gd name="connsiteY110" fmla="*/ 8529 h 10000"/>
                <a:gd name="connsiteX111" fmla="*/ 5899 w 10000"/>
                <a:gd name="connsiteY111" fmla="*/ 9374 h 10000"/>
                <a:gd name="connsiteX112" fmla="*/ 5600 w 10000"/>
                <a:gd name="connsiteY112" fmla="*/ 9561 h 10000"/>
                <a:gd name="connsiteX113" fmla="*/ 5832 w 10000"/>
                <a:gd name="connsiteY113" fmla="*/ 9217 h 10000"/>
                <a:gd name="connsiteX114" fmla="*/ 5906 w 10000"/>
                <a:gd name="connsiteY114" fmla="*/ 8513 h 10000"/>
                <a:gd name="connsiteX115" fmla="*/ 5367 w 10000"/>
                <a:gd name="connsiteY115" fmla="*/ 7716 h 10000"/>
                <a:gd name="connsiteX116" fmla="*/ 4873 w 10000"/>
                <a:gd name="connsiteY116" fmla="*/ 7215 h 10000"/>
                <a:gd name="connsiteX117" fmla="*/ 4122 w 10000"/>
                <a:gd name="connsiteY117" fmla="*/ 6324 h 10000"/>
                <a:gd name="connsiteX118" fmla="*/ 3638 w 10000"/>
                <a:gd name="connsiteY118" fmla="*/ 5777 h 10000"/>
                <a:gd name="connsiteX119" fmla="*/ 3039 w 10000"/>
                <a:gd name="connsiteY119" fmla="*/ 5214 h 10000"/>
                <a:gd name="connsiteX120" fmla="*/ 2333 w 10000"/>
                <a:gd name="connsiteY120" fmla="*/ 4745 h 10000"/>
                <a:gd name="connsiteX121" fmla="*/ 1865 w 10000"/>
                <a:gd name="connsiteY121" fmla="*/ 4556 h 10000"/>
                <a:gd name="connsiteX122" fmla="*/ 2166 w 10000"/>
                <a:gd name="connsiteY122" fmla="*/ 4963 h 10000"/>
                <a:gd name="connsiteX123" fmla="*/ 2399 w 10000"/>
                <a:gd name="connsiteY123" fmla="*/ 5839 h 10000"/>
                <a:gd name="connsiteX124" fmla="*/ 2489 w 10000"/>
                <a:gd name="connsiteY124" fmla="*/ 6245 h 10000"/>
                <a:gd name="connsiteX125" fmla="*/ 2567 w 10000"/>
                <a:gd name="connsiteY125" fmla="*/ 6559 h 10000"/>
                <a:gd name="connsiteX126" fmla="*/ 2854 w 10000"/>
                <a:gd name="connsiteY126" fmla="*/ 7074 h 10000"/>
                <a:gd name="connsiteX127" fmla="*/ 2534 w 10000"/>
                <a:gd name="connsiteY127" fmla="*/ 6590 h 10000"/>
                <a:gd name="connsiteX128" fmla="*/ 2200 w 10000"/>
                <a:gd name="connsiteY128" fmla="*/ 5714 h 10000"/>
                <a:gd name="connsiteX129" fmla="*/ 1955 w 10000"/>
                <a:gd name="connsiteY129" fmla="*/ 4994 h 10000"/>
                <a:gd name="connsiteX130" fmla="*/ 1167 w 10000"/>
                <a:gd name="connsiteY130" fmla="*/ 4400 h 10000"/>
                <a:gd name="connsiteX131" fmla="*/ 0 w 10000"/>
                <a:gd name="connsiteY131" fmla="*/ 4463 h 10000"/>
                <a:gd name="connsiteX0" fmla="*/ 0 w 10000"/>
                <a:gd name="connsiteY0" fmla="*/ 4463 h 10000"/>
                <a:gd name="connsiteX1" fmla="*/ 66 w 10000"/>
                <a:gd name="connsiteY1" fmla="*/ 3212 h 10000"/>
                <a:gd name="connsiteX2" fmla="*/ 371 w 10000"/>
                <a:gd name="connsiteY2" fmla="*/ 2742 h 10000"/>
                <a:gd name="connsiteX3" fmla="*/ 467 w 10000"/>
                <a:gd name="connsiteY3" fmla="*/ 2962 h 10000"/>
                <a:gd name="connsiteX4" fmla="*/ 505 w 10000"/>
                <a:gd name="connsiteY4" fmla="*/ 3430 h 10000"/>
                <a:gd name="connsiteX5" fmla="*/ 1167 w 10000"/>
                <a:gd name="connsiteY5" fmla="*/ 3337 h 10000"/>
                <a:gd name="connsiteX6" fmla="*/ 1799 w 10000"/>
                <a:gd name="connsiteY6" fmla="*/ 2399 h 10000"/>
                <a:gd name="connsiteX7" fmla="*/ 2433 w 10000"/>
                <a:gd name="connsiteY7" fmla="*/ 1804 h 10000"/>
                <a:gd name="connsiteX8" fmla="*/ 3123 w 10000"/>
                <a:gd name="connsiteY8" fmla="*/ 1444 h 10000"/>
                <a:gd name="connsiteX9" fmla="*/ 3965 w 10000"/>
                <a:gd name="connsiteY9" fmla="*/ 1273 h 10000"/>
                <a:gd name="connsiteX10" fmla="*/ 4499 w 10000"/>
                <a:gd name="connsiteY10" fmla="*/ 1178 h 10000"/>
                <a:gd name="connsiteX11" fmla="*/ 5224 w 10000"/>
                <a:gd name="connsiteY11" fmla="*/ 881 h 10000"/>
                <a:gd name="connsiteX12" fmla="*/ 5405 w 10000"/>
                <a:gd name="connsiteY12" fmla="*/ 663 h 10000"/>
                <a:gd name="connsiteX13" fmla="*/ 5472 w 10000"/>
                <a:gd name="connsiteY13" fmla="*/ 6 h 10000"/>
                <a:gd name="connsiteX14" fmla="*/ 5538 w 10000"/>
                <a:gd name="connsiteY14" fmla="*/ 349 h 10000"/>
                <a:gd name="connsiteX15" fmla="*/ 5856 w 10000"/>
                <a:gd name="connsiteY15" fmla="*/ 366 h 10000"/>
                <a:gd name="connsiteX16" fmla="*/ 6188 w 10000"/>
                <a:gd name="connsiteY16" fmla="*/ 162 h 10000"/>
                <a:gd name="connsiteX17" fmla="*/ 5922 w 10000"/>
                <a:gd name="connsiteY17" fmla="*/ 490 h 10000"/>
                <a:gd name="connsiteX18" fmla="*/ 5688 w 10000"/>
                <a:gd name="connsiteY18" fmla="*/ 569 h 10000"/>
                <a:gd name="connsiteX19" fmla="*/ 5466 w 10000"/>
                <a:gd name="connsiteY19" fmla="*/ 960 h 10000"/>
                <a:gd name="connsiteX20" fmla="*/ 4833 w 10000"/>
                <a:gd name="connsiteY20" fmla="*/ 1273 h 10000"/>
                <a:gd name="connsiteX21" fmla="*/ 3899 w 10000"/>
                <a:gd name="connsiteY21" fmla="*/ 1492 h 10000"/>
                <a:gd name="connsiteX22" fmla="*/ 3034 w 10000"/>
                <a:gd name="connsiteY22" fmla="*/ 1741 h 10000"/>
                <a:gd name="connsiteX23" fmla="*/ 2333 w 10000"/>
                <a:gd name="connsiteY23" fmla="*/ 2273 h 10000"/>
                <a:gd name="connsiteX24" fmla="*/ 1903 w 10000"/>
                <a:gd name="connsiteY24" fmla="*/ 2899 h 10000"/>
                <a:gd name="connsiteX25" fmla="*/ 1632 w 10000"/>
                <a:gd name="connsiteY25" fmla="*/ 3430 h 10000"/>
                <a:gd name="connsiteX26" fmla="*/ 2500 w 10000"/>
                <a:gd name="connsiteY26" fmla="*/ 3305 h 10000"/>
                <a:gd name="connsiteX27" fmla="*/ 3965 w 10000"/>
                <a:gd name="connsiteY27" fmla="*/ 2962 h 10000"/>
                <a:gd name="connsiteX28" fmla="*/ 5588 w 10000"/>
                <a:gd name="connsiteY28" fmla="*/ 2680 h 10000"/>
                <a:gd name="connsiteX29" fmla="*/ 6205 w 10000"/>
                <a:gd name="connsiteY29" fmla="*/ 2383 h 10000"/>
                <a:gd name="connsiteX30" fmla="*/ 6600 w 10000"/>
                <a:gd name="connsiteY30" fmla="*/ 1898 h 10000"/>
                <a:gd name="connsiteX31" fmla="*/ 6966 w 10000"/>
                <a:gd name="connsiteY31" fmla="*/ 1335 h 10000"/>
                <a:gd name="connsiteX32" fmla="*/ 7099 w 10000"/>
                <a:gd name="connsiteY32" fmla="*/ 772 h 10000"/>
                <a:gd name="connsiteX33" fmla="*/ 7238 w 10000"/>
                <a:gd name="connsiteY33" fmla="*/ 1147 h 10000"/>
                <a:gd name="connsiteX34" fmla="*/ 7800 w 10000"/>
                <a:gd name="connsiteY34" fmla="*/ 1147 h 10000"/>
                <a:gd name="connsiteX35" fmla="*/ 7501 w 10000"/>
                <a:gd name="connsiteY35" fmla="*/ 1273 h 10000"/>
                <a:gd name="connsiteX36" fmla="*/ 7222 w 10000"/>
                <a:gd name="connsiteY36" fmla="*/ 1507 h 10000"/>
                <a:gd name="connsiteX37" fmla="*/ 6998 w 10000"/>
                <a:gd name="connsiteY37" fmla="*/ 1898 h 10000"/>
                <a:gd name="connsiteX38" fmla="*/ 6700 w 10000"/>
                <a:gd name="connsiteY38" fmla="*/ 2304 h 10000"/>
                <a:gd name="connsiteX39" fmla="*/ 6456 w 10000"/>
                <a:gd name="connsiteY39" fmla="*/ 2633 h 10000"/>
                <a:gd name="connsiteX40" fmla="*/ 6839 w 10000"/>
                <a:gd name="connsiteY40" fmla="*/ 2790 h 10000"/>
                <a:gd name="connsiteX41" fmla="*/ 7423 w 10000"/>
                <a:gd name="connsiteY41" fmla="*/ 2899 h 10000"/>
                <a:gd name="connsiteX42" fmla="*/ 7800 w 10000"/>
                <a:gd name="connsiteY42" fmla="*/ 2805 h 10000"/>
                <a:gd name="connsiteX43" fmla="*/ 8304 w 10000"/>
                <a:gd name="connsiteY43" fmla="*/ 2477 h 10000"/>
                <a:gd name="connsiteX44" fmla="*/ 9233 w 10000"/>
                <a:gd name="connsiteY44" fmla="*/ 2461 h 10000"/>
                <a:gd name="connsiteX45" fmla="*/ 8901 w 10000"/>
                <a:gd name="connsiteY45" fmla="*/ 2461 h 10000"/>
                <a:gd name="connsiteX46" fmla="*/ 8200 w 10000"/>
                <a:gd name="connsiteY46" fmla="*/ 2867 h 10000"/>
                <a:gd name="connsiteX47" fmla="*/ 7834 w 10000"/>
                <a:gd name="connsiteY47" fmla="*/ 3181 h 10000"/>
                <a:gd name="connsiteX48" fmla="*/ 7990 w 10000"/>
                <a:gd name="connsiteY48" fmla="*/ 3493 h 10000"/>
                <a:gd name="connsiteX49" fmla="*/ 8371 w 10000"/>
                <a:gd name="connsiteY49" fmla="*/ 3853 h 10000"/>
                <a:gd name="connsiteX50" fmla="*/ 8734 w 10000"/>
                <a:gd name="connsiteY50" fmla="*/ 4119 h 10000"/>
                <a:gd name="connsiteX51" fmla="*/ 8689 w 10000"/>
                <a:gd name="connsiteY51" fmla="*/ 4259 h 10000"/>
                <a:gd name="connsiteX52" fmla="*/ 8099 w 10000"/>
                <a:gd name="connsiteY52" fmla="*/ 3837 h 10000"/>
                <a:gd name="connsiteX53" fmla="*/ 7523 w 10000"/>
                <a:gd name="connsiteY53" fmla="*/ 3337 h 10000"/>
                <a:gd name="connsiteX54" fmla="*/ 6866 w 10000"/>
                <a:gd name="connsiteY54" fmla="*/ 3087 h 10000"/>
                <a:gd name="connsiteX55" fmla="*/ 6205 w 10000"/>
                <a:gd name="connsiteY55" fmla="*/ 2946 h 10000"/>
                <a:gd name="connsiteX56" fmla="*/ 5567 w 10000"/>
                <a:gd name="connsiteY56" fmla="*/ 2993 h 10000"/>
                <a:gd name="connsiteX57" fmla="*/ 4071 w 10000"/>
                <a:gd name="connsiteY57" fmla="*/ 3259 h 10000"/>
                <a:gd name="connsiteX58" fmla="*/ 3638 w 10000"/>
                <a:gd name="connsiteY58" fmla="*/ 3384 h 10000"/>
                <a:gd name="connsiteX59" fmla="*/ 4100 w 10000"/>
                <a:gd name="connsiteY59" fmla="*/ 3744 h 10000"/>
                <a:gd name="connsiteX60" fmla="*/ 4955 w 10000"/>
                <a:gd name="connsiteY60" fmla="*/ 4400 h 10000"/>
                <a:gd name="connsiteX61" fmla="*/ 5423 w 10000"/>
                <a:gd name="connsiteY61" fmla="*/ 4838 h 10000"/>
                <a:gd name="connsiteX62" fmla="*/ 6134 w 10000"/>
                <a:gd name="connsiteY62" fmla="*/ 5401 h 10000"/>
                <a:gd name="connsiteX63" fmla="*/ 7222 w 10000"/>
                <a:gd name="connsiteY63" fmla="*/ 5902 h 10000"/>
                <a:gd name="connsiteX64" fmla="*/ 7834 w 10000"/>
                <a:gd name="connsiteY64" fmla="*/ 6027 h 10000"/>
                <a:gd name="connsiteX65" fmla="*/ 8165 w 10000"/>
                <a:gd name="connsiteY65" fmla="*/ 5777 h 10000"/>
                <a:gd name="connsiteX66" fmla="*/ 8600 w 10000"/>
                <a:gd name="connsiteY66" fmla="*/ 5651 h 10000"/>
                <a:gd name="connsiteX67" fmla="*/ 9166 w 10000"/>
                <a:gd name="connsiteY67" fmla="*/ 5839 h 10000"/>
                <a:gd name="connsiteX68" fmla="*/ 8767 w 10000"/>
                <a:gd name="connsiteY68" fmla="*/ 5746 h 10000"/>
                <a:gd name="connsiteX69" fmla="*/ 8321 w 10000"/>
                <a:gd name="connsiteY69" fmla="*/ 5871 h 10000"/>
                <a:gd name="connsiteX70" fmla="*/ 8056 w 10000"/>
                <a:gd name="connsiteY70" fmla="*/ 6168 h 10000"/>
                <a:gd name="connsiteX71" fmla="*/ 8354 w 10000"/>
                <a:gd name="connsiteY71" fmla="*/ 6511 h 10000"/>
                <a:gd name="connsiteX72" fmla="*/ 8705 w 10000"/>
                <a:gd name="connsiteY72" fmla="*/ 6652 h 10000"/>
                <a:gd name="connsiteX73" fmla="*/ 9338 w 10000"/>
                <a:gd name="connsiteY73" fmla="*/ 6606 h 10000"/>
                <a:gd name="connsiteX74" fmla="*/ 10000 w 10000"/>
                <a:gd name="connsiteY74" fmla="*/ 6496 h 10000"/>
                <a:gd name="connsiteX75" fmla="*/ 9433 w 10000"/>
                <a:gd name="connsiteY75" fmla="*/ 6715 h 10000"/>
                <a:gd name="connsiteX76" fmla="*/ 8567 w 10000"/>
                <a:gd name="connsiteY76" fmla="*/ 6808 h 10000"/>
                <a:gd name="connsiteX77" fmla="*/ 8133 w 10000"/>
                <a:gd name="connsiteY77" fmla="*/ 6590 h 10000"/>
                <a:gd name="connsiteX78" fmla="*/ 7706 w 10000"/>
                <a:gd name="connsiteY78" fmla="*/ 6230 h 10000"/>
                <a:gd name="connsiteX79" fmla="*/ 6899 w 10000"/>
                <a:gd name="connsiteY79" fmla="*/ 5996 h 10000"/>
                <a:gd name="connsiteX80" fmla="*/ 5567 w 10000"/>
                <a:gd name="connsiteY80" fmla="*/ 5276 h 10000"/>
                <a:gd name="connsiteX81" fmla="*/ 4467 w 10000"/>
                <a:gd name="connsiteY81" fmla="*/ 4307 h 10000"/>
                <a:gd name="connsiteX82" fmla="*/ 3699 w 10000"/>
                <a:gd name="connsiteY82" fmla="*/ 3806 h 10000"/>
                <a:gd name="connsiteX83" fmla="*/ 2931 w 10000"/>
                <a:gd name="connsiteY83" fmla="*/ 3712 h 10000"/>
                <a:gd name="connsiteX84" fmla="*/ 1565 w 10000"/>
                <a:gd name="connsiteY84" fmla="*/ 4088 h 10000"/>
                <a:gd name="connsiteX85" fmla="*/ 2067 w 10000"/>
                <a:gd name="connsiteY85" fmla="*/ 4307 h 10000"/>
                <a:gd name="connsiteX86" fmla="*/ 3300 w 10000"/>
                <a:gd name="connsiteY86" fmla="*/ 5057 h 10000"/>
                <a:gd name="connsiteX87" fmla="*/ 4021 w 10000"/>
                <a:gd name="connsiteY87" fmla="*/ 5808 h 10000"/>
                <a:gd name="connsiteX88" fmla="*/ 4638 w 10000"/>
                <a:gd name="connsiteY88" fmla="*/ 6606 h 10000"/>
                <a:gd name="connsiteX89" fmla="*/ 5466 w 10000"/>
                <a:gd name="connsiteY89" fmla="*/ 7560 h 10000"/>
                <a:gd name="connsiteX90" fmla="*/ 6433 w 10000"/>
                <a:gd name="connsiteY90" fmla="*/ 8185 h 10000"/>
                <a:gd name="connsiteX91" fmla="*/ 7455 w 10000"/>
                <a:gd name="connsiteY91" fmla="*/ 8451 h 10000"/>
                <a:gd name="connsiteX92" fmla="*/ 8099 w 10000"/>
                <a:gd name="connsiteY92" fmla="*/ 9060 h 10000"/>
                <a:gd name="connsiteX93" fmla="*/ 8299 w 10000"/>
                <a:gd name="connsiteY93" fmla="*/ 9374 h 10000"/>
                <a:gd name="connsiteX94" fmla="*/ 8066 w 10000"/>
                <a:gd name="connsiteY94" fmla="*/ 9155 h 10000"/>
                <a:gd name="connsiteX95" fmla="*/ 7567 w 10000"/>
                <a:gd name="connsiteY95" fmla="*/ 8686 h 10000"/>
                <a:gd name="connsiteX96" fmla="*/ 6998 w 10000"/>
                <a:gd name="connsiteY96" fmla="*/ 8466 h 10000"/>
                <a:gd name="connsiteX97" fmla="*/ 6600 w 10000"/>
                <a:gd name="connsiteY97" fmla="*/ 8497 h 10000"/>
                <a:gd name="connsiteX98" fmla="*/ 6800 w 10000"/>
                <a:gd name="connsiteY98" fmla="*/ 8811 h 10000"/>
                <a:gd name="connsiteX99" fmla="*/ 6939 w 10000"/>
                <a:gd name="connsiteY99" fmla="*/ 9295 h 10000"/>
                <a:gd name="connsiteX100" fmla="*/ 6800 w 10000"/>
                <a:gd name="connsiteY100" fmla="*/ 9999 h 10000"/>
                <a:gd name="connsiteX101" fmla="*/ 6833 w 10000"/>
                <a:gd name="connsiteY101" fmla="*/ 9467 h 10000"/>
                <a:gd name="connsiteX102" fmla="*/ 6721 w 10000"/>
                <a:gd name="connsiteY102" fmla="*/ 8983 h 10000"/>
                <a:gd name="connsiteX103" fmla="*/ 6340 w 10000"/>
                <a:gd name="connsiteY103" fmla="*/ 9014 h 10000"/>
                <a:gd name="connsiteX104" fmla="*/ 6121 w 10000"/>
                <a:gd name="connsiteY104" fmla="*/ 9311 h 10000"/>
                <a:gd name="connsiteX105" fmla="*/ 6571 w 10000"/>
                <a:gd name="connsiteY105" fmla="*/ 8842 h 10000"/>
                <a:gd name="connsiteX106" fmla="*/ 6433 w 10000"/>
                <a:gd name="connsiteY106" fmla="*/ 8654 h 10000"/>
                <a:gd name="connsiteX107" fmla="*/ 6221 w 10000"/>
                <a:gd name="connsiteY107" fmla="*/ 8310 h 10000"/>
                <a:gd name="connsiteX108" fmla="*/ 5965 w 10000"/>
                <a:gd name="connsiteY108" fmla="*/ 8185 h 10000"/>
                <a:gd name="connsiteX109" fmla="*/ 6099 w 10000"/>
                <a:gd name="connsiteY109" fmla="*/ 8529 h 10000"/>
                <a:gd name="connsiteX110" fmla="*/ 5899 w 10000"/>
                <a:gd name="connsiteY110" fmla="*/ 9374 h 10000"/>
                <a:gd name="connsiteX111" fmla="*/ 5600 w 10000"/>
                <a:gd name="connsiteY111" fmla="*/ 9561 h 10000"/>
                <a:gd name="connsiteX112" fmla="*/ 5832 w 10000"/>
                <a:gd name="connsiteY112" fmla="*/ 9217 h 10000"/>
                <a:gd name="connsiteX113" fmla="*/ 5906 w 10000"/>
                <a:gd name="connsiteY113" fmla="*/ 8513 h 10000"/>
                <a:gd name="connsiteX114" fmla="*/ 5367 w 10000"/>
                <a:gd name="connsiteY114" fmla="*/ 7716 h 10000"/>
                <a:gd name="connsiteX115" fmla="*/ 4873 w 10000"/>
                <a:gd name="connsiteY115" fmla="*/ 7215 h 10000"/>
                <a:gd name="connsiteX116" fmla="*/ 4122 w 10000"/>
                <a:gd name="connsiteY116" fmla="*/ 6324 h 10000"/>
                <a:gd name="connsiteX117" fmla="*/ 3638 w 10000"/>
                <a:gd name="connsiteY117" fmla="*/ 5777 h 10000"/>
                <a:gd name="connsiteX118" fmla="*/ 3039 w 10000"/>
                <a:gd name="connsiteY118" fmla="*/ 5214 h 10000"/>
                <a:gd name="connsiteX119" fmla="*/ 2333 w 10000"/>
                <a:gd name="connsiteY119" fmla="*/ 4745 h 10000"/>
                <a:gd name="connsiteX120" fmla="*/ 1865 w 10000"/>
                <a:gd name="connsiteY120" fmla="*/ 4556 h 10000"/>
                <a:gd name="connsiteX121" fmla="*/ 2166 w 10000"/>
                <a:gd name="connsiteY121" fmla="*/ 4963 h 10000"/>
                <a:gd name="connsiteX122" fmla="*/ 2399 w 10000"/>
                <a:gd name="connsiteY122" fmla="*/ 5839 h 10000"/>
                <a:gd name="connsiteX123" fmla="*/ 2489 w 10000"/>
                <a:gd name="connsiteY123" fmla="*/ 6245 h 10000"/>
                <a:gd name="connsiteX124" fmla="*/ 2567 w 10000"/>
                <a:gd name="connsiteY124" fmla="*/ 6559 h 10000"/>
                <a:gd name="connsiteX125" fmla="*/ 2854 w 10000"/>
                <a:gd name="connsiteY125" fmla="*/ 7074 h 10000"/>
                <a:gd name="connsiteX126" fmla="*/ 2534 w 10000"/>
                <a:gd name="connsiteY126" fmla="*/ 6590 h 10000"/>
                <a:gd name="connsiteX127" fmla="*/ 2200 w 10000"/>
                <a:gd name="connsiteY127" fmla="*/ 5714 h 10000"/>
                <a:gd name="connsiteX128" fmla="*/ 1955 w 10000"/>
                <a:gd name="connsiteY128" fmla="*/ 4994 h 10000"/>
                <a:gd name="connsiteX129" fmla="*/ 1167 w 10000"/>
                <a:gd name="connsiteY129" fmla="*/ 4400 h 10000"/>
                <a:gd name="connsiteX130" fmla="*/ 0 w 10000"/>
                <a:gd name="connsiteY130" fmla="*/ 4463 h 10000"/>
                <a:gd name="connsiteX0" fmla="*/ 0 w 10000"/>
                <a:gd name="connsiteY0" fmla="*/ 4463 h 10000"/>
                <a:gd name="connsiteX1" fmla="*/ 66 w 10000"/>
                <a:gd name="connsiteY1" fmla="*/ 3212 h 10000"/>
                <a:gd name="connsiteX2" fmla="*/ 371 w 10000"/>
                <a:gd name="connsiteY2" fmla="*/ 2742 h 10000"/>
                <a:gd name="connsiteX3" fmla="*/ 505 w 10000"/>
                <a:gd name="connsiteY3" fmla="*/ 3430 h 10000"/>
                <a:gd name="connsiteX4" fmla="*/ 1167 w 10000"/>
                <a:gd name="connsiteY4" fmla="*/ 3337 h 10000"/>
                <a:gd name="connsiteX5" fmla="*/ 1799 w 10000"/>
                <a:gd name="connsiteY5" fmla="*/ 2399 h 10000"/>
                <a:gd name="connsiteX6" fmla="*/ 2433 w 10000"/>
                <a:gd name="connsiteY6" fmla="*/ 1804 h 10000"/>
                <a:gd name="connsiteX7" fmla="*/ 3123 w 10000"/>
                <a:gd name="connsiteY7" fmla="*/ 1444 h 10000"/>
                <a:gd name="connsiteX8" fmla="*/ 3965 w 10000"/>
                <a:gd name="connsiteY8" fmla="*/ 1273 h 10000"/>
                <a:gd name="connsiteX9" fmla="*/ 4499 w 10000"/>
                <a:gd name="connsiteY9" fmla="*/ 1178 h 10000"/>
                <a:gd name="connsiteX10" fmla="*/ 5224 w 10000"/>
                <a:gd name="connsiteY10" fmla="*/ 881 h 10000"/>
                <a:gd name="connsiteX11" fmla="*/ 5405 w 10000"/>
                <a:gd name="connsiteY11" fmla="*/ 663 h 10000"/>
                <a:gd name="connsiteX12" fmla="*/ 5472 w 10000"/>
                <a:gd name="connsiteY12" fmla="*/ 6 h 10000"/>
                <a:gd name="connsiteX13" fmla="*/ 5538 w 10000"/>
                <a:gd name="connsiteY13" fmla="*/ 349 h 10000"/>
                <a:gd name="connsiteX14" fmla="*/ 5856 w 10000"/>
                <a:gd name="connsiteY14" fmla="*/ 366 h 10000"/>
                <a:gd name="connsiteX15" fmla="*/ 6188 w 10000"/>
                <a:gd name="connsiteY15" fmla="*/ 162 h 10000"/>
                <a:gd name="connsiteX16" fmla="*/ 5922 w 10000"/>
                <a:gd name="connsiteY16" fmla="*/ 490 h 10000"/>
                <a:gd name="connsiteX17" fmla="*/ 5688 w 10000"/>
                <a:gd name="connsiteY17" fmla="*/ 569 h 10000"/>
                <a:gd name="connsiteX18" fmla="*/ 5466 w 10000"/>
                <a:gd name="connsiteY18" fmla="*/ 960 h 10000"/>
                <a:gd name="connsiteX19" fmla="*/ 4833 w 10000"/>
                <a:gd name="connsiteY19" fmla="*/ 1273 h 10000"/>
                <a:gd name="connsiteX20" fmla="*/ 3899 w 10000"/>
                <a:gd name="connsiteY20" fmla="*/ 1492 h 10000"/>
                <a:gd name="connsiteX21" fmla="*/ 3034 w 10000"/>
                <a:gd name="connsiteY21" fmla="*/ 1741 h 10000"/>
                <a:gd name="connsiteX22" fmla="*/ 2333 w 10000"/>
                <a:gd name="connsiteY22" fmla="*/ 2273 h 10000"/>
                <a:gd name="connsiteX23" fmla="*/ 1903 w 10000"/>
                <a:gd name="connsiteY23" fmla="*/ 2899 h 10000"/>
                <a:gd name="connsiteX24" fmla="*/ 1632 w 10000"/>
                <a:gd name="connsiteY24" fmla="*/ 3430 h 10000"/>
                <a:gd name="connsiteX25" fmla="*/ 2500 w 10000"/>
                <a:gd name="connsiteY25" fmla="*/ 3305 h 10000"/>
                <a:gd name="connsiteX26" fmla="*/ 3965 w 10000"/>
                <a:gd name="connsiteY26" fmla="*/ 2962 h 10000"/>
                <a:gd name="connsiteX27" fmla="*/ 5588 w 10000"/>
                <a:gd name="connsiteY27" fmla="*/ 2680 h 10000"/>
                <a:gd name="connsiteX28" fmla="*/ 6205 w 10000"/>
                <a:gd name="connsiteY28" fmla="*/ 2383 h 10000"/>
                <a:gd name="connsiteX29" fmla="*/ 6600 w 10000"/>
                <a:gd name="connsiteY29" fmla="*/ 1898 h 10000"/>
                <a:gd name="connsiteX30" fmla="*/ 6966 w 10000"/>
                <a:gd name="connsiteY30" fmla="*/ 1335 h 10000"/>
                <a:gd name="connsiteX31" fmla="*/ 7099 w 10000"/>
                <a:gd name="connsiteY31" fmla="*/ 772 h 10000"/>
                <a:gd name="connsiteX32" fmla="*/ 7238 w 10000"/>
                <a:gd name="connsiteY32" fmla="*/ 1147 h 10000"/>
                <a:gd name="connsiteX33" fmla="*/ 7800 w 10000"/>
                <a:gd name="connsiteY33" fmla="*/ 1147 h 10000"/>
                <a:gd name="connsiteX34" fmla="*/ 7501 w 10000"/>
                <a:gd name="connsiteY34" fmla="*/ 1273 h 10000"/>
                <a:gd name="connsiteX35" fmla="*/ 7222 w 10000"/>
                <a:gd name="connsiteY35" fmla="*/ 1507 h 10000"/>
                <a:gd name="connsiteX36" fmla="*/ 6998 w 10000"/>
                <a:gd name="connsiteY36" fmla="*/ 1898 h 10000"/>
                <a:gd name="connsiteX37" fmla="*/ 6700 w 10000"/>
                <a:gd name="connsiteY37" fmla="*/ 2304 h 10000"/>
                <a:gd name="connsiteX38" fmla="*/ 6456 w 10000"/>
                <a:gd name="connsiteY38" fmla="*/ 2633 h 10000"/>
                <a:gd name="connsiteX39" fmla="*/ 6839 w 10000"/>
                <a:gd name="connsiteY39" fmla="*/ 2790 h 10000"/>
                <a:gd name="connsiteX40" fmla="*/ 7423 w 10000"/>
                <a:gd name="connsiteY40" fmla="*/ 2899 h 10000"/>
                <a:gd name="connsiteX41" fmla="*/ 7800 w 10000"/>
                <a:gd name="connsiteY41" fmla="*/ 2805 h 10000"/>
                <a:gd name="connsiteX42" fmla="*/ 8304 w 10000"/>
                <a:gd name="connsiteY42" fmla="*/ 2477 h 10000"/>
                <a:gd name="connsiteX43" fmla="*/ 9233 w 10000"/>
                <a:gd name="connsiteY43" fmla="*/ 2461 h 10000"/>
                <a:gd name="connsiteX44" fmla="*/ 8901 w 10000"/>
                <a:gd name="connsiteY44" fmla="*/ 2461 h 10000"/>
                <a:gd name="connsiteX45" fmla="*/ 8200 w 10000"/>
                <a:gd name="connsiteY45" fmla="*/ 2867 h 10000"/>
                <a:gd name="connsiteX46" fmla="*/ 7834 w 10000"/>
                <a:gd name="connsiteY46" fmla="*/ 3181 h 10000"/>
                <a:gd name="connsiteX47" fmla="*/ 7990 w 10000"/>
                <a:gd name="connsiteY47" fmla="*/ 3493 h 10000"/>
                <a:gd name="connsiteX48" fmla="*/ 8371 w 10000"/>
                <a:gd name="connsiteY48" fmla="*/ 3853 h 10000"/>
                <a:gd name="connsiteX49" fmla="*/ 8734 w 10000"/>
                <a:gd name="connsiteY49" fmla="*/ 4119 h 10000"/>
                <a:gd name="connsiteX50" fmla="*/ 8689 w 10000"/>
                <a:gd name="connsiteY50" fmla="*/ 4259 h 10000"/>
                <a:gd name="connsiteX51" fmla="*/ 8099 w 10000"/>
                <a:gd name="connsiteY51" fmla="*/ 3837 h 10000"/>
                <a:gd name="connsiteX52" fmla="*/ 7523 w 10000"/>
                <a:gd name="connsiteY52" fmla="*/ 3337 h 10000"/>
                <a:gd name="connsiteX53" fmla="*/ 6866 w 10000"/>
                <a:gd name="connsiteY53" fmla="*/ 3087 h 10000"/>
                <a:gd name="connsiteX54" fmla="*/ 6205 w 10000"/>
                <a:gd name="connsiteY54" fmla="*/ 2946 h 10000"/>
                <a:gd name="connsiteX55" fmla="*/ 5567 w 10000"/>
                <a:gd name="connsiteY55" fmla="*/ 2993 h 10000"/>
                <a:gd name="connsiteX56" fmla="*/ 4071 w 10000"/>
                <a:gd name="connsiteY56" fmla="*/ 3259 h 10000"/>
                <a:gd name="connsiteX57" fmla="*/ 3638 w 10000"/>
                <a:gd name="connsiteY57" fmla="*/ 3384 h 10000"/>
                <a:gd name="connsiteX58" fmla="*/ 4100 w 10000"/>
                <a:gd name="connsiteY58" fmla="*/ 3744 h 10000"/>
                <a:gd name="connsiteX59" fmla="*/ 4955 w 10000"/>
                <a:gd name="connsiteY59" fmla="*/ 4400 h 10000"/>
                <a:gd name="connsiteX60" fmla="*/ 5423 w 10000"/>
                <a:gd name="connsiteY60" fmla="*/ 4838 h 10000"/>
                <a:gd name="connsiteX61" fmla="*/ 6134 w 10000"/>
                <a:gd name="connsiteY61" fmla="*/ 5401 h 10000"/>
                <a:gd name="connsiteX62" fmla="*/ 7222 w 10000"/>
                <a:gd name="connsiteY62" fmla="*/ 5902 h 10000"/>
                <a:gd name="connsiteX63" fmla="*/ 7834 w 10000"/>
                <a:gd name="connsiteY63" fmla="*/ 6027 h 10000"/>
                <a:gd name="connsiteX64" fmla="*/ 8165 w 10000"/>
                <a:gd name="connsiteY64" fmla="*/ 5777 h 10000"/>
                <a:gd name="connsiteX65" fmla="*/ 8600 w 10000"/>
                <a:gd name="connsiteY65" fmla="*/ 5651 h 10000"/>
                <a:gd name="connsiteX66" fmla="*/ 9166 w 10000"/>
                <a:gd name="connsiteY66" fmla="*/ 5839 h 10000"/>
                <a:gd name="connsiteX67" fmla="*/ 8767 w 10000"/>
                <a:gd name="connsiteY67" fmla="*/ 5746 h 10000"/>
                <a:gd name="connsiteX68" fmla="*/ 8321 w 10000"/>
                <a:gd name="connsiteY68" fmla="*/ 5871 h 10000"/>
                <a:gd name="connsiteX69" fmla="*/ 8056 w 10000"/>
                <a:gd name="connsiteY69" fmla="*/ 6168 h 10000"/>
                <a:gd name="connsiteX70" fmla="*/ 8354 w 10000"/>
                <a:gd name="connsiteY70" fmla="*/ 6511 h 10000"/>
                <a:gd name="connsiteX71" fmla="*/ 8705 w 10000"/>
                <a:gd name="connsiteY71" fmla="*/ 6652 h 10000"/>
                <a:gd name="connsiteX72" fmla="*/ 9338 w 10000"/>
                <a:gd name="connsiteY72" fmla="*/ 6606 h 10000"/>
                <a:gd name="connsiteX73" fmla="*/ 10000 w 10000"/>
                <a:gd name="connsiteY73" fmla="*/ 6496 h 10000"/>
                <a:gd name="connsiteX74" fmla="*/ 9433 w 10000"/>
                <a:gd name="connsiteY74" fmla="*/ 6715 h 10000"/>
                <a:gd name="connsiteX75" fmla="*/ 8567 w 10000"/>
                <a:gd name="connsiteY75" fmla="*/ 6808 h 10000"/>
                <a:gd name="connsiteX76" fmla="*/ 8133 w 10000"/>
                <a:gd name="connsiteY76" fmla="*/ 6590 h 10000"/>
                <a:gd name="connsiteX77" fmla="*/ 7706 w 10000"/>
                <a:gd name="connsiteY77" fmla="*/ 6230 h 10000"/>
                <a:gd name="connsiteX78" fmla="*/ 6899 w 10000"/>
                <a:gd name="connsiteY78" fmla="*/ 5996 h 10000"/>
                <a:gd name="connsiteX79" fmla="*/ 5567 w 10000"/>
                <a:gd name="connsiteY79" fmla="*/ 5276 h 10000"/>
                <a:gd name="connsiteX80" fmla="*/ 4467 w 10000"/>
                <a:gd name="connsiteY80" fmla="*/ 4307 h 10000"/>
                <a:gd name="connsiteX81" fmla="*/ 3699 w 10000"/>
                <a:gd name="connsiteY81" fmla="*/ 3806 h 10000"/>
                <a:gd name="connsiteX82" fmla="*/ 2931 w 10000"/>
                <a:gd name="connsiteY82" fmla="*/ 3712 h 10000"/>
                <a:gd name="connsiteX83" fmla="*/ 1565 w 10000"/>
                <a:gd name="connsiteY83" fmla="*/ 4088 h 10000"/>
                <a:gd name="connsiteX84" fmla="*/ 2067 w 10000"/>
                <a:gd name="connsiteY84" fmla="*/ 4307 h 10000"/>
                <a:gd name="connsiteX85" fmla="*/ 3300 w 10000"/>
                <a:gd name="connsiteY85" fmla="*/ 5057 h 10000"/>
                <a:gd name="connsiteX86" fmla="*/ 4021 w 10000"/>
                <a:gd name="connsiteY86" fmla="*/ 5808 h 10000"/>
                <a:gd name="connsiteX87" fmla="*/ 4638 w 10000"/>
                <a:gd name="connsiteY87" fmla="*/ 6606 h 10000"/>
                <a:gd name="connsiteX88" fmla="*/ 5466 w 10000"/>
                <a:gd name="connsiteY88" fmla="*/ 7560 h 10000"/>
                <a:gd name="connsiteX89" fmla="*/ 6433 w 10000"/>
                <a:gd name="connsiteY89" fmla="*/ 8185 h 10000"/>
                <a:gd name="connsiteX90" fmla="*/ 7455 w 10000"/>
                <a:gd name="connsiteY90" fmla="*/ 8451 h 10000"/>
                <a:gd name="connsiteX91" fmla="*/ 8099 w 10000"/>
                <a:gd name="connsiteY91" fmla="*/ 9060 h 10000"/>
                <a:gd name="connsiteX92" fmla="*/ 8299 w 10000"/>
                <a:gd name="connsiteY92" fmla="*/ 9374 h 10000"/>
                <a:gd name="connsiteX93" fmla="*/ 8066 w 10000"/>
                <a:gd name="connsiteY93" fmla="*/ 9155 h 10000"/>
                <a:gd name="connsiteX94" fmla="*/ 7567 w 10000"/>
                <a:gd name="connsiteY94" fmla="*/ 8686 h 10000"/>
                <a:gd name="connsiteX95" fmla="*/ 6998 w 10000"/>
                <a:gd name="connsiteY95" fmla="*/ 8466 h 10000"/>
                <a:gd name="connsiteX96" fmla="*/ 6600 w 10000"/>
                <a:gd name="connsiteY96" fmla="*/ 8497 h 10000"/>
                <a:gd name="connsiteX97" fmla="*/ 6800 w 10000"/>
                <a:gd name="connsiteY97" fmla="*/ 8811 h 10000"/>
                <a:gd name="connsiteX98" fmla="*/ 6939 w 10000"/>
                <a:gd name="connsiteY98" fmla="*/ 9295 h 10000"/>
                <a:gd name="connsiteX99" fmla="*/ 6800 w 10000"/>
                <a:gd name="connsiteY99" fmla="*/ 9999 h 10000"/>
                <a:gd name="connsiteX100" fmla="*/ 6833 w 10000"/>
                <a:gd name="connsiteY100" fmla="*/ 9467 h 10000"/>
                <a:gd name="connsiteX101" fmla="*/ 6721 w 10000"/>
                <a:gd name="connsiteY101" fmla="*/ 8983 h 10000"/>
                <a:gd name="connsiteX102" fmla="*/ 6340 w 10000"/>
                <a:gd name="connsiteY102" fmla="*/ 9014 h 10000"/>
                <a:gd name="connsiteX103" fmla="*/ 6121 w 10000"/>
                <a:gd name="connsiteY103" fmla="*/ 9311 h 10000"/>
                <a:gd name="connsiteX104" fmla="*/ 6571 w 10000"/>
                <a:gd name="connsiteY104" fmla="*/ 8842 h 10000"/>
                <a:gd name="connsiteX105" fmla="*/ 6433 w 10000"/>
                <a:gd name="connsiteY105" fmla="*/ 8654 h 10000"/>
                <a:gd name="connsiteX106" fmla="*/ 6221 w 10000"/>
                <a:gd name="connsiteY106" fmla="*/ 8310 h 10000"/>
                <a:gd name="connsiteX107" fmla="*/ 5965 w 10000"/>
                <a:gd name="connsiteY107" fmla="*/ 8185 h 10000"/>
                <a:gd name="connsiteX108" fmla="*/ 6099 w 10000"/>
                <a:gd name="connsiteY108" fmla="*/ 8529 h 10000"/>
                <a:gd name="connsiteX109" fmla="*/ 5899 w 10000"/>
                <a:gd name="connsiteY109" fmla="*/ 9374 h 10000"/>
                <a:gd name="connsiteX110" fmla="*/ 5600 w 10000"/>
                <a:gd name="connsiteY110" fmla="*/ 9561 h 10000"/>
                <a:gd name="connsiteX111" fmla="*/ 5832 w 10000"/>
                <a:gd name="connsiteY111" fmla="*/ 9217 h 10000"/>
                <a:gd name="connsiteX112" fmla="*/ 5906 w 10000"/>
                <a:gd name="connsiteY112" fmla="*/ 8513 h 10000"/>
                <a:gd name="connsiteX113" fmla="*/ 5367 w 10000"/>
                <a:gd name="connsiteY113" fmla="*/ 7716 h 10000"/>
                <a:gd name="connsiteX114" fmla="*/ 4873 w 10000"/>
                <a:gd name="connsiteY114" fmla="*/ 7215 h 10000"/>
                <a:gd name="connsiteX115" fmla="*/ 4122 w 10000"/>
                <a:gd name="connsiteY115" fmla="*/ 6324 h 10000"/>
                <a:gd name="connsiteX116" fmla="*/ 3638 w 10000"/>
                <a:gd name="connsiteY116" fmla="*/ 5777 h 10000"/>
                <a:gd name="connsiteX117" fmla="*/ 3039 w 10000"/>
                <a:gd name="connsiteY117" fmla="*/ 5214 h 10000"/>
                <a:gd name="connsiteX118" fmla="*/ 2333 w 10000"/>
                <a:gd name="connsiteY118" fmla="*/ 4745 h 10000"/>
                <a:gd name="connsiteX119" fmla="*/ 1865 w 10000"/>
                <a:gd name="connsiteY119" fmla="*/ 4556 h 10000"/>
                <a:gd name="connsiteX120" fmla="*/ 2166 w 10000"/>
                <a:gd name="connsiteY120" fmla="*/ 4963 h 10000"/>
                <a:gd name="connsiteX121" fmla="*/ 2399 w 10000"/>
                <a:gd name="connsiteY121" fmla="*/ 5839 h 10000"/>
                <a:gd name="connsiteX122" fmla="*/ 2489 w 10000"/>
                <a:gd name="connsiteY122" fmla="*/ 6245 h 10000"/>
                <a:gd name="connsiteX123" fmla="*/ 2567 w 10000"/>
                <a:gd name="connsiteY123" fmla="*/ 6559 h 10000"/>
                <a:gd name="connsiteX124" fmla="*/ 2854 w 10000"/>
                <a:gd name="connsiteY124" fmla="*/ 7074 h 10000"/>
                <a:gd name="connsiteX125" fmla="*/ 2534 w 10000"/>
                <a:gd name="connsiteY125" fmla="*/ 6590 h 10000"/>
                <a:gd name="connsiteX126" fmla="*/ 2200 w 10000"/>
                <a:gd name="connsiteY126" fmla="*/ 5714 h 10000"/>
                <a:gd name="connsiteX127" fmla="*/ 1955 w 10000"/>
                <a:gd name="connsiteY127" fmla="*/ 4994 h 10000"/>
                <a:gd name="connsiteX128" fmla="*/ 1167 w 10000"/>
                <a:gd name="connsiteY128" fmla="*/ 4400 h 10000"/>
                <a:gd name="connsiteX129" fmla="*/ 0 w 10000"/>
                <a:gd name="connsiteY129" fmla="*/ 4463 h 10000"/>
                <a:gd name="connsiteX0" fmla="*/ 0 w 10000"/>
                <a:gd name="connsiteY0" fmla="*/ 4463 h 10000"/>
                <a:gd name="connsiteX1" fmla="*/ 66 w 10000"/>
                <a:gd name="connsiteY1" fmla="*/ 3212 h 10000"/>
                <a:gd name="connsiteX2" fmla="*/ 505 w 10000"/>
                <a:gd name="connsiteY2" fmla="*/ 3430 h 10000"/>
                <a:gd name="connsiteX3" fmla="*/ 1167 w 10000"/>
                <a:gd name="connsiteY3" fmla="*/ 3337 h 10000"/>
                <a:gd name="connsiteX4" fmla="*/ 1799 w 10000"/>
                <a:gd name="connsiteY4" fmla="*/ 2399 h 10000"/>
                <a:gd name="connsiteX5" fmla="*/ 2433 w 10000"/>
                <a:gd name="connsiteY5" fmla="*/ 1804 h 10000"/>
                <a:gd name="connsiteX6" fmla="*/ 3123 w 10000"/>
                <a:gd name="connsiteY6" fmla="*/ 1444 h 10000"/>
                <a:gd name="connsiteX7" fmla="*/ 3965 w 10000"/>
                <a:gd name="connsiteY7" fmla="*/ 1273 h 10000"/>
                <a:gd name="connsiteX8" fmla="*/ 4499 w 10000"/>
                <a:gd name="connsiteY8" fmla="*/ 1178 h 10000"/>
                <a:gd name="connsiteX9" fmla="*/ 5224 w 10000"/>
                <a:gd name="connsiteY9" fmla="*/ 881 h 10000"/>
                <a:gd name="connsiteX10" fmla="*/ 5405 w 10000"/>
                <a:gd name="connsiteY10" fmla="*/ 663 h 10000"/>
                <a:gd name="connsiteX11" fmla="*/ 5472 w 10000"/>
                <a:gd name="connsiteY11" fmla="*/ 6 h 10000"/>
                <a:gd name="connsiteX12" fmla="*/ 5538 w 10000"/>
                <a:gd name="connsiteY12" fmla="*/ 349 h 10000"/>
                <a:gd name="connsiteX13" fmla="*/ 5856 w 10000"/>
                <a:gd name="connsiteY13" fmla="*/ 366 h 10000"/>
                <a:gd name="connsiteX14" fmla="*/ 6188 w 10000"/>
                <a:gd name="connsiteY14" fmla="*/ 162 h 10000"/>
                <a:gd name="connsiteX15" fmla="*/ 5922 w 10000"/>
                <a:gd name="connsiteY15" fmla="*/ 490 h 10000"/>
                <a:gd name="connsiteX16" fmla="*/ 5688 w 10000"/>
                <a:gd name="connsiteY16" fmla="*/ 569 h 10000"/>
                <a:gd name="connsiteX17" fmla="*/ 5466 w 10000"/>
                <a:gd name="connsiteY17" fmla="*/ 960 h 10000"/>
                <a:gd name="connsiteX18" fmla="*/ 4833 w 10000"/>
                <a:gd name="connsiteY18" fmla="*/ 1273 h 10000"/>
                <a:gd name="connsiteX19" fmla="*/ 3899 w 10000"/>
                <a:gd name="connsiteY19" fmla="*/ 1492 h 10000"/>
                <a:gd name="connsiteX20" fmla="*/ 3034 w 10000"/>
                <a:gd name="connsiteY20" fmla="*/ 1741 h 10000"/>
                <a:gd name="connsiteX21" fmla="*/ 2333 w 10000"/>
                <a:gd name="connsiteY21" fmla="*/ 2273 h 10000"/>
                <a:gd name="connsiteX22" fmla="*/ 1903 w 10000"/>
                <a:gd name="connsiteY22" fmla="*/ 2899 h 10000"/>
                <a:gd name="connsiteX23" fmla="*/ 1632 w 10000"/>
                <a:gd name="connsiteY23" fmla="*/ 3430 h 10000"/>
                <a:gd name="connsiteX24" fmla="*/ 2500 w 10000"/>
                <a:gd name="connsiteY24" fmla="*/ 3305 h 10000"/>
                <a:gd name="connsiteX25" fmla="*/ 3965 w 10000"/>
                <a:gd name="connsiteY25" fmla="*/ 2962 h 10000"/>
                <a:gd name="connsiteX26" fmla="*/ 5588 w 10000"/>
                <a:gd name="connsiteY26" fmla="*/ 2680 h 10000"/>
                <a:gd name="connsiteX27" fmla="*/ 6205 w 10000"/>
                <a:gd name="connsiteY27" fmla="*/ 2383 h 10000"/>
                <a:gd name="connsiteX28" fmla="*/ 6600 w 10000"/>
                <a:gd name="connsiteY28" fmla="*/ 1898 h 10000"/>
                <a:gd name="connsiteX29" fmla="*/ 6966 w 10000"/>
                <a:gd name="connsiteY29" fmla="*/ 1335 h 10000"/>
                <a:gd name="connsiteX30" fmla="*/ 7099 w 10000"/>
                <a:gd name="connsiteY30" fmla="*/ 772 h 10000"/>
                <a:gd name="connsiteX31" fmla="*/ 7238 w 10000"/>
                <a:gd name="connsiteY31" fmla="*/ 1147 h 10000"/>
                <a:gd name="connsiteX32" fmla="*/ 7800 w 10000"/>
                <a:gd name="connsiteY32" fmla="*/ 1147 h 10000"/>
                <a:gd name="connsiteX33" fmla="*/ 7501 w 10000"/>
                <a:gd name="connsiteY33" fmla="*/ 1273 h 10000"/>
                <a:gd name="connsiteX34" fmla="*/ 7222 w 10000"/>
                <a:gd name="connsiteY34" fmla="*/ 1507 h 10000"/>
                <a:gd name="connsiteX35" fmla="*/ 6998 w 10000"/>
                <a:gd name="connsiteY35" fmla="*/ 1898 h 10000"/>
                <a:gd name="connsiteX36" fmla="*/ 6700 w 10000"/>
                <a:gd name="connsiteY36" fmla="*/ 2304 h 10000"/>
                <a:gd name="connsiteX37" fmla="*/ 6456 w 10000"/>
                <a:gd name="connsiteY37" fmla="*/ 2633 h 10000"/>
                <a:gd name="connsiteX38" fmla="*/ 6839 w 10000"/>
                <a:gd name="connsiteY38" fmla="*/ 2790 h 10000"/>
                <a:gd name="connsiteX39" fmla="*/ 7423 w 10000"/>
                <a:gd name="connsiteY39" fmla="*/ 2899 h 10000"/>
                <a:gd name="connsiteX40" fmla="*/ 7800 w 10000"/>
                <a:gd name="connsiteY40" fmla="*/ 2805 h 10000"/>
                <a:gd name="connsiteX41" fmla="*/ 8304 w 10000"/>
                <a:gd name="connsiteY41" fmla="*/ 2477 h 10000"/>
                <a:gd name="connsiteX42" fmla="*/ 9233 w 10000"/>
                <a:gd name="connsiteY42" fmla="*/ 2461 h 10000"/>
                <a:gd name="connsiteX43" fmla="*/ 8901 w 10000"/>
                <a:gd name="connsiteY43" fmla="*/ 2461 h 10000"/>
                <a:gd name="connsiteX44" fmla="*/ 8200 w 10000"/>
                <a:gd name="connsiteY44" fmla="*/ 2867 h 10000"/>
                <a:gd name="connsiteX45" fmla="*/ 7834 w 10000"/>
                <a:gd name="connsiteY45" fmla="*/ 3181 h 10000"/>
                <a:gd name="connsiteX46" fmla="*/ 7990 w 10000"/>
                <a:gd name="connsiteY46" fmla="*/ 3493 h 10000"/>
                <a:gd name="connsiteX47" fmla="*/ 8371 w 10000"/>
                <a:gd name="connsiteY47" fmla="*/ 3853 h 10000"/>
                <a:gd name="connsiteX48" fmla="*/ 8734 w 10000"/>
                <a:gd name="connsiteY48" fmla="*/ 4119 h 10000"/>
                <a:gd name="connsiteX49" fmla="*/ 8689 w 10000"/>
                <a:gd name="connsiteY49" fmla="*/ 4259 h 10000"/>
                <a:gd name="connsiteX50" fmla="*/ 8099 w 10000"/>
                <a:gd name="connsiteY50" fmla="*/ 3837 h 10000"/>
                <a:gd name="connsiteX51" fmla="*/ 7523 w 10000"/>
                <a:gd name="connsiteY51" fmla="*/ 3337 h 10000"/>
                <a:gd name="connsiteX52" fmla="*/ 6866 w 10000"/>
                <a:gd name="connsiteY52" fmla="*/ 3087 h 10000"/>
                <a:gd name="connsiteX53" fmla="*/ 6205 w 10000"/>
                <a:gd name="connsiteY53" fmla="*/ 2946 h 10000"/>
                <a:gd name="connsiteX54" fmla="*/ 5567 w 10000"/>
                <a:gd name="connsiteY54" fmla="*/ 2993 h 10000"/>
                <a:gd name="connsiteX55" fmla="*/ 4071 w 10000"/>
                <a:gd name="connsiteY55" fmla="*/ 3259 h 10000"/>
                <a:gd name="connsiteX56" fmla="*/ 3638 w 10000"/>
                <a:gd name="connsiteY56" fmla="*/ 3384 h 10000"/>
                <a:gd name="connsiteX57" fmla="*/ 4100 w 10000"/>
                <a:gd name="connsiteY57" fmla="*/ 3744 h 10000"/>
                <a:gd name="connsiteX58" fmla="*/ 4955 w 10000"/>
                <a:gd name="connsiteY58" fmla="*/ 4400 h 10000"/>
                <a:gd name="connsiteX59" fmla="*/ 5423 w 10000"/>
                <a:gd name="connsiteY59" fmla="*/ 4838 h 10000"/>
                <a:gd name="connsiteX60" fmla="*/ 6134 w 10000"/>
                <a:gd name="connsiteY60" fmla="*/ 5401 h 10000"/>
                <a:gd name="connsiteX61" fmla="*/ 7222 w 10000"/>
                <a:gd name="connsiteY61" fmla="*/ 5902 h 10000"/>
                <a:gd name="connsiteX62" fmla="*/ 7834 w 10000"/>
                <a:gd name="connsiteY62" fmla="*/ 6027 h 10000"/>
                <a:gd name="connsiteX63" fmla="*/ 8165 w 10000"/>
                <a:gd name="connsiteY63" fmla="*/ 5777 h 10000"/>
                <a:gd name="connsiteX64" fmla="*/ 8600 w 10000"/>
                <a:gd name="connsiteY64" fmla="*/ 5651 h 10000"/>
                <a:gd name="connsiteX65" fmla="*/ 9166 w 10000"/>
                <a:gd name="connsiteY65" fmla="*/ 5839 h 10000"/>
                <a:gd name="connsiteX66" fmla="*/ 8767 w 10000"/>
                <a:gd name="connsiteY66" fmla="*/ 5746 h 10000"/>
                <a:gd name="connsiteX67" fmla="*/ 8321 w 10000"/>
                <a:gd name="connsiteY67" fmla="*/ 5871 h 10000"/>
                <a:gd name="connsiteX68" fmla="*/ 8056 w 10000"/>
                <a:gd name="connsiteY68" fmla="*/ 6168 h 10000"/>
                <a:gd name="connsiteX69" fmla="*/ 8354 w 10000"/>
                <a:gd name="connsiteY69" fmla="*/ 6511 h 10000"/>
                <a:gd name="connsiteX70" fmla="*/ 8705 w 10000"/>
                <a:gd name="connsiteY70" fmla="*/ 6652 h 10000"/>
                <a:gd name="connsiteX71" fmla="*/ 9338 w 10000"/>
                <a:gd name="connsiteY71" fmla="*/ 6606 h 10000"/>
                <a:gd name="connsiteX72" fmla="*/ 10000 w 10000"/>
                <a:gd name="connsiteY72" fmla="*/ 6496 h 10000"/>
                <a:gd name="connsiteX73" fmla="*/ 9433 w 10000"/>
                <a:gd name="connsiteY73" fmla="*/ 6715 h 10000"/>
                <a:gd name="connsiteX74" fmla="*/ 8567 w 10000"/>
                <a:gd name="connsiteY74" fmla="*/ 6808 h 10000"/>
                <a:gd name="connsiteX75" fmla="*/ 8133 w 10000"/>
                <a:gd name="connsiteY75" fmla="*/ 6590 h 10000"/>
                <a:gd name="connsiteX76" fmla="*/ 7706 w 10000"/>
                <a:gd name="connsiteY76" fmla="*/ 6230 h 10000"/>
                <a:gd name="connsiteX77" fmla="*/ 6899 w 10000"/>
                <a:gd name="connsiteY77" fmla="*/ 5996 h 10000"/>
                <a:gd name="connsiteX78" fmla="*/ 5567 w 10000"/>
                <a:gd name="connsiteY78" fmla="*/ 5276 h 10000"/>
                <a:gd name="connsiteX79" fmla="*/ 4467 w 10000"/>
                <a:gd name="connsiteY79" fmla="*/ 4307 h 10000"/>
                <a:gd name="connsiteX80" fmla="*/ 3699 w 10000"/>
                <a:gd name="connsiteY80" fmla="*/ 3806 h 10000"/>
                <a:gd name="connsiteX81" fmla="*/ 2931 w 10000"/>
                <a:gd name="connsiteY81" fmla="*/ 3712 h 10000"/>
                <a:gd name="connsiteX82" fmla="*/ 1565 w 10000"/>
                <a:gd name="connsiteY82" fmla="*/ 4088 h 10000"/>
                <a:gd name="connsiteX83" fmla="*/ 2067 w 10000"/>
                <a:gd name="connsiteY83" fmla="*/ 4307 h 10000"/>
                <a:gd name="connsiteX84" fmla="*/ 3300 w 10000"/>
                <a:gd name="connsiteY84" fmla="*/ 5057 h 10000"/>
                <a:gd name="connsiteX85" fmla="*/ 4021 w 10000"/>
                <a:gd name="connsiteY85" fmla="*/ 5808 h 10000"/>
                <a:gd name="connsiteX86" fmla="*/ 4638 w 10000"/>
                <a:gd name="connsiteY86" fmla="*/ 6606 h 10000"/>
                <a:gd name="connsiteX87" fmla="*/ 5466 w 10000"/>
                <a:gd name="connsiteY87" fmla="*/ 7560 h 10000"/>
                <a:gd name="connsiteX88" fmla="*/ 6433 w 10000"/>
                <a:gd name="connsiteY88" fmla="*/ 8185 h 10000"/>
                <a:gd name="connsiteX89" fmla="*/ 7455 w 10000"/>
                <a:gd name="connsiteY89" fmla="*/ 8451 h 10000"/>
                <a:gd name="connsiteX90" fmla="*/ 8099 w 10000"/>
                <a:gd name="connsiteY90" fmla="*/ 9060 h 10000"/>
                <a:gd name="connsiteX91" fmla="*/ 8299 w 10000"/>
                <a:gd name="connsiteY91" fmla="*/ 9374 h 10000"/>
                <a:gd name="connsiteX92" fmla="*/ 8066 w 10000"/>
                <a:gd name="connsiteY92" fmla="*/ 9155 h 10000"/>
                <a:gd name="connsiteX93" fmla="*/ 7567 w 10000"/>
                <a:gd name="connsiteY93" fmla="*/ 8686 h 10000"/>
                <a:gd name="connsiteX94" fmla="*/ 6998 w 10000"/>
                <a:gd name="connsiteY94" fmla="*/ 8466 h 10000"/>
                <a:gd name="connsiteX95" fmla="*/ 6600 w 10000"/>
                <a:gd name="connsiteY95" fmla="*/ 8497 h 10000"/>
                <a:gd name="connsiteX96" fmla="*/ 6800 w 10000"/>
                <a:gd name="connsiteY96" fmla="*/ 8811 h 10000"/>
                <a:gd name="connsiteX97" fmla="*/ 6939 w 10000"/>
                <a:gd name="connsiteY97" fmla="*/ 9295 h 10000"/>
                <a:gd name="connsiteX98" fmla="*/ 6800 w 10000"/>
                <a:gd name="connsiteY98" fmla="*/ 9999 h 10000"/>
                <a:gd name="connsiteX99" fmla="*/ 6833 w 10000"/>
                <a:gd name="connsiteY99" fmla="*/ 9467 h 10000"/>
                <a:gd name="connsiteX100" fmla="*/ 6721 w 10000"/>
                <a:gd name="connsiteY100" fmla="*/ 8983 h 10000"/>
                <a:gd name="connsiteX101" fmla="*/ 6340 w 10000"/>
                <a:gd name="connsiteY101" fmla="*/ 9014 h 10000"/>
                <a:gd name="connsiteX102" fmla="*/ 6121 w 10000"/>
                <a:gd name="connsiteY102" fmla="*/ 9311 h 10000"/>
                <a:gd name="connsiteX103" fmla="*/ 6571 w 10000"/>
                <a:gd name="connsiteY103" fmla="*/ 8842 h 10000"/>
                <a:gd name="connsiteX104" fmla="*/ 6433 w 10000"/>
                <a:gd name="connsiteY104" fmla="*/ 8654 h 10000"/>
                <a:gd name="connsiteX105" fmla="*/ 6221 w 10000"/>
                <a:gd name="connsiteY105" fmla="*/ 8310 h 10000"/>
                <a:gd name="connsiteX106" fmla="*/ 5965 w 10000"/>
                <a:gd name="connsiteY106" fmla="*/ 8185 h 10000"/>
                <a:gd name="connsiteX107" fmla="*/ 6099 w 10000"/>
                <a:gd name="connsiteY107" fmla="*/ 8529 h 10000"/>
                <a:gd name="connsiteX108" fmla="*/ 5899 w 10000"/>
                <a:gd name="connsiteY108" fmla="*/ 9374 h 10000"/>
                <a:gd name="connsiteX109" fmla="*/ 5600 w 10000"/>
                <a:gd name="connsiteY109" fmla="*/ 9561 h 10000"/>
                <a:gd name="connsiteX110" fmla="*/ 5832 w 10000"/>
                <a:gd name="connsiteY110" fmla="*/ 9217 h 10000"/>
                <a:gd name="connsiteX111" fmla="*/ 5906 w 10000"/>
                <a:gd name="connsiteY111" fmla="*/ 8513 h 10000"/>
                <a:gd name="connsiteX112" fmla="*/ 5367 w 10000"/>
                <a:gd name="connsiteY112" fmla="*/ 7716 h 10000"/>
                <a:gd name="connsiteX113" fmla="*/ 4873 w 10000"/>
                <a:gd name="connsiteY113" fmla="*/ 7215 h 10000"/>
                <a:gd name="connsiteX114" fmla="*/ 4122 w 10000"/>
                <a:gd name="connsiteY114" fmla="*/ 6324 h 10000"/>
                <a:gd name="connsiteX115" fmla="*/ 3638 w 10000"/>
                <a:gd name="connsiteY115" fmla="*/ 5777 h 10000"/>
                <a:gd name="connsiteX116" fmla="*/ 3039 w 10000"/>
                <a:gd name="connsiteY116" fmla="*/ 5214 h 10000"/>
                <a:gd name="connsiteX117" fmla="*/ 2333 w 10000"/>
                <a:gd name="connsiteY117" fmla="*/ 4745 h 10000"/>
                <a:gd name="connsiteX118" fmla="*/ 1865 w 10000"/>
                <a:gd name="connsiteY118" fmla="*/ 4556 h 10000"/>
                <a:gd name="connsiteX119" fmla="*/ 2166 w 10000"/>
                <a:gd name="connsiteY119" fmla="*/ 4963 h 10000"/>
                <a:gd name="connsiteX120" fmla="*/ 2399 w 10000"/>
                <a:gd name="connsiteY120" fmla="*/ 5839 h 10000"/>
                <a:gd name="connsiteX121" fmla="*/ 2489 w 10000"/>
                <a:gd name="connsiteY121" fmla="*/ 6245 h 10000"/>
                <a:gd name="connsiteX122" fmla="*/ 2567 w 10000"/>
                <a:gd name="connsiteY122" fmla="*/ 6559 h 10000"/>
                <a:gd name="connsiteX123" fmla="*/ 2854 w 10000"/>
                <a:gd name="connsiteY123" fmla="*/ 7074 h 10000"/>
                <a:gd name="connsiteX124" fmla="*/ 2534 w 10000"/>
                <a:gd name="connsiteY124" fmla="*/ 6590 h 10000"/>
                <a:gd name="connsiteX125" fmla="*/ 2200 w 10000"/>
                <a:gd name="connsiteY125" fmla="*/ 5714 h 10000"/>
                <a:gd name="connsiteX126" fmla="*/ 1955 w 10000"/>
                <a:gd name="connsiteY126" fmla="*/ 4994 h 10000"/>
                <a:gd name="connsiteX127" fmla="*/ 1167 w 10000"/>
                <a:gd name="connsiteY127" fmla="*/ 4400 h 10000"/>
                <a:gd name="connsiteX128" fmla="*/ 0 w 10000"/>
                <a:gd name="connsiteY128" fmla="*/ 4463 h 10000"/>
                <a:gd name="connsiteX0" fmla="*/ 0 w 10000"/>
                <a:gd name="connsiteY0" fmla="*/ 4463 h 10000"/>
                <a:gd name="connsiteX1" fmla="*/ 505 w 10000"/>
                <a:gd name="connsiteY1" fmla="*/ 3430 h 10000"/>
                <a:gd name="connsiteX2" fmla="*/ 1167 w 10000"/>
                <a:gd name="connsiteY2" fmla="*/ 3337 h 10000"/>
                <a:gd name="connsiteX3" fmla="*/ 1799 w 10000"/>
                <a:gd name="connsiteY3" fmla="*/ 2399 h 10000"/>
                <a:gd name="connsiteX4" fmla="*/ 2433 w 10000"/>
                <a:gd name="connsiteY4" fmla="*/ 1804 h 10000"/>
                <a:gd name="connsiteX5" fmla="*/ 3123 w 10000"/>
                <a:gd name="connsiteY5" fmla="*/ 1444 h 10000"/>
                <a:gd name="connsiteX6" fmla="*/ 3965 w 10000"/>
                <a:gd name="connsiteY6" fmla="*/ 1273 h 10000"/>
                <a:gd name="connsiteX7" fmla="*/ 4499 w 10000"/>
                <a:gd name="connsiteY7" fmla="*/ 1178 h 10000"/>
                <a:gd name="connsiteX8" fmla="*/ 5224 w 10000"/>
                <a:gd name="connsiteY8" fmla="*/ 881 h 10000"/>
                <a:gd name="connsiteX9" fmla="*/ 5405 w 10000"/>
                <a:gd name="connsiteY9" fmla="*/ 663 h 10000"/>
                <a:gd name="connsiteX10" fmla="*/ 5472 w 10000"/>
                <a:gd name="connsiteY10" fmla="*/ 6 h 10000"/>
                <a:gd name="connsiteX11" fmla="*/ 5538 w 10000"/>
                <a:gd name="connsiteY11" fmla="*/ 349 h 10000"/>
                <a:gd name="connsiteX12" fmla="*/ 5856 w 10000"/>
                <a:gd name="connsiteY12" fmla="*/ 366 h 10000"/>
                <a:gd name="connsiteX13" fmla="*/ 6188 w 10000"/>
                <a:gd name="connsiteY13" fmla="*/ 162 h 10000"/>
                <a:gd name="connsiteX14" fmla="*/ 5922 w 10000"/>
                <a:gd name="connsiteY14" fmla="*/ 490 h 10000"/>
                <a:gd name="connsiteX15" fmla="*/ 5688 w 10000"/>
                <a:gd name="connsiteY15" fmla="*/ 569 h 10000"/>
                <a:gd name="connsiteX16" fmla="*/ 5466 w 10000"/>
                <a:gd name="connsiteY16" fmla="*/ 960 h 10000"/>
                <a:gd name="connsiteX17" fmla="*/ 4833 w 10000"/>
                <a:gd name="connsiteY17" fmla="*/ 1273 h 10000"/>
                <a:gd name="connsiteX18" fmla="*/ 3899 w 10000"/>
                <a:gd name="connsiteY18" fmla="*/ 1492 h 10000"/>
                <a:gd name="connsiteX19" fmla="*/ 3034 w 10000"/>
                <a:gd name="connsiteY19" fmla="*/ 1741 h 10000"/>
                <a:gd name="connsiteX20" fmla="*/ 2333 w 10000"/>
                <a:gd name="connsiteY20" fmla="*/ 2273 h 10000"/>
                <a:gd name="connsiteX21" fmla="*/ 1903 w 10000"/>
                <a:gd name="connsiteY21" fmla="*/ 2899 h 10000"/>
                <a:gd name="connsiteX22" fmla="*/ 1632 w 10000"/>
                <a:gd name="connsiteY22" fmla="*/ 3430 h 10000"/>
                <a:gd name="connsiteX23" fmla="*/ 2500 w 10000"/>
                <a:gd name="connsiteY23" fmla="*/ 3305 h 10000"/>
                <a:gd name="connsiteX24" fmla="*/ 3965 w 10000"/>
                <a:gd name="connsiteY24" fmla="*/ 2962 h 10000"/>
                <a:gd name="connsiteX25" fmla="*/ 5588 w 10000"/>
                <a:gd name="connsiteY25" fmla="*/ 2680 h 10000"/>
                <a:gd name="connsiteX26" fmla="*/ 6205 w 10000"/>
                <a:gd name="connsiteY26" fmla="*/ 2383 h 10000"/>
                <a:gd name="connsiteX27" fmla="*/ 6600 w 10000"/>
                <a:gd name="connsiteY27" fmla="*/ 1898 h 10000"/>
                <a:gd name="connsiteX28" fmla="*/ 6966 w 10000"/>
                <a:gd name="connsiteY28" fmla="*/ 1335 h 10000"/>
                <a:gd name="connsiteX29" fmla="*/ 7099 w 10000"/>
                <a:gd name="connsiteY29" fmla="*/ 772 h 10000"/>
                <a:gd name="connsiteX30" fmla="*/ 7238 w 10000"/>
                <a:gd name="connsiteY30" fmla="*/ 1147 h 10000"/>
                <a:gd name="connsiteX31" fmla="*/ 7800 w 10000"/>
                <a:gd name="connsiteY31" fmla="*/ 1147 h 10000"/>
                <a:gd name="connsiteX32" fmla="*/ 7501 w 10000"/>
                <a:gd name="connsiteY32" fmla="*/ 1273 h 10000"/>
                <a:gd name="connsiteX33" fmla="*/ 7222 w 10000"/>
                <a:gd name="connsiteY33" fmla="*/ 1507 h 10000"/>
                <a:gd name="connsiteX34" fmla="*/ 6998 w 10000"/>
                <a:gd name="connsiteY34" fmla="*/ 1898 h 10000"/>
                <a:gd name="connsiteX35" fmla="*/ 6700 w 10000"/>
                <a:gd name="connsiteY35" fmla="*/ 2304 h 10000"/>
                <a:gd name="connsiteX36" fmla="*/ 6456 w 10000"/>
                <a:gd name="connsiteY36" fmla="*/ 2633 h 10000"/>
                <a:gd name="connsiteX37" fmla="*/ 6839 w 10000"/>
                <a:gd name="connsiteY37" fmla="*/ 2790 h 10000"/>
                <a:gd name="connsiteX38" fmla="*/ 7423 w 10000"/>
                <a:gd name="connsiteY38" fmla="*/ 2899 h 10000"/>
                <a:gd name="connsiteX39" fmla="*/ 7800 w 10000"/>
                <a:gd name="connsiteY39" fmla="*/ 2805 h 10000"/>
                <a:gd name="connsiteX40" fmla="*/ 8304 w 10000"/>
                <a:gd name="connsiteY40" fmla="*/ 2477 h 10000"/>
                <a:gd name="connsiteX41" fmla="*/ 9233 w 10000"/>
                <a:gd name="connsiteY41" fmla="*/ 2461 h 10000"/>
                <a:gd name="connsiteX42" fmla="*/ 8901 w 10000"/>
                <a:gd name="connsiteY42" fmla="*/ 2461 h 10000"/>
                <a:gd name="connsiteX43" fmla="*/ 8200 w 10000"/>
                <a:gd name="connsiteY43" fmla="*/ 2867 h 10000"/>
                <a:gd name="connsiteX44" fmla="*/ 7834 w 10000"/>
                <a:gd name="connsiteY44" fmla="*/ 3181 h 10000"/>
                <a:gd name="connsiteX45" fmla="*/ 7990 w 10000"/>
                <a:gd name="connsiteY45" fmla="*/ 3493 h 10000"/>
                <a:gd name="connsiteX46" fmla="*/ 8371 w 10000"/>
                <a:gd name="connsiteY46" fmla="*/ 3853 h 10000"/>
                <a:gd name="connsiteX47" fmla="*/ 8734 w 10000"/>
                <a:gd name="connsiteY47" fmla="*/ 4119 h 10000"/>
                <a:gd name="connsiteX48" fmla="*/ 8689 w 10000"/>
                <a:gd name="connsiteY48" fmla="*/ 4259 h 10000"/>
                <a:gd name="connsiteX49" fmla="*/ 8099 w 10000"/>
                <a:gd name="connsiteY49" fmla="*/ 3837 h 10000"/>
                <a:gd name="connsiteX50" fmla="*/ 7523 w 10000"/>
                <a:gd name="connsiteY50" fmla="*/ 3337 h 10000"/>
                <a:gd name="connsiteX51" fmla="*/ 6866 w 10000"/>
                <a:gd name="connsiteY51" fmla="*/ 3087 h 10000"/>
                <a:gd name="connsiteX52" fmla="*/ 6205 w 10000"/>
                <a:gd name="connsiteY52" fmla="*/ 2946 h 10000"/>
                <a:gd name="connsiteX53" fmla="*/ 5567 w 10000"/>
                <a:gd name="connsiteY53" fmla="*/ 2993 h 10000"/>
                <a:gd name="connsiteX54" fmla="*/ 4071 w 10000"/>
                <a:gd name="connsiteY54" fmla="*/ 3259 h 10000"/>
                <a:gd name="connsiteX55" fmla="*/ 3638 w 10000"/>
                <a:gd name="connsiteY55" fmla="*/ 3384 h 10000"/>
                <a:gd name="connsiteX56" fmla="*/ 4100 w 10000"/>
                <a:gd name="connsiteY56" fmla="*/ 3744 h 10000"/>
                <a:gd name="connsiteX57" fmla="*/ 4955 w 10000"/>
                <a:gd name="connsiteY57" fmla="*/ 4400 h 10000"/>
                <a:gd name="connsiteX58" fmla="*/ 5423 w 10000"/>
                <a:gd name="connsiteY58" fmla="*/ 4838 h 10000"/>
                <a:gd name="connsiteX59" fmla="*/ 6134 w 10000"/>
                <a:gd name="connsiteY59" fmla="*/ 5401 h 10000"/>
                <a:gd name="connsiteX60" fmla="*/ 7222 w 10000"/>
                <a:gd name="connsiteY60" fmla="*/ 5902 h 10000"/>
                <a:gd name="connsiteX61" fmla="*/ 7834 w 10000"/>
                <a:gd name="connsiteY61" fmla="*/ 6027 h 10000"/>
                <a:gd name="connsiteX62" fmla="*/ 8165 w 10000"/>
                <a:gd name="connsiteY62" fmla="*/ 5777 h 10000"/>
                <a:gd name="connsiteX63" fmla="*/ 8600 w 10000"/>
                <a:gd name="connsiteY63" fmla="*/ 5651 h 10000"/>
                <a:gd name="connsiteX64" fmla="*/ 9166 w 10000"/>
                <a:gd name="connsiteY64" fmla="*/ 5839 h 10000"/>
                <a:gd name="connsiteX65" fmla="*/ 8767 w 10000"/>
                <a:gd name="connsiteY65" fmla="*/ 5746 h 10000"/>
                <a:gd name="connsiteX66" fmla="*/ 8321 w 10000"/>
                <a:gd name="connsiteY66" fmla="*/ 5871 h 10000"/>
                <a:gd name="connsiteX67" fmla="*/ 8056 w 10000"/>
                <a:gd name="connsiteY67" fmla="*/ 6168 h 10000"/>
                <a:gd name="connsiteX68" fmla="*/ 8354 w 10000"/>
                <a:gd name="connsiteY68" fmla="*/ 6511 h 10000"/>
                <a:gd name="connsiteX69" fmla="*/ 8705 w 10000"/>
                <a:gd name="connsiteY69" fmla="*/ 6652 h 10000"/>
                <a:gd name="connsiteX70" fmla="*/ 9338 w 10000"/>
                <a:gd name="connsiteY70" fmla="*/ 6606 h 10000"/>
                <a:gd name="connsiteX71" fmla="*/ 10000 w 10000"/>
                <a:gd name="connsiteY71" fmla="*/ 6496 h 10000"/>
                <a:gd name="connsiteX72" fmla="*/ 9433 w 10000"/>
                <a:gd name="connsiteY72" fmla="*/ 6715 h 10000"/>
                <a:gd name="connsiteX73" fmla="*/ 8567 w 10000"/>
                <a:gd name="connsiteY73" fmla="*/ 6808 h 10000"/>
                <a:gd name="connsiteX74" fmla="*/ 8133 w 10000"/>
                <a:gd name="connsiteY74" fmla="*/ 6590 h 10000"/>
                <a:gd name="connsiteX75" fmla="*/ 7706 w 10000"/>
                <a:gd name="connsiteY75" fmla="*/ 6230 h 10000"/>
                <a:gd name="connsiteX76" fmla="*/ 6899 w 10000"/>
                <a:gd name="connsiteY76" fmla="*/ 5996 h 10000"/>
                <a:gd name="connsiteX77" fmla="*/ 5567 w 10000"/>
                <a:gd name="connsiteY77" fmla="*/ 5276 h 10000"/>
                <a:gd name="connsiteX78" fmla="*/ 4467 w 10000"/>
                <a:gd name="connsiteY78" fmla="*/ 4307 h 10000"/>
                <a:gd name="connsiteX79" fmla="*/ 3699 w 10000"/>
                <a:gd name="connsiteY79" fmla="*/ 3806 h 10000"/>
                <a:gd name="connsiteX80" fmla="*/ 2931 w 10000"/>
                <a:gd name="connsiteY80" fmla="*/ 3712 h 10000"/>
                <a:gd name="connsiteX81" fmla="*/ 1565 w 10000"/>
                <a:gd name="connsiteY81" fmla="*/ 4088 h 10000"/>
                <a:gd name="connsiteX82" fmla="*/ 2067 w 10000"/>
                <a:gd name="connsiteY82" fmla="*/ 4307 h 10000"/>
                <a:gd name="connsiteX83" fmla="*/ 3300 w 10000"/>
                <a:gd name="connsiteY83" fmla="*/ 5057 h 10000"/>
                <a:gd name="connsiteX84" fmla="*/ 4021 w 10000"/>
                <a:gd name="connsiteY84" fmla="*/ 5808 h 10000"/>
                <a:gd name="connsiteX85" fmla="*/ 4638 w 10000"/>
                <a:gd name="connsiteY85" fmla="*/ 6606 h 10000"/>
                <a:gd name="connsiteX86" fmla="*/ 5466 w 10000"/>
                <a:gd name="connsiteY86" fmla="*/ 7560 h 10000"/>
                <a:gd name="connsiteX87" fmla="*/ 6433 w 10000"/>
                <a:gd name="connsiteY87" fmla="*/ 8185 h 10000"/>
                <a:gd name="connsiteX88" fmla="*/ 7455 w 10000"/>
                <a:gd name="connsiteY88" fmla="*/ 8451 h 10000"/>
                <a:gd name="connsiteX89" fmla="*/ 8099 w 10000"/>
                <a:gd name="connsiteY89" fmla="*/ 9060 h 10000"/>
                <a:gd name="connsiteX90" fmla="*/ 8299 w 10000"/>
                <a:gd name="connsiteY90" fmla="*/ 9374 h 10000"/>
                <a:gd name="connsiteX91" fmla="*/ 8066 w 10000"/>
                <a:gd name="connsiteY91" fmla="*/ 9155 h 10000"/>
                <a:gd name="connsiteX92" fmla="*/ 7567 w 10000"/>
                <a:gd name="connsiteY92" fmla="*/ 8686 h 10000"/>
                <a:gd name="connsiteX93" fmla="*/ 6998 w 10000"/>
                <a:gd name="connsiteY93" fmla="*/ 8466 h 10000"/>
                <a:gd name="connsiteX94" fmla="*/ 6600 w 10000"/>
                <a:gd name="connsiteY94" fmla="*/ 8497 h 10000"/>
                <a:gd name="connsiteX95" fmla="*/ 6800 w 10000"/>
                <a:gd name="connsiteY95" fmla="*/ 8811 h 10000"/>
                <a:gd name="connsiteX96" fmla="*/ 6939 w 10000"/>
                <a:gd name="connsiteY96" fmla="*/ 9295 h 10000"/>
                <a:gd name="connsiteX97" fmla="*/ 6800 w 10000"/>
                <a:gd name="connsiteY97" fmla="*/ 9999 h 10000"/>
                <a:gd name="connsiteX98" fmla="*/ 6833 w 10000"/>
                <a:gd name="connsiteY98" fmla="*/ 9467 h 10000"/>
                <a:gd name="connsiteX99" fmla="*/ 6721 w 10000"/>
                <a:gd name="connsiteY99" fmla="*/ 8983 h 10000"/>
                <a:gd name="connsiteX100" fmla="*/ 6340 w 10000"/>
                <a:gd name="connsiteY100" fmla="*/ 9014 h 10000"/>
                <a:gd name="connsiteX101" fmla="*/ 6121 w 10000"/>
                <a:gd name="connsiteY101" fmla="*/ 9311 h 10000"/>
                <a:gd name="connsiteX102" fmla="*/ 6571 w 10000"/>
                <a:gd name="connsiteY102" fmla="*/ 8842 h 10000"/>
                <a:gd name="connsiteX103" fmla="*/ 6433 w 10000"/>
                <a:gd name="connsiteY103" fmla="*/ 8654 h 10000"/>
                <a:gd name="connsiteX104" fmla="*/ 6221 w 10000"/>
                <a:gd name="connsiteY104" fmla="*/ 8310 h 10000"/>
                <a:gd name="connsiteX105" fmla="*/ 5965 w 10000"/>
                <a:gd name="connsiteY105" fmla="*/ 8185 h 10000"/>
                <a:gd name="connsiteX106" fmla="*/ 6099 w 10000"/>
                <a:gd name="connsiteY106" fmla="*/ 8529 h 10000"/>
                <a:gd name="connsiteX107" fmla="*/ 5899 w 10000"/>
                <a:gd name="connsiteY107" fmla="*/ 9374 h 10000"/>
                <a:gd name="connsiteX108" fmla="*/ 5600 w 10000"/>
                <a:gd name="connsiteY108" fmla="*/ 9561 h 10000"/>
                <a:gd name="connsiteX109" fmla="*/ 5832 w 10000"/>
                <a:gd name="connsiteY109" fmla="*/ 9217 h 10000"/>
                <a:gd name="connsiteX110" fmla="*/ 5906 w 10000"/>
                <a:gd name="connsiteY110" fmla="*/ 8513 h 10000"/>
                <a:gd name="connsiteX111" fmla="*/ 5367 w 10000"/>
                <a:gd name="connsiteY111" fmla="*/ 7716 h 10000"/>
                <a:gd name="connsiteX112" fmla="*/ 4873 w 10000"/>
                <a:gd name="connsiteY112" fmla="*/ 7215 h 10000"/>
                <a:gd name="connsiteX113" fmla="*/ 4122 w 10000"/>
                <a:gd name="connsiteY113" fmla="*/ 6324 h 10000"/>
                <a:gd name="connsiteX114" fmla="*/ 3638 w 10000"/>
                <a:gd name="connsiteY114" fmla="*/ 5777 h 10000"/>
                <a:gd name="connsiteX115" fmla="*/ 3039 w 10000"/>
                <a:gd name="connsiteY115" fmla="*/ 5214 h 10000"/>
                <a:gd name="connsiteX116" fmla="*/ 2333 w 10000"/>
                <a:gd name="connsiteY116" fmla="*/ 4745 h 10000"/>
                <a:gd name="connsiteX117" fmla="*/ 1865 w 10000"/>
                <a:gd name="connsiteY117" fmla="*/ 4556 h 10000"/>
                <a:gd name="connsiteX118" fmla="*/ 2166 w 10000"/>
                <a:gd name="connsiteY118" fmla="*/ 4963 h 10000"/>
                <a:gd name="connsiteX119" fmla="*/ 2399 w 10000"/>
                <a:gd name="connsiteY119" fmla="*/ 5839 h 10000"/>
                <a:gd name="connsiteX120" fmla="*/ 2489 w 10000"/>
                <a:gd name="connsiteY120" fmla="*/ 6245 h 10000"/>
                <a:gd name="connsiteX121" fmla="*/ 2567 w 10000"/>
                <a:gd name="connsiteY121" fmla="*/ 6559 h 10000"/>
                <a:gd name="connsiteX122" fmla="*/ 2854 w 10000"/>
                <a:gd name="connsiteY122" fmla="*/ 7074 h 10000"/>
                <a:gd name="connsiteX123" fmla="*/ 2534 w 10000"/>
                <a:gd name="connsiteY123" fmla="*/ 6590 h 10000"/>
                <a:gd name="connsiteX124" fmla="*/ 2200 w 10000"/>
                <a:gd name="connsiteY124" fmla="*/ 5714 h 10000"/>
                <a:gd name="connsiteX125" fmla="*/ 1955 w 10000"/>
                <a:gd name="connsiteY125" fmla="*/ 4994 h 10000"/>
                <a:gd name="connsiteX126" fmla="*/ 1167 w 10000"/>
                <a:gd name="connsiteY126" fmla="*/ 4400 h 10000"/>
                <a:gd name="connsiteX127" fmla="*/ 0 w 10000"/>
                <a:gd name="connsiteY127" fmla="*/ 4463 h 10000"/>
                <a:gd name="connsiteX0" fmla="*/ 662 w 9495"/>
                <a:gd name="connsiteY0" fmla="*/ 4400 h 10000"/>
                <a:gd name="connsiteX1" fmla="*/ 0 w 9495"/>
                <a:gd name="connsiteY1" fmla="*/ 3430 h 10000"/>
                <a:gd name="connsiteX2" fmla="*/ 662 w 9495"/>
                <a:gd name="connsiteY2" fmla="*/ 3337 h 10000"/>
                <a:gd name="connsiteX3" fmla="*/ 1294 w 9495"/>
                <a:gd name="connsiteY3" fmla="*/ 2399 h 10000"/>
                <a:gd name="connsiteX4" fmla="*/ 1928 w 9495"/>
                <a:gd name="connsiteY4" fmla="*/ 1804 h 10000"/>
                <a:gd name="connsiteX5" fmla="*/ 2618 w 9495"/>
                <a:gd name="connsiteY5" fmla="*/ 1444 h 10000"/>
                <a:gd name="connsiteX6" fmla="*/ 3460 w 9495"/>
                <a:gd name="connsiteY6" fmla="*/ 1273 h 10000"/>
                <a:gd name="connsiteX7" fmla="*/ 3994 w 9495"/>
                <a:gd name="connsiteY7" fmla="*/ 1178 h 10000"/>
                <a:gd name="connsiteX8" fmla="*/ 4719 w 9495"/>
                <a:gd name="connsiteY8" fmla="*/ 881 h 10000"/>
                <a:gd name="connsiteX9" fmla="*/ 4900 w 9495"/>
                <a:gd name="connsiteY9" fmla="*/ 663 h 10000"/>
                <a:gd name="connsiteX10" fmla="*/ 4967 w 9495"/>
                <a:gd name="connsiteY10" fmla="*/ 6 h 10000"/>
                <a:gd name="connsiteX11" fmla="*/ 5033 w 9495"/>
                <a:gd name="connsiteY11" fmla="*/ 349 h 10000"/>
                <a:gd name="connsiteX12" fmla="*/ 5351 w 9495"/>
                <a:gd name="connsiteY12" fmla="*/ 366 h 10000"/>
                <a:gd name="connsiteX13" fmla="*/ 5683 w 9495"/>
                <a:gd name="connsiteY13" fmla="*/ 162 h 10000"/>
                <a:gd name="connsiteX14" fmla="*/ 5417 w 9495"/>
                <a:gd name="connsiteY14" fmla="*/ 490 h 10000"/>
                <a:gd name="connsiteX15" fmla="*/ 5183 w 9495"/>
                <a:gd name="connsiteY15" fmla="*/ 569 h 10000"/>
                <a:gd name="connsiteX16" fmla="*/ 4961 w 9495"/>
                <a:gd name="connsiteY16" fmla="*/ 960 h 10000"/>
                <a:gd name="connsiteX17" fmla="*/ 4328 w 9495"/>
                <a:gd name="connsiteY17" fmla="*/ 1273 h 10000"/>
                <a:gd name="connsiteX18" fmla="*/ 3394 w 9495"/>
                <a:gd name="connsiteY18" fmla="*/ 1492 h 10000"/>
                <a:gd name="connsiteX19" fmla="*/ 2529 w 9495"/>
                <a:gd name="connsiteY19" fmla="*/ 1741 h 10000"/>
                <a:gd name="connsiteX20" fmla="*/ 1828 w 9495"/>
                <a:gd name="connsiteY20" fmla="*/ 2273 h 10000"/>
                <a:gd name="connsiteX21" fmla="*/ 1398 w 9495"/>
                <a:gd name="connsiteY21" fmla="*/ 2899 h 10000"/>
                <a:gd name="connsiteX22" fmla="*/ 1127 w 9495"/>
                <a:gd name="connsiteY22" fmla="*/ 3430 h 10000"/>
                <a:gd name="connsiteX23" fmla="*/ 1995 w 9495"/>
                <a:gd name="connsiteY23" fmla="*/ 3305 h 10000"/>
                <a:gd name="connsiteX24" fmla="*/ 3460 w 9495"/>
                <a:gd name="connsiteY24" fmla="*/ 2962 h 10000"/>
                <a:gd name="connsiteX25" fmla="*/ 5083 w 9495"/>
                <a:gd name="connsiteY25" fmla="*/ 2680 h 10000"/>
                <a:gd name="connsiteX26" fmla="*/ 5700 w 9495"/>
                <a:gd name="connsiteY26" fmla="*/ 2383 h 10000"/>
                <a:gd name="connsiteX27" fmla="*/ 6095 w 9495"/>
                <a:gd name="connsiteY27" fmla="*/ 1898 h 10000"/>
                <a:gd name="connsiteX28" fmla="*/ 6461 w 9495"/>
                <a:gd name="connsiteY28" fmla="*/ 1335 h 10000"/>
                <a:gd name="connsiteX29" fmla="*/ 6594 w 9495"/>
                <a:gd name="connsiteY29" fmla="*/ 772 h 10000"/>
                <a:gd name="connsiteX30" fmla="*/ 6733 w 9495"/>
                <a:gd name="connsiteY30" fmla="*/ 1147 h 10000"/>
                <a:gd name="connsiteX31" fmla="*/ 7295 w 9495"/>
                <a:gd name="connsiteY31" fmla="*/ 1147 h 10000"/>
                <a:gd name="connsiteX32" fmla="*/ 6996 w 9495"/>
                <a:gd name="connsiteY32" fmla="*/ 1273 h 10000"/>
                <a:gd name="connsiteX33" fmla="*/ 6717 w 9495"/>
                <a:gd name="connsiteY33" fmla="*/ 1507 h 10000"/>
                <a:gd name="connsiteX34" fmla="*/ 6493 w 9495"/>
                <a:gd name="connsiteY34" fmla="*/ 1898 h 10000"/>
                <a:gd name="connsiteX35" fmla="*/ 6195 w 9495"/>
                <a:gd name="connsiteY35" fmla="*/ 2304 h 10000"/>
                <a:gd name="connsiteX36" fmla="*/ 5951 w 9495"/>
                <a:gd name="connsiteY36" fmla="*/ 2633 h 10000"/>
                <a:gd name="connsiteX37" fmla="*/ 6334 w 9495"/>
                <a:gd name="connsiteY37" fmla="*/ 2790 h 10000"/>
                <a:gd name="connsiteX38" fmla="*/ 6918 w 9495"/>
                <a:gd name="connsiteY38" fmla="*/ 2899 h 10000"/>
                <a:gd name="connsiteX39" fmla="*/ 7295 w 9495"/>
                <a:gd name="connsiteY39" fmla="*/ 2805 h 10000"/>
                <a:gd name="connsiteX40" fmla="*/ 7799 w 9495"/>
                <a:gd name="connsiteY40" fmla="*/ 2477 h 10000"/>
                <a:gd name="connsiteX41" fmla="*/ 8728 w 9495"/>
                <a:gd name="connsiteY41" fmla="*/ 2461 h 10000"/>
                <a:gd name="connsiteX42" fmla="*/ 8396 w 9495"/>
                <a:gd name="connsiteY42" fmla="*/ 2461 h 10000"/>
                <a:gd name="connsiteX43" fmla="*/ 7695 w 9495"/>
                <a:gd name="connsiteY43" fmla="*/ 2867 h 10000"/>
                <a:gd name="connsiteX44" fmla="*/ 7329 w 9495"/>
                <a:gd name="connsiteY44" fmla="*/ 3181 h 10000"/>
                <a:gd name="connsiteX45" fmla="*/ 7485 w 9495"/>
                <a:gd name="connsiteY45" fmla="*/ 3493 h 10000"/>
                <a:gd name="connsiteX46" fmla="*/ 7866 w 9495"/>
                <a:gd name="connsiteY46" fmla="*/ 3853 h 10000"/>
                <a:gd name="connsiteX47" fmla="*/ 8229 w 9495"/>
                <a:gd name="connsiteY47" fmla="*/ 4119 h 10000"/>
                <a:gd name="connsiteX48" fmla="*/ 8184 w 9495"/>
                <a:gd name="connsiteY48" fmla="*/ 4259 h 10000"/>
                <a:gd name="connsiteX49" fmla="*/ 7594 w 9495"/>
                <a:gd name="connsiteY49" fmla="*/ 3837 h 10000"/>
                <a:gd name="connsiteX50" fmla="*/ 7018 w 9495"/>
                <a:gd name="connsiteY50" fmla="*/ 3337 h 10000"/>
                <a:gd name="connsiteX51" fmla="*/ 6361 w 9495"/>
                <a:gd name="connsiteY51" fmla="*/ 3087 h 10000"/>
                <a:gd name="connsiteX52" fmla="*/ 5700 w 9495"/>
                <a:gd name="connsiteY52" fmla="*/ 2946 h 10000"/>
                <a:gd name="connsiteX53" fmla="*/ 5062 w 9495"/>
                <a:gd name="connsiteY53" fmla="*/ 2993 h 10000"/>
                <a:gd name="connsiteX54" fmla="*/ 3566 w 9495"/>
                <a:gd name="connsiteY54" fmla="*/ 3259 h 10000"/>
                <a:gd name="connsiteX55" fmla="*/ 3133 w 9495"/>
                <a:gd name="connsiteY55" fmla="*/ 3384 h 10000"/>
                <a:gd name="connsiteX56" fmla="*/ 3595 w 9495"/>
                <a:gd name="connsiteY56" fmla="*/ 3744 h 10000"/>
                <a:gd name="connsiteX57" fmla="*/ 4450 w 9495"/>
                <a:gd name="connsiteY57" fmla="*/ 4400 h 10000"/>
                <a:gd name="connsiteX58" fmla="*/ 4918 w 9495"/>
                <a:gd name="connsiteY58" fmla="*/ 4838 h 10000"/>
                <a:gd name="connsiteX59" fmla="*/ 5629 w 9495"/>
                <a:gd name="connsiteY59" fmla="*/ 5401 h 10000"/>
                <a:gd name="connsiteX60" fmla="*/ 6717 w 9495"/>
                <a:gd name="connsiteY60" fmla="*/ 5902 h 10000"/>
                <a:gd name="connsiteX61" fmla="*/ 7329 w 9495"/>
                <a:gd name="connsiteY61" fmla="*/ 6027 h 10000"/>
                <a:gd name="connsiteX62" fmla="*/ 7660 w 9495"/>
                <a:gd name="connsiteY62" fmla="*/ 5777 h 10000"/>
                <a:gd name="connsiteX63" fmla="*/ 8095 w 9495"/>
                <a:gd name="connsiteY63" fmla="*/ 5651 h 10000"/>
                <a:gd name="connsiteX64" fmla="*/ 8661 w 9495"/>
                <a:gd name="connsiteY64" fmla="*/ 5839 h 10000"/>
                <a:gd name="connsiteX65" fmla="*/ 8262 w 9495"/>
                <a:gd name="connsiteY65" fmla="*/ 5746 h 10000"/>
                <a:gd name="connsiteX66" fmla="*/ 7816 w 9495"/>
                <a:gd name="connsiteY66" fmla="*/ 5871 h 10000"/>
                <a:gd name="connsiteX67" fmla="*/ 7551 w 9495"/>
                <a:gd name="connsiteY67" fmla="*/ 6168 h 10000"/>
                <a:gd name="connsiteX68" fmla="*/ 7849 w 9495"/>
                <a:gd name="connsiteY68" fmla="*/ 6511 h 10000"/>
                <a:gd name="connsiteX69" fmla="*/ 8200 w 9495"/>
                <a:gd name="connsiteY69" fmla="*/ 6652 h 10000"/>
                <a:gd name="connsiteX70" fmla="*/ 8833 w 9495"/>
                <a:gd name="connsiteY70" fmla="*/ 6606 h 10000"/>
                <a:gd name="connsiteX71" fmla="*/ 9495 w 9495"/>
                <a:gd name="connsiteY71" fmla="*/ 6496 h 10000"/>
                <a:gd name="connsiteX72" fmla="*/ 8928 w 9495"/>
                <a:gd name="connsiteY72" fmla="*/ 6715 h 10000"/>
                <a:gd name="connsiteX73" fmla="*/ 8062 w 9495"/>
                <a:gd name="connsiteY73" fmla="*/ 6808 h 10000"/>
                <a:gd name="connsiteX74" fmla="*/ 7628 w 9495"/>
                <a:gd name="connsiteY74" fmla="*/ 6590 h 10000"/>
                <a:gd name="connsiteX75" fmla="*/ 7201 w 9495"/>
                <a:gd name="connsiteY75" fmla="*/ 6230 h 10000"/>
                <a:gd name="connsiteX76" fmla="*/ 6394 w 9495"/>
                <a:gd name="connsiteY76" fmla="*/ 5996 h 10000"/>
                <a:gd name="connsiteX77" fmla="*/ 5062 w 9495"/>
                <a:gd name="connsiteY77" fmla="*/ 5276 h 10000"/>
                <a:gd name="connsiteX78" fmla="*/ 3962 w 9495"/>
                <a:gd name="connsiteY78" fmla="*/ 4307 h 10000"/>
                <a:gd name="connsiteX79" fmla="*/ 3194 w 9495"/>
                <a:gd name="connsiteY79" fmla="*/ 3806 h 10000"/>
                <a:gd name="connsiteX80" fmla="*/ 2426 w 9495"/>
                <a:gd name="connsiteY80" fmla="*/ 3712 h 10000"/>
                <a:gd name="connsiteX81" fmla="*/ 1060 w 9495"/>
                <a:gd name="connsiteY81" fmla="*/ 4088 h 10000"/>
                <a:gd name="connsiteX82" fmla="*/ 1562 w 9495"/>
                <a:gd name="connsiteY82" fmla="*/ 4307 h 10000"/>
                <a:gd name="connsiteX83" fmla="*/ 2795 w 9495"/>
                <a:gd name="connsiteY83" fmla="*/ 5057 h 10000"/>
                <a:gd name="connsiteX84" fmla="*/ 3516 w 9495"/>
                <a:gd name="connsiteY84" fmla="*/ 5808 h 10000"/>
                <a:gd name="connsiteX85" fmla="*/ 4133 w 9495"/>
                <a:gd name="connsiteY85" fmla="*/ 6606 h 10000"/>
                <a:gd name="connsiteX86" fmla="*/ 4961 w 9495"/>
                <a:gd name="connsiteY86" fmla="*/ 7560 h 10000"/>
                <a:gd name="connsiteX87" fmla="*/ 5928 w 9495"/>
                <a:gd name="connsiteY87" fmla="*/ 8185 h 10000"/>
                <a:gd name="connsiteX88" fmla="*/ 6950 w 9495"/>
                <a:gd name="connsiteY88" fmla="*/ 8451 h 10000"/>
                <a:gd name="connsiteX89" fmla="*/ 7594 w 9495"/>
                <a:gd name="connsiteY89" fmla="*/ 9060 h 10000"/>
                <a:gd name="connsiteX90" fmla="*/ 7794 w 9495"/>
                <a:gd name="connsiteY90" fmla="*/ 9374 h 10000"/>
                <a:gd name="connsiteX91" fmla="*/ 7561 w 9495"/>
                <a:gd name="connsiteY91" fmla="*/ 9155 h 10000"/>
                <a:gd name="connsiteX92" fmla="*/ 7062 w 9495"/>
                <a:gd name="connsiteY92" fmla="*/ 8686 h 10000"/>
                <a:gd name="connsiteX93" fmla="*/ 6493 w 9495"/>
                <a:gd name="connsiteY93" fmla="*/ 8466 h 10000"/>
                <a:gd name="connsiteX94" fmla="*/ 6095 w 9495"/>
                <a:gd name="connsiteY94" fmla="*/ 8497 h 10000"/>
                <a:gd name="connsiteX95" fmla="*/ 6295 w 9495"/>
                <a:gd name="connsiteY95" fmla="*/ 8811 h 10000"/>
                <a:gd name="connsiteX96" fmla="*/ 6434 w 9495"/>
                <a:gd name="connsiteY96" fmla="*/ 9295 h 10000"/>
                <a:gd name="connsiteX97" fmla="*/ 6295 w 9495"/>
                <a:gd name="connsiteY97" fmla="*/ 9999 h 10000"/>
                <a:gd name="connsiteX98" fmla="*/ 6328 w 9495"/>
                <a:gd name="connsiteY98" fmla="*/ 9467 h 10000"/>
                <a:gd name="connsiteX99" fmla="*/ 6216 w 9495"/>
                <a:gd name="connsiteY99" fmla="*/ 8983 h 10000"/>
                <a:gd name="connsiteX100" fmla="*/ 5835 w 9495"/>
                <a:gd name="connsiteY100" fmla="*/ 9014 h 10000"/>
                <a:gd name="connsiteX101" fmla="*/ 5616 w 9495"/>
                <a:gd name="connsiteY101" fmla="*/ 9311 h 10000"/>
                <a:gd name="connsiteX102" fmla="*/ 6066 w 9495"/>
                <a:gd name="connsiteY102" fmla="*/ 8842 h 10000"/>
                <a:gd name="connsiteX103" fmla="*/ 5928 w 9495"/>
                <a:gd name="connsiteY103" fmla="*/ 8654 h 10000"/>
                <a:gd name="connsiteX104" fmla="*/ 5716 w 9495"/>
                <a:gd name="connsiteY104" fmla="*/ 8310 h 10000"/>
                <a:gd name="connsiteX105" fmla="*/ 5460 w 9495"/>
                <a:gd name="connsiteY105" fmla="*/ 8185 h 10000"/>
                <a:gd name="connsiteX106" fmla="*/ 5594 w 9495"/>
                <a:gd name="connsiteY106" fmla="*/ 8529 h 10000"/>
                <a:gd name="connsiteX107" fmla="*/ 5394 w 9495"/>
                <a:gd name="connsiteY107" fmla="*/ 9374 h 10000"/>
                <a:gd name="connsiteX108" fmla="*/ 5095 w 9495"/>
                <a:gd name="connsiteY108" fmla="*/ 9561 h 10000"/>
                <a:gd name="connsiteX109" fmla="*/ 5327 w 9495"/>
                <a:gd name="connsiteY109" fmla="*/ 9217 h 10000"/>
                <a:gd name="connsiteX110" fmla="*/ 5401 w 9495"/>
                <a:gd name="connsiteY110" fmla="*/ 8513 h 10000"/>
                <a:gd name="connsiteX111" fmla="*/ 4862 w 9495"/>
                <a:gd name="connsiteY111" fmla="*/ 7716 h 10000"/>
                <a:gd name="connsiteX112" fmla="*/ 4368 w 9495"/>
                <a:gd name="connsiteY112" fmla="*/ 7215 h 10000"/>
                <a:gd name="connsiteX113" fmla="*/ 3617 w 9495"/>
                <a:gd name="connsiteY113" fmla="*/ 6324 h 10000"/>
                <a:gd name="connsiteX114" fmla="*/ 3133 w 9495"/>
                <a:gd name="connsiteY114" fmla="*/ 5777 h 10000"/>
                <a:gd name="connsiteX115" fmla="*/ 2534 w 9495"/>
                <a:gd name="connsiteY115" fmla="*/ 5214 h 10000"/>
                <a:gd name="connsiteX116" fmla="*/ 1828 w 9495"/>
                <a:gd name="connsiteY116" fmla="*/ 4745 h 10000"/>
                <a:gd name="connsiteX117" fmla="*/ 1360 w 9495"/>
                <a:gd name="connsiteY117" fmla="*/ 4556 h 10000"/>
                <a:gd name="connsiteX118" fmla="*/ 1661 w 9495"/>
                <a:gd name="connsiteY118" fmla="*/ 4963 h 10000"/>
                <a:gd name="connsiteX119" fmla="*/ 1894 w 9495"/>
                <a:gd name="connsiteY119" fmla="*/ 5839 h 10000"/>
                <a:gd name="connsiteX120" fmla="*/ 1984 w 9495"/>
                <a:gd name="connsiteY120" fmla="*/ 6245 h 10000"/>
                <a:gd name="connsiteX121" fmla="*/ 2062 w 9495"/>
                <a:gd name="connsiteY121" fmla="*/ 6559 h 10000"/>
                <a:gd name="connsiteX122" fmla="*/ 2349 w 9495"/>
                <a:gd name="connsiteY122" fmla="*/ 7074 h 10000"/>
                <a:gd name="connsiteX123" fmla="*/ 2029 w 9495"/>
                <a:gd name="connsiteY123" fmla="*/ 6590 h 10000"/>
                <a:gd name="connsiteX124" fmla="*/ 1695 w 9495"/>
                <a:gd name="connsiteY124" fmla="*/ 5714 h 10000"/>
                <a:gd name="connsiteX125" fmla="*/ 1450 w 9495"/>
                <a:gd name="connsiteY125" fmla="*/ 4994 h 10000"/>
                <a:gd name="connsiteX126" fmla="*/ 662 w 9495"/>
                <a:gd name="connsiteY126" fmla="*/ 4400 h 10000"/>
                <a:gd name="connsiteX0" fmla="*/ 728 w 10031"/>
                <a:gd name="connsiteY0" fmla="*/ 4400 h 10000"/>
                <a:gd name="connsiteX1" fmla="*/ 31 w 10031"/>
                <a:gd name="connsiteY1" fmla="*/ 3430 h 10000"/>
                <a:gd name="connsiteX2" fmla="*/ 728 w 10031"/>
                <a:gd name="connsiteY2" fmla="*/ 3337 h 10000"/>
                <a:gd name="connsiteX3" fmla="*/ 1394 w 10031"/>
                <a:gd name="connsiteY3" fmla="*/ 2399 h 10000"/>
                <a:gd name="connsiteX4" fmla="*/ 2062 w 10031"/>
                <a:gd name="connsiteY4" fmla="*/ 1804 h 10000"/>
                <a:gd name="connsiteX5" fmla="*/ 2788 w 10031"/>
                <a:gd name="connsiteY5" fmla="*/ 1444 h 10000"/>
                <a:gd name="connsiteX6" fmla="*/ 3675 w 10031"/>
                <a:gd name="connsiteY6" fmla="*/ 1273 h 10000"/>
                <a:gd name="connsiteX7" fmla="*/ 4237 w 10031"/>
                <a:gd name="connsiteY7" fmla="*/ 1178 h 10000"/>
                <a:gd name="connsiteX8" fmla="*/ 5001 w 10031"/>
                <a:gd name="connsiteY8" fmla="*/ 881 h 10000"/>
                <a:gd name="connsiteX9" fmla="*/ 5192 w 10031"/>
                <a:gd name="connsiteY9" fmla="*/ 663 h 10000"/>
                <a:gd name="connsiteX10" fmla="*/ 5262 w 10031"/>
                <a:gd name="connsiteY10" fmla="*/ 6 h 10000"/>
                <a:gd name="connsiteX11" fmla="*/ 5332 w 10031"/>
                <a:gd name="connsiteY11" fmla="*/ 349 h 10000"/>
                <a:gd name="connsiteX12" fmla="*/ 5667 w 10031"/>
                <a:gd name="connsiteY12" fmla="*/ 366 h 10000"/>
                <a:gd name="connsiteX13" fmla="*/ 6016 w 10031"/>
                <a:gd name="connsiteY13" fmla="*/ 162 h 10000"/>
                <a:gd name="connsiteX14" fmla="*/ 5736 w 10031"/>
                <a:gd name="connsiteY14" fmla="*/ 490 h 10000"/>
                <a:gd name="connsiteX15" fmla="*/ 5490 w 10031"/>
                <a:gd name="connsiteY15" fmla="*/ 569 h 10000"/>
                <a:gd name="connsiteX16" fmla="*/ 5256 w 10031"/>
                <a:gd name="connsiteY16" fmla="*/ 960 h 10000"/>
                <a:gd name="connsiteX17" fmla="*/ 4589 w 10031"/>
                <a:gd name="connsiteY17" fmla="*/ 1273 h 10000"/>
                <a:gd name="connsiteX18" fmla="*/ 3606 w 10031"/>
                <a:gd name="connsiteY18" fmla="*/ 1492 h 10000"/>
                <a:gd name="connsiteX19" fmla="*/ 2695 w 10031"/>
                <a:gd name="connsiteY19" fmla="*/ 1741 h 10000"/>
                <a:gd name="connsiteX20" fmla="*/ 1956 w 10031"/>
                <a:gd name="connsiteY20" fmla="*/ 2273 h 10000"/>
                <a:gd name="connsiteX21" fmla="*/ 1503 w 10031"/>
                <a:gd name="connsiteY21" fmla="*/ 2899 h 10000"/>
                <a:gd name="connsiteX22" fmla="*/ 1218 w 10031"/>
                <a:gd name="connsiteY22" fmla="*/ 3430 h 10000"/>
                <a:gd name="connsiteX23" fmla="*/ 2132 w 10031"/>
                <a:gd name="connsiteY23" fmla="*/ 3305 h 10000"/>
                <a:gd name="connsiteX24" fmla="*/ 3675 w 10031"/>
                <a:gd name="connsiteY24" fmla="*/ 2962 h 10000"/>
                <a:gd name="connsiteX25" fmla="*/ 5384 w 10031"/>
                <a:gd name="connsiteY25" fmla="*/ 2680 h 10000"/>
                <a:gd name="connsiteX26" fmla="*/ 6034 w 10031"/>
                <a:gd name="connsiteY26" fmla="*/ 2383 h 10000"/>
                <a:gd name="connsiteX27" fmla="*/ 6450 w 10031"/>
                <a:gd name="connsiteY27" fmla="*/ 1898 h 10000"/>
                <a:gd name="connsiteX28" fmla="*/ 6836 w 10031"/>
                <a:gd name="connsiteY28" fmla="*/ 1335 h 10000"/>
                <a:gd name="connsiteX29" fmla="*/ 6976 w 10031"/>
                <a:gd name="connsiteY29" fmla="*/ 772 h 10000"/>
                <a:gd name="connsiteX30" fmla="*/ 7122 w 10031"/>
                <a:gd name="connsiteY30" fmla="*/ 1147 h 10000"/>
                <a:gd name="connsiteX31" fmla="*/ 7714 w 10031"/>
                <a:gd name="connsiteY31" fmla="*/ 1147 h 10000"/>
                <a:gd name="connsiteX32" fmla="*/ 7399 w 10031"/>
                <a:gd name="connsiteY32" fmla="*/ 1273 h 10000"/>
                <a:gd name="connsiteX33" fmla="*/ 7105 w 10031"/>
                <a:gd name="connsiteY33" fmla="*/ 1507 h 10000"/>
                <a:gd name="connsiteX34" fmla="*/ 6869 w 10031"/>
                <a:gd name="connsiteY34" fmla="*/ 1898 h 10000"/>
                <a:gd name="connsiteX35" fmla="*/ 6555 w 10031"/>
                <a:gd name="connsiteY35" fmla="*/ 2304 h 10000"/>
                <a:gd name="connsiteX36" fmla="*/ 6299 w 10031"/>
                <a:gd name="connsiteY36" fmla="*/ 2633 h 10000"/>
                <a:gd name="connsiteX37" fmla="*/ 6702 w 10031"/>
                <a:gd name="connsiteY37" fmla="*/ 2790 h 10000"/>
                <a:gd name="connsiteX38" fmla="*/ 7317 w 10031"/>
                <a:gd name="connsiteY38" fmla="*/ 2899 h 10000"/>
                <a:gd name="connsiteX39" fmla="*/ 7714 w 10031"/>
                <a:gd name="connsiteY39" fmla="*/ 2805 h 10000"/>
                <a:gd name="connsiteX40" fmla="*/ 8245 w 10031"/>
                <a:gd name="connsiteY40" fmla="*/ 2477 h 10000"/>
                <a:gd name="connsiteX41" fmla="*/ 9223 w 10031"/>
                <a:gd name="connsiteY41" fmla="*/ 2461 h 10000"/>
                <a:gd name="connsiteX42" fmla="*/ 8874 w 10031"/>
                <a:gd name="connsiteY42" fmla="*/ 2461 h 10000"/>
                <a:gd name="connsiteX43" fmla="*/ 8135 w 10031"/>
                <a:gd name="connsiteY43" fmla="*/ 2867 h 10000"/>
                <a:gd name="connsiteX44" fmla="*/ 7750 w 10031"/>
                <a:gd name="connsiteY44" fmla="*/ 3181 h 10000"/>
                <a:gd name="connsiteX45" fmla="*/ 7914 w 10031"/>
                <a:gd name="connsiteY45" fmla="*/ 3493 h 10000"/>
                <a:gd name="connsiteX46" fmla="*/ 8315 w 10031"/>
                <a:gd name="connsiteY46" fmla="*/ 3853 h 10000"/>
                <a:gd name="connsiteX47" fmla="*/ 8698 w 10031"/>
                <a:gd name="connsiteY47" fmla="*/ 4119 h 10000"/>
                <a:gd name="connsiteX48" fmla="*/ 8650 w 10031"/>
                <a:gd name="connsiteY48" fmla="*/ 4259 h 10000"/>
                <a:gd name="connsiteX49" fmla="*/ 8029 w 10031"/>
                <a:gd name="connsiteY49" fmla="*/ 3837 h 10000"/>
                <a:gd name="connsiteX50" fmla="*/ 7422 w 10031"/>
                <a:gd name="connsiteY50" fmla="*/ 3337 h 10000"/>
                <a:gd name="connsiteX51" fmla="*/ 6730 w 10031"/>
                <a:gd name="connsiteY51" fmla="*/ 3087 h 10000"/>
                <a:gd name="connsiteX52" fmla="*/ 6034 w 10031"/>
                <a:gd name="connsiteY52" fmla="*/ 2946 h 10000"/>
                <a:gd name="connsiteX53" fmla="*/ 5362 w 10031"/>
                <a:gd name="connsiteY53" fmla="*/ 2993 h 10000"/>
                <a:gd name="connsiteX54" fmla="*/ 3787 w 10031"/>
                <a:gd name="connsiteY54" fmla="*/ 3259 h 10000"/>
                <a:gd name="connsiteX55" fmla="*/ 3331 w 10031"/>
                <a:gd name="connsiteY55" fmla="*/ 3384 h 10000"/>
                <a:gd name="connsiteX56" fmla="*/ 3817 w 10031"/>
                <a:gd name="connsiteY56" fmla="*/ 3744 h 10000"/>
                <a:gd name="connsiteX57" fmla="*/ 4718 w 10031"/>
                <a:gd name="connsiteY57" fmla="*/ 4400 h 10000"/>
                <a:gd name="connsiteX58" fmla="*/ 5211 w 10031"/>
                <a:gd name="connsiteY58" fmla="*/ 4838 h 10000"/>
                <a:gd name="connsiteX59" fmla="*/ 5959 w 10031"/>
                <a:gd name="connsiteY59" fmla="*/ 5401 h 10000"/>
                <a:gd name="connsiteX60" fmla="*/ 7105 w 10031"/>
                <a:gd name="connsiteY60" fmla="*/ 5902 h 10000"/>
                <a:gd name="connsiteX61" fmla="*/ 7750 w 10031"/>
                <a:gd name="connsiteY61" fmla="*/ 6027 h 10000"/>
                <a:gd name="connsiteX62" fmla="*/ 8098 w 10031"/>
                <a:gd name="connsiteY62" fmla="*/ 5777 h 10000"/>
                <a:gd name="connsiteX63" fmla="*/ 8557 w 10031"/>
                <a:gd name="connsiteY63" fmla="*/ 5651 h 10000"/>
                <a:gd name="connsiteX64" fmla="*/ 9153 w 10031"/>
                <a:gd name="connsiteY64" fmla="*/ 5839 h 10000"/>
                <a:gd name="connsiteX65" fmla="*/ 8732 w 10031"/>
                <a:gd name="connsiteY65" fmla="*/ 5746 h 10000"/>
                <a:gd name="connsiteX66" fmla="*/ 8263 w 10031"/>
                <a:gd name="connsiteY66" fmla="*/ 5871 h 10000"/>
                <a:gd name="connsiteX67" fmla="*/ 7984 w 10031"/>
                <a:gd name="connsiteY67" fmla="*/ 6168 h 10000"/>
                <a:gd name="connsiteX68" fmla="*/ 8297 w 10031"/>
                <a:gd name="connsiteY68" fmla="*/ 6511 h 10000"/>
                <a:gd name="connsiteX69" fmla="*/ 8667 w 10031"/>
                <a:gd name="connsiteY69" fmla="*/ 6652 h 10000"/>
                <a:gd name="connsiteX70" fmla="*/ 9334 w 10031"/>
                <a:gd name="connsiteY70" fmla="*/ 6606 h 10000"/>
                <a:gd name="connsiteX71" fmla="*/ 10031 w 10031"/>
                <a:gd name="connsiteY71" fmla="*/ 6496 h 10000"/>
                <a:gd name="connsiteX72" fmla="*/ 9434 w 10031"/>
                <a:gd name="connsiteY72" fmla="*/ 6715 h 10000"/>
                <a:gd name="connsiteX73" fmla="*/ 8522 w 10031"/>
                <a:gd name="connsiteY73" fmla="*/ 6808 h 10000"/>
                <a:gd name="connsiteX74" fmla="*/ 8065 w 10031"/>
                <a:gd name="connsiteY74" fmla="*/ 6590 h 10000"/>
                <a:gd name="connsiteX75" fmla="*/ 7615 w 10031"/>
                <a:gd name="connsiteY75" fmla="*/ 6230 h 10000"/>
                <a:gd name="connsiteX76" fmla="*/ 6765 w 10031"/>
                <a:gd name="connsiteY76" fmla="*/ 5996 h 10000"/>
                <a:gd name="connsiteX77" fmla="*/ 5362 w 10031"/>
                <a:gd name="connsiteY77" fmla="*/ 5276 h 10000"/>
                <a:gd name="connsiteX78" fmla="*/ 4204 w 10031"/>
                <a:gd name="connsiteY78" fmla="*/ 4307 h 10000"/>
                <a:gd name="connsiteX79" fmla="*/ 3395 w 10031"/>
                <a:gd name="connsiteY79" fmla="*/ 3806 h 10000"/>
                <a:gd name="connsiteX80" fmla="*/ 2586 w 10031"/>
                <a:gd name="connsiteY80" fmla="*/ 3712 h 10000"/>
                <a:gd name="connsiteX81" fmla="*/ 1147 w 10031"/>
                <a:gd name="connsiteY81" fmla="*/ 4088 h 10000"/>
                <a:gd name="connsiteX82" fmla="*/ 1676 w 10031"/>
                <a:gd name="connsiteY82" fmla="*/ 4307 h 10000"/>
                <a:gd name="connsiteX83" fmla="*/ 2975 w 10031"/>
                <a:gd name="connsiteY83" fmla="*/ 5057 h 10000"/>
                <a:gd name="connsiteX84" fmla="*/ 3734 w 10031"/>
                <a:gd name="connsiteY84" fmla="*/ 5808 h 10000"/>
                <a:gd name="connsiteX85" fmla="*/ 4384 w 10031"/>
                <a:gd name="connsiteY85" fmla="*/ 6606 h 10000"/>
                <a:gd name="connsiteX86" fmla="*/ 5256 w 10031"/>
                <a:gd name="connsiteY86" fmla="*/ 7560 h 10000"/>
                <a:gd name="connsiteX87" fmla="*/ 6274 w 10031"/>
                <a:gd name="connsiteY87" fmla="*/ 8185 h 10000"/>
                <a:gd name="connsiteX88" fmla="*/ 7351 w 10031"/>
                <a:gd name="connsiteY88" fmla="*/ 8451 h 10000"/>
                <a:gd name="connsiteX89" fmla="*/ 8029 w 10031"/>
                <a:gd name="connsiteY89" fmla="*/ 9060 h 10000"/>
                <a:gd name="connsiteX90" fmla="*/ 8240 w 10031"/>
                <a:gd name="connsiteY90" fmla="*/ 9374 h 10000"/>
                <a:gd name="connsiteX91" fmla="*/ 7994 w 10031"/>
                <a:gd name="connsiteY91" fmla="*/ 9155 h 10000"/>
                <a:gd name="connsiteX92" fmla="*/ 7469 w 10031"/>
                <a:gd name="connsiteY92" fmla="*/ 8686 h 10000"/>
                <a:gd name="connsiteX93" fmla="*/ 6869 w 10031"/>
                <a:gd name="connsiteY93" fmla="*/ 8466 h 10000"/>
                <a:gd name="connsiteX94" fmla="*/ 6450 w 10031"/>
                <a:gd name="connsiteY94" fmla="*/ 8497 h 10000"/>
                <a:gd name="connsiteX95" fmla="*/ 6661 w 10031"/>
                <a:gd name="connsiteY95" fmla="*/ 8811 h 10000"/>
                <a:gd name="connsiteX96" fmla="*/ 6807 w 10031"/>
                <a:gd name="connsiteY96" fmla="*/ 9295 h 10000"/>
                <a:gd name="connsiteX97" fmla="*/ 6661 w 10031"/>
                <a:gd name="connsiteY97" fmla="*/ 9999 h 10000"/>
                <a:gd name="connsiteX98" fmla="*/ 6696 w 10031"/>
                <a:gd name="connsiteY98" fmla="*/ 9467 h 10000"/>
                <a:gd name="connsiteX99" fmla="*/ 6578 w 10031"/>
                <a:gd name="connsiteY99" fmla="*/ 8983 h 10000"/>
                <a:gd name="connsiteX100" fmla="*/ 6176 w 10031"/>
                <a:gd name="connsiteY100" fmla="*/ 9014 h 10000"/>
                <a:gd name="connsiteX101" fmla="*/ 5946 w 10031"/>
                <a:gd name="connsiteY101" fmla="*/ 9311 h 10000"/>
                <a:gd name="connsiteX102" fmla="*/ 6420 w 10031"/>
                <a:gd name="connsiteY102" fmla="*/ 8842 h 10000"/>
                <a:gd name="connsiteX103" fmla="*/ 6274 w 10031"/>
                <a:gd name="connsiteY103" fmla="*/ 8654 h 10000"/>
                <a:gd name="connsiteX104" fmla="*/ 6051 w 10031"/>
                <a:gd name="connsiteY104" fmla="*/ 8310 h 10000"/>
                <a:gd name="connsiteX105" fmla="*/ 5781 w 10031"/>
                <a:gd name="connsiteY105" fmla="*/ 8185 h 10000"/>
                <a:gd name="connsiteX106" fmla="*/ 5923 w 10031"/>
                <a:gd name="connsiteY106" fmla="*/ 8529 h 10000"/>
                <a:gd name="connsiteX107" fmla="*/ 5712 w 10031"/>
                <a:gd name="connsiteY107" fmla="*/ 9374 h 10000"/>
                <a:gd name="connsiteX108" fmla="*/ 5397 w 10031"/>
                <a:gd name="connsiteY108" fmla="*/ 9561 h 10000"/>
                <a:gd name="connsiteX109" fmla="*/ 5641 w 10031"/>
                <a:gd name="connsiteY109" fmla="*/ 9217 h 10000"/>
                <a:gd name="connsiteX110" fmla="*/ 5719 w 10031"/>
                <a:gd name="connsiteY110" fmla="*/ 8513 h 10000"/>
                <a:gd name="connsiteX111" fmla="*/ 5152 w 10031"/>
                <a:gd name="connsiteY111" fmla="*/ 7716 h 10000"/>
                <a:gd name="connsiteX112" fmla="*/ 4631 w 10031"/>
                <a:gd name="connsiteY112" fmla="*/ 7215 h 10000"/>
                <a:gd name="connsiteX113" fmla="*/ 3840 w 10031"/>
                <a:gd name="connsiteY113" fmla="*/ 6324 h 10000"/>
                <a:gd name="connsiteX114" fmla="*/ 3331 w 10031"/>
                <a:gd name="connsiteY114" fmla="*/ 5777 h 10000"/>
                <a:gd name="connsiteX115" fmla="*/ 2700 w 10031"/>
                <a:gd name="connsiteY115" fmla="*/ 5214 h 10000"/>
                <a:gd name="connsiteX116" fmla="*/ 1956 w 10031"/>
                <a:gd name="connsiteY116" fmla="*/ 4745 h 10000"/>
                <a:gd name="connsiteX117" fmla="*/ 1463 w 10031"/>
                <a:gd name="connsiteY117" fmla="*/ 4556 h 10000"/>
                <a:gd name="connsiteX118" fmla="*/ 1780 w 10031"/>
                <a:gd name="connsiteY118" fmla="*/ 4963 h 10000"/>
                <a:gd name="connsiteX119" fmla="*/ 2026 w 10031"/>
                <a:gd name="connsiteY119" fmla="*/ 5839 h 10000"/>
                <a:gd name="connsiteX120" fmla="*/ 2121 w 10031"/>
                <a:gd name="connsiteY120" fmla="*/ 6245 h 10000"/>
                <a:gd name="connsiteX121" fmla="*/ 2203 w 10031"/>
                <a:gd name="connsiteY121" fmla="*/ 6559 h 10000"/>
                <a:gd name="connsiteX122" fmla="*/ 2505 w 10031"/>
                <a:gd name="connsiteY122" fmla="*/ 7074 h 10000"/>
                <a:gd name="connsiteX123" fmla="*/ 2168 w 10031"/>
                <a:gd name="connsiteY123" fmla="*/ 6590 h 10000"/>
                <a:gd name="connsiteX124" fmla="*/ 1816 w 10031"/>
                <a:gd name="connsiteY124" fmla="*/ 5714 h 10000"/>
                <a:gd name="connsiteX125" fmla="*/ 1558 w 10031"/>
                <a:gd name="connsiteY125" fmla="*/ 4994 h 10000"/>
                <a:gd name="connsiteX126" fmla="*/ 728 w 10031"/>
                <a:gd name="connsiteY126" fmla="*/ 4400 h 10000"/>
                <a:gd name="connsiteX0" fmla="*/ 738 w 10041"/>
                <a:gd name="connsiteY0" fmla="*/ 4400 h 10000"/>
                <a:gd name="connsiteX1" fmla="*/ 149 w 10041"/>
                <a:gd name="connsiteY1" fmla="*/ 4168 h 10000"/>
                <a:gd name="connsiteX2" fmla="*/ 41 w 10041"/>
                <a:gd name="connsiteY2" fmla="*/ 3430 h 10000"/>
                <a:gd name="connsiteX3" fmla="*/ 738 w 10041"/>
                <a:gd name="connsiteY3" fmla="*/ 3337 h 10000"/>
                <a:gd name="connsiteX4" fmla="*/ 1404 w 10041"/>
                <a:gd name="connsiteY4" fmla="*/ 2399 h 10000"/>
                <a:gd name="connsiteX5" fmla="*/ 2072 w 10041"/>
                <a:gd name="connsiteY5" fmla="*/ 1804 h 10000"/>
                <a:gd name="connsiteX6" fmla="*/ 2798 w 10041"/>
                <a:gd name="connsiteY6" fmla="*/ 1444 h 10000"/>
                <a:gd name="connsiteX7" fmla="*/ 3685 w 10041"/>
                <a:gd name="connsiteY7" fmla="*/ 1273 h 10000"/>
                <a:gd name="connsiteX8" fmla="*/ 4247 w 10041"/>
                <a:gd name="connsiteY8" fmla="*/ 1178 h 10000"/>
                <a:gd name="connsiteX9" fmla="*/ 5011 w 10041"/>
                <a:gd name="connsiteY9" fmla="*/ 881 h 10000"/>
                <a:gd name="connsiteX10" fmla="*/ 5202 w 10041"/>
                <a:gd name="connsiteY10" fmla="*/ 663 h 10000"/>
                <a:gd name="connsiteX11" fmla="*/ 5272 w 10041"/>
                <a:gd name="connsiteY11" fmla="*/ 6 h 10000"/>
                <a:gd name="connsiteX12" fmla="*/ 5342 w 10041"/>
                <a:gd name="connsiteY12" fmla="*/ 349 h 10000"/>
                <a:gd name="connsiteX13" fmla="*/ 5677 w 10041"/>
                <a:gd name="connsiteY13" fmla="*/ 366 h 10000"/>
                <a:gd name="connsiteX14" fmla="*/ 6026 w 10041"/>
                <a:gd name="connsiteY14" fmla="*/ 162 h 10000"/>
                <a:gd name="connsiteX15" fmla="*/ 5746 w 10041"/>
                <a:gd name="connsiteY15" fmla="*/ 490 h 10000"/>
                <a:gd name="connsiteX16" fmla="*/ 5500 w 10041"/>
                <a:gd name="connsiteY16" fmla="*/ 569 h 10000"/>
                <a:gd name="connsiteX17" fmla="*/ 5266 w 10041"/>
                <a:gd name="connsiteY17" fmla="*/ 960 h 10000"/>
                <a:gd name="connsiteX18" fmla="*/ 4599 w 10041"/>
                <a:gd name="connsiteY18" fmla="*/ 1273 h 10000"/>
                <a:gd name="connsiteX19" fmla="*/ 3616 w 10041"/>
                <a:gd name="connsiteY19" fmla="*/ 1492 h 10000"/>
                <a:gd name="connsiteX20" fmla="*/ 2705 w 10041"/>
                <a:gd name="connsiteY20" fmla="*/ 1741 h 10000"/>
                <a:gd name="connsiteX21" fmla="*/ 1966 w 10041"/>
                <a:gd name="connsiteY21" fmla="*/ 2273 h 10000"/>
                <a:gd name="connsiteX22" fmla="*/ 1513 w 10041"/>
                <a:gd name="connsiteY22" fmla="*/ 2899 h 10000"/>
                <a:gd name="connsiteX23" fmla="*/ 1228 w 10041"/>
                <a:gd name="connsiteY23" fmla="*/ 3430 h 10000"/>
                <a:gd name="connsiteX24" fmla="*/ 2142 w 10041"/>
                <a:gd name="connsiteY24" fmla="*/ 3305 h 10000"/>
                <a:gd name="connsiteX25" fmla="*/ 3685 w 10041"/>
                <a:gd name="connsiteY25" fmla="*/ 2962 h 10000"/>
                <a:gd name="connsiteX26" fmla="*/ 5394 w 10041"/>
                <a:gd name="connsiteY26" fmla="*/ 2680 h 10000"/>
                <a:gd name="connsiteX27" fmla="*/ 6044 w 10041"/>
                <a:gd name="connsiteY27" fmla="*/ 2383 h 10000"/>
                <a:gd name="connsiteX28" fmla="*/ 6460 w 10041"/>
                <a:gd name="connsiteY28" fmla="*/ 1898 h 10000"/>
                <a:gd name="connsiteX29" fmla="*/ 6846 w 10041"/>
                <a:gd name="connsiteY29" fmla="*/ 1335 h 10000"/>
                <a:gd name="connsiteX30" fmla="*/ 6986 w 10041"/>
                <a:gd name="connsiteY30" fmla="*/ 772 h 10000"/>
                <a:gd name="connsiteX31" fmla="*/ 7132 w 10041"/>
                <a:gd name="connsiteY31" fmla="*/ 1147 h 10000"/>
                <a:gd name="connsiteX32" fmla="*/ 7724 w 10041"/>
                <a:gd name="connsiteY32" fmla="*/ 1147 h 10000"/>
                <a:gd name="connsiteX33" fmla="*/ 7409 w 10041"/>
                <a:gd name="connsiteY33" fmla="*/ 1273 h 10000"/>
                <a:gd name="connsiteX34" fmla="*/ 7115 w 10041"/>
                <a:gd name="connsiteY34" fmla="*/ 1507 h 10000"/>
                <a:gd name="connsiteX35" fmla="*/ 6879 w 10041"/>
                <a:gd name="connsiteY35" fmla="*/ 1898 h 10000"/>
                <a:gd name="connsiteX36" fmla="*/ 6565 w 10041"/>
                <a:gd name="connsiteY36" fmla="*/ 2304 h 10000"/>
                <a:gd name="connsiteX37" fmla="*/ 6309 w 10041"/>
                <a:gd name="connsiteY37" fmla="*/ 2633 h 10000"/>
                <a:gd name="connsiteX38" fmla="*/ 6712 w 10041"/>
                <a:gd name="connsiteY38" fmla="*/ 2790 h 10000"/>
                <a:gd name="connsiteX39" fmla="*/ 7327 w 10041"/>
                <a:gd name="connsiteY39" fmla="*/ 2899 h 10000"/>
                <a:gd name="connsiteX40" fmla="*/ 7724 w 10041"/>
                <a:gd name="connsiteY40" fmla="*/ 2805 h 10000"/>
                <a:gd name="connsiteX41" fmla="*/ 8255 w 10041"/>
                <a:gd name="connsiteY41" fmla="*/ 2477 h 10000"/>
                <a:gd name="connsiteX42" fmla="*/ 9233 w 10041"/>
                <a:gd name="connsiteY42" fmla="*/ 2461 h 10000"/>
                <a:gd name="connsiteX43" fmla="*/ 8884 w 10041"/>
                <a:gd name="connsiteY43" fmla="*/ 2461 h 10000"/>
                <a:gd name="connsiteX44" fmla="*/ 8145 w 10041"/>
                <a:gd name="connsiteY44" fmla="*/ 2867 h 10000"/>
                <a:gd name="connsiteX45" fmla="*/ 7760 w 10041"/>
                <a:gd name="connsiteY45" fmla="*/ 3181 h 10000"/>
                <a:gd name="connsiteX46" fmla="*/ 7924 w 10041"/>
                <a:gd name="connsiteY46" fmla="*/ 3493 h 10000"/>
                <a:gd name="connsiteX47" fmla="*/ 8325 w 10041"/>
                <a:gd name="connsiteY47" fmla="*/ 3853 h 10000"/>
                <a:gd name="connsiteX48" fmla="*/ 8708 w 10041"/>
                <a:gd name="connsiteY48" fmla="*/ 4119 h 10000"/>
                <a:gd name="connsiteX49" fmla="*/ 8660 w 10041"/>
                <a:gd name="connsiteY49" fmla="*/ 4259 h 10000"/>
                <a:gd name="connsiteX50" fmla="*/ 8039 w 10041"/>
                <a:gd name="connsiteY50" fmla="*/ 3837 h 10000"/>
                <a:gd name="connsiteX51" fmla="*/ 7432 w 10041"/>
                <a:gd name="connsiteY51" fmla="*/ 3337 h 10000"/>
                <a:gd name="connsiteX52" fmla="*/ 6740 w 10041"/>
                <a:gd name="connsiteY52" fmla="*/ 3087 h 10000"/>
                <a:gd name="connsiteX53" fmla="*/ 6044 w 10041"/>
                <a:gd name="connsiteY53" fmla="*/ 2946 h 10000"/>
                <a:gd name="connsiteX54" fmla="*/ 5372 w 10041"/>
                <a:gd name="connsiteY54" fmla="*/ 2993 h 10000"/>
                <a:gd name="connsiteX55" fmla="*/ 3797 w 10041"/>
                <a:gd name="connsiteY55" fmla="*/ 3259 h 10000"/>
                <a:gd name="connsiteX56" fmla="*/ 3341 w 10041"/>
                <a:gd name="connsiteY56" fmla="*/ 3384 h 10000"/>
                <a:gd name="connsiteX57" fmla="*/ 3827 w 10041"/>
                <a:gd name="connsiteY57" fmla="*/ 3744 h 10000"/>
                <a:gd name="connsiteX58" fmla="*/ 4728 w 10041"/>
                <a:gd name="connsiteY58" fmla="*/ 4400 h 10000"/>
                <a:gd name="connsiteX59" fmla="*/ 5221 w 10041"/>
                <a:gd name="connsiteY59" fmla="*/ 4838 h 10000"/>
                <a:gd name="connsiteX60" fmla="*/ 5969 w 10041"/>
                <a:gd name="connsiteY60" fmla="*/ 5401 h 10000"/>
                <a:gd name="connsiteX61" fmla="*/ 7115 w 10041"/>
                <a:gd name="connsiteY61" fmla="*/ 5902 h 10000"/>
                <a:gd name="connsiteX62" fmla="*/ 7760 w 10041"/>
                <a:gd name="connsiteY62" fmla="*/ 6027 h 10000"/>
                <a:gd name="connsiteX63" fmla="*/ 8108 w 10041"/>
                <a:gd name="connsiteY63" fmla="*/ 5777 h 10000"/>
                <a:gd name="connsiteX64" fmla="*/ 8567 w 10041"/>
                <a:gd name="connsiteY64" fmla="*/ 5651 h 10000"/>
                <a:gd name="connsiteX65" fmla="*/ 9163 w 10041"/>
                <a:gd name="connsiteY65" fmla="*/ 5839 h 10000"/>
                <a:gd name="connsiteX66" fmla="*/ 8742 w 10041"/>
                <a:gd name="connsiteY66" fmla="*/ 5746 h 10000"/>
                <a:gd name="connsiteX67" fmla="*/ 8273 w 10041"/>
                <a:gd name="connsiteY67" fmla="*/ 5871 h 10000"/>
                <a:gd name="connsiteX68" fmla="*/ 7994 w 10041"/>
                <a:gd name="connsiteY68" fmla="*/ 6168 h 10000"/>
                <a:gd name="connsiteX69" fmla="*/ 8307 w 10041"/>
                <a:gd name="connsiteY69" fmla="*/ 6511 h 10000"/>
                <a:gd name="connsiteX70" fmla="*/ 8677 w 10041"/>
                <a:gd name="connsiteY70" fmla="*/ 6652 h 10000"/>
                <a:gd name="connsiteX71" fmla="*/ 9344 w 10041"/>
                <a:gd name="connsiteY71" fmla="*/ 6606 h 10000"/>
                <a:gd name="connsiteX72" fmla="*/ 10041 w 10041"/>
                <a:gd name="connsiteY72" fmla="*/ 6496 h 10000"/>
                <a:gd name="connsiteX73" fmla="*/ 9444 w 10041"/>
                <a:gd name="connsiteY73" fmla="*/ 6715 h 10000"/>
                <a:gd name="connsiteX74" fmla="*/ 8532 w 10041"/>
                <a:gd name="connsiteY74" fmla="*/ 6808 h 10000"/>
                <a:gd name="connsiteX75" fmla="*/ 8075 w 10041"/>
                <a:gd name="connsiteY75" fmla="*/ 6590 h 10000"/>
                <a:gd name="connsiteX76" fmla="*/ 7625 w 10041"/>
                <a:gd name="connsiteY76" fmla="*/ 6230 h 10000"/>
                <a:gd name="connsiteX77" fmla="*/ 6775 w 10041"/>
                <a:gd name="connsiteY77" fmla="*/ 5996 h 10000"/>
                <a:gd name="connsiteX78" fmla="*/ 5372 w 10041"/>
                <a:gd name="connsiteY78" fmla="*/ 5276 h 10000"/>
                <a:gd name="connsiteX79" fmla="*/ 4214 w 10041"/>
                <a:gd name="connsiteY79" fmla="*/ 4307 h 10000"/>
                <a:gd name="connsiteX80" fmla="*/ 3405 w 10041"/>
                <a:gd name="connsiteY80" fmla="*/ 3806 h 10000"/>
                <a:gd name="connsiteX81" fmla="*/ 2596 w 10041"/>
                <a:gd name="connsiteY81" fmla="*/ 3712 h 10000"/>
                <a:gd name="connsiteX82" fmla="*/ 1157 w 10041"/>
                <a:gd name="connsiteY82" fmla="*/ 4088 h 10000"/>
                <a:gd name="connsiteX83" fmla="*/ 1686 w 10041"/>
                <a:gd name="connsiteY83" fmla="*/ 4307 h 10000"/>
                <a:gd name="connsiteX84" fmla="*/ 2985 w 10041"/>
                <a:gd name="connsiteY84" fmla="*/ 5057 h 10000"/>
                <a:gd name="connsiteX85" fmla="*/ 3744 w 10041"/>
                <a:gd name="connsiteY85" fmla="*/ 5808 h 10000"/>
                <a:gd name="connsiteX86" fmla="*/ 4394 w 10041"/>
                <a:gd name="connsiteY86" fmla="*/ 6606 h 10000"/>
                <a:gd name="connsiteX87" fmla="*/ 5266 w 10041"/>
                <a:gd name="connsiteY87" fmla="*/ 7560 h 10000"/>
                <a:gd name="connsiteX88" fmla="*/ 6284 w 10041"/>
                <a:gd name="connsiteY88" fmla="*/ 8185 h 10000"/>
                <a:gd name="connsiteX89" fmla="*/ 7361 w 10041"/>
                <a:gd name="connsiteY89" fmla="*/ 8451 h 10000"/>
                <a:gd name="connsiteX90" fmla="*/ 8039 w 10041"/>
                <a:gd name="connsiteY90" fmla="*/ 9060 h 10000"/>
                <a:gd name="connsiteX91" fmla="*/ 8250 w 10041"/>
                <a:gd name="connsiteY91" fmla="*/ 9374 h 10000"/>
                <a:gd name="connsiteX92" fmla="*/ 8004 w 10041"/>
                <a:gd name="connsiteY92" fmla="*/ 9155 h 10000"/>
                <a:gd name="connsiteX93" fmla="*/ 7479 w 10041"/>
                <a:gd name="connsiteY93" fmla="*/ 8686 h 10000"/>
                <a:gd name="connsiteX94" fmla="*/ 6879 w 10041"/>
                <a:gd name="connsiteY94" fmla="*/ 8466 h 10000"/>
                <a:gd name="connsiteX95" fmla="*/ 6460 w 10041"/>
                <a:gd name="connsiteY95" fmla="*/ 8497 h 10000"/>
                <a:gd name="connsiteX96" fmla="*/ 6671 w 10041"/>
                <a:gd name="connsiteY96" fmla="*/ 8811 h 10000"/>
                <a:gd name="connsiteX97" fmla="*/ 6817 w 10041"/>
                <a:gd name="connsiteY97" fmla="*/ 9295 h 10000"/>
                <a:gd name="connsiteX98" fmla="*/ 6671 w 10041"/>
                <a:gd name="connsiteY98" fmla="*/ 9999 h 10000"/>
                <a:gd name="connsiteX99" fmla="*/ 6706 w 10041"/>
                <a:gd name="connsiteY99" fmla="*/ 9467 h 10000"/>
                <a:gd name="connsiteX100" fmla="*/ 6588 w 10041"/>
                <a:gd name="connsiteY100" fmla="*/ 8983 h 10000"/>
                <a:gd name="connsiteX101" fmla="*/ 6186 w 10041"/>
                <a:gd name="connsiteY101" fmla="*/ 9014 h 10000"/>
                <a:gd name="connsiteX102" fmla="*/ 5956 w 10041"/>
                <a:gd name="connsiteY102" fmla="*/ 9311 h 10000"/>
                <a:gd name="connsiteX103" fmla="*/ 6430 w 10041"/>
                <a:gd name="connsiteY103" fmla="*/ 8842 h 10000"/>
                <a:gd name="connsiteX104" fmla="*/ 6284 w 10041"/>
                <a:gd name="connsiteY104" fmla="*/ 8654 h 10000"/>
                <a:gd name="connsiteX105" fmla="*/ 6061 w 10041"/>
                <a:gd name="connsiteY105" fmla="*/ 8310 h 10000"/>
                <a:gd name="connsiteX106" fmla="*/ 5791 w 10041"/>
                <a:gd name="connsiteY106" fmla="*/ 8185 h 10000"/>
                <a:gd name="connsiteX107" fmla="*/ 5933 w 10041"/>
                <a:gd name="connsiteY107" fmla="*/ 8529 h 10000"/>
                <a:gd name="connsiteX108" fmla="*/ 5722 w 10041"/>
                <a:gd name="connsiteY108" fmla="*/ 9374 h 10000"/>
                <a:gd name="connsiteX109" fmla="*/ 5407 w 10041"/>
                <a:gd name="connsiteY109" fmla="*/ 9561 h 10000"/>
                <a:gd name="connsiteX110" fmla="*/ 5651 w 10041"/>
                <a:gd name="connsiteY110" fmla="*/ 9217 h 10000"/>
                <a:gd name="connsiteX111" fmla="*/ 5729 w 10041"/>
                <a:gd name="connsiteY111" fmla="*/ 8513 h 10000"/>
                <a:gd name="connsiteX112" fmla="*/ 5162 w 10041"/>
                <a:gd name="connsiteY112" fmla="*/ 7716 h 10000"/>
                <a:gd name="connsiteX113" fmla="*/ 4641 w 10041"/>
                <a:gd name="connsiteY113" fmla="*/ 7215 h 10000"/>
                <a:gd name="connsiteX114" fmla="*/ 3850 w 10041"/>
                <a:gd name="connsiteY114" fmla="*/ 6324 h 10000"/>
                <a:gd name="connsiteX115" fmla="*/ 3341 w 10041"/>
                <a:gd name="connsiteY115" fmla="*/ 5777 h 10000"/>
                <a:gd name="connsiteX116" fmla="*/ 2710 w 10041"/>
                <a:gd name="connsiteY116" fmla="*/ 5214 h 10000"/>
                <a:gd name="connsiteX117" fmla="*/ 1966 w 10041"/>
                <a:gd name="connsiteY117" fmla="*/ 4745 h 10000"/>
                <a:gd name="connsiteX118" fmla="*/ 1473 w 10041"/>
                <a:gd name="connsiteY118" fmla="*/ 4556 h 10000"/>
                <a:gd name="connsiteX119" fmla="*/ 1790 w 10041"/>
                <a:gd name="connsiteY119" fmla="*/ 4963 h 10000"/>
                <a:gd name="connsiteX120" fmla="*/ 2036 w 10041"/>
                <a:gd name="connsiteY120" fmla="*/ 5839 h 10000"/>
                <a:gd name="connsiteX121" fmla="*/ 2131 w 10041"/>
                <a:gd name="connsiteY121" fmla="*/ 6245 h 10000"/>
                <a:gd name="connsiteX122" fmla="*/ 2213 w 10041"/>
                <a:gd name="connsiteY122" fmla="*/ 6559 h 10000"/>
                <a:gd name="connsiteX123" fmla="*/ 2515 w 10041"/>
                <a:gd name="connsiteY123" fmla="*/ 7074 h 10000"/>
                <a:gd name="connsiteX124" fmla="*/ 2178 w 10041"/>
                <a:gd name="connsiteY124" fmla="*/ 6590 h 10000"/>
                <a:gd name="connsiteX125" fmla="*/ 1826 w 10041"/>
                <a:gd name="connsiteY125" fmla="*/ 5714 h 10000"/>
                <a:gd name="connsiteX126" fmla="*/ 1568 w 10041"/>
                <a:gd name="connsiteY126" fmla="*/ 4994 h 10000"/>
                <a:gd name="connsiteX127" fmla="*/ 738 w 10041"/>
                <a:gd name="connsiteY127" fmla="*/ 4400 h 10000"/>
                <a:gd name="connsiteX0" fmla="*/ 795 w 10098"/>
                <a:gd name="connsiteY0" fmla="*/ 4400 h 10000"/>
                <a:gd name="connsiteX1" fmla="*/ 79 w 10098"/>
                <a:gd name="connsiteY1" fmla="*/ 4203 h 10000"/>
                <a:gd name="connsiteX2" fmla="*/ 98 w 10098"/>
                <a:gd name="connsiteY2" fmla="*/ 3430 h 10000"/>
                <a:gd name="connsiteX3" fmla="*/ 795 w 10098"/>
                <a:gd name="connsiteY3" fmla="*/ 3337 h 10000"/>
                <a:gd name="connsiteX4" fmla="*/ 1461 w 10098"/>
                <a:gd name="connsiteY4" fmla="*/ 2399 h 10000"/>
                <a:gd name="connsiteX5" fmla="*/ 2129 w 10098"/>
                <a:gd name="connsiteY5" fmla="*/ 1804 h 10000"/>
                <a:gd name="connsiteX6" fmla="*/ 2855 w 10098"/>
                <a:gd name="connsiteY6" fmla="*/ 1444 h 10000"/>
                <a:gd name="connsiteX7" fmla="*/ 3742 w 10098"/>
                <a:gd name="connsiteY7" fmla="*/ 1273 h 10000"/>
                <a:gd name="connsiteX8" fmla="*/ 4304 w 10098"/>
                <a:gd name="connsiteY8" fmla="*/ 1178 h 10000"/>
                <a:gd name="connsiteX9" fmla="*/ 5068 w 10098"/>
                <a:gd name="connsiteY9" fmla="*/ 881 h 10000"/>
                <a:gd name="connsiteX10" fmla="*/ 5259 w 10098"/>
                <a:gd name="connsiteY10" fmla="*/ 663 h 10000"/>
                <a:gd name="connsiteX11" fmla="*/ 5329 w 10098"/>
                <a:gd name="connsiteY11" fmla="*/ 6 h 10000"/>
                <a:gd name="connsiteX12" fmla="*/ 5399 w 10098"/>
                <a:gd name="connsiteY12" fmla="*/ 349 h 10000"/>
                <a:gd name="connsiteX13" fmla="*/ 5734 w 10098"/>
                <a:gd name="connsiteY13" fmla="*/ 366 h 10000"/>
                <a:gd name="connsiteX14" fmla="*/ 6083 w 10098"/>
                <a:gd name="connsiteY14" fmla="*/ 162 h 10000"/>
                <a:gd name="connsiteX15" fmla="*/ 5803 w 10098"/>
                <a:gd name="connsiteY15" fmla="*/ 490 h 10000"/>
                <a:gd name="connsiteX16" fmla="*/ 5557 w 10098"/>
                <a:gd name="connsiteY16" fmla="*/ 569 h 10000"/>
                <a:gd name="connsiteX17" fmla="*/ 5323 w 10098"/>
                <a:gd name="connsiteY17" fmla="*/ 960 h 10000"/>
                <a:gd name="connsiteX18" fmla="*/ 4656 w 10098"/>
                <a:gd name="connsiteY18" fmla="*/ 1273 h 10000"/>
                <a:gd name="connsiteX19" fmla="*/ 3673 w 10098"/>
                <a:gd name="connsiteY19" fmla="*/ 1492 h 10000"/>
                <a:gd name="connsiteX20" fmla="*/ 2762 w 10098"/>
                <a:gd name="connsiteY20" fmla="*/ 1741 h 10000"/>
                <a:gd name="connsiteX21" fmla="*/ 2023 w 10098"/>
                <a:gd name="connsiteY21" fmla="*/ 2273 h 10000"/>
                <a:gd name="connsiteX22" fmla="*/ 1570 w 10098"/>
                <a:gd name="connsiteY22" fmla="*/ 2899 h 10000"/>
                <a:gd name="connsiteX23" fmla="*/ 1285 w 10098"/>
                <a:gd name="connsiteY23" fmla="*/ 3430 h 10000"/>
                <a:gd name="connsiteX24" fmla="*/ 2199 w 10098"/>
                <a:gd name="connsiteY24" fmla="*/ 3305 h 10000"/>
                <a:gd name="connsiteX25" fmla="*/ 3742 w 10098"/>
                <a:gd name="connsiteY25" fmla="*/ 2962 h 10000"/>
                <a:gd name="connsiteX26" fmla="*/ 5451 w 10098"/>
                <a:gd name="connsiteY26" fmla="*/ 2680 h 10000"/>
                <a:gd name="connsiteX27" fmla="*/ 6101 w 10098"/>
                <a:gd name="connsiteY27" fmla="*/ 2383 h 10000"/>
                <a:gd name="connsiteX28" fmla="*/ 6517 w 10098"/>
                <a:gd name="connsiteY28" fmla="*/ 1898 h 10000"/>
                <a:gd name="connsiteX29" fmla="*/ 6903 w 10098"/>
                <a:gd name="connsiteY29" fmla="*/ 1335 h 10000"/>
                <a:gd name="connsiteX30" fmla="*/ 7043 w 10098"/>
                <a:gd name="connsiteY30" fmla="*/ 772 h 10000"/>
                <a:gd name="connsiteX31" fmla="*/ 7189 w 10098"/>
                <a:gd name="connsiteY31" fmla="*/ 1147 h 10000"/>
                <a:gd name="connsiteX32" fmla="*/ 7781 w 10098"/>
                <a:gd name="connsiteY32" fmla="*/ 1147 h 10000"/>
                <a:gd name="connsiteX33" fmla="*/ 7466 w 10098"/>
                <a:gd name="connsiteY33" fmla="*/ 1273 h 10000"/>
                <a:gd name="connsiteX34" fmla="*/ 7172 w 10098"/>
                <a:gd name="connsiteY34" fmla="*/ 1507 h 10000"/>
                <a:gd name="connsiteX35" fmla="*/ 6936 w 10098"/>
                <a:gd name="connsiteY35" fmla="*/ 1898 h 10000"/>
                <a:gd name="connsiteX36" fmla="*/ 6622 w 10098"/>
                <a:gd name="connsiteY36" fmla="*/ 2304 h 10000"/>
                <a:gd name="connsiteX37" fmla="*/ 6366 w 10098"/>
                <a:gd name="connsiteY37" fmla="*/ 2633 h 10000"/>
                <a:gd name="connsiteX38" fmla="*/ 6769 w 10098"/>
                <a:gd name="connsiteY38" fmla="*/ 2790 h 10000"/>
                <a:gd name="connsiteX39" fmla="*/ 7384 w 10098"/>
                <a:gd name="connsiteY39" fmla="*/ 2899 h 10000"/>
                <a:gd name="connsiteX40" fmla="*/ 7781 w 10098"/>
                <a:gd name="connsiteY40" fmla="*/ 2805 h 10000"/>
                <a:gd name="connsiteX41" fmla="*/ 8312 w 10098"/>
                <a:gd name="connsiteY41" fmla="*/ 2477 h 10000"/>
                <a:gd name="connsiteX42" fmla="*/ 9290 w 10098"/>
                <a:gd name="connsiteY42" fmla="*/ 2461 h 10000"/>
                <a:gd name="connsiteX43" fmla="*/ 8941 w 10098"/>
                <a:gd name="connsiteY43" fmla="*/ 2461 h 10000"/>
                <a:gd name="connsiteX44" fmla="*/ 8202 w 10098"/>
                <a:gd name="connsiteY44" fmla="*/ 2867 h 10000"/>
                <a:gd name="connsiteX45" fmla="*/ 7817 w 10098"/>
                <a:gd name="connsiteY45" fmla="*/ 3181 h 10000"/>
                <a:gd name="connsiteX46" fmla="*/ 7981 w 10098"/>
                <a:gd name="connsiteY46" fmla="*/ 3493 h 10000"/>
                <a:gd name="connsiteX47" fmla="*/ 8382 w 10098"/>
                <a:gd name="connsiteY47" fmla="*/ 3853 h 10000"/>
                <a:gd name="connsiteX48" fmla="*/ 8765 w 10098"/>
                <a:gd name="connsiteY48" fmla="*/ 4119 h 10000"/>
                <a:gd name="connsiteX49" fmla="*/ 8717 w 10098"/>
                <a:gd name="connsiteY49" fmla="*/ 4259 h 10000"/>
                <a:gd name="connsiteX50" fmla="*/ 8096 w 10098"/>
                <a:gd name="connsiteY50" fmla="*/ 3837 h 10000"/>
                <a:gd name="connsiteX51" fmla="*/ 7489 w 10098"/>
                <a:gd name="connsiteY51" fmla="*/ 3337 h 10000"/>
                <a:gd name="connsiteX52" fmla="*/ 6797 w 10098"/>
                <a:gd name="connsiteY52" fmla="*/ 3087 h 10000"/>
                <a:gd name="connsiteX53" fmla="*/ 6101 w 10098"/>
                <a:gd name="connsiteY53" fmla="*/ 2946 h 10000"/>
                <a:gd name="connsiteX54" fmla="*/ 5429 w 10098"/>
                <a:gd name="connsiteY54" fmla="*/ 2993 h 10000"/>
                <a:gd name="connsiteX55" fmla="*/ 3854 w 10098"/>
                <a:gd name="connsiteY55" fmla="*/ 3259 h 10000"/>
                <a:gd name="connsiteX56" fmla="*/ 3398 w 10098"/>
                <a:gd name="connsiteY56" fmla="*/ 3384 h 10000"/>
                <a:gd name="connsiteX57" fmla="*/ 3884 w 10098"/>
                <a:gd name="connsiteY57" fmla="*/ 3744 h 10000"/>
                <a:gd name="connsiteX58" fmla="*/ 4785 w 10098"/>
                <a:gd name="connsiteY58" fmla="*/ 4400 h 10000"/>
                <a:gd name="connsiteX59" fmla="*/ 5278 w 10098"/>
                <a:gd name="connsiteY59" fmla="*/ 4838 h 10000"/>
                <a:gd name="connsiteX60" fmla="*/ 6026 w 10098"/>
                <a:gd name="connsiteY60" fmla="*/ 5401 h 10000"/>
                <a:gd name="connsiteX61" fmla="*/ 7172 w 10098"/>
                <a:gd name="connsiteY61" fmla="*/ 5902 h 10000"/>
                <a:gd name="connsiteX62" fmla="*/ 7817 w 10098"/>
                <a:gd name="connsiteY62" fmla="*/ 6027 h 10000"/>
                <a:gd name="connsiteX63" fmla="*/ 8165 w 10098"/>
                <a:gd name="connsiteY63" fmla="*/ 5777 h 10000"/>
                <a:gd name="connsiteX64" fmla="*/ 8624 w 10098"/>
                <a:gd name="connsiteY64" fmla="*/ 5651 h 10000"/>
                <a:gd name="connsiteX65" fmla="*/ 9220 w 10098"/>
                <a:gd name="connsiteY65" fmla="*/ 5839 h 10000"/>
                <a:gd name="connsiteX66" fmla="*/ 8799 w 10098"/>
                <a:gd name="connsiteY66" fmla="*/ 5746 h 10000"/>
                <a:gd name="connsiteX67" fmla="*/ 8330 w 10098"/>
                <a:gd name="connsiteY67" fmla="*/ 5871 h 10000"/>
                <a:gd name="connsiteX68" fmla="*/ 8051 w 10098"/>
                <a:gd name="connsiteY68" fmla="*/ 6168 h 10000"/>
                <a:gd name="connsiteX69" fmla="*/ 8364 w 10098"/>
                <a:gd name="connsiteY69" fmla="*/ 6511 h 10000"/>
                <a:gd name="connsiteX70" fmla="*/ 8734 w 10098"/>
                <a:gd name="connsiteY70" fmla="*/ 6652 h 10000"/>
                <a:gd name="connsiteX71" fmla="*/ 9401 w 10098"/>
                <a:gd name="connsiteY71" fmla="*/ 6606 h 10000"/>
                <a:gd name="connsiteX72" fmla="*/ 10098 w 10098"/>
                <a:gd name="connsiteY72" fmla="*/ 6496 h 10000"/>
                <a:gd name="connsiteX73" fmla="*/ 9501 w 10098"/>
                <a:gd name="connsiteY73" fmla="*/ 6715 h 10000"/>
                <a:gd name="connsiteX74" fmla="*/ 8589 w 10098"/>
                <a:gd name="connsiteY74" fmla="*/ 6808 h 10000"/>
                <a:gd name="connsiteX75" fmla="*/ 8132 w 10098"/>
                <a:gd name="connsiteY75" fmla="*/ 6590 h 10000"/>
                <a:gd name="connsiteX76" fmla="*/ 7682 w 10098"/>
                <a:gd name="connsiteY76" fmla="*/ 6230 h 10000"/>
                <a:gd name="connsiteX77" fmla="*/ 6832 w 10098"/>
                <a:gd name="connsiteY77" fmla="*/ 5996 h 10000"/>
                <a:gd name="connsiteX78" fmla="*/ 5429 w 10098"/>
                <a:gd name="connsiteY78" fmla="*/ 5276 h 10000"/>
                <a:gd name="connsiteX79" fmla="*/ 4271 w 10098"/>
                <a:gd name="connsiteY79" fmla="*/ 4307 h 10000"/>
                <a:gd name="connsiteX80" fmla="*/ 3462 w 10098"/>
                <a:gd name="connsiteY80" fmla="*/ 3806 h 10000"/>
                <a:gd name="connsiteX81" fmla="*/ 2653 w 10098"/>
                <a:gd name="connsiteY81" fmla="*/ 3712 h 10000"/>
                <a:gd name="connsiteX82" fmla="*/ 1214 w 10098"/>
                <a:gd name="connsiteY82" fmla="*/ 4088 h 10000"/>
                <a:gd name="connsiteX83" fmla="*/ 1743 w 10098"/>
                <a:gd name="connsiteY83" fmla="*/ 4307 h 10000"/>
                <a:gd name="connsiteX84" fmla="*/ 3042 w 10098"/>
                <a:gd name="connsiteY84" fmla="*/ 5057 h 10000"/>
                <a:gd name="connsiteX85" fmla="*/ 3801 w 10098"/>
                <a:gd name="connsiteY85" fmla="*/ 5808 h 10000"/>
                <a:gd name="connsiteX86" fmla="*/ 4451 w 10098"/>
                <a:gd name="connsiteY86" fmla="*/ 6606 h 10000"/>
                <a:gd name="connsiteX87" fmla="*/ 5323 w 10098"/>
                <a:gd name="connsiteY87" fmla="*/ 7560 h 10000"/>
                <a:gd name="connsiteX88" fmla="*/ 6341 w 10098"/>
                <a:gd name="connsiteY88" fmla="*/ 8185 h 10000"/>
                <a:gd name="connsiteX89" fmla="*/ 7418 w 10098"/>
                <a:gd name="connsiteY89" fmla="*/ 8451 h 10000"/>
                <a:gd name="connsiteX90" fmla="*/ 8096 w 10098"/>
                <a:gd name="connsiteY90" fmla="*/ 9060 h 10000"/>
                <a:gd name="connsiteX91" fmla="*/ 8307 w 10098"/>
                <a:gd name="connsiteY91" fmla="*/ 9374 h 10000"/>
                <a:gd name="connsiteX92" fmla="*/ 8061 w 10098"/>
                <a:gd name="connsiteY92" fmla="*/ 9155 h 10000"/>
                <a:gd name="connsiteX93" fmla="*/ 7536 w 10098"/>
                <a:gd name="connsiteY93" fmla="*/ 8686 h 10000"/>
                <a:gd name="connsiteX94" fmla="*/ 6936 w 10098"/>
                <a:gd name="connsiteY94" fmla="*/ 8466 h 10000"/>
                <a:gd name="connsiteX95" fmla="*/ 6517 w 10098"/>
                <a:gd name="connsiteY95" fmla="*/ 8497 h 10000"/>
                <a:gd name="connsiteX96" fmla="*/ 6728 w 10098"/>
                <a:gd name="connsiteY96" fmla="*/ 8811 h 10000"/>
                <a:gd name="connsiteX97" fmla="*/ 6874 w 10098"/>
                <a:gd name="connsiteY97" fmla="*/ 9295 h 10000"/>
                <a:gd name="connsiteX98" fmla="*/ 6728 w 10098"/>
                <a:gd name="connsiteY98" fmla="*/ 9999 h 10000"/>
                <a:gd name="connsiteX99" fmla="*/ 6763 w 10098"/>
                <a:gd name="connsiteY99" fmla="*/ 9467 h 10000"/>
                <a:gd name="connsiteX100" fmla="*/ 6645 w 10098"/>
                <a:gd name="connsiteY100" fmla="*/ 8983 h 10000"/>
                <a:gd name="connsiteX101" fmla="*/ 6243 w 10098"/>
                <a:gd name="connsiteY101" fmla="*/ 9014 h 10000"/>
                <a:gd name="connsiteX102" fmla="*/ 6013 w 10098"/>
                <a:gd name="connsiteY102" fmla="*/ 9311 h 10000"/>
                <a:gd name="connsiteX103" fmla="*/ 6487 w 10098"/>
                <a:gd name="connsiteY103" fmla="*/ 8842 h 10000"/>
                <a:gd name="connsiteX104" fmla="*/ 6341 w 10098"/>
                <a:gd name="connsiteY104" fmla="*/ 8654 h 10000"/>
                <a:gd name="connsiteX105" fmla="*/ 6118 w 10098"/>
                <a:gd name="connsiteY105" fmla="*/ 8310 h 10000"/>
                <a:gd name="connsiteX106" fmla="*/ 5848 w 10098"/>
                <a:gd name="connsiteY106" fmla="*/ 8185 h 10000"/>
                <a:gd name="connsiteX107" fmla="*/ 5990 w 10098"/>
                <a:gd name="connsiteY107" fmla="*/ 8529 h 10000"/>
                <a:gd name="connsiteX108" fmla="*/ 5779 w 10098"/>
                <a:gd name="connsiteY108" fmla="*/ 9374 h 10000"/>
                <a:gd name="connsiteX109" fmla="*/ 5464 w 10098"/>
                <a:gd name="connsiteY109" fmla="*/ 9561 h 10000"/>
                <a:gd name="connsiteX110" fmla="*/ 5708 w 10098"/>
                <a:gd name="connsiteY110" fmla="*/ 9217 h 10000"/>
                <a:gd name="connsiteX111" fmla="*/ 5786 w 10098"/>
                <a:gd name="connsiteY111" fmla="*/ 8513 h 10000"/>
                <a:gd name="connsiteX112" fmla="*/ 5219 w 10098"/>
                <a:gd name="connsiteY112" fmla="*/ 7716 h 10000"/>
                <a:gd name="connsiteX113" fmla="*/ 4698 w 10098"/>
                <a:gd name="connsiteY113" fmla="*/ 7215 h 10000"/>
                <a:gd name="connsiteX114" fmla="*/ 3907 w 10098"/>
                <a:gd name="connsiteY114" fmla="*/ 6324 h 10000"/>
                <a:gd name="connsiteX115" fmla="*/ 3398 w 10098"/>
                <a:gd name="connsiteY115" fmla="*/ 5777 h 10000"/>
                <a:gd name="connsiteX116" fmla="*/ 2767 w 10098"/>
                <a:gd name="connsiteY116" fmla="*/ 5214 h 10000"/>
                <a:gd name="connsiteX117" fmla="*/ 2023 w 10098"/>
                <a:gd name="connsiteY117" fmla="*/ 4745 h 10000"/>
                <a:gd name="connsiteX118" fmla="*/ 1530 w 10098"/>
                <a:gd name="connsiteY118" fmla="*/ 4556 h 10000"/>
                <a:gd name="connsiteX119" fmla="*/ 1847 w 10098"/>
                <a:gd name="connsiteY119" fmla="*/ 4963 h 10000"/>
                <a:gd name="connsiteX120" fmla="*/ 2093 w 10098"/>
                <a:gd name="connsiteY120" fmla="*/ 5839 h 10000"/>
                <a:gd name="connsiteX121" fmla="*/ 2188 w 10098"/>
                <a:gd name="connsiteY121" fmla="*/ 6245 h 10000"/>
                <a:gd name="connsiteX122" fmla="*/ 2270 w 10098"/>
                <a:gd name="connsiteY122" fmla="*/ 6559 h 10000"/>
                <a:gd name="connsiteX123" fmla="*/ 2572 w 10098"/>
                <a:gd name="connsiteY123" fmla="*/ 7074 h 10000"/>
                <a:gd name="connsiteX124" fmla="*/ 2235 w 10098"/>
                <a:gd name="connsiteY124" fmla="*/ 6590 h 10000"/>
                <a:gd name="connsiteX125" fmla="*/ 1883 w 10098"/>
                <a:gd name="connsiteY125" fmla="*/ 5714 h 10000"/>
                <a:gd name="connsiteX126" fmla="*/ 1625 w 10098"/>
                <a:gd name="connsiteY126" fmla="*/ 4994 h 10000"/>
                <a:gd name="connsiteX127" fmla="*/ 795 w 10098"/>
                <a:gd name="connsiteY127" fmla="*/ 4400 h 10000"/>
                <a:gd name="connsiteX0" fmla="*/ 795 w 10098"/>
                <a:gd name="connsiteY0" fmla="*/ 4400 h 10000"/>
                <a:gd name="connsiteX1" fmla="*/ 79 w 10098"/>
                <a:gd name="connsiteY1" fmla="*/ 4203 h 10000"/>
                <a:gd name="connsiteX2" fmla="*/ 98 w 10098"/>
                <a:gd name="connsiteY2" fmla="*/ 3430 h 10000"/>
                <a:gd name="connsiteX3" fmla="*/ 795 w 10098"/>
                <a:gd name="connsiteY3" fmla="*/ 3337 h 10000"/>
                <a:gd name="connsiteX4" fmla="*/ 1461 w 10098"/>
                <a:gd name="connsiteY4" fmla="*/ 2399 h 10000"/>
                <a:gd name="connsiteX5" fmla="*/ 2129 w 10098"/>
                <a:gd name="connsiteY5" fmla="*/ 1804 h 10000"/>
                <a:gd name="connsiteX6" fmla="*/ 2855 w 10098"/>
                <a:gd name="connsiteY6" fmla="*/ 1444 h 10000"/>
                <a:gd name="connsiteX7" fmla="*/ 3742 w 10098"/>
                <a:gd name="connsiteY7" fmla="*/ 1273 h 10000"/>
                <a:gd name="connsiteX8" fmla="*/ 4304 w 10098"/>
                <a:gd name="connsiteY8" fmla="*/ 1178 h 10000"/>
                <a:gd name="connsiteX9" fmla="*/ 5068 w 10098"/>
                <a:gd name="connsiteY9" fmla="*/ 881 h 10000"/>
                <a:gd name="connsiteX10" fmla="*/ 5259 w 10098"/>
                <a:gd name="connsiteY10" fmla="*/ 663 h 10000"/>
                <a:gd name="connsiteX11" fmla="*/ 5329 w 10098"/>
                <a:gd name="connsiteY11" fmla="*/ 6 h 10000"/>
                <a:gd name="connsiteX12" fmla="*/ 5399 w 10098"/>
                <a:gd name="connsiteY12" fmla="*/ 349 h 10000"/>
                <a:gd name="connsiteX13" fmla="*/ 5734 w 10098"/>
                <a:gd name="connsiteY13" fmla="*/ 366 h 10000"/>
                <a:gd name="connsiteX14" fmla="*/ 6083 w 10098"/>
                <a:gd name="connsiteY14" fmla="*/ 162 h 10000"/>
                <a:gd name="connsiteX15" fmla="*/ 5803 w 10098"/>
                <a:gd name="connsiteY15" fmla="*/ 490 h 10000"/>
                <a:gd name="connsiteX16" fmla="*/ 5557 w 10098"/>
                <a:gd name="connsiteY16" fmla="*/ 569 h 10000"/>
                <a:gd name="connsiteX17" fmla="*/ 5323 w 10098"/>
                <a:gd name="connsiteY17" fmla="*/ 960 h 10000"/>
                <a:gd name="connsiteX18" fmla="*/ 4656 w 10098"/>
                <a:gd name="connsiteY18" fmla="*/ 1273 h 10000"/>
                <a:gd name="connsiteX19" fmla="*/ 3673 w 10098"/>
                <a:gd name="connsiteY19" fmla="*/ 1492 h 10000"/>
                <a:gd name="connsiteX20" fmla="*/ 2762 w 10098"/>
                <a:gd name="connsiteY20" fmla="*/ 1741 h 10000"/>
                <a:gd name="connsiteX21" fmla="*/ 2023 w 10098"/>
                <a:gd name="connsiteY21" fmla="*/ 2273 h 10000"/>
                <a:gd name="connsiteX22" fmla="*/ 1570 w 10098"/>
                <a:gd name="connsiteY22" fmla="*/ 2899 h 10000"/>
                <a:gd name="connsiteX23" fmla="*/ 1285 w 10098"/>
                <a:gd name="connsiteY23" fmla="*/ 3430 h 10000"/>
                <a:gd name="connsiteX24" fmla="*/ 2199 w 10098"/>
                <a:gd name="connsiteY24" fmla="*/ 3305 h 10000"/>
                <a:gd name="connsiteX25" fmla="*/ 3742 w 10098"/>
                <a:gd name="connsiteY25" fmla="*/ 2962 h 10000"/>
                <a:gd name="connsiteX26" fmla="*/ 5451 w 10098"/>
                <a:gd name="connsiteY26" fmla="*/ 2680 h 10000"/>
                <a:gd name="connsiteX27" fmla="*/ 6101 w 10098"/>
                <a:gd name="connsiteY27" fmla="*/ 2383 h 10000"/>
                <a:gd name="connsiteX28" fmla="*/ 6517 w 10098"/>
                <a:gd name="connsiteY28" fmla="*/ 1898 h 10000"/>
                <a:gd name="connsiteX29" fmla="*/ 6903 w 10098"/>
                <a:gd name="connsiteY29" fmla="*/ 1335 h 10000"/>
                <a:gd name="connsiteX30" fmla="*/ 7043 w 10098"/>
                <a:gd name="connsiteY30" fmla="*/ 772 h 10000"/>
                <a:gd name="connsiteX31" fmla="*/ 7189 w 10098"/>
                <a:gd name="connsiteY31" fmla="*/ 1147 h 10000"/>
                <a:gd name="connsiteX32" fmla="*/ 7781 w 10098"/>
                <a:gd name="connsiteY32" fmla="*/ 1147 h 10000"/>
                <a:gd name="connsiteX33" fmla="*/ 7466 w 10098"/>
                <a:gd name="connsiteY33" fmla="*/ 1273 h 10000"/>
                <a:gd name="connsiteX34" fmla="*/ 7172 w 10098"/>
                <a:gd name="connsiteY34" fmla="*/ 1507 h 10000"/>
                <a:gd name="connsiteX35" fmla="*/ 6936 w 10098"/>
                <a:gd name="connsiteY35" fmla="*/ 1898 h 10000"/>
                <a:gd name="connsiteX36" fmla="*/ 6622 w 10098"/>
                <a:gd name="connsiteY36" fmla="*/ 2304 h 10000"/>
                <a:gd name="connsiteX37" fmla="*/ 6366 w 10098"/>
                <a:gd name="connsiteY37" fmla="*/ 2633 h 10000"/>
                <a:gd name="connsiteX38" fmla="*/ 6769 w 10098"/>
                <a:gd name="connsiteY38" fmla="*/ 2790 h 10000"/>
                <a:gd name="connsiteX39" fmla="*/ 7384 w 10098"/>
                <a:gd name="connsiteY39" fmla="*/ 2899 h 10000"/>
                <a:gd name="connsiteX40" fmla="*/ 7781 w 10098"/>
                <a:gd name="connsiteY40" fmla="*/ 2805 h 10000"/>
                <a:gd name="connsiteX41" fmla="*/ 8312 w 10098"/>
                <a:gd name="connsiteY41" fmla="*/ 2477 h 10000"/>
                <a:gd name="connsiteX42" fmla="*/ 9290 w 10098"/>
                <a:gd name="connsiteY42" fmla="*/ 2461 h 10000"/>
                <a:gd name="connsiteX43" fmla="*/ 8941 w 10098"/>
                <a:gd name="connsiteY43" fmla="*/ 2461 h 10000"/>
                <a:gd name="connsiteX44" fmla="*/ 8202 w 10098"/>
                <a:gd name="connsiteY44" fmla="*/ 2867 h 10000"/>
                <a:gd name="connsiteX45" fmla="*/ 7817 w 10098"/>
                <a:gd name="connsiteY45" fmla="*/ 3181 h 10000"/>
                <a:gd name="connsiteX46" fmla="*/ 7981 w 10098"/>
                <a:gd name="connsiteY46" fmla="*/ 3493 h 10000"/>
                <a:gd name="connsiteX47" fmla="*/ 8382 w 10098"/>
                <a:gd name="connsiteY47" fmla="*/ 3853 h 10000"/>
                <a:gd name="connsiteX48" fmla="*/ 8765 w 10098"/>
                <a:gd name="connsiteY48" fmla="*/ 4119 h 10000"/>
                <a:gd name="connsiteX49" fmla="*/ 8717 w 10098"/>
                <a:gd name="connsiteY49" fmla="*/ 4259 h 10000"/>
                <a:gd name="connsiteX50" fmla="*/ 8096 w 10098"/>
                <a:gd name="connsiteY50" fmla="*/ 3837 h 10000"/>
                <a:gd name="connsiteX51" fmla="*/ 7489 w 10098"/>
                <a:gd name="connsiteY51" fmla="*/ 3337 h 10000"/>
                <a:gd name="connsiteX52" fmla="*/ 6797 w 10098"/>
                <a:gd name="connsiteY52" fmla="*/ 3087 h 10000"/>
                <a:gd name="connsiteX53" fmla="*/ 6101 w 10098"/>
                <a:gd name="connsiteY53" fmla="*/ 2946 h 10000"/>
                <a:gd name="connsiteX54" fmla="*/ 5429 w 10098"/>
                <a:gd name="connsiteY54" fmla="*/ 2993 h 10000"/>
                <a:gd name="connsiteX55" fmla="*/ 3854 w 10098"/>
                <a:gd name="connsiteY55" fmla="*/ 3259 h 10000"/>
                <a:gd name="connsiteX56" fmla="*/ 3398 w 10098"/>
                <a:gd name="connsiteY56" fmla="*/ 3384 h 10000"/>
                <a:gd name="connsiteX57" fmla="*/ 3884 w 10098"/>
                <a:gd name="connsiteY57" fmla="*/ 3744 h 10000"/>
                <a:gd name="connsiteX58" fmla="*/ 4785 w 10098"/>
                <a:gd name="connsiteY58" fmla="*/ 4400 h 10000"/>
                <a:gd name="connsiteX59" fmla="*/ 5278 w 10098"/>
                <a:gd name="connsiteY59" fmla="*/ 4838 h 10000"/>
                <a:gd name="connsiteX60" fmla="*/ 6026 w 10098"/>
                <a:gd name="connsiteY60" fmla="*/ 5401 h 10000"/>
                <a:gd name="connsiteX61" fmla="*/ 7172 w 10098"/>
                <a:gd name="connsiteY61" fmla="*/ 5902 h 10000"/>
                <a:gd name="connsiteX62" fmla="*/ 7817 w 10098"/>
                <a:gd name="connsiteY62" fmla="*/ 6027 h 10000"/>
                <a:gd name="connsiteX63" fmla="*/ 8165 w 10098"/>
                <a:gd name="connsiteY63" fmla="*/ 5777 h 10000"/>
                <a:gd name="connsiteX64" fmla="*/ 8624 w 10098"/>
                <a:gd name="connsiteY64" fmla="*/ 5651 h 10000"/>
                <a:gd name="connsiteX65" fmla="*/ 9220 w 10098"/>
                <a:gd name="connsiteY65" fmla="*/ 5839 h 10000"/>
                <a:gd name="connsiteX66" fmla="*/ 8799 w 10098"/>
                <a:gd name="connsiteY66" fmla="*/ 5746 h 10000"/>
                <a:gd name="connsiteX67" fmla="*/ 8330 w 10098"/>
                <a:gd name="connsiteY67" fmla="*/ 5871 h 10000"/>
                <a:gd name="connsiteX68" fmla="*/ 8051 w 10098"/>
                <a:gd name="connsiteY68" fmla="*/ 6168 h 10000"/>
                <a:gd name="connsiteX69" fmla="*/ 8364 w 10098"/>
                <a:gd name="connsiteY69" fmla="*/ 6511 h 10000"/>
                <a:gd name="connsiteX70" fmla="*/ 8734 w 10098"/>
                <a:gd name="connsiteY70" fmla="*/ 6652 h 10000"/>
                <a:gd name="connsiteX71" fmla="*/ 9401 w 10098"/>
                <a:gd name="connsiteY71" fmla="*/ 6606 h 10000"/>
                <a:gd name="connsiteX72" fmla="*/ 10098 w 10098"/>
                <a:gd name="connsiteY72" fmla="*/ 6496 h 10000"/>
                <a:gd name="connsiteX73" fmla="*/ 9501 w 10098"/>
                <a:gd name="connsiteY73" fmla="*/ 6715 h 10000"/>
                <a:gd name="connsiteX74" fmla="*/ 8589 w 10098"/>
                <a:gd name="connsiteY74" fmla="*/ 6808 h 10000"/>
                <a:gd name="connsiteX75" fmla="*/ 8132 w 10098"/>
                <a:gd name="connsiteY75" fmla="*/ 6590 h 10000"/>
                <a:gd name="connsiteX76" fmla="*/ 7682 w 10098"/>
                <a:gd name="connsiteY76" fmla="*/ 6230 h 10000"/>
                <a:gd name="connsiteX77" fmla="*/ 6832 w 10098"/>
                <a:gd name="connsiteY77" fmla="*/ 5996 h 10000"/>
                <a:gd name="connsiteX78" fmla="*/ 5429 w 10098"/>
                <a:gd name="connsiteY78" fmla="*/ 5276 h 10000"/>
                <a:gd name="connsiteX79" fmla="*/ 4271 w 10098"/>
                <a:gd name="connsiteY79" fmla="*/ 4307 h 10000"/>
                <a:gd name="connsiteX80" fmla="*/ 3462 w 10098"/>
                <a:gd name="connsiteY80" fmla="*/ 3806 h 10000"/>
                <a:gd name="connsiteX81" fmla="*/ 2653 w 10098"/>
                <a:gd name="connsiteY81" fmla="*/ 3712 h 10000"/>
                <a:gd name="connsiteX82" fmla="*/ 1214 w 10098"/>
                <a:gd name="connsiteY82" fmla="*/ 4088 h 10000"/>
                <a:gd name="connsiteX83" fmla="*/ 1743 w 10098"/>
                <a:gd name="connsiteY83" fmla="*/ 4307 h 10000"/>
                <a:gd name="connsiteX84" fmla="*/ 3042 w 10098"/>
                <a:gd name="connsiteY84" fmla="*/ 5057 h 10000"/>
                <a:gd name="connsiteX85" fmla="*/ 3801 w 10098"/>
                <a:gd name="connsiteY85" fmla="*/ 5808 h 10000"/>
                <a:gd name="connsiteX86" fmla="*/ 4451 w 10098"/>
                <a:gd name="connsiteY86" fmla="*/ 6606 h 10000"/>
                <a:gd name="connsiteX87" fmla="*/ 5323 w 10098"/>
                <a:gd name="connsiteY87" fmla="*/ 7560 h 10000"/>
                <a:gd name="connsiteX88" fmla="*/ 6341 w 10098"/>
                <a:gd name="connsiteY88" fmla="*/ 8185 h 10000"/>
                <a:gd name="connsiteX89" fmla="*/ 7418 w 10098"/>
                <a:gd name="connsiteY89" fmla="*/ 8451 h 10000"/>
                <a:gd name="connsiteX90" fmla="*/ 8096 w 10098"/>
                <a:gd name="connsiteY90" fmla="*/ 9060 h 10000"/>
                <a:gd name="connsiteX91" fmla="*/ 8307 w 10098"/>
                <a:gd name="connsiteY91" fmla="*/ 9374 h 10000"/>
                <a:gd name="connsiteX92" fmla="*/ 8061 w 10098"/>
                <a:gd name="connsiteY92" fmla="*/ 9155 h 10000"/>
                <a:gd name="connsiteX93" fmla="*/ 7536 w 10098"/>
                <a:gd name="connsiteY93" fmla="*/ 8686 h 10000"/>
                <a:gd name="connsiteX94" fmla="*/ 6936 w 10098"/>
                <a:gd name="connsiteY94" fmla="*/ 8466 h 10000"/>
                <a:gd name="connsiteX95" fmla="*/ 6517 w 10098"/>
                <a:gd name="connsiteY95" fmla="*/ 8497 h 10000"/>
                <a:gd name="connsiteX96" fmla="*/ 6728 w 10098"/>
                <a:gd name="connsiteY96" fmla="*/ 8811 h 10000"/>
                <a:gd name="connsiteX97" fmla="*/ 6874 w 10098"/>
                <a:gd name="connsiteY97" fmla="*/ 9295 h 10000"/>
                <a:gd name="connsiteX98" fmla="*/ 6728 w 10098"/>
                <a:gd name="connsiteY98" fmla="*/ 9999 h 10000"/>
                <a:gd name="connsiteX99" fmla="*/ 6763 w 10098"/>
                <a:gd name="connsiteY99" fmla="*/ 9467 h 10000"/>
                <a:gd name="connsiteX100" fmla="*/ 6645 w 10098"/>
                <a:gd name="connsiteY100" fmla="*/ 8983 h 10000"/>
                <a:gd name="connsiteX101" fmla="*/ 6243 w 10098"/>
                <a:gd name="connsiteY101" fmla="*/ 9014 h 10000"/>
                <a:gd name="connsiteX102" fmla="*/ 6013 w 10098"/>
                <a:gd name="connsiteY102" fmla="*/ 9311 h 10000"/>
                <a:gd name="connsiteX103" fmla="*/ 6487 w 10098"/>
                <a:gd name="connsiteY103" fmla="*/ 8842 h 10000"/>
                <a:gd name="connsiteX104" fmla="*/ 6341 w 10098"/>
                <a:gd name="connsiteY104" fmla="*/ 8654 h 10000"/>
                <a:gd name="connsiteX105" fmla="*/ 6118 w 10098"/>
                <a:gd name="connsiteY105" fmla="*/ 8310 h 10000"/>
                <a:gd name="connsiteX106" fmla="*/ 5848 w 10098"/>
                <a:gd name="connsiteY106" fmla="*/ 8185 h 10000"/>
                <a:gd name="connsiteX107" fmla="*/ 5990 w 10098"/>
                <a:gd name="connsiteY107" fmla="*/ 8529 h 10000"/>
                <a:gd name="connsiteX108" fmla="*/ 5779 w 10098"/>
                <a:gd name="connsiteY108" fmla="*/ 9374 h 10000"/>
                <a:gd name="connsiteX109" fmla="*/ 5464 w 10098"/>
                <a:gd name="connsiteY109" fmla="*/ 9561 h 10000"/>
                <a:gd name="connsiteX110" fmla="*/ 5708 w 10098"/>
                <a:gd name="connsiteY110" fmla="*/ 9217 h 10000"/>
                <a:gd name="connsiteX111" fmla="*/ 5786 w 10098"/>
                <a:gd name="connsiteY111" fmla="*/ 8513 h 10000"/>
                <a:gd name="connsiteX112" fmla="*/ 5219 w 10098"/>
                <a:gd name="connsiteY112" fmla="*/ 7716 h 10000"/>
                <a:gd name="connsiteX113" fmla="*/ 4698 w 10098"/>
                <a:gd name="connsiteY113" fmla="*/ 7215 h 10000"/>
                <a:gd name="connsiteX114" fmla="*/ 3907 w 10098"/>
                <a:gd name="connsiteY114" fmla="*/ 6324 h 10000"/>
                <a:gd name="connsiteX115" fmla="*/ 3398 w 10098"/>
                <a:gd name="connsiteY115" fmla="*/ 5777 h 10000"/>
                <a:gd name="connsiteX116" fmla="*/ 2767 w 10098"/>
                <a:gd name="connsiteY116" fmla="*/ 5214 h 10000"/>
                <a:gd name="connsiteX117" fmla="*/ 2023 w 10098"/>
                <a:gd name="connsiteY117" fmla="*/ 4745 h 10000"/>
                <a:gd name="connsiteX118" fmla="*/ 1530 w 10098"/>
                <a:gd name="connsiteY118" fmla="*/ 4556 h 10000"/>
                <a:gd name="connsiteX119" fmla="*/ 1847 w 10098"/>
                <a:gd name="connsiteY119" fmla="*/ 4963 h 10000"/>
                <a:gd name="connsiteX120" fmla="*/ 2093 w 10098"/>
                <a:gd name="connsiteY120" fmla="*/ 5839 h 10000"/>
                <a:gd name="connsiteX121" fmla="*/ 2188 w 10098"/>
                <a:gd name="connsiteY121" fmla="*/ 6245 h 10000"/>
                <a:gd name="connsiteX122" fmla="*/ 2270 w 10098"/>
                <a:gd name="connsiteY122" fmla="*/ 6559 h 10000"/>
                <a:gd name="connsiteX123" fmla="*/ 2572 w 10098"/>
                <a:gd name="connsiteY123" fmla="*/ 7074 h 10000"/>
                <a:gd name="connsiteX124" fmla="*/ 2235 w 10098"/>
                <a:gd name="connsiteY124" fmla="*/ 6590 h 10000"/>
                <a:gd name="connsiteX125" fmla="*/ 1883 w 10098"/>
                <a:gd name="connsiteY125" fmla="*/ 5714 h 10000"/>
                <a:gd name="connsiteX126" fmla="*/ 1625 w 10098"/>
                <a:gd name="connsiteY126" fmla="*/ 4994 h 10000"/>
                <a:gd name="connsiteX127" fmla="*/ 795 w 10098"/>
                <a:gd name="connsiteY127" fmla="*/ 44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10098" h="10000">
                  <a:moveTo>
                    <a:pt x="795" y="4400"/>
                  </a:moveTo>
                  <a:cubicBezTo>
                    <a:pt x="537" y="4268"/>
                    <a:pt x="195" y="4365"/>
                    <a:pt x="79" y="4203"/>
                  </a:cubicBezTo>
                  <a:cubicBezTo>
                    <a:pt x="-37" y="4041"/>
                    <a:pt x="-21" y="3574"/>
                    <a:pt x="98" y="3430"/>
                  </a:cubicBezTo>
                  <a:cubicBezTo>
                    <a:pt x="217" y="3286"/>
                    <a:pt x="568" y="3509"/>
                    <a:pt x="795" y="3337"/>
                  </a:cubicBezTo>
                  <a:cubicBezTo>
                    <a:pt x="1023" y="3164"/>
                    <a:pt x="1240" y="2654"/>
                    <a:pt x="1461" y="2399"/>
                  </a:cubicBezTo>
                  <a:cubicBezTo>
                    <a:pt x="1683" y="2143"/>
                    <a:pt x="1895" y="1961"/>
                    <a:pt x="2129" y="1804"/>
                  </a:cubicBezTo>
                  <a:cubicBezTo>
                    <a:pt x="2362" y="1648"/>
                    <a:pt x="2582" y="1533"/>
                    <a:pt x="2855" y="1444"/>
                  </a:cubicBezTo>
                  <a:cubicBezTo>
                    <a:pt x="3124" y="1356"/>
                    <a:pt x="3503" y="1314"/>
                    <a:pt x="3742" y="1273"/>
                  </a:cubicBezTo>
                  <a:cubicBezTo>
                    <a:pt x="3983" y="1231"/>
                    <a:pt x="4083" y="1247"/>
                    <a:pt x="4304" y="1178"/>
                  </a:cubicBezTo>
                  <a:cubicBezTo>
                    <a:pt x="4527" y="1111"/>
                    <a:pt x="4906" y="965"/>
                    <a:pt x="5068" y="881"/>
                  </a:cubicBezTo>
                  <a:cubicBezTo>
                    <a:pt x="5225" y="799"/>
                    <a:pt x="5212" y="809"/>
                    <a:pt x="5259" y="663"/>
                  </a:cubicBezTo>
                  <a:cubicBezTo>
                    <a:pt x="5306" y="517"/>
                    <a:pt x="5306" y="58"/>
                    <a:pt x="5329" y="6"/>
                  </a:cubicBezTo>
                  <a:cubicBezTo>
                    <a:pt x="5353" y="-46"/>
                    <a:pt x="5335" y="292"/>
                    <a:pt x="5399" y="349"/>
                  </a:cubicBezTo>
                  <a:cubicBezTo>
                    <a:pt x="5464" y="407"/>
                    <a:pt x="5622" y="397"/>
                    <a:pt x="5734" y="366"/>
                  </a:cubicBezTo>
                  <a:cubicBezTo>
                    <a:pt x="5843" y="334"/>
                    <a:pt x="6072" y="141"/>
                    <a:pt x="6083" y="162"/>
                  </a:cubicBezTo>
                  <a:cubicBezTo>
                    <a:pt x="6096" y="183"/>
                    <a:pt x="5891" y="423"/>
                    <a:pt x="5803" y="490"/>
                  </a:cubicBezTo>
                  <a:cubicBezTo>
                    <a:pt x="5716" y="558"/>
                    <a:pt x="5640" y="490"/>
                    <a:pt x="5557" y="569"/>
                  </a:cubicBezTo>
                  <a:cubicBezTo>
                    <a:pt x="5475" y="647"/>
                    <a:pt x="5475" y="845"/>
                    <a:pt x="5323" y="960"/>
                  </a:cubicBezTo>
                  <a:cubicBezTo>
                    <a:pt x="5172" y="1075"/>
                    <a:pt x="4931" y="1184"/>
                    <a:pt x="4656" y="1273"/>
                  </a:cubicBezTo>
                  <a:cubicBezTo>
                    <a:pt x="4380" y="1362"/>
                    <a:pt x="3990" y="1413"/>
                    <a:pt x="3673" y="1492"/>
                  </a:cubicBezTo>
                  <a:cubicBezTo>
                    <a:pt x="3358" y="1570"/>
                    <a:pt x="3036" y="1611"/>
                    <a:pt x="2762" y="1741"/>
                  </a:cubicBezTo>
                  <a:cubicBezTo>
                    <a:pt x="2485" y="1872"/>
                    <a:pt x="2221" y="2081"/>
                    <a:pt x="2023" y="2273"/>
                  </a:cubicBezTo>
                  <a:cubicBezTo>
                    <a:pt x="1824" y="2467"/>
                    <a:pt x="1695" y="2706"/>
                    <a:pt x="1570" y="2899"/>
                  </a:cubicBezTo>
                  <a:cubicBezTo>
                    <a:pt x="1449" y="3092"/>
                    <a:pt x="1180" y="3363"/>
                    <a:pt x="1285" y="3430"/>
                  </a:cubicBezTo>
                  <a:cubicBezTo>
                    <a:pt x="1390" y="3499"/>
                    <a:pt x="1789" y="3384"/>
                    <a:pt x="2199" y="3305"/>
                  </a:cubicBezTo>
                  <a:cubicBezTo>
                    <a:pt x="2608" y="3228"/>
                    <a:pt x="3205" y="3066"/>
                    <a:pt x="3742" y="2962"/>
                  </a:cubicBezTo>
                  <a:cubicBezTo>
                    <a:pt x="4282" y="2857"/>
                    <a:pt x="5062" y="2774"/>
                    <a:pt x="5451" y="2680"/>
                  </a:cubicBezTo>
                  <a:cubicBezTo>
                    <a:pt x="5843" y="2586"/>
                    <a:pt x="5924" y="2513"/>
                    <a:pt x="6101" y="2383"/>
                  </a:cubicBezTo>
                  <a:cubicBezTo>
                    <a:pt x="6277" y="2253"/>
                    <a:pt x="6382" y="2076"/>
                    <a:pt x="6517" y="1898"/>
                  </a:cubicBezTo>
                  <a:cubicBezTo>
                    <a:pt x="6651" y="1721"/>
                    <a:pt x="6815" y="1523"/>
                    <a:pt x="6903" y="1335"/>
                  </a:cubicBezTo>
                  <a:cubicBezTo>
                    <a:pt x="6990" y="1147"/>
                    <a:pt x="6996" y="804"/>
                    <a:pt x="7043" y="772"/>
                  </a:cubicBezTo>
                  <a:cubicBezTo>
                    <a:pt x="7091" y="741"/>
                    <a:pt x="7067" y="1085"/>
                    <a:pt x="7189" y="1147"/>
                  </a:cubicBezTo>
                  <a:cubicBezTo>
                    <a:pt x="7314" y="1210"/>
                    <a:pt x="7734" y="1127"/>
                    <a:pt x="7781" y="1147"/>
                  </a:cubicBezTo>
                  <a:cubicBezTo>
                    <a:pt x="7827" y="1168"/>
                    <a:pt x="7565" y="1216"/>
                    <a:pt x="7466" y="1273"/>
                  </a:cubicBezTo>
                  <a:cubicBezTo>
                    <a:pt x="7365" y="1329"/>
                    <a:pt x="7259" y="1403"/>
                    <a:pt x="7172" y="1507"/>
                  </a:cubicBezTo>
                  <a:cubicBezTo>
                    <a:pt x="7084" y="1611"/>
                    <a:pt x="7032" y="1768"/>
                    <a:pt x="6936" y="1898"/>
                  </a:cubicBezTo>
                  <a:cubicBezTo>
                    <a:pt x="6844" y="2028"/>
                    <a:pt x="6716" y="2185"/>
                    <a:pt x="6622" y="2304"/>
                  </a:cubicBezTo>
                  <a:cubicBezTo>
                    <a:pt x="6530" y="2424"/>
                    <a:pt x="6341" y="2555"/>
                    <a:pt x="6366" y="2633"/>
                  </a:cubicBezTo>
                  <a:cubicBezTo>
                    <a:pt x="6389" y="2711"/>
                    <a:pt x="6599" y="2748"/>
                    <a:pt x="6769" y="2790"/>
                  </a:cubicBezTo>
                  <a:cubicBezTo>
                    <a:pt x="6936" y="2831"/>
                    <a:pt x="7212" y="2899"/>
                    <a:pt x="7384" y="2899"/>
                  </a:cubicBezTo>
                  <a:cubicBezTo>
                    <a:pt x="7552" y="2899"/>
                    <a:pt x="7629" y="2878"/>
                    <a:pt x="7781" y="2805"/>
                  </a:cubicBezTo>
                  <a:cubicBezTo>
                    <a:pt x="7932" y="2732"/>
                    <a:pt x="8061" y="2534"/>
                    <a:pt x="8312" y="2477"/>
                  </a:cubicBezTo>
                  <a:cubicBezTo>
                    <a:pt x="8567" y="2419"/>
                    <a:pt x="9184" y="2461"/>
                    <a:pt x="9290" y="2461"/>
                  </a:cubicBezTo>
                  <a:cubicBezTo>
                    <a:pt x="9396" y="2461"/>
                    <a:pt x="9122" y="2393"/>
                    <a:pt x="8941" y="2461"/>
                  </a:cubicBezTo>
                  <a:cubicBezTo>
                    <a:pt x="8758" y="2529"/>
                    <a:pt x="8388" y="2748"/>
                    <a:pt x="8202" y="2867"/>
                  </a:cubicBezTo>
                  <a:cubicBezTo>
                    <a:pt x="8015" y="2987"/>
                    <a:pt x="7851" y="3076"/>
                    <a:pt x="7817" y="3181"/>
                  </a:cubicBezTo>
                  <a:cubicBezTo>
                    <a:pt x="7781" y="3284"/>
                    <a:pt x="7885" y="3384"/>
                    <a:pt x="7981" y="3493"/>
                  </a:cubicBezTo>
                  <a:cubicBezTo>
                    <a:pt x="8074" y="3603"/>
                    <a:pt x="8255" y="3749"/>
                    <a:pt x="8382" y="3853"/>
                  </a:cubicBezTo>
                  <a:cubicBezTo>
                    <a:pt x="8512" y="3957"/>
                    <a:pt x="8711" y="4051"/>
                    <a:pt x="8765" y="4119"/>
                  </a:cubicBezTo>
                  <a:cubicBezTo>
                    <a:pt x="8816" y="4187"/>
                    <a:pt x="8827" y="4307"/>
                    <a:pt x="8717" y="4259"/>
                  </a:cubicBezTo>
                  <a:cubicBezTo>
                    <a:pt x="8606" y="4213"/>
                    <a:pt x="8300" y="3988"/>
                    <a:pt x="8096" y="3837"/>
                  </a:cubicBezTo>
                  <a:cubicBezTo>
                    <a:pt x="7893" y="3686"/>
                    <a:pt x="7705" y="3462"/>
                    <a:pt x="7489" y="3337"/>
                  </a:cubicBezTo>
                  <a:cubicBezTo>
                    <a:pt x="7272" y="3212"/>
                    <a:pt x="7032" y="3149"/>
                    <a:pt x="6797" y="3087"/>
                  </a:cubicBezTo>
                  <a:cubicBezTo>
                    <a:pt x="6565" y="3024"/>
                    <a:pt x="6330" y="2962"/>
                    <a:pt x="6101" y="2946"/>
                  </a:cubicBezTo>
                  <a:cubicBezTo>
                    <a:pt x="5873" y="2930"/>
                    <a:pt x="5803" y="2941"/>
                    <a:pt x="5429" y="2993"/>
                  </a:cubicBezTo>
                  <a:cubicBezTo>
                    <a:pt x="5053" y="3045"/>
                    <a:pt x="4196" y="3196"/>
                    <a:pt x="3854" y="3259"/>
                  </a:cubicBezTo>
                  <a:cubicBezTo>
                    <a:pt x="3515" y="3322"/>
                    <a:pt x="3393" y="3305"/>
                    <a:pt x="3398" y="3384"/>
                  </a:cubicBezTo>
                  <a:cubicBezTo>
                    <a:pt x="3404" y="3462"/>
                    <a:pt x="3650" y="3576"/>
                    <a:pt x="3884" y="3744"/>
                  </a:cubicBezTo>
                  <a:cubicBezTo>
                    <a:pt x="4119" y="3911"/>
                    <a:pt x="4550" y="4218"/>
                    <a:pt x="4785" y="4400"/>
                  </a:cubicBezTo>
                  <a:cubicBezTo>
                    <a:pt x="5018" y="4583"/>
                    <a:pt x="5073" y="4671"/>
                    <a:pt x="5278" y="4838"/>
                  </a:cubicBezTo>
                  <a:cubicBezTo>
                    <a:pt x="5481" y="5006"/>
                    <a:pt x="5708" y="5224"/>
                    <a:pt x="6026" y="5401"/>
                  </a:cubicBezTo>
                  <a:cubicBezTo>
                    <a:pt x="6341" y="5579"/>
                    <a:pt x="6874" y="5797"/>
                    <a:pt x="7172" y="5902"/>
                  </a:cubicBezTo>
                  <a:cubicBezTo>
                    <a:pt x="7472" y="6006"/>
                    <a:pt x="7653" y="6048"/>
                    <a:pt x="7817" y="6027"/>
                  </a:cubicBezTo>
                  <a:cubicBezTo>
                    <a:pt x="7981" y="6006"/>
                    <a:pt x="8034" y="5839"/>
                    <a:pt x="8165" y="5777"/>
                  </a:cubicBezTo>
                  <a:cubicBezTo>
                    <a:pt x="8300" y="5714"/>
                    <a:pt x="8449" y="5641"/>
                    <a:pt x="8624" y="5651"/>
                  </a:cubicBezTo>
                  <a:cubicBezTo>
                    <a:pt x="8799" y="5662"/>
                    <a:pt x="9190" y="5823"/>
                    <a:pt x="9220" y="5839"/>
                  </a:cubicBezTo>
                  <a:cubicBezTo>
                    <a:pt x="9249" y="5855"/>
                    <a:pt x="8946" y="5740"/>
                    <a:pt x="8799" y="5746"/>
                  </a:cubicBezTo>
                  <a:cubicBezTo>
                    <a:pt x="8653" y="5751"/>
                    <a:pt x="8455" y="5802"/>
                    <a:pt x="8330" y="5871"/>
                  </a:cubicBezTo>
                  <a:cubicBezTo>
                    <a:pt x="8208" y="5938"/>
                    <a:pt x="8044" y="6063"/>
                    <a:pt x="8051" y="6168"/>
                  </a:cubicBezTo>
                  <a:cubicBezTo>
                    <a:pt x="8057" y="6272"/>
                    <a:pt x="8255" y="6434"/>
                    <a:pt x="8364" y="6511"/>
                  </a:cubicBezTo>
                  <a:cubicBezTo>
                    <a:pt x="8478" y="6590"/>
                    <a:pt x="8567" y="6637"/>
                    <a:pt x="8734" y="6652"/>
                  </a:cubicBezTo>
                  <a:cubicBezTo>
                    <a:pt x="8906" y="6668"/>
                    <a:pt x="9173" y="6631"/>
                    <a:pt x="9401" y="6606"/>
                  </a:cubicBezTo>
                  <a:cubicBezTo>
                    <a:pt x="9631" y="6580"/>
                    <a:pt x="10081" y="6480"/>
                    <a:pt x="10098" y="6496"/>
                  </a:cubicBezTo>
                  <a:cubicBezTo>
                    <a:pt x="10115" y="6511"/>
                    <a:pt x="9753" y="6662"/>
                    <a:pt x="9501" y="6715"/>
                  </a:cubicBezTo>
                  <a:cubicBezTo>
                    <a:pt x="9249" y="6767"/>
                    <a:pt x="8816" y="6829"/>
                    <a:pt x="8589" y="6808"/>
                  </a:cubicBezTo>
                  <a:cubicBezTo>
                    <a:pt x="8359" y="6788"/>
                    <a:pt x="8283" y="6683"/>
                    <a:pt x="8132" y="6590"/>
                  </a:cubicBezTo>
                  <a:cubicBezTo>
                    <a:pt x="7981" y="6496"/>
                    <a:pt x="7897" y="6329"/>
                    <a:pt x="7682" y="6230"/>
                  </a:cubicBezTo>
                  <a:cubicBezTo>
                    <a:pt x="7466" y="6132"/>
                    <a:pt x="7206" y="6152"/>
                    <a:pt x="6832" y="5996"/>
                  </a:cubicBezTo>
                  <a:cubicBezTo>
                    <a:pt x="6459" y="5839"/>
                    <a:pt x="5855" y="5557"/>
                    <a:pt x="5429" y="5276"/>
                  </a:cubicBezTo>
                  <a:cubicBezTo>
                    <a:pt x="5002" y="4994"/>
                    <a:pt x="4597" y="4551"/>
                    <a:pt x="4271" y="4307"/>
                  </a:cubicBezTo>
                  <a:cubicBezTo>
                    <a:pt x="3942" y="4062"/>
                    <a:pt x="3731" y="3905"/>
                    <a:pt x="3462" y="3806"/>
                  </a:cubicBezTo>
                  <a:cubicBezTo>
                    <a:pt x="3194" y="3707"/>
                    <a:pt x="3030" y="3665"/>
                    <a:pt x="2653" y="3712"/>
                  </a:cubicBezTo>
                  <a:cubicBezTo>
                    <a:pt x="2280" y="3759"/>
                    <a:pt x="1367" y="3988"/>
                    <a:pt x="1214" y="4088"/>
                  </a:cubicBezTo>
                  <a:cubicBezTo>
                    <a:pt x="1063" y="4187"/>
                    <a:pt x="1439" y="4144"/>
                    <a:pt x="1743" y="4307"/>
                  </a:cubicBezTo>
                  <a:cubicBezTo>
                    <a:pt x="2046" y="4468"/>
                    <a:pt x="2695" y="4807"/>
                    <a:pt x="3042" y="5057"/>
                  </a:cubicBezTo>
                  <a:cubicBezTo>
                    <a:pt x="3386" y="5308"/>
                    <a:pt x="3567" y="5547"/>
                    <a:pt x="3801" y="5808"/>
                  </a:cubicBezTo>
                  <a:cubicBezTo>
                    <a:pt x="4035" y="6068"/>
                    <a:pt x="4200" y="6314"/>
                    <a:pt x="4451" y="6606"/>
                  </a:cubicBezTo>
                  <a:cubicBezTo>
                    <a:pt x="4704" y="6897"/>
                    <a:pt x="5008" y="7299"/>
                    <a:pt x="5323" y="7560"/>
                  </a:cubicBezTo>
                  <a:cubicBezTo>
                    <a:pt x="5640" y="7821"/>
                    <a:pt x="5990" y="8039"/>
                    <a:pt x="6341" y="8185"/>
                  </a:cubicBezTo>
                  <a:cubicBezTo>
                    <a:pt x="6693" y="8331"/>
                    <a:pt x="7125" y="8305"/>
                    <a:pt x="7418" y="8451"/>
                  </a:cubicBezTo>
                  <a:cubicBezTo>
                    <a:pt x="7711" y="8597"/>
                    <a:pt x="7950" y="8904"/>
                    <a:pt x="8096" y="9060"/>
                  </a:cubicBezTo>
                  <a:cubicBezTo>
                    <a:pt x="8241" y="9217"/>
                    <a:pt x="8312" y="9357"/>
                    <a:pt x="8307" y="9374"/>
                  </a:cubicBezTo>
                  <a:cubicBezTo>
                    <a:pt x="8300" y="9390"/>
                    <a:pt x="8190" y="9269"/>
                    <a:pt x="8061" y="9155"/>
                  </a:cubicBezTo>
                  <a:cubicBezTo>
                    <a:pt x="7932" y="9040"/>
                    <a:pt x="7722" y="8800"/>
                    <a:pt x="7536" y="8686"/>
                  </a:cubicBezTo>
                  <a:cubicBezTo>
                    <a:pt x="7348" y="8571"/>
                    <a:pt x="7108" y="8497"/>
                    <a:pt x="6936" y="8466"/>
                  </a:cubicBezTo>
                  <a:cubicBezTo>
                    <a:pt x="6769" y="8435"/>
                    <a:pt x="6553" y="8441"/>
                    <a:pt x="6517" y="8497"/>
                  </a:cubicBezTo>
                  <a:cubicBezTo>
                    <a:pt x="6480" y="8555"/>
                    <a:pt x="6670" y="8681"/>
                    <a:pt x="6728" y="8811"/>
                  </a:cubicBezTo>
                  <a:cubicBezTo>
                    <a:pt x="6786" y="8940"/>
                    <a:pt x="6874" y="9098"/>
                    <a:pt x="6874" y="9295"/>
                  </a:cubicBezTo>
                  <a:cubicBezTo>
                    <a:pt x="6874" y="9493"/>
                    <a:pt x="6746" y="9973"/>
                    <a:pt x="6728" y="9999"/>
                  </a:cubicBezTo>
                  <a:cubicBezTo>
                    <a:pt x="6710" y="10025"/>
                    <a:pt x="6774" y="9634"/>
                    <a:pt x="6763" y="9467"/>
                  </a:cubicBezTo>
                  <a:cubicBezTo>
                    <a:pt x="6752" y="9301"/>
                    <a:pt x="6734" y="9060"/>
                    <a:pt x="6645" y="8983"/>
                  </a:cubicBezTo>
                  <a:cubicBezTo>
                    <a:pt x="6558" y="8904"/>
                    <a:pt x="6348" y="8957"/>
                    <a:pt x="6243" y="9014"/>
                  </a:cubicBezTo>
                  <a:cubicBezTo>
                    <a:pt x="6137" y="9071"/>
                    <a:pt x="5971" y="9337"/>
                    <a:pt x="6013" y="9311"/>
                  </a:cubicBezTo>
                  <a:cubicBezTo>
                    <a:pt x="6055" y="9285"/>
                    <a:pt x="6434" y="8952"/>
                    <a:pt x="6487" y="8842"/>
                  </a:cubicBezTo>
                  <a:cubicBezTo>
                    <a:pt x="6540" y="8732"/>
                    <a:pt x="6400" y="8743"/>
                    <a:pt x="6341" y="8654"/>
                  </a:cubicBezTo>
                  <a:cubicBezTo>
                    <a:pt x="6282" y="8566"/>
                    <a:pt x="6201" y="8389"/>
                    <a:pt x="6118" y="8310"/>
                  </a:cubicBezTo>
                  <a:cubicBezTo>
                    <a:pt x="6037" y="8231"/>
                    <a:pt x="5873" y="8149"/>
                    <a:pt x="5848" y="8185"/>
                  </a:cubicBezTo>
                  <a:cubicBezTo>
                    <a:pt x="5826" y="8221"/>
                    <a:pt x="6000" y="8331"/>
                    <a:pt x="5990" y="8529"/>
                  </a:cubicBezTo>
                  <a:cubicBezTo>
                    <a:pt x="5977" y="8727"/>
                    <a:pt x="5867" y="9201"/>
                    <a:pt x="5779" y="9374"/>
                  </a:cubicBezTo>
                  <a:cubicBezTo>
                    <a:pt x="5691" y="9546"/>
                    <a:pt x="5475" y="9587"/>
                    <a:pt x="5464" y="9561"/>
                  </a:cubicBezTo>
                  <a:cubicBezTo>
                    <a:pt x="5451" y="9535"/>
                    <a:pt x="5658" y="9390"/>
                    <a:pt x="5708" y="9217"/>
                  </a:cubicBezTo>
                  <a:cubicBezTo>
                    <a:pt x="5761" y="9045"/>
                    <a:pt x="5867" y="8763"/>
                    <a:pt x="5786" y="8513"/>
                  </a:cubicBezTo>
                  <a:cubicBezTo>
                    <a:pt x="5703" y="8264"/>
                    <a:pt x="5399" y="7934"/>
                    <a:pt x="5219" y="7716"/>
                  </a:cubicBezTo>
                  <a:cubicBezTo>
                    <a:pt x="5036" y="7497"/>
                    <a:pt x="4912" y="7445"/>
                    <a:pt x="4698" y="7215"/>
                  </a:cubicBezTo>
                  <a:cubicBezTo>
                    <a:pt x="4481" y="6986"/>
                    <a:pt x="4124" y="6564"/>
                    <a:pt x="3907" y="6324"/>
                  </a:cubicBezTo>
                  <a:cubicBezTo>
                    <a:pt x="3690" y="6084"/>
                    <a:pt x="3584" y="5959"/>
                    <a:pt x="3398" y="5777"/>
                  </a:cubicBezTo>
                  <a:cubicBezTo>
                    <a:pt x="3211" y="5594"/>
                    <a:pt x="2994" y="5385"/>
                    <a:pt x="2767" y="5214"/>
                  </a:cubicBezTo>
                  <a:cubicBezTo>
                    <a:pt x="2537" y="5042"/>
                    <a:pt x="2228" y="4853"/>
                    <a:pt x="2023" y="4745"/>
                  </a:cubicBezTo>
                  <a:cubicBezTo>
                    <a:pt x="1820" y="4635"/>
                    <a:pt x="1560" y="4520"/>
                    <a:pt x="1530" y="4556"/>
                  </a:cubicBezTo>
                  <a:cubicBezTo>
                    <a:pt x="1501" y="4594"/>
                    <a:pt x="1755" y="4750"/>
                    <a:pt x="1847" y="4963"/>
                  </a:cubicBezTo>
                  <a:cubicBezTo>
                    <a:pt x="1942" y="5177"/>
                    <a:pt x="2035" y="5625"/>
                    <a:pt x="2093" y="5839"/>
                  </a:cubicBezTo>
                  <a:cubicBezTo>
                    <a:pt x="2151" y="6053"/>
                    <a:pt x="2157" y="6125"/>
                    <a:pt x="2188" y="6245"/>
                  </a:cubicBezTo>
                  <a:cubicBezTo>
                    <a:pt x="2217" y="6365"/>
                    <a:pt x="2204" y="6423"/>
                    <a:pt x="2270" y="6559"/>
                  </a:cubicBezTo>
                  <a:cubicBezTo>
                    <a:pt x="2333" y="6695"/>
                    <a:pt x="2566" y="7080"/>
                    <a:pt x="2572" y="7074"/>
                  </a:cubicBezTo>
                  <a:cubicBezTo>
                    <a:pt x="2578" y="7069"/>
                    <a:pt x="2350" y="6819"/>
                    <a:pt x="2235" y="6590"/>
                  </a:cubicBezTo>
                  <a:cubicBezTo>
                    <a:pt x="2116" y="6360"/>
                    <a:pt x="1982" y="5979"/>
                    <a:pt x="1883" y="5714"/>
                  </a:cubicBezTo>
                  <a:cubicBezTo>
                    <a:pt x="1784" y="5448"/>
                    <a:pt x="1807" y="5214"/>
                    <a:pt x="1625" y="4994"/>
                  </a:cubicBezTo>
                  <a:cubicBezTo>
                    <a:pt x="1443" y="4776"/>
                    <a:pt x="1053" y="4532"/>
                    <a:pt x="795" y="4400"/>
                  </a:cubicBezTo>
                  <a:close/>
                </a:path>
              </a:pathLst>
            </a:custGeom>
            <a:solidFill>
              <a:srgbClr val="A63E2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90" name="Oval 17"/>
            <p:cNvSpPr>
              <a:spLocks noChangeArrowheads="1"/>
            </p:cNvSpPr>
            <p:nvPr/>
          </p:nvSpPr>
          <p:spPr bwMode="auto">
            <a:xfrm rot="660212">
              <a:off x="3683063" y="6361245"/>
              <a:ext cx="58227" cy="32285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808080"/>
                </a:gs>
              </a:gsLst>
              <a:lin ang="0" scaled="1"/>
            </a:gradFill>
            <a:ln w="9525">
              <a:solidFill>
                <a:srgbClr val="FFCC66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891" name="Freeform 10"/>
            <p:cNvSpPr>
              <a:spLocks/>
            </p:cNvSpPr>
            <p:nvPr/>
          </p:nvSpPr>
          <p:spPr bwMode="auto">
            <a:xfrm>
              <a:off x="4130108" y="5554314"/>
              <a:ext cx="211028" cy="139529"/>
            </a:xfrm>
            <a:custGeom>
              <a:avLst/>
              <a:gdLst>
                <a:gd name="T0" fmla="*/ 494 w 483"/>
                <a:gd name="T1" fmla="*/ 83 h 399"/>
                <a:gd name="T2" fmla="*/ 376 w 483"/>
                <a:gd name="T3" fmla="*/ 102 h 399"/>
                <a:gd name="T4" fmla="*/ 366 w 483"/>
                <a:gd name="T5" fmla="*/ 49 h 399"/>
                <a:gd name="T6" fmla="*/ 317 w 483"/>
                <a:gd name="T7" fmla="*/ 4 h 399"/>
                <a:gd name="T8" fmla="*/ 154 w 483"/>
                <a:gd name="T9" fmla="*/ 26 h 399"/>
                <a:gd name="T10" fmla="*/ 27 w 483"/>
                <a:gd name="T11" fmla="*/ 145 h 399"/>
                <a:gd name="T12" fmla="*/ 6 w 483"/>
                <a:gd name="T13" fmla="*/ 281 h 399"/>
                <a:gd name="T14" fmla="*/ 62 w 483"/>
                <a:gd name="T15" fmla="*/ 360 h 399"/>
                <a:gd name="T16" fmla="*/ 230 w 483"/>
                <a:gd name="T17" fmla="*/ 373 h 399"/>
                <a:gd name="T18" fmla="*/ 362 w 483"/>
                <a:gd name="T19" fmla="*/ 369 h 399"/>
                <a:gd name="T20" fmla="*/ 371 w 483"/>
                <a:gd name="T21" fmla="*/ 369 h 399"/>
                <a:gd name="T22" fmla="*/ 376 w 483"/>
                <a:gd name="T23" fmla="*/ 373 h 399"/>
                <a:gd name="T24" fmla="*/ 432 w 483"/>
                <a:gd name="T25" fmla="*/ 351 h 399"/>
                <a:gd name="T26" fmla="*/ 479 w 483"/>
                <a:gd name="T27" fmla="*/ 292 h 399"/>
                <a:gd name="T28" fmla="*/ 437 w 483"/>
                <a:gd name="T29" fmla="*/ 230 h 399"/>
                <a:gd name="T30" fmla="*/ 423 w 483"/>
                <a:gd name="T31" fmla="*/ 168 h 399"/>
                <a:gd name="T32" fmla="*/ 550 w 483"/>
                <a:gd name="T33" fmla="*/ 113 h 399"/>
                <a:gd name="T34" fmla="*/ 536 w 483"/>
                <a:gd name="T35" fmla="*/ 68 h 399"/>
                <a:gd name="T36" fmla="*/ 494 w 483"/>
                <a:gd name="T37" fmla="*/ 83 h 39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83" h="399">
                  <a:moveTo>
                    <a:pt x="419" y="88"/>
                  </a:moveTo>
                  <a:cubicBezTo>
                    <a:pt x="396" y="94"/>
                    <a:pt x="337" y="114"/>
                    <a:pt x="319" y="108"/>
                  </a:cubicBezTo>
                  <a:cubicBezTo>
                    <a:pt x="301" y="102"/>
                    <a:pt x="319" y="69"/>
                    <a:pt x="311" y="52"/>
                  </a:cubicBezTo>
                  <a:cubicBezTo>
                    <a:pt x="303" y="35"/>
                    <a:pt x="299" y="8"/>
                    <a:pt x="269" y="4"/>
                  </a:cubicBezTo>
                  <a:cubicBezTo>
                    <a:pt x="239" y="0"/>
                    <a:pt x="172" y="3"/>
                    <a:pt x="131" y="28"/>
                  </a:cubicBezTo>
                  <a:cubicBezTo>
                    <a:pt x="90" y="53"/>
                    <a:pt x="44" y="109"/>
                    <a:pt x="23" y="154"/>
                  </a:cubicBezTo>
                  <a:cubicBezTo>
                    <a:pt x="2" y="199"/>
                    <a:pt x="0" y="260"/>
                    <a:pt x="5" y="298"/>
                  </a:cubicBezTo>
                  <a:cubicBezTo>
                    <a:pt x="10" y="336"/>
                    <a:pt x="21" y="366"/>
                    <a:pt x="53" y="382"/>
                  </a:cubicBezTo>
                  <a:cubicBezTo>
                    <a:pt x="85" y="398"/>
                    <a:pt x="153" y="394"/>
                    <a:pt x="195" y="396"/>
                  </a:cubicBezTo>
                  <a:cubicBezTo>
                    <a:pt x="237" y="398"/>
                    <a:pt x="287" y="393"/>
                    <a:pt x="307" y="392"/>
                  </a:cubicBezTo>
                  <a:cubicBezTo>
                    <a:pt x="327" y="391"/>
                    <a:pt x="313" y="391"/>
                    <a:pt x="315" y="392"/>
                  </a:cubicBezTo>
                  <a:cubicBezTo>
                    <a:pt x="317" y="393"/>
                    <a:pt x="310" y="399"/>
                    <a:pt x="319" y="396"/>
                  </a:cubicBezTo>
                  <a:cubicBezTo>
                    <a:pt x="328" y="393"/>
                    <a:pt x="352" y="386"/>
                    <a:pt x="367" y="372"/>
                  </a:cubicBezTo>
                  <a:cubicBezTo>
                    <a:pt x="382" y="358"/>
                    <a:pt x="406" y="331"/>
                    <a:pt x="407" y="310"/>
                  </a:cubicBezTo>
                  <a:cubicBezTo>
                    <a:pt x="408" y="289"/>
                    <a:pt x="379" y="266"/>
                    <a:pt x="371" y="244"/>
                  </a:cubicBezTo>
                  <a:cubicBezTo>
                    <a:pt x="363" y="222"/>
                    <a:pt x="343" y="199"/>
                    <a:pt x="359" y="178"/>
                  </a:cubicBezTo>
                  <a:cubicBezTo>
                    <a:pt x="375" y="157"/>
                    <a:pt x="451" y="138"/>
                    <a:pt x="467" y="120"/>
                  </a:cubicBezTo>
                  <a:cubicBezTo>
                    <a:pt x="483" y="102"/>
                    <a:pt x="463" y="77"/>
                    <a:pt x="455" y="72"/>
                  </a:cubicBezTo>
                  <a:cubicBezTo>
                    <a:pt x="447" y="67"/>
                    <a:pt x="426" y="85"/>
                    <a:pt x="419" y="88"/>
                  </a:cubicBezTo>
                  <a:close/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t="100000" r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92" name="Freeform 11"/>
            <p:cNvSpPr>
              <a:spLocks/>
            </p:cNvSpPr>
            <p:nvPr/>
          </p:nvSpPr>
          <p:spPr bwMode="auto">
            <a:xfrm>
              <a:off x="4172018" y="5750433"/>
              <a:ext cx="261467" cy="158084"/>
            </a:xfrm>
            <a:custGeom>
              <a:avLst/>
              <a:gdLst>
                <a:gd name="T0" fmla="*/ 410 w 599"/>
                <a:gd name="T1" fmla="*/ 9 h 451"/>
                <a:gd name="T2" fmla="*/ 320 w 599"/>
                <a:gd name="T3" fmla="*/ 9 h 451"/>
                <a:gd name="T4" fmla="*/ 184 w 599"/>
                <a:gd name="T5" fmla="*/ 61 h 451"/>
                <a:gd name="T6" fmla="*/ 42 w 599"/>
                <a:gd name="T7" fmla="*/ 209 h 451"/>
                <a:gd name="T8" fmla="*/ 0 w 599"/>
                <a:gd name="T9" fmla="*/ 250 h 451"/>
                <a:gd name="T10" fmla="*/ 42 w 599"/>
                <a:gd name="T11" fmla="*/ 330 h 451"/>
                <a:gd name="T12" fmla="*/ 188 w 599"/>
                <a:gd name="T13" fmla="*/ 386 h 451"/>
                <a:gd name="T14" fmla="*/ 367 w 599"/>
                <a:gd name="T15" fmla="*/ 418 h 451"/>
                <a:gd name="T16" fmla="*/ 410 w 599"/>
                <a:gd name="T17" fmla="*/ 424 h 451"/>
                <a:gd name="T18" fmla="*/ 499 w 599"/>
                <a:gd name="T19" fmla="*/ 409 h 451"/>
                <a:gd name="T20" fmla="*/ 556 w 599"/>
                <a:gd name="T21" fmla="*/ 352 h 451"/>
                <a:gd name="T22" fmla="*/ 541 w 599"/>
                <a:gd name="T23" fmla="*/ 281 h 451"/>
                <a:gd name="T24" fmla="*/ 544 w 599"/>
                <a:gd name="T25" fmla="*/ 226 h 451"/>
                <a:gd name="T26" fmla="*/ 643 w 599"/>
                <a:gd name="T27" fmla="*/ 203 h 451"/>
                <a:gd name="T28" fmla="*/ 701 w 599"/>
                <a:gd name="T29" fmla="*/ 160 h 451"/>
                <a:gd name="T30" fmla="*/ 621 w 599"/>
                <a:gd name="T31" fmla="*/ 158 h 451"/>
                <a:gd name="T32" fmla="*/ 537 w 599"/>
                <a:gd name="T33" fmla="*/ 169 h 451"/>
                <a:gd name="T34" fmla="*/ 501 w 599"/>
                <a:gd name="T35" fmla="*/ 118 h 451"/>
                <a:gd name="T36" fmla="*/ 487 w 599"/>
                <a:gd name="T37" fmla="*/ 56 h 451"/>
                <a:gd name="T38" fmla="*/ 410 w 599"/>
                <a:gd name="T39" fmla="*/ 9 h 45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99" h="451">
                  <a:moveTo>
                    <a:pt x="348" y="9"/>
                  </a:moveTo>
                  <a:cubicBezTo>
                    <a:pt x="324" y="1"/>
                    <a:pt x="304" y="0"/>
                    <a:pt x="272" y="9"/>
                  </a:cubicBezTo>
                  <a:cubicBezTo>
                    <a:pt x="240" y="18"/>
                    <a:pt x="195" y="30"/>
                    <a:pt x="156" y="65"/>
                  </a:cubicBezTo>
                  <a:cubicBezTo>
                    <a:pt x="117" y="100"/>
                    <a:pt x="62" y="188"/>
                    <a:pt x="36" y="221"/>
                  </a:cubicBezTo>
                  <a:cubicBezTo>
                    <a:pt x="10" y="254"/>
                    <a:pt x="0" y="244"/>
                    <a:pt x="0" y="265"/>
                  </a:cubicBezTo>
                  <a:cubicBezTo>
                    <a:pt x="0" y="286"/>
                    <a:pt x="9" y="325"/>
                    <a:pt x="36" y="349"/>
                  </a:cubicBezTo>
                  <a:cubicBezTo>
                    <a:pt x="63" y="373"/>
                    <a:pt x="114" y="393"/>
                    <a:pt x="160" y="409"/>
                  </a:cubicBezTo>
                  <a:cubicBezTo>
                    <a:pt x="206" y="425"/>
                    <a:pt x="281" y="436"/>
                    <a:pt x="312" y="443"/>
                  </a:cubicBezTo>
                  <a:cubicBezTo>
                    <a:pt x="343" y="450"/>
                    <a:pt x="329" y="451"/>
                    <a:pt x="348" y="449"/>
                  </a:cubicBezTo>
                  <a:cubicBezTo>
                    <a:pt x="367" y="447"/>
                    <a:pt x="403" y="446"/>
                    <a:pt x="424" y="433"/>
                  </a:cubicBezTo>
                  <a:cubicBezTo>
                    <a:pt x="445" y="420"/>
                    <a:pt x="466" y="396"/>
                    <a:pt x="472" y="373"/>
                  </a:cubicBezTo>
                  <a:cubicBezTo>
                    <a:pt x="478" y="350"/>
                    <a:pt x="462" y="319"/>
                    <a:pt x="460" y="297"/>
                  </a:cubicBezTo>
                  <a:cubicBezTo>
                    <a:pt x="458" y="275"/>
                    <a:pt x="448" y="253"/>
                    <a:pt x="462" y="239"/>
                  </a:cubicBezTo>
                  <a:cubicBezTo>
                    <a:pt x="476" y="225"/>
                    <a:pt x="524" y="227"/>
                    <a:pt x="546" y="215"/>
                  </a:cubicBezTo>
                  <a:cubicBezTo>
                    <a:pt x="568" y="203"/>
                    <a:pt x="599" y="177"/>
                    <a:pt x="596" y="169"/>
                  </a:cubicBezTo>
                  <a:cubicBezTo>
                    <a:pt x="593" y="161"/>
                    <a:pt x="551" y="165"/>
                    <a:pt x="528" y="167"/>
                  </a:cubicBezTo>
                  <a:cubicBezTo>
                    <a:pt x="505" y="169"/>
                    <a:pt x="473" y="186"/>
                    <a:pt x="456" y="179"/>
                  </a:cubicBezTo>
                  <a:cubicBezTo>
                    <a:pt x="439" y="172"/>
                    <a:pt x="433" y="145"/>
                    <a:pt x="426" y="125"/>
                  </a:cubicBezTo>
                  <a:cubicBezTo>
                    <a:pt x="419" y="105"/>
                    <a:pt x="427" y="78"/>
                    <a:pt x="414" y="59"/>
                  </a:cubicBezTo>
                  <a:cubicBezTo>
                    <a:pt x="401" y="40"/>
                    <a:pt x="372" y="17"/>
                    <a:pt x="348" y="9"/>
                  </a:cubicBezTo>
                  <a:close/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t="100000" r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93" name="Freeform 12"/>
            <p:cNvSpPr>
              <a:spLocks/>
            </p:cNvSpPr>
            <p:nvPr/>
          </p:nvSpPr>
          <p:spPr bwMode="auto">
            <a:xfrm>
              <a:off x="4173108" y="5938020"/>
              <a:ext cx="248486" cy="160681"/>
            </a:xfrm>
            <a:custGeom>
              <a:avLst/>
              <a:gdLst>
                <a:gd name="T0" fmla="*/ 7 w 568"/>
                <a:gd name="T1" fmla="*/ 141 h 456"/>
                <a:gd name="T2" fmla="*/ 94 w 568"/>
                <a:gd name="T3" fmla="*/ 95 h 456"/>
                <a:gd name="T4" fmla="*/ 193 w 568"/>
                <a:gd name="T5" fmla="*/ 61 h 456"/>
                <a:gd name="T6" fmla="*/ 326 w 568"/>
                <a:gd name="T7" fmla="*/ 21 h 456"/>
                <a:gd name="T8" fmla="*/ 453 w 568"/>
                <a:gd name="T9" fmla="*/ 9 h 456"/>
                <a:gd name="T10" fmla="*/ 531 w 568"/>
                <a:gd name="T11" fmla="*/ 78 h 456"/>
                <a:gd name="T12" fmla="*/ 524 w 568"/>
                <a:gd name="T13" fmla="*/ 169 h 456"/>
                <a:gd name="T14" fmla="*/ 587 w 568"/>
                <a:gd name="T15" fmla="*/ 226 h 456"/>
                <a:gd name="T16" fmla="*/ 661 w 568"/>
                <a:gd name="T17" fmla="*/ 247 h 456"/>
                <a:gd name="T18" fmla="*/ 646 w 568"/>
                <a:gd name="T19" fmla="*/ 281 h 456"/>
                <a:gd name="T20" fmla="*/ 538 w 568"/>
                <a:gd name="T21" fmla="*/ 283 h 456"/>
                <a:gd name="T22" fmla="*/ 488 w 568"/>
                <a:gd name="T23" fmla="*/ 317 h 456"/>
                <a:gd name="T24" fmla="*/ 446 w 568"/>
                <a:gd name="T25" fmla="*/ 397 h 456"/>
                <a:gd name="T26" fmla="*/ 347 w 568"/>
                <a:gd name="T27" fmla="*/ 425 h 456"/>
                <a:gd name="T28" fmla="*/ 179 w 568"/>
                <a:gd name="T29" fmla="*/ 349 h 456"/>
                <a:gd name="T30" fmla="*/ 57 w 568"/>
                <a:gd name="T31" fmla="*/ 254 h 456"/>
                <a:gd name="T32" fmla="*/ 7 w 568"/>
                <a:gd name="T33" fmla="*/ 141 h 45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68" h="456">
                  <a:moveTo>
                    <a:pt x="6" y="148"/>
                  </a:moveTo>
                  <a:cubicBezTo>
                    <a:pt x="11" y="120"/>
                    <a:pt x="54" y="114"/>
                    <a:pt x="80" y="100"/>
                  </a:cubicBezTo>
                  <a:cubicBezTo>
                    <a:pt x="106" y="86"/>
                    <a:pt x="131" y="77"/>
                    <a:pt x="164" y="64"/>
                  </a:cubicBezTo>
                  <a:cubicBezTo>
                    <a:pt x="197" y="51"/>
                    <a:pt x="239" y="31"/>
                    <a:pt x="276" y="22"/>
                  </a:cubicBezTo>
                  <a:cubicBezTo>
                    <a:pt x="313" y="13"/>
                    <a:pt x="355" y="0"/>
                    <a:pt x="384" y="10"/>
                  </a:cubicBezTo>
                  <a:cubicBezTo>
                    <a:pt x="413" y="20"/>
                    <a:pt x="440" y="54"/>
                    <a:pt x="450" y="82"/>
                  </a:cubicBezTo>
                  <a:cubicBezTo>
                    <a:pt x="460" y="110"/>
                    <a:pt x="436" y="152"/>
                    <a:pt x="444" y="178"/>
                  </a:cubicBezTo>
                  <a:cubicBezTo>
                    <a:pt x="452" y="204"/>
                    <a:pt x="479" y="224"/>
                    <a:pt x="498" y="238"/>
                  </a:cubicBezTo>
                  <a:cubicBezTo>
                    <a:pt x="517" y="252"/>
                    <a:pt x="552" y="250"/>
                    <a:pt x="560" y="260"/>
                  </a:cubicBezTo>
                  <a:cubicBezTo>
                    <a:pt x="568" y="270"/>
                    <a:pt x="565" y="290"/>
                    <a:pt x="548" y="296"/>
                  </a:cubicBezTo>
                  <a:cubicBezTo>
                    <a:pt x="531" y="302"/>
                    <a:pt x="478" y="292"/>
                    <a:pt x="456" y="298"/>
                  </a:cubicBezTo>
                  <a:cubicBezTo>
                    <a:pt x="434" y="304"/>
                    <a:pt x="427" y="314"/>
                    <a:pt x="414" y="334"/>
                  </a:cubicBezTo>
                  <a:cubicBezTo>
                    <a:pt x="401" y="354"/>
                    <a:pt x="398" y="399"/>
                    <a:pt x="378" y="418"/>
                  </a:cubicBezTo>
                  <a:cubicBezTo>
                    <a:pt x="358" y="437"/>
                    <a:pt x="332" y="456"/>
                    <a:pt x="294" y="448"/>
                  </a:cubicBezTo>
                  <a:cubicBezTo>
                    <a:pt x="256" y="440"/>
                    <a:pt x="193" y="398"/>
                    <a:pt x="152" y="368"/>
                  </a:cubicBezTo>
                  <a:cubicBezTo>
                    <a:pt x="111" y="338"/>
                    <a:pt x="72" y="305"/>
                    <a:pt x="48" y="268"/>
                  </a:cubicBezTo>
                  <a:cubicBezTo>
                    <a:pt x="24" y="231"/>
                    <a:pt x="0" y="179"/>
                    <a:pt x="6" y="148"/>
                  </a:cubicBezTo>
                  <a:close/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t="100000" r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94" name="Freeform 14"/>
            <p:cNvSpPr>
              <a:spLocks/>
            </p:cNvSpPr>
            <p:nvPr/>
          </p:nvSpPr>
          <p:spPr bwMode="auto">
            <a:xfrm>
              <a:off x="3898171" y="6127429"/>
              <a:ext cx="196564" cy="161424"/>
            </a:xfrm>
            <a:custGeom>
              <a:avLst/>
              <a:gdLst>
                <a:gd name="T0" fmla="*/ 440 w 449"/>
                <a:gd name="T1" fmla="*/ 1 h 461"/>
                <a:gd name="T2" fmla="*/ 355 w 449"/>
                <a:gd name="T3" fmla="*/ 24 h 461"/>
                <a:gd name="T4" fmla="*/ 235 w 449"/>
                <a:gd name="T5" fmla="*/ 58 h 461"/>
                <a:gd name="T6" fmla="*/ 44 w 449"/>
                <a:gd name="T7" fmla="*/ 86 h 461"/>
                <a:gd name="T8" fmla="*/ 1 w 449"/>
                <a:gd name="T9" fmla="*/ 182 h 461"/>
                <a:gd name="T10" fmla="*/ 51 w 449"/>
                <a:gd name="T11" fmla="*/ 295 h 461"/>
                <a:gd name="T12" fmla="*/ 249 w 449"/>
                <a:gd name="T13" fmla="*/ 409 h 461"/>
                <a:gd name="T14" fmla="*/ 454 w 449"/>
                <a:gd name="T15" fmla="*/ 420 h 461"/>
                <a:gd name="T16" fmla="*/ 521 w 449"/>
                <a:gd name="T17" fmla="*/ 318 h 461"/>
                <a:gd name="T18" fmla="*/ 511 w 449"/>
                <a:gd name="T19" fmla="*/ 205 h 461"/>
                <a:gd name="T20" fmla="*/ 492 w 449"/>
                <a:gd name="T21" fmla="*/ 92 h 461"/>
                <a:gd name="T22" fmla="*/ 483 w 449"/>
                <a:gd name="T23" fmla="*/ 29 h 461"/>
                <a:gd name="T24" fmla="*/ 440 w 449"/>
                <a:gd name="T25" fmla="*/ 1 h 4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49" h="461">
                  <a:moveTo>
                    <a:pt x="373" y="1"/>
                  </a:moveTo>
                  <a:cubicBezTo>
                    <a:pt x="355" y="0"/>
                    <a:pt x="330" y="15"/>
                    <a:pt x="301" y="25"/>
                  </a:cubicBezTo>
                  <a:cubicBezTo>
                    <a:pt x="272" y="35"/>
                    <a:pt x="243" y="50"/>
                    <a:pt x="199" y="61"/>
                  </a:cubicBezTo>
                  <a:cubicBezTo>
                    <a:pt x="155" y="72"/>
                    <a:pt x="70" y="69"/>
                    <a:pt x="37" y="91"/>
                  </a:cubicBezTo>
                  <a:cubicBezTo>
                    <a:pt x="4" y="113"/>
                    <a:pt x="0" y="156"/>
                    <a:pt x="1" y="193"/>
                  </a:cubicBezTo>
                  <a:cubicBezTo>
                    <a:pt x="2" y="230"/>
                    <a:pt x="8" y="273"/>
                    <a:pt x="43" y="313"/>
                  </a:cubicBezTo>
                  <a:cubicBezTo>
                    <a:pt x="78" y="353"/>
                    <a:pt x="154" y="411"/>
                    <a:pt x="211" y="433"/>
                  </a:cubicBezTo>
                  <a:cubicBezTo>
                    <a:pt x="268" y="455"/>
                    <a:pt x="347" y="461"/>
                    <a:pt x="385" y="445"/>
                  </a:cubicBezTo>
                  <a:cubicBezTo>
                    <a:pt x="423" y="429"/>
                    <a:pt x="433" y="375"/>
                    <a:pt x="441" y="337"/>
                  </a:cubicBezTo>
                  <a:cubicBezTo>
                    <a:pt x="449" y="299"/>
                    <a:pt x="437" y="257"/>
                    <a:pt x="433" y="217"/>
                  </a:cubicBezTo>
                  <a:cubicBezTo>
                    <a:pt x="429" y="177"/>
                    <a:pt x="421" y="128"/>
                    <a:pt x="417" y="97"/>
                  </a:cubicBezTo>
                  <a:cubicBezTo>
                    <a:pt x="413" y="66"/>
                    <a:pt x="416" y="47"/>
                    <a:pt x="409" y="31"/>
                  </a:cubicBezTo>
                  <a:cubicBezTo>
                    <a:pt x="402" y="15"/>
                    <a:pt x="391" y="2"/>
                    <a:pt x="373" y="1"/>
                  </a:cubicBezTo>
                  <a:close/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l="100000" b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95" name="Freeform 13"/>
            <p:cNvSpPr>
              <a:spLocks/>
            </p:cNvSpPr>
            <p:nvPr/>
          </p:nvSpPr>
          <p:spPr bwMode="auto">
            <a:xfrm>
              <a:off x="4119212" y="6117781"/>
              <a:ext cx="173569" cy="162537"/>
            </a:xfrm>
            <a:custGeom>
              <a:avLst/>
              <a:gdLst>
                <a:gd name="T0" fmla="*/ 468 w 398"/>
                <a:gd name="T1" fmla="*/ 180 h 463"/>
                <a:gd name="T2" fmla="*/ 317 w 398"/>
                <a:gd name="T3" fmla="*/ 72 h 463"/>
                <a:gd name="T4" fmla="*/ 139 w 398"/>
                <a:gd name="T5" fmla="*/ 19 h 463"/>
                <a:gd name="T6" fmla="*/ 68 w 398"/>
                <a:gd name="T7" fmla="*/ 19 h 463"/>
                <a:gd name="T8" fmla="*/ 16 w 398"/>
                <a:gd name="T9" fmla="*/ 134 h 463"/>
                <a:gd name="T10" fmla="*/ 16 w 398"/>
                <a:gd name="T11" fmla="*/ 356 h 463"/>
                <a:gd name="T12" fmla="*/ 115 w 398"/>
                <a:gd name="T13" fmla="*/ 435 h 463"/>
                <a:gd name="T14" fmla="*/ 256 w 398"/>
                <a:gd name="T15" fmla="*/ 373 h 463"/>
                <a:gd name="T16" fmla="*/ 348 w 398"/>
                <a:gd name="T17" fmla="*/ 327 h 463"/>
                <a:gd name="T18" fmla="*/ 426 w 398"/>
                <a:gd name="T19" fmla="*/ 265 h 463"/>
                <a:gd name="T20" fmla="*/ 433 w 398"/>
                <a:gd name="T21" fmla="*/ 146 h 463"/>
                <a:gd name="T22" fmla="*/ 383 w 398"/>
                <a:gd name="T23" fmla="*/ 112 h 4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98" h="463">
                  <a:moveTo>
                    <a:pt x="398" y="190"/>
                  </a:moveTo>
                  <a:cubicBezTo>
                    <a:pt x="377" y="171"/>
                    <a:pt x="317" y="104"/>
                    <a:pt x="270" y="76"/>
                  </a:cubicBezTo>
                  <a:cubicBezTo>
                    <a:pt x="223" y="48"/>
                    <a:pt x="153" y="29"/>
                    <a:pt x="118" y="20"/>
                  </a:cubicBezTo>
                  <a:cubicBezTo>
                    <a:pt x="83" y="11"/>
                    <a:pt x="75" y="0"/>
                    <a:pt x="58" y="20"/>
                  </a:cubicBezTo>
                  <a:cubicBezTo>
                    <a:pt x="41" y="40"/>
                    <a:pt x="21" y="83"/>
                    <a:pt x="14" y="142"/>
                  </a:cubicBezTo>
                  <a:cubicBezTo>
                    <a:pt x="7" y="201"/>
                    <a:pt x="0" y="323"/>
                    <a:pt x="14" y="376"/>
                  </a:cubicBezTo>
                  <a:cubicBezTo>
                    <a:pt x="28" y="429"/>
                    <a:pt x="64" y="457"/>
                    <a:pt x="98" y="460"/>
                  </a:cubicBezTo>
                  <a:cubicBezTo>
                    <a:pt x="132" y="463"/>
                    <a:pt x="185" y="413"/>
                    <a:pt x="218" y="394"/>
                  </a:cubicBezTo>
                  <a:cubicBezTo>
                    <a:pt x="251" y="375"/>
                    <a:pt x="272" y="365"/>
                    <a:pt x="296" y="346"/>
                  </a:cubicBezTo>
                  <a:cubicBezTo>
                    <a:pt x="320" y="327"/>
                    <a:pt x="350" y="312"/>
                    <a:pt x="362" y="280"/>
                  </a:cubicBezTo>
                  <a:cubicBezTo>
                    <a:pt x="374" y="248"/>
                    <a:pt x="374" y="181"/>
                    <a:pt x="368" y="154"/>
                  </a:cubicBezTo>
                  <a:cubicBezTo>
                    <a:pt x="362" y="127"/>
                    <a:pt x="333" y="124"/>
                    <a:pt x="326" y="118"/>
                  </a:cubicBezTo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r="100000" b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896" name="Gruppieren 895"/>
          <p:cNvGrpSpPr>
            <a:grpSpLocks noChangeAspect="1"/>
          </p:cNvGrpSpPr>
          <p:nvPr/>
        </p:nvGrpSpPr>
        <p:grpSpPr>
          <a:xfrm>
            <a:off x="6255355" y="5233187"/>
            <a:ext cx="639063" cy="1256400"/>
            <a:chOff x="6345824" y="5289264"/>
            <a:chExt cx="549333" cy="1079991"/>
          </a:xfrm>
        </p:grpSpPr>
        <p:sp>
          <p:nvSpPr>
            <p:cNvPr id="897" name="Freihandform 896"/>
            <p:cNvSpPr/>
            <p:nvPr/>
          </p:nvSpPr>
          <p:spPr>
            <a:xfrm>
              <a:off x="6345824" y="5292887"/>
              <a:ext cx="549333" cy="1076368"/>
            </a:xfrm>
            <a:custGeom>
              <a:avLst/>
              <a:gdLst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35978 w 1799060"/>
                <a:gd name="connsiteY31" fmla="*/ 621478 h 3545653"/>
                <a:gd name="connsiteX32" fmla="*/ 1393140 w 1799060"/>
                <a:gd name="connsiteY32" fmla="*/ 711966 h 3545653"/>
                <a:gd name="connsiteX33" fmla="*/ 1445528 w 1799060"/>
                <a:gd name="connsiteY33" fmla="*/ 611953 h 3545653"/>
                <a:gd name="connsiteX34" fmla="*/ 1455053 w 1799060"/>
                <a:gd name="connsiteY34" fmla="*/ 392878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35978 w 1799060"/>
                <a:gd name="connsiteY31" fmla="*/ 621478 h 3545653"/>
                <a:gd name="connsiteX32" fmla="*/ 1393140 w 1799060"/>
                <a:gd name="connsiteY32" fmla="*/ 711966 h 3545653"/>
                <a:gd name="connsiteX33" fmla="*/ 1445528 w 1799060"/>
                <a:gd name="connsiteY33" fmla="*/ 611953 h 3545653"/>
                <a:gd name="connsiteX34" fmla="*/ 1455053 w 1799060"/>
                <a:gd name="connsiteY34" fmla="*/ 392878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35978 w 1799060"/>
                <a:gd name="connsiteY31" fmla="*/ 621478 h 3545653"/>
                <a:gd name="connsiteX32" fmla="*/ 1393140 w 1799060"/>
                <a:gd name="connsiteY32" fmla="*/ 711966 h 3545653"/>
                <a:gd name="connsiteX33" fmla="*/ 1445528 w 1799060"/>
                <a:gd name="connsiteY33" fmla="*/ 611953 h 3545653"/>
                <a:gd name="connsiteX34" fmla="*/ 1455053 w 1799060"/>
                <a:gd name="connsiteY34" fmla="*/ 392878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35978 w 1799060"/>
                <a:gd name="connsiteY31" fmla="*/ 621478 h 3545653"/>
                <a:gd name="connsiteX32" fmla="*/ 1393140 w 1799060"/>
                <a:gd name="connsiteY32" fmla="*/ 711966 h 3545653"/>
                <a:gd name="connsiteX33" fmla="*/ 1445528 w 1799060"/>
                <a:gd name="connsiteY33" fmla="*/ 611953 h 3545653"/>
                <a:gd name="connsiteX34" fmla="*/ 1455053 w 1799060"/>
                <a:gd name="connsiteY34" fmla="*/ 392878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35978 w 1799060"/>
                <a:gd name="connsiteY31" fmla="*/ 621478 h 3545653"/>
                <a:gd name="connsiteX32" fmla="*/ 1393140 w 1799060"/>
                <a:gd name="connsiteY32" fmla="*/ 711966 h 3545653"/>
                <a:gd name="connsiteX33" fmla="*/ 1445528 w 1799060"/>
                <a:gd name="connsiteY33" fmla="*/ 611953 h 3545653"/>
                <a:gd name="connsiteX34" fmla="*/ 1431240 w 1799060"/>
                <a:gd name="connsiteY34" fmla="*/ 40240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35978 w 1799060"/>
                <a:gd name="connsiteY31" fmla="*/ 621478 h 3545653"/>
                <a:gd name="connsiteX32" fmla="*/ 1393140 w 1799060"/>
                <a:gd name="connsiteY32" fmla="*/ 711966 h 3545653"/>
                <a:gd name="connsiteX33" fmla="*/ 1445528 w 1799060"/>
                <a:gd name="connsiteY33" fmla="*/ 611953 h 3545653"/>
                <a:gd name="connsiteX34" fmla="*/ 1431240 w 1799060"/>
                <a:gd name="connsiteY34" fmla="*/ 40240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35978 w 1799060"/>
                <a:gd name="connsiteY31" fmla="*/ 621478 h 3545653"/>
                <a:gd name="connsiteX32" fmla="*/ 1393140 w 1799060"/>
                <a:gd name="connsiteY32" fmla="*/ 711966 h 3545653"/>
                <a:gd name="connsiteX33" fmla="*/ 1445528 w 1799060"/>
                <a:gd name="connsiteY33" fmla="*/ 611953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35978 w 1799060"/>
                <a:gd name="connsiteY31" fmla="*/ 621478 h 3545653"/>
                <a:gd name="connsiteX32" fmla="*/ 1393140 w 1799060"/>
                <a:gd name="connsiteY32" fmla="*/ 711966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35978 w 1799060"/>
                <a:gd name="connsiteY31" fmla="*/ 621478 h 3545653"/>
                <a:gd name="connsiteX32" fmla="*/ 1393140 w 1799060"/>
                <a:gd name="connsiteY32" fmla="*/ 721491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35978 w 1799060"/>
                <a:gd name="connsiteY31" fmla="*/ 621478 h 3545653"/>
                <a:gd name="connsiteX32" fmla="*/ 1421715 w 1799060"/>
                <a:gd name="connsiteY32" fmla="*/ 721491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21690 w 1799060"/>
                <a:gd name="connsiteY31" fmla="*/ 621478 h 3545653"/>
                <a:gd name="connsiteX32" fmla="*/ 1421715 w 1799060"/>
                <a:gd name="connsiteY32" fmla="*/ 721491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21690 w 1799060"/>
                <a:gd name="connsiteY31" fmla="*/ 621478 h 3545653"/>
                <a:gd name="connsiteX32" fmla="*/ 1421715 w 1799060"/>
                <a:gd name="connsiteY32" fmla="*/ 721491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21690 w 1799060"/>
                <a:gd name="connsiteY31" fmla="*/ 621478 h 3545653"/>
                <a:gd name="connsiteX32" fmla="*/ 1421715 w 1799060"/>
                <a:gd name="connsiteY32" fmla="*/ 721491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8790 w 1799060"/>
                <a:gd name="connsiteY1" fmla="*/ 3426591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21690 w 1799060"/>
                <a:gd name="connsiteY31" fmla="*/ 621478 h 3545653"/>
                <a:gd name="connsiteX32" fmla="*/ 1421715 w 1799060"/>
                <a:gd name="connsiteY32" fmla="*/ 721491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4028 w 1799060"/>
                <a:gd name="connsiteY1" fmla="*/ 3359916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21690 w 1799060"/>
                <a:gd name="connsiteY31" fmla="*/ 621478 h 3545653"/>
                <a:gd name="connsiteX32" fmla="*/ 1421715 w 1799060"/>
                <a:gd name="connsiteY32" fmla="*/ 721491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4028 w 1799060"/>
                <a:gd name="connsiteY1" fmla="*/ 3359916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21690 w 1799060"/>
                <a:gd name="connsiteY31" fmla="*/ 621478 h 3545653"/>
                <a:gd name="connsiteX32" fmla="*/ 1421715 w 1799060"/>
                <a:gd name="connsiteY32" fmla="*/ 721491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4028 w 1799060"/>
                <a:gd name="connsiteY1" fmla="*/ 3359916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21690 w 1799060"/>
                <a:gd name="connsiteY31" fmla="*/ 621478 h 3545653"/>
                <a:gd name="connsiteX32" fmla="*/ 1421715 w 1799060"/>
                <a:gd name="connsiteY32" fmla="*/ 721491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4028 w 1799060"/>
                <a:gd name="connsiteY1" fmla="*/ 3359916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21690 w 1799060"/>
                <a:gd name="connsiteY31" fmla="*/ 621478 h 3545653"/>
                <a:gd name="connsiteX32" fmla="*/ 1421715 w 1799060"/>
                <a:gd name="connsiteY32" fmla="*/ 721491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3553 w 1799060"/>
                <a:gd name="connsiteY0" fmla="*/ 3545653 h 3545653"/>
                <a:gd name="connsiteX1" fmla="*/ 874028 w 1799060"/>
                <a:gd name="connsiteY1" fmla="*/ 3359916 h 3545653"/>
                <a:gd name="connsiteX2" fmla="*/ 883553 w 1799060"/>
                <a:gd name="connsiteY2" fmla="*/ 3078928 h 3545653"/>
                <a:gd name="connsiteX3" fmla="*/ 907365 w 1799060"/>
                <a:gd name="connsiteY3" fmla="*/ 2840803 h 3545653"/>
                <a:gd name="connsiteX4" fmla="*/ 964515 w 1799060"/>
                <a:gd name="connsiteY4" fmla="*/ 2564578 h 3545653"/>
                <a:gd name="connsiteX5" fmla="*/ 1169303 w 1799060"/>
                <a:gd name="connsiteY5" fmla="*/ 2069278 h 3545653"/>
                <a:gd name="connsiteX6" fmla="*/ 1321703 w 1799060"/>
                <a:gd name="connsiteY6" fmla="*/ 1759716 h 3545653"/>
                <a:gd name="connsiteX7" fmla="*/ 1426478 w 1799060"/>
                <a:gd name="connsiteY7" fmla="*/ 1540641 h 3545653"/>
                <a:gd name="connsiteX8" fmla="*/ 1431240 w 1799060"/>
                <a:gd name="connsiteY8" fmla="*/ 1388241 h 3545653"/>
                <a:gd name="connsiteX9" fmla="*/ 1378853 w 1799060"/>
                <a:gd name="connsiteY9" fmla="*/ 1197741 h 3545653"/>
                <a:gd name="connsiteX10" fmla="*/ 1245503 w 1799060"/>
                <a:gd name="connsiteY10" fmla="*/ 1050103 h 3545653"/>
                <a:gd name="connsiteX11" fmla="*/ 1050240 w 1799060"/>
                <a:gd name="connsiteY11" fmla="*/ 935803 h 3545653"/>
                <a:gd name="connsiteX12" fmla="*/ 754965 w 1799060"/>
                <a:gd name="connsiteY12" fmla="*/ 935803 h 3545653"/>
                <a:gd name="connsiteX13" fmla="*/ 469215 w 1799060"/>
                <a:gd name="connsiteY13" fmla="*/ 1102491 h 3545653"/>
                <a:gd name="connsiteX14" fmla="*/ 373965 w 1799060"/>
                <a:gd name="connsiteY14" fmla="*/ 1340616 h 3545653"/>
                <a:gd name="connsiteX15" fmla="*/ 364440 w 1799060"/>
                <a:gd name="connsiteY15" fmla="*/ 1569216 h 3545653"/>
                <a:gd name="connsiteX16" fmla="*/ 35828 w 1799060"/>
                <a:gd name="connsiteY16" fmla="*/ 1693041 h 3545653"/>
                <a:gd name="connsiteX17" fmla="*/ 21540 w 1799060"/>
                <a:gd name="connsiteY17" fmla="*/ 1269178 h 3545653"/>
                <a:gd name="connsiteX18" fmla="*/ 150128 w 1799060"/>
                <a:gd name="connsiteY18" fmla="*/ 969141 h 3545653"/>
                <a:gd name="connsiteX19" fmla="*/ 407303 w 1799060"/>
                <a:gd name="connsiteY19" fmla="*/ 711966 h 3545653"/>
                <a:gd name="connsiteX20" fmla="*/ 159653 w 1799060"/>
                <a:gd name="connsiteY20" fmla="*/ 407166 h 3545653"/>
                <a:gd name="connsiteX21" fmla="*/ 212040 w 1799060"/>
                <a:gd name="connsiteY21" fmla="*/ 145228 h 3545653"/>
                <a:gd name="connsiteX22" fmla="*/ 531128 w 1799060"/>
                <a:gd name="connsiteY22" fmla="*/ 278578 h 3545653"/>
                <a:gd name="connsiteX23" fmla="*/ 674003 w 1799060"/>
                <a:gd name="connsiteY23" fmla="*/ 464316 h 3545653"/>
                <a:gd name="connsiteX24" fmla="*/ 721628 w 1799060"/>
                <a:gd name="connsiteY24" fmla="*/ 583378 h 3545653"/>
                <a:gd name="connsiteX25" fmla="*/ 878790 w 1799060"/>
                <a:gd name="connsiteY25" fmla="*/ 573853 h 3545653"/>
                <a:gd name="connsiteX26" fmla="*/ 888315 w 1799060"/>
                <a:gd name="connsiteY26" fmla="*/ 326203 h 3545653"/>
                <a:gd name="connsiteX27" fmla="*/ 835928 w 1799060"/>
                <a:gd name="connsiteY27" fmla="*/ 126178 h 3545653"/>
                <a:gd name="connsiteX28" fmla="*/ 1088340 w 1799060"/>
                <a:gd name="connsiteY28" fmla="*/ 2353 h 3545653"/>
                <a:gd name="connsiteX29" fmla="*/ 1174065 w 1799060"/>
                <a:gd name="connsiteY29" fmla="*/ 169041 h 3545653"/>
                <a:gd name="connsiteX30" fmla="*/ 1221690 w 1799060"/>
                <a:gd name="connsiteY30" fmla="*/ 369066 h 3545653"/>
                <a:gd name="connsiteX31" fmla="*/ 1221690 w 1799060"/>
                <a:gd name="connsiteY31" fmla="*/ 621478 h 3545653"/>
                <a:gd name="connsiteX32" fmla="*/ 1421715 w 1799060"/>
                <a:gd name="connsiteY32" fmla="*/ 721491 h 3545653"/>
                <a:gd name="connsiteX33" fmla="*/ 1459815 w 1799060"/>
                <a:gd name="connsiteY33" fmla="*/ 616716 h 3545653"/>
                <a:gd name="connsiteX34" fmla="*/ 1436003 w 1799060"/>
                <a:gd name="connsiteY34" fmla="*/ 383353 h 3545653"/>
                <a:gd name="connsiteX35" fmla="*/ 1688415 w 1799060"/>
                <a:gd name="connsiteY35" fmla="*/ 245241 h 3545653"/>
                <a:gd name="connsiteX36" fmla="*/ 1750328 w 1799060"/>
                <a:gd name="connsiteY36" fmla="*/ 378591 h 3545653"/>
                <a:gd name="connsiteX37" fmla="*/ 1774140 w 1799060"/>
                <a:gd name="connsiteY37" fmla="*/ 654816 h 3545653"/>
                <a:gd name="connsiteX38" fmla="*/ 1655078 w 1799060"/>
                <a:gd name="connsiteY38" fmla="*/ 978666 h 3545653"/>
                <a:gd name="connsiteX39" fmla="*/ 1745565 w 1799060"/>
                <a:gd name="connsiteY39" fmla="*/ 1154878 h 3545653"/>
                <a:gd name="connsiteX40" fmla="*/ 1797953 w 1799060"/>
                <a:gd name="connsiteY40" fmla="*/ 1464441 h 3545653"/>
                <a:gd name="connsiteX41" fmla="*/ 1697940 w 1799060"/>
                <a:gd name="connsiteY41" fmla="*/ 1807341 h 3545653"/>
                <a:gd name="connsiteX42" fmla="*/ 1478865 w 1799060"/>
                <a:gd name="connsiteY42" fmla="*/ 2235966 h 3545653"/>
                <a:gd name="connsiteX43" fmla="*/ 1321703 w 1799060"/>
                <a:gd name="connsiteY43" fmla="*/ 2593153 h 3545653"/>
                <a:gd name="connsiteX44" fmla="*/ 1235978 w 1799060"/>
                <a:gd name="connsiteY44" fmla="*/ 3002728 h 3545653"/>
                <a:gd name="connsiteX45" fmla="*/ 1231215 w 1799060"/>
                <a:gd name="connsiteY45" fmla="*/ 3545653 h 3545653"/>
                <a:gd name="connsiteX46" fmla="*/ 883553 w 1799060"/>
                <a:gd name="connsiteY46" fmla="*/ 3545653 h 3545653"/>
                <a:gd name="connsiteX0" fmla="*/ 887614 w 1803121"/>
                <a:gd name="connsiteY0" fmla="*/ 3545653 h 3545653"/>
                <a:gd name="connsiteX1" fmla="*/ 878089 w 1803121"/>
                <a:gd name="connsiteY1" fmla="*/ 3359916 h 3545653"/>
                <a:gd name="connsiteX2" fmla="*/ 887614 w 1803121"/>
                <a:gd name="connsiteY2" fmla="*/ 3078928 h 3545653"/>
                <a:gd name="connsiteX3" fmla="*/ 911426 w 1803121"/>
                <a:gd name="connsiteY3" fmla="*/ 2840803 h 3545653"/>
                <a:gd name="connsiteX4" fmla="*/ 968576 w 1803121"/>
                <a:gd name="connsiteY4" fmla="*/ 2564578 h 3545653"/>
                <a:gd name="connsiteX5" fmla="*/ 1173364 w 1803121"/>
                <a:gd name="connsiteY5" fmla="*/ 2069278 h 3545653"/>
                <a:gd name="connsiteX6" fmla="*/ 1325764 w 1803121"/>
                <a:gd name="connsiteY6" fmla="*/ 1759716 h 3545653"/>
                <a:gd name="connsiteX7" fmla="*/ 1430539 w 1803121"/>
                <a:gd name="connsiteY7" fmla="*/ 1540641 h 3545653"/>
                <a:gd name="connsiteX8" fmla="*/ 1435301 w 1803121"/>
                <a:gd name="connsiteY8" fmla="*/ 1388241 h 3545653"/>
                <a:gd name="connsiteX9" fmla="*/ 1382914 w 1803121"/>
                <a:gd name="connsiteY9" fmla="*/ 1197741 h 3545653"/>
                <a:gd name="connsiteX10" fmla="*/ 1249564 w 1803121"/>
                <a:gd name="connsiteY10" fmla="*/ 1050103 h 3545653"/>
                <a:gd name="connsiteX11" fmla="*/ 1054301 w 1803121"/>
                <a:gd name="connsiteY11" fmla="*/ 935803 h 3545653"/>
                <a:gd name="connsiteX12" fmla="*/ 759026 w 1803121"/>
                <a:gd name="connsiteY12" fmla="*/ 935803 h 3545653"/>
                <a:gd name="connsiteX13" fmla="*/ 473276 w 1803121"/>
                <a:gd name="connsiteY13" fmla="*/ 1102491 h 3545653"/>
                <a:gd name="connsiteX14" fmla="*/ 378026 w 1803121"/>
                <a:gd name="connsiteY14" fmla="*/ 1340616 h 3545653"/>
                <a:gd name="connsiteX15" fmla="*/ 368501 w 1803121"/>
                <a:gd name="connsiteY15" fmla="*/ 1569216 h 3545653"/>
                <a:gd name="connsiteX16" fmla="*/ 39889 w 1803121"/>
                <a:gd name="connsiteY16" fmla="*/ 1693041 h 3545653"/>
                <a:gd name="connsiteX17" fmla="*/ 25601 w 1803121"/>
                <a:gd name="connsiteY17" fmla="*/ 1269178 h 3545653"/>
                <a:gd name="connsiteX18" fmla="*/ 220864 w 1803121"/>
                <a:gd name="connsiteY18" fmla="*/ 859603 h 3545653"/>
                <a:gd name="connsiteX19" fmla="*/ 411364 w 1803121"/>
                <a:gd name="connsiteY19" fmla="*/ 711966 h 3545653"/>
                <a:gd name="connsiteX20" fmla="*/ 163714 w 1803121"/>
                <a:gd name="connsiteY20" fmla="*/ 407166 h 3545653"/>
                <a:gd name="connsiteX21" fmla="*/ 216101 w 1803121"/>
                <a:gd name="connsiteY21" fmla="*/ 145228 h 3545653"/>
                <a:gd name="connsiteX22" fmla="*/ 535189 w 1803121"/>
                <a:gd name="connsiteY22" fmla="*/ 278578 h 3545653"/>
                <a:gd name="connsiteX23" fmla="*/ 678064 w 1803121"/>
                <a:gd name="connsiteY23" fmla="*/ 464316 h 3545653"/>
                <a:gd name="connsiteX24" fmla="*/ 725689 w 1803121"/>
                <a:gd name="connsiteY24" fmla="*/ 583378 h 3545653"/>
                <a:gd name="connsiteX25" fmla="*/ 882851 w 1803121"/>
                <a:gd name="connsiteY25" fmla="*/ 573853 h 3545653"/>
                <a:gd name="connsiteX26" fmla="*/ 892376 w 1803121"/>
                <a:gd name="connsiteY26" fmla="*/ 326203 h 3545653"/>
                <a:gd name="connsiteX27" fmla="*/ 839989 w 1803121"/>
                <a:gd name="connsiteY27" fmla="*/ 126178 h 3545653"/>
                <a:gd name="connsiteX28" fmla="*/ 1092401 w 1803121"/>
                <a:gd name="connsiteY28" fmla="*/ 2353 h 3545653"/>
                <a:gd name="connsiteX29" fmla="*/ 1178126 w 1803121"/>
                <a:gd name="connsiteY29" fmla="*/ 169041 h 3545653"/>
                <a:gd name="connsiteX30" fmla="*/ 1225751 w 1803121"/>
                <a:gd name="connsiteY30" fmla="*/ 369066 h 3545653"/>
                <a:gd name="connsiteX31" fmla="*/ 1225751 w 1803121"/>
                <a:gd name="connsiteY31" fmla="*/ 621478 h 3545653"/>
                <a:gd name="connsiteX32" fmla="*/ 1425776 w 1803121"/>
                <a:gd name="connsiteY32" fmla="*/ 721491 h 3545653"/>
                <a:gd name="connsiteX33" fmla="*/ 1463876 w 1803121"/>
                <a:gd name="connsiteY33" fmla="*/ 616716 h 3545653"/>
                <a:gd name="connsiteX34" fmla="*/ 1440064 w 1803121"/>
                <a:gd name="connsiteY34" fmla="*/ 383353 h 3545653"/>
                <a:gd name="connsiteX35" fmla="*/ 1692476 w 1803121"/>
                <a:gd name="connsiteY35" fmla="*/ 245241 h 3545653"/>
                <a:gd name="connsiteX36" fmla="*/ 1754389 w 1803121"/>
                <a:gd name="connsiteY36" fmla="*/ 378591 h 3545653"/>
                <a:gd name="connsiteX37" fmla="*/ 1778201 w 1803121"/>
                <a:gd name="connsiteY37" fmla="*/ 654816 h 3545653"/>
                <a:gd name="connsiteX38" fmla="*/ 1659139 w 1803121"/>
                <a:gd name="connsiteY38" fmla="*/ 978666 h 3545653"/>
                <a:gd name="connsiteX39" fmla="*/ 1749626 w 1803121"/>
                <a:gd name="connsiteY39" fmla="*/ 1154878 h 3545653"/>
                <a:gd name="connsiteX40" fmla="*/ 1802014 w 1803121"/>
                <a:gd name="connsiteY40" fmla="*/ 1464441 h 3545653"/>
                <a:gd name="connsiteX41" fmla="*/ 1702001 w 1803121"/>
                <a:gd name="connsiteY41" fmla="*/ 1807341 h 3545653"/>
                <a:gd name="connsiteX42" fmla="*/ 1482926 w 1803121"/>
                <a:gd name="connsiteY42" fmla="*/ 2235966 h 3545653"/>
                <a:gd name="connsiteX43" fmla="*/ 1325764 w 1803121"/>
                <a:gd name="connsiteY43" fmla="*/ 2593153 h 3545653"/>
                <a:gd name="connsiteX44" fmla="*/ 1240039 w 1803121"/>
                <a:gd name="connsiteY44" fmla="*/ 3002728 h 3545653"/>
                <a:gd name="connsiteX45" fmla="*/ 1235276 w 1803121"/>
                <a:gd name="connsiteY45" fmla="*/ 3545653 h 3545653"/>
                <a:gd name="connsiteX46" fmla="*/ 887614 w 1803121"/>
                <a:gd name="connsiteY46" fmla="*/ 3545653 h 3545653"/>
                <a:gd name="connsiteX0" fmla="*/ 887614 w 1803121"/>
                <a:gd name="connsiteY0" fmla="*/ 3545653 h 3545653"/>
                <a:gd name="connsiteX1" fmla="*/ 878089 w 1803121"/>
                <a:gd name="connsiteY1" fmla="*/ 3359916 h 3545653"/>
                <a:gd name="connsiteX2" fmla="*/ 887614 w 1803121"/>
                <a:gd name="connsiteY2" fmla="*/ 3078928 h 3545653"/>
                <a:gd name="connsiteX3" fmla="*/ 911426 w 1803121"/>
                <a:gd name="connsiteY3" fmla="*/ 2840803 h 3545653"/>
                <a:gd name="connsiteX4" fmla="*/ 968576 w 1803121"/>
                <a:gd name="connsiteY4" fmla="*/ 2564578 h 3545653"/>
                <a:gd name="connsiteX5" fmla="*/ 1173364 w 1803121"/>
                <a:gd name="connsiteY5" fmla="*/ 2069278 h 3545653"/>
                <a:gd name="connsiteX6" fmla="*/ 1325764 w 1803121"/>
                <a:gd name="connsiteY6" fmla="*/ 1759716 h 3545653"/>
                <a:gd name="connsiteX7" fmla="*/ 1430539 w 1803121"/>
                <a:gd name="connsiteY7" fmla="*/ 1540641 h 3545653"/>
                <a:gd name="connsiteX8" fmla="*/ 1435301 w 1803121"/>
                <a:gd name="connsiteY8" fmla="*/ 1388241 h 3545653"/>
                <a:gd name="connsiteX9" fmla="*/ 1382914 w 1803121"/>
                <a:gd name="connsiteY9" fmla="*/ 1197741 h 3545653"/>
                <a:gd name="connsiteX10" fmla="*/ 1249564 w 1803121"/>
                <a:gd name="connsiteY10" fmla="*/ 1050103 h 3545653"/>
                <a:gd name="connsiteX11" fmla="*/ 1054301 w 1803121"/>
                <a:gd name="connsiteY11" fmla="*/ 935803 h 3545653"/>
                <a:gd name="connsiteX12" fmla="*/ 759026 w 1803121"/>
                <a:gd name="connsiteY12" fmla="*/ 935803 h 3545653"/>
                <a:gd name="connsiteX13" fmla="*/ 473276 w 1803121"/>
                <a:gd name="connsiteY13" fmla="*/ 1102491 h 3545653"/>
                <a:gd name="connsiteX14" fmla="*/ 378026 w 1803121"/>
                <a:gd name="connsiteY14" fmla="*/ 1340616 h 3545653"/>
                <a:gd name="connsiteX15" fmla="*/ 368501 w 1803121"/>
                <a:gd name="connsiteY15" fmla="*/ 1569216 h 3545653"/>
                <a:gd name="connsiteX16" fmla="*/ 39889 w 1803121"/>
                <a:gd name="connsiteY16" fmla="*/ 1693041 h 3545653"/>
                <a:gd name="connsiteX17" fmla="*/ 25601 w 1803121"/>
                <a:gd name="connsiteY17" fmla="*/ 1269178 h 3545653"/>
                <a:gd name="connsiteX18" fmla="*/ 220864 w 1803121"/>
                <a:gd name="connsiteY18" fmla="*/ 859603 h 3545653"/>
                <a:gd name="connsiteX19" fmla="*/ 411364 w 1803121"/>
                <a:gd name="connsiteY19" fmla="*/ 711966 h 3545653"/>
                <a:gd name="connsiteX20" fmla="*/ 163714 w 1803121"/>
                <a:gd name="connsiteY20" fmla="*/ 407166 h 3545653"/>
                <a:gd name="connsiteX21" fmla="*/ 216101 w 1803121"/>
                <a:gd name="connsiteY21" fmla="*/ 145228 h 3545653"/>
                <a:gd name="connsiteX22" fmla="*/ 535189 w 1803121"/>
                <a:gd name="connsiteY22" fmla="*/ 278578 h 3545653"/>
                <a:gd name="connsiteX23" fmla="*/ 678064 w 1803121"/>
                <a:gd name="connsiteY23" fmla="*/ 464316 h 3545653"/>
                <a:gd name="connsiteX24" fmla="*/ 725689 w 1803121"/>
                <a:gd name="connsiteY24" fmla="*/ 583378 h 3545653"/>
                <a:gd name="connsiteX25" fmla="*/ 882851 w 1803121"/>
                <a:gd name="connsiteY25" fmla="*/ 573853 h 3545653"/>
                <a:gd name="connsiteX26" fmla="*/ 892376 w 1803121"/>
                <a:gd name="connsiteY26" fmla="*/ 326203 h 3545653"/>
                <a:gd name="connsiteX27" fmla="*/ 839989 w 1803121"/>
                <a:gd name="connsiteY27" fmla="*/ 126178 h 3545653"/>
                <a:gd name="connsiteX28" fmla="*/ 1092401 w 1803121"/>
                <a:gd name="connsiteY28" fmla="*/ 2353 h 3545653"/>
                <a:gd name="connsiteX29" fmla="*/ 1178126 w 1803121"/>
                <a:gd name="connsiteY29" fmla="*/ 169041 h 3545653"/>
                <a:gd name="connsiteX30" fmla="*/ 1225751 w 1803121"/>
                <a:gd name="connsiteY30" fmla="*/ 369066 h 3545653"/>
                <a:gd name="connsiteX31" fmla="*/ 1225751 w 1803121"/>
                <a:gd name="connsiteY31" fmla="*/ 621478 h 3545653"/>
                <a:gd name="connsiteX32" fmla="*/ 1425776 w 1803121"/>
                <a:gd name="connsiteY32" fmla="*/ 721491 h 3545653"/>
                <a:gd name="connsiteX33" fmla="*/ 1463876 w 1803121"/>
                <a:gd name="connsiteY33" fmla="*/ 616716 h 3545653"/>
                <a:gd name="connsiteX34" fmla="*/ 1440064 w 1803121"/>
                <a:gd name="connsiteY34" fmla="*/ 383353 h 3545653"/>
                <a:gd name="connsiteX35" fmla="*/ 1692476 w 1803121"/>
                <a:gd name="connsiteY35" fmla="*/ 245241 h 3545653"/>
                <a:gd name="connsiteX36" fmla="*/ 1754389 w 1803121"/>
                <a:gd name="connsiteY36" fmla="*/ 378591 h 3545653"/>
                <a:gd name="connsiteX37" fmla="*/ 1778201 w 1803121"/>
                <a:gd name="connsiteY37" fmla="*/ 654816 h 3545653"/>
                <a:gd name="connsiteX38" fmla="*/ 1659139 w 1803121"/>
                <a:gd name="connsiteY38" fmla="*/ 978666 h 3545653"/>
                <a:gd name="connsiteX39" fmla="*/ 1749626 w 1803121"/>
                <a:gd name="connsiteY39" fmla="*/ 1154878 h 3545653"/>
                <a:gd name="connsiteX40" fmla="*/ 1802014 w 1803121"/>
                <a:gd name="connsiteY40" fmla="*/ 1464441 h 3545653"/>
                <a:gd name="connsiteX41" fmla="*/ 1702001 w 1803121"/>
                <a:gd name="connsiteY41" fmla="*/ 1807341 h 3545653"/>
                <a:gd name="connsiteX42" fmla="*/ 1482926 w 1803121"/>
                <a:gd name="connsiteY42" fmla="*/ 2235966 h 3545653"/>
                <a:gd name="connsiteX43" fmla="*/ 1325764 w 1803121"/>
                <a:gd name="connsiteY43" fmla="*/ 2593153 h 3545653"/>
                <a:gd name="connsiteX44" fmla="*/ 1240039 w 1803121"/>
                <a:gd name="connsiteY44" fmla="*/ 3002728 h 3545653"/>
                <a:gd name="connsiteX45" fmla="*/ 1235276 w 1803121"/>
                <a:gd name="connsiteY45" fmla="*/ 3545653 h 3545653"/>
                <a:gd name="connsiteX46" fmla="*/ 887614 w 1803121"/>
                <a:gd name="connsiteY46" fmla="*/ 3545653 h 3545653"/>
                <a:gd name="connsiteX0" fmla="*/ 887614 w 1803121"/>
                <a:gd name="connsiteY0" fmla="*/ 3545653 h 3545653"/>
                <a:gd name="connsiteX1" fmla="*/ 878089 w 1803121"/>
                <a:gd name="connsiteY1" fmla="*/ 3359916 h 3545653"/>
                <a:gd name="connsiteX2" fmla="*/ 887614 w 1803121"/>
                <a:gd name="connsiteY2" fmla="*/ 3078928 h 3545653"/>
                <a:gd name="connsiteX3" fmla="*/ 911426 w 1803121"/>
                <a:gd name="connsiteY3" fmla="*/ 2840803 h 3545653"/>
                <a:gd name="connsiteX4" fmla="*/ 968576 w 1803121"/>
                <a:gd name="connsiteY4" fmla="*/ 2564578 h 3545653"/>
                <a:gd name="connsiteX5" fmla="*/ 1173364 w 1803121"/>
                <a:gd name="connsiteY5" fmla="*/ 2069278 h 3545653"/>
                <a:gd name="connsiteX6" fmla="*/ 1325764 w 1803121"/>
                <a:gd name="connsiteY6" fmla="*/ 1759716 h 3545653"/>
                <a:gd name="connsiteX7" fmla="*/ 1430539 w 1803121"/>
                <a:gd name="connsiteY7" fmla="*/ 1540641 h 3545653"/>
                <a:gd name="connsiteX8" fmla="*/ 1435301 w 1803121"/>
                <a:gd name="connsiteY8" fmla="*/ 1388241 h 3545653"/>
                <a:gd name="connsiteX9" fmla="*/ 1382914 w 1803121"/>
                <a:gd name="connsiteY9" fmla="*/ 1197741 h 3545653"/>
                <a:gd name="connsiteX10" fmla="*/ 1249564 w 1803121"/>
                <a:gd name="connsiteY10" fmla="*/ 1050103 h 3545653"/>
                <a:gd name="connsiteX11" fmla="*/ 1054301 w 1803121"/>
                <a:gd name="connsiteY11" fmla="*/ 935803 h 3545653"/>
                <a:gd name="connsiteX12" fmla="*/ 759026 w 1803121"/>
                <a:gd name="connsiteY12" fmla="*/ 935803 h 3545653"/>
                <a:gd name="connsiteX13" fmla="*/ 473276 w 1803121"/>
                <a:gd name="connsiteY13" fmla="*/ 1102491 h 3545653"/>
                <a:gd name="connsiteX14" fmla="*/ 378026 w 1803121"/>
                <a:gd name="connsiteY14" fmla="*/ 1340616 h 3545653"/>
                <a:gd name="connsiteX15" fmla="*/ 368501 w 1803121"/>
                <a:gd name="connsiteY15" fmla="*/ 1569216 h 3545653"/>
                <a:gd name="connsiteX16" fmla="*/ 39889 w 1803121"/>
                <a:gd name="connsiteY16" fmla="*/ 1693041 h 3545653"/>
                <a:gd name="connsiteX17" fmla="*/ 25601 w 1803121"/>
                <a:gd name="connsiteY17" fmla="*/ 1269178 h 3545653"/>
                <a:gd name="connsiteX18" fmla="*/ 220864 w 1803121"/>
                <a:gd name="connsiteY18" fmla="*/ 859603 h 3545653"/>
                <a:gd name="connsiteX19" fmla="*/ 411364 w 1803121"/>
                <a:gd name="connsiteY19" fmla="*/ 711966 h 3545653"/>
                <a:gd name="connsiteX20" fmla="*/ 163714 w 1803121"/>
                <a:gd name="connsiteY20" fmla="*/ 407166 h 3545653"/>
                <a:gd name="connsiteX21" fmla="*/ 216101 w 1803121"/>
                <a:gd name="connsiteY21" fmla="*/ 145228 h 3545653"/>
                <a:gd name="connsiteX22" fmla="*/ 535189 w 1803121"/>
                <a:gd name="connsiteY22" fmla="*/ 278578 h 3545653"/>
                <a:gd name="connsiteX23" fmla="*/ 678064 w 1803121"/>
                <a:gd name="connsiteY23" fmla="*/ 464316 h 3545653"/>
                <a:gd name="connsiteX24" fmla="*/ 725689 w 1803121"/>
                <a:gd name="connsiteY24" fmla="*/ 583378 h 3545653"/>
                <a:gd name="connsiteX25" fmla="*/ 882851 w 1803121"/>
                <a:gd name="connsiteY25" fmla="*/ 573853 h 3545653"/>
                <a:gd name="connsiteX26" fmla="*/ 892376 w 1803121"/>
                <a:gd name="connsiteY26" fmla="*/ 326203 h 3545653"/>
                <a:gd name="connsiteX27" fmla="*/ 839989 w 1803121"/>
                <a:gd name="connsiteY27" fmla="*/ 126178 h 3545653"/>
                <a:gd name="connsiteX28" fmla="*/ 1092401 w 1803121"/>
                <a:gd name="connsiteY28" fmla="*/ 2353 h 3545653"/>
                <a:gd name="connsiteX29" fmla="*/ 1178126 w 1803121"/>
                <a:gd name="connsiteY29" fmla="*/ 169041 h 3545653"/>
                <a:gd name="connsiteX30" fmla="*/ 1225751 w 1803121"/>
                <a:gd name="connsiteY30" fmla="*/ 369066 h 3545653"/>
                <a:gd name="connsiteX31" fmla="*/ 1225751 w 1803121"/>
                <a:gd name="connsiteY31" fmla="*/ 621478 h 3545653"/>
                <a:gd name="connsiteX32" fmla="*/ 1425776 w 1803121"/>
                <a:gd name="connsiteY32" fmla="*/ 721491 h 3545653"/>
                <a:gd name="connsiteX33" fmla="*/ 1463876 w 1803121"/>
                <a:gd name="connsiteY33" fmla="*/ 616716 h 3545653"/>
                <a:gd name="connsiteX34" fmla="*/ 1440064 w 1803121"/>
                <a:gd name="connsiteY34" fmla="*/ 383353 h 3545653"/>
                <a:gd name="connsiteX35" fmla="*/ 1692476 w 1803121"/>
                <a:gd name="connsiteY35" fmla="*/ 245241 h 3545653"/>
                <a:gd name="connsiteX36" fmla="*/ 1754389 w 1803121"/>
                <a:gd name="connsiteY36" fmla="*/ 378591 h 3545653"/>
                <a:gd name="connsiteX37" fmla="*/ 1778201 w 1803121"/>
                <a:gd name="connsiteY37" fmla="*/ 654816 h 3545653"/>
                <a:gd name="connsiteX38" fmla="*/ 1659139 w 1803121"/>
                <a:gd name="connsiteY38" fmla="*/ 978666 h 3545653"/>
                <a:gd name="connsiteX39" fmla="*/ 1749626 w 1803121"/>
                <a:gd name="connsiteY39" fmla="*/ 1154878 h 3545653"/>
                <a:gd name="connsiteX40" fmla="*/ 1802014 w 1803121"/>
                <a:gd name="connsiteY40" fmla="*/ 1464441 h 3545653"/>
                <a:gd name="connsiteX41" fmla="*/ 1702001 w 1803121"/>
                <a:gd name="connsiteY41" fmla="*/ 1807341 h 3545653"/>
                <a:gd name="connsiteX42" fmla="*/ 1482926 w 1803121"/>
                <a:gd name="connsiteY42" fmla="*/ 2235966 h 3545653"/>
                <a:gd name="connsiteX43" fmla="*/ 1325764 w 1803121"/>
                <a:gd name="connsiteY43" fmla="*/ 2593153 h 3545653"/>
                <a:gd name="connsiteX44" fmla="*/ 1240039 w 1803121"/>
                <a:gd name="connsiteY44" fmla="*/ 3002728 h 3545653"/>
                <a:gd name="connsiteX45" fmla="*/ 1235276 w 1803121"/>
                <a:gd name="connsiteY45" fmla="*/ 3545653 h 3545653"/>
                <a:gd name="connsiteX46" fmla="*/ 887614 w 1803121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7007 w 1804027"/>
                <a:gd name="connsiteY21" fmla="*/ 145228 h 3545653"/>
                <a:gd name="connsiteX22" fmla="*/ 536095 w 1804027"/>
                <a:gd name="connsiteY22" fmla="*/ 278578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83757 w 1804027"/>
                <a:gd name="connsiteY25" fmla="*/ 573853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7007 w 1804027"/>
                <a:gd name="connsiteY21" fmla="*/ 145228 h 3545653"/>
                <a:gd name="connsiteX22" fmla="*/ 536095 w 1804027"/>
                <a:gd name="connsiteY22" fmla="*/ 278578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83757 w 1804027"/>
                <a:gd name="connsiteY25" fmla="*/ 573853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7007 w 1804027"/>
                <a:gd name="connsiteY21" fmla="*/ 145228 h 3545653"/>
                <a:gd name="connsiteX22" fmla="*/ 536095 w 1804027"/>
                <a:gd name="connsiteY22" fmla="*/ 278578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83757 w 1804027"/>
                <a:gd name="connsiteY25" fmla="*/ 573853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7007 w 1804027"/>
                <a:gd name="connsiteY21" fmla="*/ 159515 h 3545653"/>
                <a:gd name="connsiteX22" fmla="*/ 536095 w 1804027"/>
                <a:gd name="connsiteY22" fmla="*/ 278578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83757 w 1804027"/>
                <a:gd name="connsiteY25" fmla="*/ 573853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7007 w 1804027"/>
                <a:gd name="connsiteY21" fmla="*/ 159515 h 3545653"/>
                <a:gd name="connsiteX22" fmla="*/ 536095 w 1804027"/>
                <a:gd name="connsiteY22" fmla="*/ 278578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83757 w 1804027"/>
                <a:gd name="connsiteY25" fmla="*/ 573853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7007 w 1804027"/>
                <a:gd name="connsiteY21" fmla="*/ 159515 h 3545653"/>
                <a:gd name="connsiteX22" fmla="*/ 526570 w 1804027"/>
                <a:gd name="connsiteY22" fmla="*/ 288103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83757 w 1804027"/>
                <a:gd name="connsiteY25" fmla="*/ 573853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7007 w 1804027"/>
                <a:gd name="connsiteY21" fmla="*/ 159515 h 3545653"/>
                <a:gd name="connsiteX22" fmla="*/ 526570 w 1804027"/>
                <a:gd name="connsiteY22" fmla="*/ 288103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83757 w 1804027"/>
                <a:gd name="connsiteY25" fmla="*/ 550041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7007 w 1804027"/>
                <a:gd name="connsiteY21" fmla="*/ 159515 h 3545653"/>
                <a:gd name="connsiteX22" fmla="*/ 526570 w 1804027"/>
                <a:gd name="connsiteY22" fmla="*/ 288103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83757 w 1804027"/>
                <a:gd name="connsiteY25" fmla="*/ 550041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4626 w 1804027"/>
                <a:gd name="connsiteY21" fmla="*/ 147609 h 3545653"/>
                <a:gd name="connsiteX22" fmla="*/ 526570 w 1804027"/>
                <a:gd name="connsiteY22" fmla="*/ 288103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83757 w 1804027"/>
                <a:gd name="connsiteY25" fmla="*/ 550041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4626 w 1804027"/>
                <a:gd name="connsiteY21" fmla="*/ 147609 h 3545653"/>
                <a:gd name="connsiteX22" fmla="*/ 526570 w 1804027"/>
                <a:gd name="connsiteY22" fmla="*/ 288103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74232 w 1804027"/>
                <a:gd name="connsiteY25" fmla="*/ 573854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4626 w 1804027"/>
                <a:gd name="connsiteY21" fmla="*/ 147609 h 3545653"/>
                <a:gd name="connsiteX22" fmla="*/ 526570 w 1804027"/>
                <a:gd name="connsiteY22" fmla="*/ 288103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74232 w 1804027"/>
                <a:gd name="connsiteY25" fmla="*/ 573854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4626 w 1804027"/>
                <a:gd name="connsiteY21" fmla="*/ 147609 h 3545653"/>
                <a:gd name="connsiteX22" fmla="*/ 526570 w 1804027"/>
                <a:gd name="connsiteY22" fmla="*/ 288103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74232 w 1804027"/>
                <a:gd name="connsiteY25" fmla="*/ 573854 h 3545653"/>
                <a:gd name="connsiteX26" fmla="*/ 893282 w 1804027"/>
                <a:gd name="connsiteY26" fmla="*/ 326203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4626 w 1804027"/>
                <a:gd name="connsiteY21" fmla="*/ 147609 h 3545653"/>
                <a:gd name="connsiteX22" fmla="*/ 526570 w 1804027"/>
                <a:gd name="connsiteY22" fmla="*/ 288103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74232 w 1804027"/>
                <a:gd name="connsiteY25" fmla="*/ 573854 h 3545653"/>
                <a:gd name="connsiteX26" fmla="*/ 886138 w 1804027"/>
                <a:gd name="connsiteY26" fmla="*/ 323822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5653 h 3545653"/>
                <a:gd name="connsiteX1" fmla="*/ 878995 w 1804027"/>
                <a:gd name="connsiteY1" fmla="*/ 3359916 h 3545653"/>
                <a:gd name="connsiteX2" fmla="*/ 888520 w 1804027"/>
                <a:gd name="connsiteY2" fmla="*/ 3078928 h 3545653"/>
                <a:gd name="connsiteX3" fmla="*/ 912332 w 1804027"/>
                <a:gd name="connsiteY3" fmla="*/ 2840803 h 3545653"/>
                <a:gd name="connsiteX4" fmla="*/ 969482 w 1804027"/>
                <a:gd name="connsiteY4" fmla="*/ 2564578 h 3545653"/>
                <a:gd name="connsiteX5" fmla="*/ 1174270 w 1804027"/>
                <a:gd name="connsiteY5" fmla="*/ 2069278 h 3545653"/>
                <a:gd name="connsiteX6" fmla="*/ 1326670 w 1804027"/>
                <a:gd name="connsiteY6" fmla="*/ 1759716 h 3545653"/>
                <a:gd name="connsiteX7" fmla="*/ 1431445 w 1804027"/>
                <a:gd name="connsiteY7" fmla="*/ 1540641 h 3545653"/>
                <a:gd name="connsiteX8" fmla="*/ 1436207 w 1804027"/>
                <a:gd name="connsiteY8" fmla="*/ 1388241 h 3545653"/>
                <a:gd name="connsiteX9" fmla="*/ 1383820 w 1804027"/>
                <a:gd name="connsiteY9" fmla="*/ 1197741 h 3545653"/>
                <a:gd name="connsiteX10" fmla="*/ 1250470 w 1804027"/>
                <a:gd name="connsiteY10" fmla="*/ 1050103 h 3545653"/>
                <a:gd name="connsiteX11" fmla="*/ 1055207 w 1804027"/>
                <a:gd name="connsiteY11" fmla="*/ 935803 h 3545653"/>
                <a:gd name="connsiteX12" fmla="*/ 759932 w 1804027"/>
                <a:gd name="connsiteY12" fmla="*/ 935803 h 3545653"/>
                <a:gd name="connsiteX13" fmla="*/ 474182 w 1804027"/>
                <a:gd name="connsiteY13" fmla="*/ 1102491 h 3545653"/>
                <a:gd name="connsiteX14" fmla="*/ 378932 w 1804027"/>
                <a:gd name="connsiteY14" fmla="*/ 1340616 h 3545653"/>
                <a:gd name="connsiteX15" fmla="*/ 369407 w 1804027"/>
                <a:gd name="connsiteY15" fmla="*/ 1569216 h 3545653"/>
                <a:gd name="connsiteX16" fmla="*/ 40795 w 1804027"/>
                <a:gd name="connsiteY16" fmla="*/ 1693041 h 3545653"/>
                <a:gd name="connsiteX17" fmla="*/ 26507 w 1804027"/>
                <a:gd name="connsiteY17" fmla="*/ 1269178 h 3545653"/>
                <a:gd name="connsiteX18" fmla="*/ 236057 w 1804027"/>
                <a:gd name="connsiteY18" fmla="*/ 873890 h 3545653"/>
                <a:gd name="connsiteX19" fmla="*/ 412270 w 1804027"/>
                <a:gd name="connsiteY19" fmla="*/ 711966 h 3545653"/>
                <a:gd name="connsiteX20" fmla="*/ 164620 w 1804027"/>
                <a:gd name="connsiteY20" fmla="*/ 407166 h 3545653"/>
                <a:gd name="connsiteX21" fmla="*/ 214626 w 1804027"/>
                <a:gd name="connsiteY21" fmla="*/ 147609 h 3545653"/>
                <a:gd name="connsiteX22" fmla="*/ 526570 w 1804027"/>
                <a:gd name="connsiteY22" fmla="*/ 288103 h 3545653"/>
                <a:gd name="connsiteX23" fmla="*/ 678970 w 1804027"/>
                <a:gd name="connsiteY23" fmla="*/ 464316 h 3545653"/>
                <a:gd name="connsiteX24" fmla="*/ 726595 w 1804027"/>
                <a:gd name="connsiteY24" fmla="*/ 583378 h 3545653"/>
                <a:gd name="connsiteX25" fmla="*/ 874232 w 1804027"/>
                <a:gd name="connsiteY25" fmla="*/ 573854 h 3545653"/>
                <a:gd name="connsiteX26" fmla="*/ 890900 w 1804027"/>
                <a:gd name="connsiteY26" fmla="*/ 357160 h 3545653"/>
                <a:gd name="connsiteX27" fmla="*/ 840895 w 1804027"/>
                <a:gd name="connsiteY27" fmla="*/ 126178 h 3545653"/>
                <a:gd name="connsiteX28" fmla="*/ 1093307 w 1804027"/>
                <a:gd name="connsiteY28" fmla="*/ 2353 h 3545653"/>
                <a:gd name="connsiteX29" fmla="*/ 1179032 w 1804027"/>
                <a:gd name="connsiteY29" fmla="*/ 169041 h 3545653"/>
                <a:gd name="connsiteX30" fmla="*/ 1226657 w 1804027"/>
                <a:gd name="connsiteY30" fmla="*/ 369066 h 3545653"/>
                <a:gd name="connsiteX31" fmla="*/ 1226657 w 1804027"/>
                <a:gd name="connsiteY31" fmla="*/ 621478 h 3545653"/>
                <a:gd name="connsiteX32" fmla="*/ 1426682 w 1804027"/>
                <a:gd name="connsiteY32" fmla="*/ 721491 h 3545653"/>
                <a:gd name="connsiteX33" fmla="*/ 1464782 w 1804027"/>
                <a:gd name="connsiteY33" fmla="*/ 616716 h 3545653"/>
                <a:gd name="connsiteX34" fmla="*/ 1440970 w 1804027"/>
                <a:gd name="connsiteY34" fmla="*/ 383353 h 3545653"/>
                <a:gd name="connsiteX35" fmla="*/ 1693382 w 1804027"/>
                <a:gd name="connsiteY35" fmla="*/ 245241 h 3545653"/>
                <a:gd name="connsiteX36" fmla="*/ 1755295 w 1804027"/>
                <a:gd name="connsiteY36" fmla="*/ 378591 h 3545653"/>
                <a:gd name="connsiteX37" fmla="*/ 1779107 w 1804027"/>
                <a:gd name="connsiteY37" fmla="*/ 654816 h 3545653"/>
                <a:gd name="connsiteX38" fmla="*/ 1660045 w 1804027"/>
                <a:gd name="connsiteY38" fmla="*/ 978666 h 3545653"/>
                <a:gd name="connsiteX39" fmla="*/ 1750532 w 1804027"/>
                <a:gd name="connsiteY39" fmla="*/ 1154878 h 3545653"/>
                <a:gd name="connsiteX40" fmla="*/ 1802920 w 1804027"/>
                <a:gd name="connsiteY40" fmla="*/ 1464441 h 3545653"/>
                <a:gd name="connsiteX41" fmla="*/ 1702907 w 1804027"/>
                <a:gd name="connsiteY41" fmla="*/ 1807341 h 3545653"/>
                <a:gd name="connsiteX42" fmla="*/ 1483832 w 1804027"/>
                <a:gd name="connsiteY42" fmla="*/ 2235966 h 3545653"/>
                <a:gd name="connsiteX43" fmla="*/ 1326670 w 1804027"/>
                <a:gd name="connsiteY43" fmla="*/ 2593153 h 3545653"/>
                <a:gd name="connsiteX44" fmla="*/ 1240945 w 1804027"/>
                <a:gd name="connsiteY44" fmla="*/ 3002728 h 3545653"/>
                <a:gd name="connsiteX45" fmla="*/ 1236182 w 1804027"/>
                <a:gd name="connsiteY45" fmla="*/ 3545653 h 3545653"/>
                <a:gd name="connsiteX46" fmla="*/ 888520 w 1804027"/>
                <a:gd name="connsiteY46" fmla="*/ 3545653 h 3545653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6657 w 1804027"/>
                <a:gd name="connsiteY31" fmla="*/ 619125 h 3543300"/>
                <a:gd name="connsiteX32" fmla="*/ 1426682 w 1804027"/>
                <a:gd name="connsiteY32" fmla="*/ 719138 h 3543300"/>
                <a:gd name="connsiteX33" fmla="*/ 1464782 w 1804027"/>
                <a:gd name="connsiteY33" fmla="*/ 614363 h 3543300"/>
                <a:gd name="connsiteX34" fmla="*/ 1440970 w 1804027"/>
                <a:gd name="connsiteY34" fmla="*/ 381000 h 3543300"/>
                <a:gd name="connsiteX35" fmla="*/ 1693382 w 1804027"/>
                <a:gd name="connsiteY35" fmla="*/ 242888 h 3543300"/>
                <a:gd name="connsiteX36" fmla="*/ 1755295 w 1804027"/>
                <a:gd name="connsiteY36" fmla="*/ 376238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6657 w 1804027"/>
                <a:gd name="connsiteY31" fmla="*/ 619125 h 3543300"/>
                <a:gd name="connsiteX32" fmla="*/ 1426682 w 1804027"/>
                <a:gd name="connsiteY32" fmla="*/ 719138 h 3543300"/>
                <a:gd name="connsiteX33" fmla="*/ 1464782 w 1804027"/>
                <a:gd name="connsiteY33" fmla="*/ 614363 h 3543300"/>
                <a:gd name="connsiteX34" fmla="*/ 1440970 w 1804027"/>
                <a:gd name="connsiteY34" fmla="*/ 381000 h 3543300"/>
                <a:gd name="connsiteX35" fmla="*/ 1693382 w 1804027"/>
                <a:gd name="connsiteY35" fmla="*/ 242888 h 3543300"/>
                <a:gd name="connsiteX36" fmla="*/ 1755295 w 1804027"/>
                <a:gd name="connsiteY36" fmla="*/ 376238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26682 w 1804027"/>
                <a:gd name="connsiteY32" fmla="*/ 719138 h 3543300"/>
                <a:gd name="connsiteX33" fmla="*/ 1464782 w 1804027"/>
                <a:gd name="connsiteY33" fmla="*/ 614363 h 3543300"/>
                <a:gd name="connsiteX34" fmla="*/ 1440970 w 1804027"/>
                <a:gd name="connsiteY34" fmla="*/ 381000 h 3543300"/>
                <a:gd name="connsiteX35" fmla="*/ 1693382 w 1804027"/>
                <a:gd name="connsiteY35" fmla="*/ 242888 h 3543300"/>
                <a:gd name="connsiteX36" fmla="*/ 1755295 w 1804027"/>
                <a:gd name="connsiteY36" fmla="*/ 376238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2 w 1804027"/>
                <a:gd name="connsiteY33" fmla="*/ 614363 h 3543300"/>
                <a:gd name="connsiteX34" fmla="*/ 1440970 w 1804027"/>
                <a:gd name="connsiteY34" fmla="*/ 381000 h 3543300"/>
                <a:gd name="connsiteX35" fmla="*/ 1693382 w 1804027"/>
                <a:gd name="connsiteY35" fmla="*/ 242888 h 3543300"/>
                <a:gd name="connsiteX36" fmla="*/ 1755295 w 1804027"/>
                <a:gd name="connsiteY36" fmla="*/ 376238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2 w 1804027"/>
                <a:gd name="connsiteY33" fmla="*/ 597694 h 3543300"/>
                <a:gd name="connsiteX34" fmla="*/ 1440970 w 1804027"/>
                <a:gd name="connsiteY34" fmla="*/ 381000 h 3543300"/>
                <a:gd name="connsiteX35" fmla="*/ 1693382 w 1804027"/>
                <a:gd name="connsiteY35" fmla="*/ 242888 h 3543300"/>
                <a:gd name="connsiteX36" fmla="*/ 1755295 w 1804027"/>
                <a:gd name="connsiteY36" fmla="*/ 376238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2 w 1804027"/>
                <a:gd name="connsiteY33" fmla="*/ 597694 h 3543300"/>
                <a:gd name="connsiteX34" fmla="*/ 1440970 w 1804027"/>
                <a:gd name="connsiteY34" fmla="*/ 381000 h 3543300"/>
                <a:gd name="connsiteX35" fmla="*/ 1693382 w 1804027"/>
                <a:gd name="connsiteY35" fmla="*/ 242888 h 3543300"/>
                <a:gd name="connsiteX36" fmla="*/ 1755295 w 1804027"/>
                <a:gd name="connsiteY36" fmla="*/ 376238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9545 w 1804027"/>
                <a:gd name="connsiteY33" fmla="*/ 571501 h 3543300"/>
                <a:gd name="connsiteX34" fmla="*/ 1440970 w 1804027"/>
                <a:gd name="connsiteY34" fmla="*/ 381000 h 3543300"/>
                <a:gd name="connsiteX35" fmla="*/ 1693382 w 1804027"/>
                <a:gd name="connsiteY35" fmla="*/ 242888 h 3543300"/>
                <a:gd name="connsiteX36" fmla="*/ 1755295 w 1804027"/>
                <a:gd name="connsiteY36" fmla="*/ 376238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3 w 1804027"/>
                <a:gd name="connsiteY33" fmla="*/ 564357 h 3543300"/>
                <a:gd name="connsiteX34" fmla="*/ 1440970 w 1804027"/>
                <a:gd name="connsiteY34" fmla="*/ 381000 h 3543300"/>
                <a:gd name="connsiteX35" fmla="*/ 1693382 w 1804027"/>
                <a:gd name="connsiteY35" fmla="*/ 242888 h 3543300"/>
                <a:gd name="connsiteX36" fmla="*/ 1755295 w 1804027"/>
                <a:gd name="connsiteY36" fmla="*/ 376238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3 w 1804027"/>
                <a:gd name="connsiteY33" fmla="*/ 564357 h 3543300"/>
                <a:gd name="connsiteX34" fmla="*/ 1440970 w 1804027"/>
                <a:gd name="connsiteY34" fmla="*/ 381000 h 3543300"/>
                <a:gd name="connsiteX35" fmla="*/ 1693382 w 1804027"/>
                <a:gd name="connsiteY35" fmla="*/ 242888 h 3543300"/>
                <a:gd name="connsiteX36" fmla="*/ 1755295 w 1804027"/>
                <a:gd name="connsiteY36" fmla="*/ 376238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3 w 1804027"/>
                <a:gd name="connsiteY33" fmla="*/ 564357 h 3543300"/>
                <a:gd name="connsiteX34" fmla="*/ 1440970 w 1804027"/>
                <a:gd name="connsiteY34" fmla="*/ 381000 h 3543300"/>
                <a:gd name="connsiteX35" fmla="*/ 1691001 w 1804027"/>
                <a:gd name="connsiteY35" fmla="*/ 242888 h 3543300"/>
                <a:gd name="connsiteX36" fmla="*/ 1755295 w 1804027"/>
                <a:gd name="connsiteY36" fmla="*/ 376238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3 w 1804027"/>
                <a:gd name="connsiteY33" fmla="*/ 564357 h 3543300"/>
                <a:gd name="connsiteX34" fmla="*/ 1440970 w 1804027"/>
                <a:gd name="connsiteY34" fmla="*/ 381000 h 3543300"/>
                <a:gd name="connsiteX35" fmla="*/ 1691001 w 1804027"/>
                <a:gd name="connsiteY35" fmla="*/ 242888 h 3543300"/>
                <a:gd name="connsiteX36" fmla="*/ 1750533 w 1804027"/>
                <a:gd name="connsiteY36" fmla="*/ 385763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3 w 1804027"/>
                <a:gd name="connsiteY33" fmla="*/ 564357 h 3543300"/>
                <a:gd name="connsiteX34" fmla="*/ 1440970 w 1804027"/>
                <a:gd name="connsiteY34" fmla="*/ 381000 h 3543300"/>
                <a:gd name="connsiteX35" fmla="*/ 1691001 w 1804027"/>
                <a:gd name="connsiteY35" fmla="*/ 242888 h 3543300"/>
                <a:gd name="connsiteX36" fmla="*/ 1750533 w 1804027"/>
                <a:gd name="connsiteY36" fmla="*/ 385763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1445 w 1804027"/>
                <a:gd name="connsiteY7" fmla="*/ 1538288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3 w 1804027"/>
                <a:gd name="connsiteY33" fmla="*/ 564357 h 3543300"/>
                <a:gd name="connsiteX34" fmla="*/ 1440970 w 1804027"/>
                <a:gd name="connsiteY34" fmla="*/ 381000 h 3543300"/>
                <a:gd name="connsiteX35" fmla="*/ 1691001 w 1804027"/>
                <a:gd name="connsiteY35" fmla="*/ 242888 h 3543300"/>
                <a:gd name="connsiteX36" fmla="*/ 1750533 w 1804027"/>
                <a:gd name="connsiteY36" fmla="*/ 385763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26670 w 1804027"/>
                <a:gd name="connsiteY6" fmla="*/ 1757363 h 3543300"/>
                <a:gd name="connsiteX7" fmla="*/ 1438588 w 1804027"/>
                <a:gd name="connsiteY7" fmla="*/ 1545432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3 w 1804027"/>
                <a:gd name="connsiteY33" fmla="*/ 564357 h 3543300"/>
                <a:gd name="connsiteX34" fmla="*/ 1440970 w 1804027"/>
                <a:gd name="connsiteY34" fmla="*/ 381000 h 3543300"/>
                <a:gd name="connsiteX35" fmla="*/ 1691001 w 1804027"/>
                <a:gd name="connsiteY35" fmla="*/ 242888 h 3543300"/>
                <a:gd name="connsiteX36" fmla="*/ 1750533 w 1804027"/>
                <a:gd name="connsiteY36" fmla="*/ 385763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40958 w 1804027"/>
                <a:gd name="connsiteY6" fmla="*/ 1762125 h 3543300"/>
                <a:gd name="connsiteX7" fmla="*/ 1438588 w 1804027"/>
                <a:gd name="connsiteY7" fmla="*/ 1545432 h 3543300"/>
                <a:gd name="connsiteX8" fmla="*/ 1436207 w 1804027"/>
                <a:gd name="connsiteY8" fmla="*/ 1385888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3 w 1804027"/>
                <a:gd name="connsiteY33" fmla="*/ 564357 h 3543300"/>
                <a:gd name="connsiteX34" fmla="*/ 1440970 w 1804027"/>
                <a:gd name="connsiteY34" fmla="*/ 381000 h 3543300"/>
                <a:gd name="connsiteX35" fmla="*/ 1691001 w 1804027"/>
                <a:gd name="connsiteY35" fmla="*/ 242888 h 3543300"/>
                <a:gd name="connsiteX36" fmla="*/ 1750533 w 1804027"/>
                <a:gd name="connsiteY36" fmla="*/ 385763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66925 h 3543300"/>
                <a:gd name="connsiteX6" fmla="*/ 1340958 w 1804027"/>
                <a:gd name="connsiteY6" fmla="*/ 1762125 h 3543300"/>
                <a:gd name="connsiteX7" fmla="*/ 1438588 w 1804027"/>
                <a:gd name="connsiteY7" fmla="*/ 1545432 h 3543300"/>
                <a:gd name="connsiteX8" fmla="*/ 1455257 w 1804027"/>
                <a:gd name="connsiteY8" fmla="*/ 1357313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3 w 1804027"/>
                <a:gd name="connsiteY33" fmla="*/ 564357 h 3543300"/>
                <a:gd name="connsiteX34" fmla="*/ 1440970 w 1804027"/>
                <a:gd name="connsiteY34" fmla="*/ 381000 h 3543300"/>
                <a:gd name="connsiteX35" fmla="*/ 1691001 w 1804027"/>
                <a:gd name="connsiteY35" fmla="*/ 242888 h 3543300"/>
                <a:gd name="connsiteX36" fmla="*/ 1750533 w 1804027"/>
                <a:gd name="connsiteY36" fmla="*/ 385763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4027"/>
                <a:gd name="connsiteY0" fmla="*/ 3543300 h 3543300"/>
                <a:gd name="connsiteX1" fmla="*/ 878995 w 1804027"/>
                <a:gd name="connsiteY1" fmla="*/ 3357563 h 3543300"/>
                <a:gd name="connsiteX2" fmla="*/ 888520 w 1804027"/>
                <a:gd name="connsiteY2" fmla="*/ 3076575 h 3543300"/>
                <a:gd name="connsiteX3" fmla="*/ 912332 w 1804027"/>
                <a:gd name="connsiteY3" fmla="*/ 2838450 h 3543300"/>
                <a:gd name="connsiteX4" fmla="*/ 969482 w 1804027"/>
                <a:gd name="connsiteY4" fmla="*/ 2562225 h 3543300"/>
                <a:gd name="connsiteX5" fmla="*/ 1174270 w 1804027"/>
                <a:gd name="connsiteY5" fmla="*/ 2090738 h 3543300"/>
                <a:gd name="connsiteX6" fmla="*/ 1340958 w 1804027"/>
                <a:gd name="connsiteY6" fmla="*/ 1762125 h 3543300"/>
                <a:gd name="connsiteX7" fmla="*/ 1438588 w 1804027"/>
                <a:gd name="connsiteY7" fmla="*/ 1545432 h 3543300"/>
                <a:gd name="connsiteX8" fmla="*/ 1455257 w 1804027"/>
                <a:gd name="connsiteY8" fmla="*/ 1357313 h 3543300"/>
                <a:gd name="connsiteX9" fmla="*/ 1383820 w 1804027"/>
                <a:gd name="connsiteY9" fmla="*/ 1195388 h 3543300"/>
                <a:gd name="connsiteX10" fmla="*/ 1250470 w 1804027"/>
                <a:gd name="connsiteY10" fmla="*/ 1047750 h 3543300"/>
                <a:gd name="connsiteX11" fmla="*/ 1055207 w 1804027"/>
                <a:gd name="connsiteY11" fmla="*/ 933450 h 3543300"/>
                <a:gd name="connsiteX12" fmla="*/ 759932 w 1804027"/>
                <a:gd name="connsiteY12" fmla="*/ 933450 h 3543300"/>
                <a:gd name="connsiteX13" fmla="*/ 474182 w 1804027"/>
                <a:gd name="connsiteY13" fmla="*/ 1100138 h 3543300"/>
                <a:gd name="connsiteX14" fmla="*/ 378932 w 1804027"/>
                <a:gd name="connsiteY14" fmla="*/ 1338263 h 3543300"/>
                <a:gd name="connsiteX15" fmla="*/ 369407 w 1804027"/>
                <a:gd name="connsiteY15" fmla="*/ 1566863 h 3543300"/>
                <a:gd name="connsiteX16" fmla="*/ 40795 w 1804027"/>
                <a:gd name="connsiteY16" fmla="*/ 1690688 h 3543300"/>
                <a:gd name="connsiteX17" fmla="*/ 26507 w 1804027"/>
                <a:gd name="connsiteY17" fmla="*/ 1266825 h 3543300"/>
                <a:gd name="connsiteX18" fmla="*/ 236057 w 1804027"/>
                <a:gd name="connsiteY18" fmla="*/ 871537 h 3543300"/>
                <a:gd name="connsiteX19" fmla="*/ 412270 w 1804027"/>
                <a:gd name="connsiteY19" fmla="*/ 709613 h 3543300"/>
                <a:gd name="connsiteX20" fmla="*/ 164620 w 1804027"/>
                <a:gd name="connsiteY20" fmla="*/ 404813 h 3543300"/>
                <a:gd name="connsiteX21" fmla="*/ 214626 w 1804027"/>
                <a:gd name="connsiteY21" fmla="*/ 145256 h 3543300"/>
                <a:gd name="connsiteX22" fmla="*/ 526570 w 1804027"/>
                <a:gd name="connsiteY22" fmla="*/ 285750 h 3543300"/>
                <a:gd name="connsiteX23" fmla="*/ 678970 w 1804027"/>
                <a:gd name="connsiteY23" fmla="*/ 461963 h 3543300"/>
                <a:gd name="connsiteX24" fmla="*/ 726595 w 1804027"/>
                <a:gd name="connsiteY24" fmla="*/ 581025 h 3543300"/>
                <a:gd name="connsiteX25" fmla="*/ 874232 w 1804027"/>
                <a:gd name="connsiteY25" fmla="*/ 571501 h 3543300"/>
                <a:gd name="connsiteX26" fmla="*/ 890900 w 1804027"/>
                <a:gd name="connsiteY26" fmla="*/ 354807 h 3543300"/>
                <a:gd name="connsiteX27" fmla="*/ 840895 w 1804027"/>
                <a:gd name="connsiteY27" fmla="*/ 123825 h 3543300"/>
                <a:gd name="connsiteX28" fmla="*/ 1093307 w 1804027"/>
                <a:gd name="connsiteY28" fmla="*/ 0 h 3543300"/>
                <a:gd name="connsiteX29" fmla="*/ 1179032 w 1804027"/>
                <a:gd name="connsiteY29" fmla="*/ 166688 h 3543300"/>
                <a:gd name="connsiteX30" fmla="*/ 1226657 w 1804027"/>
                <a:gd name="connsiteY30" fmla="*/ 366713 h 3543300"/>
                <a:gd name="connsiteX31" fmla="*/ 1224276 w 1804027"/>
                <a:gd name="connsiteY31" fmla="*/ 626269 h 3543300"/>
                <a:gd name="connsiteX32" fmla="*/ 1412394 w 1804027"/>
                <a:gd name="connsiteY32" fmla="*/ 719138 h 3543300"/>
                <a:gd name="connsiteX33" fmla="*/ 1464783 w 1804027"/>
                <a:gd name="connsiteY33" fmla="*/ 564357 h 3543300"/>
                <a:gd name="connsiteX34" fmla="*/ 1440970 w 1804027"/>
                <a:gd name="connsiteY34" fmla="*/ 381000 h 3543300"/>
                <a:gd name="connsiteX35" fmla="*/ 1691001 w 1804027"/>
                <a:gd name="connsiteY35" fmla="*/ 242888 h 3543300"/>
                <a:gd name="connsiteX36" fmla="*/ 1750533 w 1804027"/>
                <a:gd name="connsiteY36" fmla="*/ 385763 h 3543300"/>
                <a:gd name="connsiteX37" fmla="*/ 1779107 w 1804027"/>
                <a:gd name="connsiteY37" fmla="*/ 652463 h 3543300"/>
                <a:gd name="connsiteX38" fmla="*/ 1660045 w 1804027"/>
                <a:gd name="connsiteY38" fmla="*/ 976313 h 3543300"/>
                <a:gd name="connsiteX39" fmla="*/ 1750532 w 1804027"/>
                <a:gd name="connsiteY39" fmla="*/ 1152525 h 3543300"/>
                <a:gd name="connsiteX40" fmla="*/ 1802920 w 1804027"/>
                <a:gd name="connsiteY40" fmla="*/ 1462088 h 3543300"/>
                <a:gd name="connsiteX41" fmla="*/ 1702907 w 1804027"/>
                <a:gd name="connsiteY41" fmla="*/ 1804988 h 3543300"/>
                <a:gd name="connsiteX42" fmla="*/ 1483832 w 1804027"/>
                <a:gd name="connsiteY42" fmla="*/ 2233613 h 3543300"/>
                <a:gd name="connsiteX43" fmla="*/ 1326670 w 1804027"/>
                <a:gd name="connsiteY43" fmla="*/ 2590800 h 3543300"/>
                <a:gd name="connsiteX44" fmla="*/ 1240945 w 1804027"/>
                <a:gd name="connsiteY44" fmla="*/ 3000375 h 3543300"/>
                <a:gd name="connsiteX45" fmla="*/ 1236182 w 1804027"/>
                <a:gd name="connsiteY45" fmla="*/ 3543300 h 3543300"/>
                <a:gd name="connsiteX46" fmla="*/ 888520 w 1804027"/>
                <a:gd name="connsiteY46" fmla="*/ 3543300 h 3543300"/>
                <a:gd name="connsiteX0" fmla="*/ 888520 w 1806011"/>
                <a:gd name="connsiteY0" fmla="*/ 3543300 h 3543300"/>
                <a:gd name="connsiteX1" fmla="*/ 878995 w 1806011"/>
                <a:gd name="connsiteY1" fmla="*/ 3357563 h 3543300"/>
                <a:gd name="connsiteX2" fmla="*/ 888520 w 1806011"/>
                <a:gd name="connsiteY2" fmla="*/ 3076575 h 3543300"/>
                <a:gd name="connsiteX3" fmla="*/ 912332 w 1806011"/>
                <a:gd name="connsiteY3" fmla="*/ 2838450 h 3543300"/>
                <a:gd name="connsiteX4" fmla="*/ 969482 w 1806011"/>
                <a:gd name="connsiteY4" fmla="*/ 2562225 h 3543300"/>
                <a:gd name="connsiteX5" fmla="*/ 1174270 w 1806011"/>
                <a:gd name="connsiteY5" fmla="*/ 2090738 h 3543300"/>
                <a:gd name="connsiteX6" fmla="*/ 1340958 w 1806011"/>
                <a:gd name="connsiteY6" fmla="*/ 1762125 h 3543300"/>
                <a:gd name="connsiteX7" fmla="*/ 1438588 w 1806011"/>
                <a:gd name="connsiteY7" fmla="*/ 1545432 h 3543300"/>
                <a:gd name="connsiteX8" fmla="*/ 1455257 w 1806011"/>
                <a:gd name="connsiteY8" fmla="*/ 1357313 h 3543300"/>
                <a:gd name="connsiteX9" fmla="*/ 1383820 w 1806011"/>
                <a:gd name="connsiteY9" fmla="*/ 1195388 h 3543300"/>
                <a:gd name="connsiteX10" fmla="*/ 1250470 w 1806011"/>
                <a:gd name="connsiteY10" fmla="*/ 1047750 h 3543300"/>
                <a:gd name="connsiteX11" fmla="*/ 1055207 w 1806011"/>
                <a:gd name="connsiteY11" fmla="*/ 933450 h 3543300"/>
                <a:gd name="connsiteX12" fmla="*/ 759932 w 1806011"/>
                <a:gd name="connsiteY12" fmla="*/ 933450 h 3543300"/>
                <a:gd name="connsiteX13" fmla="*/ 474182 w 1806011"/>
                <a:gd name="connsiteY13" fmla="*/ 1100138 h 3543300"/>
                <a:gd name="connsiteX14" fmla="*/ 378932 w 1806011"/>
                <a:gd name="connsiteY14" fmla="*/ 1338263 h 3543300"/>
                <a:gd name="connsiteX15" fmla="*/ 369407 w 1806011"/>
                <a:gd name="connsiteY15" fmla="*/ 1566863 h 3543300"/>
                <a:gd name="connsiteX16" fmla="*/ 40795 w 1806011"/>
                <a:gd name="connsiteY16" fmla="*/ 1690688 h 3543300"/>
                <a:gd name="connsiteX17" fmla="*/ 26507 w 1806011"/>
                <a:gd name="connsiteY17" fmla="*/ 1266825 h 3543300"/>
                <a:gd name="connsiteX18" fmla="*/ 236057 w 1806011"/>
                <a:gd name="connsiteY18" fmla="*/ 871537 h 3543300"/>
                <a:gd name="connsiteX19" fmla="*/ 412270 w 1806011"/>
                <a:gd name="connsiteY19" fmla="*/ 709613 h 3543300"/>
                <a:gd name="connsiteX20" fmla="*/ 164620 w 1806011"/>
                <a:gd name="connsiteY20" fmla="*/ 404813 h 3543300"/>
                <a:gd name="connsiteX21" fmla="*/ 214626 w 1806011"/>
                <a:gd name="connsiteY21" fmla="*/ 145256 h 3543300"/>
                <a:gd name="connsiteX22" fmla="*/ 526570 w 1806011"/>
                <a:gd name="connsiteY22" fmla="*/ 285750 h 3543300"/>
                <a:gd name="connsiteX23" fmla="*/ 678970 w 1806011"/>
                <a:gd name="connsiteY23" fmla="*/ 461963 h 3543300"/>
                <a:gd name="connsiteX24" fmla="*/ 726595 w 1806011"/>
                <a:gd name="connsiteY24" fmla="*/ 581025 h 3543300"/>
                <a:gd name="connsiteX25" fmla="*/ 874232 w 1806011"/>
                <a:gd name="connsiteY25" fmla="*/ 571501 h 3543300"/>
                <a:gd name="connsiteX26" fmla="*/ 890900 w 1806011"/>
                <a:gd name="connsiteY26" fmla="*/ 354807 h 3543300"/>
                <a:gd name="connsiteX27" fmla="*/ 840895 w 1806011"/>
                <a:gd name="connsiteY27" fmla="*/ 123825 h 3543300"/>
                <a:gd name="connsiteX28" fmla="*/ 1093307 w 1806011"/>
                <a:gd name="connsiteY28" fmla="*/ 0 h 3543300"/>
                <a:gd name="connsiteX29" fmla="*/ 1179032 w 1806011"/>
                <a:gd name="connsiteY29" fmla="*/ 166688 h 3543300"/>
                <a:gd name="connsiteX30" fmla="*/ 1226657 w 1806011"/>
                <a:gd name="connsiteY30" fmla="*/ 366713 h 3543300"/>
                <a:gd name="connsiteX31" fmla="*/ 1224276 w 1806011"/>
                <a:gd name="connsiteY31" fmla="*/ 626269 h 3543300"/>
                <a:gd name="connsiteX32" fmla="*/ 1412394 w 1806011"/>
                <a:gd name="connsiteY32" fmla="*/ 719138 h 3543300"/>
                <a:gd name="connsiteX33" fmla="*/ 1464783 w 1806011"/>
                <a:gd name="connsiteY33" fmla="*/ 564357 h 3543300"/>
                <a:gd name="connsiteX34" fmla="*/ 1440970 w 1806011"/>
                <a:gd name="connsiteY34" fmla="*/ 381000 h 3543300"/>
                <a:gd name="connsiteX35" fmla="*/ 1691001 w 1806011"/>
                <a:gd name="connsiteY35" fmla="*/ 242888 h 3543300"/>
                <a:gd name="connsiteX36" fmla="*/ 1750533 w 1806011"/>
                <a:gd name="connsiteY36" fmla="*/ 385763 h 3543300"/>
                <a:gd name="connsiteX37" fmla="*/ 1779107 w 1806011"/>
                <a:gd name="connsiteY37" fmla="*/ 652463 h 3543300"/>
                <a:gd name="connsiteX38" fmla="*/ 1660045 w 1806011"/>
                <a:gd name="connsiteY38" fmla="*/ 976313 h 3543300"/>
                <a:gd name="connsiteX39" fmla="*/ 1769582 w 1806011"/>
                <a:gd name="connsiteY39" fmla="*/ 1185863 h 3543300"/>
                <a:gd name="connsiteX40" fmla="*/ 1802920 w 1806011"/>
                <a:gd name="connsiteY40" fmla="*/ 1462088 h 3543300"/>
                <a:gd name="connsiteX41" fmla="*/ 1702907 w 1806011"/>
                <a:gd name="connsiteY41" fmla="*/ 1804988 h 3543300"/>
                <a:gd name="connsiteX42" fmla="*/ 1483832 w 1806011"/>
                <a:gd name="connsiteY42" fmla="*/ 2233613 h 3543300"/>
                <a:gd name="connsiteX43" fmla="*/ 1326670 w 1806011"/>
                <a:gd name="connsiteY43" fmla="*/ 2590800 h 3543300"/>
                <a:gd name="connsiteX44" fmla="*/ 1240945 w 1806011"/>
                <a:gd name="connsiteY44" fmla="*/ 3000375 h 3543300"/>
                <a:gd name="connsiteX45" fmla="*/ 1236182 w 1806011"/>
                <a:gd name="connsiteY45" fmla="*/ 3543300 h 3543300"/>
                <a:gd name="connsiteX46" fmla="*/ 888520 w 1806011"/>
                <a:gd name="connsiteY46" fmla="*/ 3543300 h 3543300"/>
                <a:gd name="connsiteX0" fmla="*/ 883975 w 1801466"/>
                <a:gd name="connsiteY0" fmla="*/ 3543300 h 3543300"/>
                <a:gd name="connsiteX1" fmla="*/ 874450 w 1801466"/>
                <a:gd name="connsiteY1" fmla="*/ 3357563 h 3543300"/>
                <a:gd name="connsiteX2" fmla="*/ 883975 w 1801466"/>
                <a:gd name="connsiteY2" fmla="*/ 3076575 h 3543300"/>
                <a:gd name="connsiteX3" fmla="*/ 907787 w 1801466"/>
                <a:gd name="connsiteY3" fmla="*/ 2838450 h 3543300"/>
                <a:gd name="connsiteX4" fmla="*/ 964937 w 1801466"/>
                <a:gd name="connsiteY4" fmla="*/ 2562225 h 3543300"/>
                <a:gd name="connsiteX5" fmla="*/ 1169725 w 1801466"/>
                <a:gd name="connsiteY5" fmla="*/ 2090738 h 3543300"/>
                <a:gd name="connsiteX6" fmla="*/ 1336413 w 1801466"/>
                <a:gd name="connsiteY6" fmla="*/ 1762125 h 3543300"/>
                <a:gd name="connsiteX7" fmla="*/ 1434043 w 1801466"/>
                <a:gd name="connsiteY7" fmla="*/ 1545432 h 3543300"/>
                <a:gd name="connsiteX8" fmla="*/ 1450712 w 1801466"/>
                <a:gd name="connsiteY8" fmla="*/ 1357313 h 3543300"/>
                <a:gd name="connsiteX9" fmla="*/ 1379275 w 1801466"/>
                <a:gd name="connsiteY9" fmla="*/ 1195388 h 3543300"/>
                <a:gd name="connsiteX10" fmla="*/ 1245925 w 1801466"/>
                <a:gd name="connsiteY10" fmla="*/ 1047750 h 3543300"/>
                <a:gd name="connsiteX11" fmla="*/ 1050662 w 1801466"/>
                <a:gd name="connsiteY11" fmla="*/ 933450 h 3543300"/>
                <a:gd name="connsiteX12" fmla="*/ 755387 w 1801466"/>
                <a:gd name="connsiteY12" fmla="*/ 933450 h 3543300"/>
                <a:gd name="connsiteX13" fmla="*/ 469637 w 1801466"/>
                <a:gd name="connsiteY13" fmla="*/ 1100138 h 3543300"/>
                <a:gd name="connsiteX14" fmla="*/ 374387 w 1801466"/>
                <a:gd name="connsiteY14" fmla="*/ 1338263 h 3543300"/>
                <a:gd name="connsiteX15" fmla="*/ 364862 w 1801466"/>
                <a:gd name="connsiteY15" fmla="*/ 1566863 h 3543300"/>
                <a:gd name="connsiteX16" fmla="*/ 36250 w 1801466"/>
                <a:gd name="connsiteY16" fmla="*/ 1690688 h 3543300"/>
                <a:gd name="connsiteX17" fmla="*/ 31487 w 1801466"/>
                <a:gd name="connsiteY17" fmla="*/ 1204913 h 3543300"/>
                <a:gd name="connsiteX18" fmla="*/ 231512 w 1801466"/>
                <a:gd name="connsiteY18" fmla="*/ 871537 h 3543300"/>
                <a:gd name="connsiteX19" fmla="*/ 407725 w 1801466"/>
                <a:gd name="connsiteY19" fmla="*/ 709613 h 3543300"/>
                <a:gd name="connsiteX20" fmla="*/ 160075 w 1801466"/>
                <a:gd name="connsiteY20" fmla="*/ 404813 h 3543300"/>
                <a:gd name="connsiteX21" fmla="*/ 210081 w 1801466"/>
                <a:gd name="connsiteY21" fmla="*/ 145256 h 3543300"/>
                <a:gd name="connsiteX22" fmla="*/ 522025 w 1801466"/>
                <a:gd name="connsiteY22" fmla="*/ 285750 h 3543300"/>
                <a:gd name="connsiteX23" fmla="*/ 674425 w 1801466"/>
                <a:gd name="connsiteY23" fmla="*/ 461963 h 3543300"/>
                <a:gd name="connsiteX24" fmla="*/ 722050 w 1801466"/>
                <a:gd name="connsiteY24" fmla="*/ 581025 h 3543300"/>
                <a:gd name="connsiteX25" fmla="*/ 869687 w 1801466"/>
                <a:gd name="connsiteY25" fmla="*/ 571501 h 3543300"/>
                <a:gd name="connsiteX26" fmla="*/ 886355 w 1801466"/>
                <a:gd name="connsiteY26" fmla="*/ 354807 h 3543300"/>
                <a:gd name="connsiteX27" fmla="*/ 836350 w 1801466"/>
                <a:gd name="connsiteY27" fmla="*/ 123825 h 3543300"/>
                <a:gd name="connsiteX28" fmla="*/ 1088762 w 1801466"/>
                <a:gd name="connsiteY28" fmla="*/ 0 h 3543300"/>
                <a:gd name="connsiteX29" fmla="*/ 1174487 w 1801466"/>
                <a:gd name="connsiteY29" fmla="*/ 166688 h 3543300"/>
                <a:gd name="connsiteX30" fmla="*/ 1222112 w 1801466"/>
                <a:gd name="connsiteY30" fmla="*/ 366713 h 3543300"/>
                <a:gd name="connsiteX31" fmla="*/ 1219731 w 1801466"/>
                <a:gd name="connsiteY31" fmla="*/ 626269 h 3543300"/>
                <a:gd name="connsiteX32" fmla="*/ 1407849 w 1801466"/>
                <a:gd name="connsiteY32" fmla="*/ 719138 h 3543300"/>
                <a:gd name="connsiteX33" fmla="*/ 1460238 w 1801466"/>
                <a:gd name="connsiteY33" fmla="*/ 564357 h 3543300"/>
                <a:gd name="connsiteX34" fmla="*/ 1436425 w 1801466"/>
                <a:gd name="connsiteY34" fmla="*/ 381000 h 3543300"/>
                <a:gd name="connsiteX35" fmla="*/ 1686456 w 1801466"/>
                <a:gd name="connsiteY35" fmla="*/ 242888 h 3543300"/>
                <a:gd name="connsiteX36" fmla="*/ 1745988 w 1801466"/>
                <a:gd name="connsiteY36" fmla="*/ 385763 h 3543300"/>
                <a:gd name="connsiteX37" fmla="*/ 1774562 w 1801466"/>
                <a:gd name="connsiteY37" fmla="*/ 652463 h 3543300"/>
                <a:gd name="connsiteX38" fmla="*/ 1655500 w 1801466"/>
                <a:gd name="connsiteY38" fmla="*/ 976313 h 3543300"/>
                <a:gd name="connsiteX39" fmla="*/ 1765037 w 1801466"/>
                <a:gd name="connsiteY39" fmla="*/ 1185863 h 3543300"/>
                <a:gd name="connsiteX40" fmla="*/ 1798375 w 1801466"/>
                <a:gd name="connsiteY40" fmla="*/ 1462088 h 3543300"/>
                <a:gd name="connsiteX41" fmla="*/ 1698362 w 1801466"/>
                <a:gd name="connsiteY41" fmla="*/ 1804988 h 3543300"/>
                <a:gd name="connsiteX42" fmla="*/ 1479287 w 1801466"/>
                <a:gd name="connsiteY42" fmla="*/ 2233613 h 3543300"/>
                <a:gd name="connsiteX43" fmla="*/ 1322125 w 1801466"/>
                <a:gd name="connsiteY43" fmla="*/ 2590800 h 3543300"/>
                <a:gd name="connsiteX44" fmla="*/ 1236400 w 1801466"/>
                <a:gd name="connsiteY44" fmla="*/ 3000375 h 3543300"/>
                <a:gd name="connsiteX45" fmla="*/ 1231637 w 1801466"/>
                <a:gd name="connsiteY45" fmla="*/ 3543300 h 3543300"/>
                <a:gd name="connsiteX46" fmla="*/ 883975 w 1801466"/>
                <a:gd name="connsiteY46" fmla="*/ 3543300 h 3543300"/>
                <a:gd name="connsiteX0" fmla="*/ 881857 w 1799348"/>
                <a:gd name="connsiteY0" fmla="*/ 3543300 h 3543300"/>
                <a:gd name="connsiteX1" fmla="*/ 872332 w 1799348"/>
                <a:gd name="connsiteY1" fmla="*/ 3357563 h 3543300"/>
                <a:gd name="connsiteX2" fmla="*/ 881857 w 1799348"/>
                <a:gd name="connsiteY2" fmla="*/ 3076575 h 3543300"/>
                <a:gd name="connsiteX3" fmla="*/ 905669 w 1799348"/>
                <a:gd name="connsiteY3" fmla="*/ 2838450 h 3543300"/>
                <a:gd name="connsiteX4" fmla="*/ 962819 w 1799348"/>
                <a:gd name="connsiteY4" fmla="*/ 2562225 h 3543300"/>
                <a:gd name="connsiteX5" fmla="*/ 1167607 w 1799348"/>
                <a:gd name="connsiteY5" fmla="*/ 2090738 h 3543300"/>
                <a:gd name="connsiteX6" fmla="*/ 1334295 w 1799348"/>
                <a:gd name="connsiteY6" fmla="*/ 1762125 h 3543300"/>
                <a:gd name="connsiteX7" fmla="*/ 1431925 w 1799348"/>
                <a:gd name="connsiteY7" fmla="*/ 1545432 h 3543300"/>
                <a:gd name="connsiteX8" fmla="*/ 1448594 w 1799348"/>
                <a:gd name="connsiteY8" fmla="*/ 1357313 h 3543300"/>
                <a:gd name="connsiteX9" fmla="*/ 1377157 w 1799348"/>
                <a:gd name="connsiteY9" fmla="*/ 1195388 h 3543300"/>
                <a:gd name="connsiteX10" fmla="*/ 1243807 w 1799348"/>
                <a:gd name="connsiteY10" fmla="*/ 1047750 h 3543300"/>
                <a:gd name="connsiteX11" fmla="*/ 1048544 w 1799348"/>
                <a:gd name="connsiteY11" fmla="*/ 933450 h 3543300"/>
                <a:gd name="connsiteX12" fmla="*/ 753269 w 1799348"/>
                <a:gd name="connsiteY12" fmla="*/ 933450 h 3543300"/>
                <a:gd name="connsiteX13" fmla="*/ 467519 w 1799348"/>
                <a:gd name="connsiteY13" fmla="*/ 1100138 h 3543300"/>
                <a:gd name="connsiteX14" fmla="*/ 372269 w 1799348"/>
                <a:gd name="connsiteY14" fmla="*/ 1338263 h 3543300"/>
                <a:gd name="connsiteX15" fmla="*/ 362744 w 1799348"/>
                <a:gd name="connsiteY15" fmla="*/ 1566863 h 3543300"/>
                <a:gd name="connsiteX16" fmla="*/ 34132 w 1799348"/>
                <a:gd name="connsiteY16" fmla="*/ 1690688 h 3543300"/>
                <a:gd name="connsiteX17" fmla="*/ 29369 w 1799348"/>
                <a:gd name="connsiteY17" fmla="*/ 1204913 h 3543300"/>
                <a:gd name="connsiteX18" fmla="*/ 191294 w 1799348"/>
                <a:gd name="connsiteY18" fmla="*/ 909637 h 3543300"/>
                <a:gd name="connsiteX19" fmla="*/ 405607 w 1799348"/>
                <a:gd name="connsiteY19" fmla="*/ 709613 h 3543300"/>
                <a:gd name="connsiteX20" fmla="*/ 157957 w 1799348"/>
                <a:gd name="connsiteY20" fmla="*/ 404813 h 3543300"/>
                <a:gd name="connsiteX21" fmla="*/ 207963 w 1799348"/>
                <a:gd name="connsiteY21" fmla="*/ 145256 h 3543300"/>
                <a:gd name="connsiteX22" fmla="*/ 519907 w 1799348"/>
                <a:gd name="connsiteY22" fmla="*/ 285750 h 3543300"/>
                <a:gd name="connsiteX23" fmla="*/ 672307 w 1799348"/>
                <a:gd name="connsiteY23" fmla="*/ 461963 h 3543300"/>
                <a:gd name="connsiteX24" fmla="*/ 719932 w 1799348"/>
                <a:gd name="connsiteY24" fmla="*/ 581025 h 3543300"/>
                <a:gd name="connsiteX25" fmla="*/ 867569 w 1799348"/>
                <a:gd name="connsiteY25" fmla="*/ 571501 h 3543300"/>
                <a:gd name="connsiteX26" fmla="*/ 884237 w 1799348"/>
                <a:gd name="connsiteY26" fmla="*/ 354807 h 3543300"/>
                <a:gd name="connsiteX27" fmla="*/ 834232 w 1799348"/>
                <a:gd name="connsiteY27" fmla="*/ 123825 h 3543300"/>
                <a:gd name="connsiteX28" fmla="*/ 1086644 w 1799348"/>
                <a:gd name="connsiteY28" fmla="*/ 0 h 3543300"/>
                <a:gd name="connsiteX29" fmla="*/ 1172369 w 1799348"/>
                <a:gd name="connsiteY29" fmla="*/ 166688 h 3543300"/>
                <a:gd name="connsiteX30" fmla="*/ 1219994 w 1799348"/>
                <a:gd name="connsiteY30" fmla="*/ 366713 h 3543300"/>
                <a:gd name="connsiteX31" fmla="*/ 1217613 w 1799348"/>
                <a:gd name="connsiteY31" fmla="*/ 626269 h 3543300"/>
                <a:gd name="connsiteX32" fmla="*/ 1405731 w 1799348"/>
                <a:gd name="connsiteY32" fmla="*/ 719138 h 3543300"/>
                <a:gd name="connsiteX33" fmla="*/ 1458120 w 1799348"/>
                <a:gd name="connsiteY33" fmla="*/ 564357 h 3543300"/>
                <a:gd name="connsiteX34" fmla="*/ 1434307 w 1799348"/>
                <a:gd name="connsiteY34" fmla="*/ 381000 h 3543300"/>
                <a:gd name="connsiteX35" fmla="*/ 1684338 w 1799348"/>
                <a:gd name="connsiteY35" fmla="*/ 242888 h 3543300"/>
                <a:gd name="connsiteX36" fmla="*/ 1743870 w 1799348"/>
                <a:gd name="connsiteY36" fmla="*/ 385763 h 3543300"/>
                <a:gd name="connsiteX37" fmla="*/ 1772444 w 1799348"/>
                <a:gd name="connsiteY37" fmla="*/ 652463 h 3543300"/>
                <a:gd name="connsiteX38" fmla="*/ 1653382 w 1799348"/>
                <a:gd name="connsiteY38" fmla="*/ 976313 h 3543300"/>
                <a:gd name="connsiteX39" fmla="*/ 1762919 w 1799348"/>
                <a:gd name="connsiteY39" fmla="*/ 1185863 h 3543300"/>
                <a:gd name="connsiteX40" fmla="*/ 1796257 w 1799348"/>
                <a:gd name="connsiteY40" fmla="*/ 1462088 h 3543300"/>
                <a:gd name="connsiteX41" fmla="*/ 1696244 w 1799348"/>
                <a:gd name="connsiteY41" fmla="*/ 1804988 h 3543300"/>
                <a:gd name="connsiteX42" fmla="*/ 1477169 w 1799348"/>
                <a:gd name="connsiteY42" fmla="*/ 2233613 h 3543300"/>
                <a:gd name="connsiteX43" fmla="*/ 1320007 w 1799348"/>
                <a:gd name="connsiteY43" fmla="*/ 2590800 h 3543300"/>
                <a:gd name="connsiteX44" fmla="*/ 1234282 w 1799348"/>
                <a:gd name="connsiteY44" fmla="*/ 3000375 h 3543300"/>
                <a:gd name="connsiteX45" fmla="*/ 1229519 w 1799348"/>
                <a:gd name="connsiteY45" fmla="*/ 3543300 h 3543300"/>
                <a:gd name="connsiteX46" fmla="*/ 881857 w 1799348"/>
                <a:gd name="connsiteY46" fmla="*/ 3543300 h 3543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799348" h="3543300">
                  <a:moveTo>
                    <a:pt x="881857" y="3543300"/>
                  </a:moveTo>
                  <a:cubicBezTo>
                    <a:pt x="879475" y="3522662"/>
                    <a:pt x="872332" y="3435350"/>
                    <a:pt x="872332" y="3357563"/>
                  </a:cubicBezTo>
                  <a:cubicBezTo>
                    <a:pt x="872332" y="3279776"/>
                    <a:pt x="876301" y="3163094"/>
                    <a:pt x="881857" y="3076575"/>
                  </a:cubicBezTo>
                  <a:cubicBezTo>
                    <a:pt x="887413" y="2990056"/>
                    <a:pt x="892175" y="2924175"/>
                    <a:pt x="905669" y="2838450"/>
                  </a:cubicBezTo>
                  <a:cubicBezTo>
                    <a:pt x="919163" y="2752725"/>
                    <a:pt x="919163" y="2686844"/>
                    <a:pt x="962819" y="2562225"/>
                  </a:cubicBezTo>
                  <a:cubicBezTo>
                    <a:pt x="1006475" y="2437606"/>
                    <a:pt x="1105694" y="2224088"/>
                    <a:pt x="1167607" y="2090738"/>
                  </a:cubicBezTo>
                  <a:cubicBezTo>
                    <a:pt x="1229520" y="1957388"/>
                    <a:pt x="1290242" y="1853009"/>
                    <a:pt x="1334295" y="1762125"/>
                  </a:cubicBezTo>
                  <a:cubicBezTo>
                    <a:pt x="1378348" y="1671241"/>
                    <a:pt x="1412875" y="1612901"/>
                    <a:pt x="1431925" y="1545432"/>
                  </a:cubicBezTo>
                  <a:cubicBezTo>
                    <a:pt x="1450975" y="1477963"/>
                    <a:pt x="1457722" y="1415654"/>
                    <a:pt x="1448594" y="1357313"/>
                  </a:cubicBezTo>
                  <a:cubicBezTo>
                    <a:pt x="1439466" y="1298972"/>
                    <a:pt x="1411288" y="1246982"/>
                    <a:pt x="1377157" y="1195388"/>
                  </a:cubicBezTo>
                  <a:cubicBezTo>
                    <a:pt x="1343026" y="1143794"/>
                    <a:pt x="1298576" y="1091406"/>
                    <a:pt x="1243807" y="1047750"/>
                  </a:cubicBezTo>
                  <a:cubicBezTo>
                    <a:pt x="1189038" y="1004094"/>
                    <a:pt x="1130300" y="952500"/>
                    <a:pt x="1048544" y="933450"/>
                  </a:cubicBezTo>
                  <a:cubicBezTo>
                    <a:pt x="966788" y="914400"/>
                    <a:pt x="850106" y="905669"/>
                    <a:pt x="753269" y="933450"/>
                  </a:cubicBezTo>
                  <a:cubicBezTo>
                    <a:pt x="656432" y="961231"/>
                    <a:pt x="531019" y="1032669"/>
                    <a:pt x="467519" y="1100138"/>
                  </a:cubicBezTo>
                  <a:cubicBezTo>
                    <a:pt x="404019" y="1167607"/>
                    <a:pt x="389731" y="1260476"/>
                    <a:pt x="372269" y="1338263"/>
                  </a:cubicBezTo>
                  <a:cubicBezTo>
                    <a:pt x="354807" y="1416050"/>
                    <a:pt x="369094" y="1503363"/>
                    <a:pt x="362744" y="1566863"/>
                  </a:cubicBezTo>
                  <a:cubicBezTo>
                    <a:pt x="253207" y="1608138"/>
                    <a:pt x="29370" y="1674019"/>
                    <a:pt x="34132" y="1690688"/>
                  </a:cubicBezTo>
                  <a:cubicBezTo>
                    <a:pt x="-23018" y="1640682"/>
                    <a:pt x="3175" y="1335088"/>
                    <a:pt x="29369" y="1204913"/>
                  </a:cubicBezTo>
                  <a:cubicBezTo>
                    <a:pt x="55563" y="1074738"/>
                    <a:pt x="191294" y="909637"/>
                    <a:pt x="191294" y="909637"/>
                  </a:cubicBezTo>
                  <a:cubicBezTo>
                    <a:pt x="191294" y="909637"/>
                    <a:pt x="396082" y="708819"/>
                    <a:pt x="405607" y="709613"/>
                  </a:cubicBezTo>
                  <a:cubicBezTo>
                    <a:pt x="396082" y="505619"/>
                    <a:pt x="199232" y="457200"/>
                    <a:pt x="157957" y="404813"/>
                  </a:cubicBezTo>
                  <a:cubicBezTo>
                    <a:pt x="175419" y="317500"/>
                    <a:pt x="207962" y="138112"/>
                    <a:pt x="207963" y="145256"/>
                  </a:cubicBezTo>
                  <a:cubicBezTo>
                    <a:pt x="269875" y="123825"/>
                    <a:pt x="442516" y="232966"/>
                    <a:pt x="519907" y="285750"/>
                  </a:cubicBezTo>
                  <a:cubicBezTo>
                    <a:pt x="597298" y="338535"/>
                    <a:pt x="642145" y="409576"/>
                    <a:pt x="672307" y="461963"/>
                  </a:cubicBezTo>
                  <a:lnTo>
                    <a:pt x="719932" y="581025"/>
                  </a:lnTo>
                  <a:cubicBezTo>
                    <a:pt x="772319" y="577850"/>
                    <a:pt x="865188" y="566738"/>
                    <a:pt x="867569" y="571501"/>
                  </a:cubicBezTo>
                  <a:cubicBezTo>
                    <a:pt x="881062" y="476250"/>
                    <a:pt x="889793" y="429420"/>
                    <a:pt x="884237" y="354807"/>
                  </a:cubicBezTo>
                  <a:cubicBezTo>
                    <a:pt x="878681" y="280194"/>
                    <a:pt x="856853" y="186531"/>
                    <a:pt x="834232" y="123825"/>
                  </a:cubicBezTo>
                  <a:cubicBezTo>
                    <a:pt x="918369" y="82550"/>
                    <a:pt x="1019175" y="30956"/>
                    <a:pt x="1086644" y="0"/>
                  </a:cubicBezTo>
                  <a:cubicBezTo>
                    <a:pt x="1115219" y="55563"/>
                    <a:pt x="1150144" y="105569"/>
                    <a:pt x="1172369" y="166688"/>
                  </a:cubicBezTo>
                  <a:cubicBezTo>
                    <a:pt x="1194594" y="227807"/>
                    <a:pt x="1210469" y="291307"/>
                    <a:pt x="1219994" y="366713"/>
                  </a:cubicBezTo>
                  <a:cubicBezTo>
                    <a:pt x="1224757" y="450850"/>
                    <a:pt x="1219995" y="536576"/>
                    <a:pt x="1217613" y="626269"/>
                  </a:cubicBezTo>
                  <a:cubicBezTo>
                    <a:pt x="1208087" y="623093"/>
                    <a:pt x="1377156" y="704057"/>
                    <a:pt x="1405731" y="719138"/>
                  </a:cubicBezTo>
                  <a:cubicBezTo>
                    <a:pt x="1423194" y="667544"/>
                    <a:pt x="1447801" y="630239"/>
                    <a:pt x="1458120" y="564357"/>
                  </a:cubicBezTo>
                  <a:cubicBezTo>
                    <a:pt x="1453357" y="494507"/>
                    <a:pt x="1467645" y="503238"/>
                    <a:pt x="1434307" y="381000"/>
                  </a:cubicBezTo>
                  <a:lnTo>
                    <a:pt x="1684338" y="242888"/>
                  </a:lnTo>
                  <a:cubicBezTo>
                    <a:pt x="1704976" y="287338"/>
                    <a:pt x="1729186" y="317501"/>
                    <a:pt x="1743870" y="385763"/>
                  </a:cubicBezTo>
                  <a:cubicBezTo>
                    <a:pt x="1758554" y="454026"/>
                    <a:pt x="1779745" y="553157"/>
                    <a:pt x="1772444" y="652463"/>
                  </a:cubicBezTo>
                  <a:cubicBezTo>
                    <a:pt x="1764507" y="760413"/>
                    <a:pt x="1760538" y="804861"/>
                    <a:pt x="1653382" y="976313"/>
                  </a:cubicBezTo>
                  <a:cubicBezTo>
                    <a:pt x="1648620" y="1007270"/>
                    <a:pt x="1739107" y="1104901"/>
                    <a:pt x="1762919" y="1185863"/>
                  </a:cubicBezTo>
                  <a:cubicBezTo>
                    <a:pt x="1786731" y="1266825"/>
                    <a:pt x="1807369" y="1358901"/>
                    <a:pt x="1796257" y="1462088"/>
                  </a:cubicBezTo>
                  <a:cubicBezTo>
                    <a:pt x="1785145" y="1565275"/>
                    <a:pt x="1749425" y="1676400"/>
                    <a:pt x="1696244" y="1804988"/>
                  </a:cubicBezTo>
                  <a:cubicBezTo>
                    <a:pt x="1643063" y="1933576"/>
                    <a:pt x="1539875" y="2102644"/>
                    <a:pt x="1477169" y="2233613"/>
                  </a:cubicBezTo>
                  <a:cubicBezTo>
                    <a:pt x="1414463" y="2364582"/>
                    <a:pt x="1360488" y="2463006"/>
                    <a:pt x="1320007" y="2590800"/>
                  </a:cubicBezTo>
                  <a:cubicBezTo>
                    <a:pt x="1279526" y="2718594"/>
                    <a:pt x="1249363" y="2841625"/>
                    <a:pt x="1234282" y="3000375"/>
                  </a:cubicBezTo>
                  <a:cubicBezTo>
                    <a:pt x="1219201" y="3159125"/>
                    <a:pt x="1224360" y="3351212"/>
                    <a:pt x="1229519" y="3543300"/>
                  </a:cubicBezTo>
                  <a:lnTo>
                    <a:pt x="881857" y="3543300"/>
                  </a:lnTo>
                  <a:close/>
                </a:path>
              </a:pathLst>
            </a:custGeom>
            <a:gradFill flip="none" rotWithShape="1">
              <a:gsLst>
                <a:gs pos="27000">
                  <a:srgbClr val="E8CBBE"/>
                </a:gs>
                <a:gs pos="77000">
                  <a:srgbClr val="D47C6A"/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gradFill>
                  <a:gsLst>
                    <a:gs pos="27000">
                      <a:srgbClr val="E8CBBE"/>
                    </a:gs>
                    <a:gs pos="77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</a:endParaRPr>
            </a:p>
          </p:txBody>
        </p:sp>
        <p:sp>
          <p:nvSpPr>
            <p:cNvPr id="898" name="Ellipse 12"/>
            <p:cNvSpPr/>
            <p:nvPr/>
          </p:nvSpPr>
          <p:spPr>
            <a:xfrm rot="673101">
              <a:off x="6380405" y="5334217"/>
              <a:ext cx="41603" cy="85861"/>
            </a:xfrm>
            <a:prstGeom prst="ellipse">
              <a:avLst/>
            </a:prstGeom>
            <a:gradFill flip="none" rotWithShape="1">
              <a:gsLst>
                <a:gs pos="4800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gradFill>
                  <a:gsLst>
                    <a:gs pos="27000">
                      <a:srgbClr val="E8CBBE"/>
                    </a:gs>
                    <a:gs pos="77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</a:endParaRPr>
            </a:p>
          </p:txBody>
        </p:sp>
        <p:sp>
          <p:nvSpPr>
            <p:cNvPr id="899" name="Ellipse 13"/>
            <p:cNvSpPr/>
            <p:nvPr/>
          </p:nvSpPr>
          <p:spPr>
            <a:xfrm rot="3624316">
              <a:off x="6615375" y="5268555"/>
              <a:ext cx="44442" cy="85860"/>
            </a:xfrm>
            <a:prstGeom prst="ellipse">
              <a:avLst/>
            </a:prstGeom>
            <a:gradFill flip="none" rotWithShape="1">
              <a:gsLst>
                <a:gs pos="4800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gradFill>
                  <a:gsLst>
                    <a:gs pos="27000">
                      <a:srgbClr val="E8CBBE"/>
                    </a:gs>
                    <a:gs pos="77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</a:endParaRPr>
            </a:p>
          </p:txBody>
        </p:sp>
        <p:sp>
          <p:nvSpPr>
            <p:cNvPr id="900" name="Ellipse 14"/>
            <p:cNvSpPr/>
            <p:nvPr/>
          </p:nvSpPr>
          <p:spPr>
            <a:xfrm rot="3624316">
              <a:off x="6799344" y="5345584"/>
              <a:ext cx="44442" cy="90307"/>
            </a:xfrm>
            <a:prstGeom prst="ellipse">
              <a:avLst/>
            </a:prstGeom>
            <a:gradFill flip="none" rotWithShape="1">
              <a:gsLst>
                <a:gs pos="4800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gradFill>
                  <a:gsLst>
                    <a:gs pos="27000">
                      <a:srgbClr val="E8CBBE"/>
                    </a:gs>
                    <a:gs pos="77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</a:endParaRPr>
            </a:p>
          </p:txBody>
        </p:sp>
        <p:sp>
          <p:nvSpPr>
            <p:cNvPr id="901" name="Ellipse 15"/>
            <p:cNvSpPr/>
            <p:nvPr/>
          </p:nvSpPr>
          <p:spPr>
            <a:xfrm rot="4176043">
              <a:off x="6381661" y="5739189"/>
              <a:ext cx="54898" cy="108451"/>
            </a:xfrm>
            <a:prstGeom prst="ellipse">
              <a:avLst/>
            </a:prstGeom>
            <a:gradFill flip="none" rotWithShape="1">
              <a:gsLst>
                <a:gs pos="4800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gradFill>
                  <a:gsLst>
                    <a:gs pos="27000">
                      <a:srgbClr val="E8CBBE"/>
                    </a:gs>
                    <a:gs pos="77000">
                      <a:srgbClr val="C00000"/>
                    </a:gs>
                  </a:gsLst>
                  <a:path path="circle">
                    <a:fillToRect l="50000" t="50000" r="50000" b="50000"/>
                  </a:path>
                </a:gradFill>
              </a:endParaRPr>
            </a:p>
          </p:txBody>
        </p:sp>
      </p:grpSp>
      <p:grpSp>
        <p:nvGrpSpPr>
          <p:cNvPr id="902" name="Gruppieren 901"/>
          <p:cNvGrpSpPr/>
          <p:nvPr/>
        </p:nvGrpSpPr>
        <p:grpSpPr>
          <a:xfrm>
            <a:off x="7828324" y="4144273"/>
            <a:ext cx="815155" cy="955791"/>
            <a:chOff x="7600853" y="4118738"/>
            <a:chExt cx="921956" cy="1081018"/>
          </a:xfrm>
        </p:grpSpPr>
        <p:sp>
          <p:nvSpPr>
            <p:cNvPr id="903" name="Freeform 7"/>
            <p:cNvSpPr>
              <a:spLocks/>
            </p:cNvSpPr>
            <p:nvPr/>
          </p:nvSpPr>
          <p:spPr bwMode="auto">
            <a:xfrm>
              <a:off x="7695940" y="4327838"/>
              <a:ext cx="578936" cy="870203"/>
            </a:xfrm>
            <a:custGeom>
              <a:avLst/>
              <a:gdLst>
                <a:gd name="T0" fmla="*/ 45 w 1052"/>
                <a:gd name="T1" fmla="*/ 2044 h 1992"/>
                <a:gd name="T2" fmla="*/ 139 w 1052"/>
                <a:gd name="T3" fmla="*/ 1238 h 1992"/>
                <a:gd name="T4" fmla="*/ 622 w 1052"/>
                <a:gd name="T5" fmla="*/ 643 h 1992"/>
                <a:gd name="T6" fmla="*/ 806 w 1052"/>
                <a:gd name="T7" fmla="*/ 258 h 1992"/>
                <a:gd name="T8" fmla="*/ 594 w 1052"/>
                <a:gd name="T9" fmla="*/ 111 h 1992"/>
                <a:gd name="T10" fmla="*/ 742 w 1052"/>
                <a:gd name="T11" fmla="*/ 99 h 1992"/>
                <a:gd name="T12" fmla="*/ 806 w 1052"/>
                <a:gd name="T13" fmla="*/ 2 h 1992"/>
                <a:gd name="T14" fmla="*/ 834 w 1052"/>
                <a:gd name="T15" fmla="*/ 122 h 1992"/>
                <a:gd name="T16" fmla="*/ 926 w 1052"/>
                <a:gd name="T17" fmla="*/ 167 h 1992"/>
                <a:gd name="T18" fmla="*/ 954 w 1052"/>
                <a:gd name="T19" fmla="*/ 2 h 1992"/>
                <a:gd name="T20" fmla="*/ 990 w 1052"/>
                <a:gd name="T21" fmla="*/ 105 h 1992"/>
                <a:gd name="T22" fmla="*/ 1140 w 1052"/>
                <a:gd name="T23" fmla="*/ 111 h 1992"/>
                <a:gd name="T24" fmla="*/ 1153 w 1052"/>
                <a:gd name="T25" fmla="*/ 133 h 1992"/>
                <a:gd name="T26" fmla="*/ 1025 w 1052"/>
                <a:gd name="T27" fmla="*/ 241 h 1992"/>
                <a:gd name="T28" fmla="*/ 1018 w 1052"/>
                <a:gd name="T29" fmla="*/ 388 h 1992"/>
                <a:gd name="T30" fmla="*/ 1196 w 1052"/>
                <a:gd name="T31" fmla="*/ 280 h 1992"/>
                <a:gd name="T32" fmla="*/ 1303 w 1052"/>
                <a:gd name="T33" fmla="*/ 184 h 1992"/>
                <a:gd name="T34" fmla="*/ 1217 w 1052"/>
                <a:gd name="T35" fmla="*/ 327 h 1992"/>
                <a:gd name="T36" fmla="*/ 1245 w 1052"/>
                <a:gd name="T37" fmla="*/ 417 h 1992"/>
                <a:gd name="T38" fmla="*/ 1355 w 1052"/>
                <a:gd name="T39" fmla="*/ 426 h 1992"/>
                <a:gd name="T40" fmla="*/ 1324 w 1052"/>
                <a:gd name="T41" fmla="*/ 461 h 1992"/>
                <a:gd name="T42" fmla="*/ 1018 w 1052"/>
                <a:gd name="T43" fmla="*/ 604 h 1992"/>
                <a:gd name="T44" fmla="*/ 1193 w 1052"/>
                <a:gd name="T45" fmla="*/ 766 h 1992"/>
                <a:gd name="T46" fmla="*/ 1522 w 1052"/>
                <a:gd name="T47" fmla="*/ 705 h 1992"/>
                <a:gd name="T48" fmla="*/ 1387 w 1052"/>
                <a:gd name="T49" fmla="*/ 791 h 1992"/>
                <a:gd name="T50" fmla="*/ 1355 w 1052"/>
                <a:gd name="T51" fmla="*/ 902 h 1992"/>
                <a:gd name="T52" fmla="*/ 1551 w 1052"/>
                <a:gd name="T53" fmla="*/ 1011 h 1992"/>
                <a:gd name="T54" fmla="*/ 1344 w 1052"/>
                <a:gd name="T55" fmla="*/ 949 h 1992"/>
                <a:gd name="T56" fmla="*/ 1033 w 1052"/>
                <a:gd name="T57" fmla="*/ 882 h 1992"/>
                <a:gd name="T58" fmla="*/ 969 w 1052"/>
                <a:gd name="T59" fmla="*/ 1023 h 1992"/>
                <a:gd name="T60" fmla="*/ 1156 w 1052"/>
                <a:gd name="T61" fmla="*/ 1182 h 1992"/>
                <a:gd name="T62" fmla="*/ 1344 w 1052"/>
                <a:gd name="T63" fmla="*/ 1222 h 1992"/>
                <a:gd name="T64" fmla="*/ 1519 w 1052"/>
                <a:gd name="T65" fmla="*/ 1231 h 1992"/>
                <a:gd name="T66" fmla="*/ 1281 w 1052"/>
                <a:gd name="T67" fmla="*/ 1261 h 1992"/>
                <a:gd name="T68" fmla="*/ 1349 w 1052"/>
                <a:gd name="T69" fmla="*/ 1375 h 1992"/>
                <a:gd name="T70" fmla="*/ 1352 w 1052"/>
                <a:gd name="T71" fmla="*/ 1408 h 1992"/>
                <a:gd name="T72" fmla="*/ 1160 w 1052"/>
                <a:gd name="T73" fmla="*/ 1391 h 1992"/>
                <a:gd name="T74" fmla="*/ 1224 w 1052"/>
                <a:gd name="T75" fmla="*/ 1499 h 1992"/>
                <a:gd name="T76" fmla="*/ 1387 w 1052"/>
                <a:gd name="T77" fmla="*/ 1669 h 1992"/>
                <a:gd name="T78" fmla="*/ 1279 w 1052"/>
                <a:gd name="T79" fmla="*/ 1601 h 1992"/>
                <a:gd name="T80" fmla="*/ 1184 w 1052"/>
                <a:gd name="T81" fmla="*/ 1661 h 1992"/>
                <a:gd name="T82" fmla="*/ 1160 w 1052"/>
                <a:gd name="T83" fmla="*/ 1692 h 1992"/>
                <a:gd name="T84" fmla="*/ 1104 w 1052"/>
                <a:gd name="T85" fmla="*/ 1629 h 1992"/>
                <a:gd name="T86" fmla="*/ 1104 w 1052"/>
                <a:gd name="T87" fmla="*/ 1788 h 1992"/>
                <a:gd name="T88" fmla="*/ 1033 w 1052"/>
                <a:gd name="T89" fmla="*/ 1613 h 1992"/>
                <a:gd name="T90" fmla="*/ 877 w 1052"/>
                <a:gd name="T91" fmla="*/ 1710 h 1992"/>
                <a:gd name="T92" fmla="*/ 890 w 1052"/>
                <a:gd name="T93" fmla="*/ 1663 h 1992"/>
                <a:gd name="T94" fmla="*/ 984 w 1052"/>
                <a:gd name="T95" fmla="*/ 1403 h 1992"/>
                <a:gd name="T96" fmla="*/ 872 w 1052"/>
                <a:gd name="T97" fmla="*/ 1208 h 1992"/>
                <a:gd name="T98" fmla="*/ 579 w 1052"/>
                <a:gd name="T99" fmla="*/ 1238 h 1992"/>
                <a:gd name="T100" fmla="*/ 380 w 1052"/>
                <a:gd name="T101" fmla="*/ 1397 h 1992"/>
                <a:gd name="T102" fmla="*/ 261 w 1052"/>
                <a:gd name="T103" fmla="*/ 1796 h 1992"/>
                <a:gd name="T104" fmla="*/ 166 w 1052"/>
                <a:gd name="T105" fmla="*/ 2259 h 1992"/>
                <a:gd name="T106" fmla="*/ 71 w 1052"/>
                <a:gd name="T107" fmla="*/ 2324 h 19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052" h="1992">
                  <a:moveTo>
                    <a:pt x="2" y="1928"/>
                  </a:moveTo>
                  <a:cubicBezTo>
                    <a:pt x="0" y="1889"/>
                    <a:pt x="22" y="1826"/>
                    <a:pt x="30" y="1736"/>
                  </a:cubicBezTo>
                  <a:cubicBezTo>
                    <a:pt x="38" y="1646"/>
                    <a:pt x="37" y="1502"/>
                    <a:pt x="48" y="1388"/>
                  </a:cubicBezTo>
                  <a:cubicBezTo>
                    <a:pt x="59" y="1274"/>
                    <a:pt x="64" y="1170"/>
                    <a:pt x="94" y="1052"/>
                  </a:cubicBezTo>
                  <a:cubicBezTo>
                    <a:pt x="124" y="934"/>
                    <a:pt x="174" y="766"/>
                    <a:pt x="228" y="681"/>
                  </a:cubicBezTo>
                  <a:cubicBezTo>
                    <a:pt x="282" y="597"/>
                    <a:pt x="366" y="595"/>
                    <a:pt x="419" y="546"/>
                  </a:cubicBezTo>
                  <a:cubicBezTo>
                    <a:pt x="472" y="497"/>
                    <a:pt x="527" y="442"/>
                    <a:pt x="548" y="388"/>
                  </a:cubicBezTo>
                  <a:cubicBezTo>
                    <a:pt x="569" y="333"/>
                    <a:pt x="554" y="259"/>
                    <a:pt x="543" y="219"/>
                  </a:cubicBezTo>
                  <a:cubicBezTo>
                    <a:pt x="532" y="179"/>
                    <a:pt x="505" y="168"/>
                    <a:pt x="481" y="147"/>
                  </a:cubicBezTo>
                  <a:cubicBezTo>
                    <a:pt x="457" y="126"/>
                    <a:pt x="405" y="100"/>
                    <a:pt x="400" y="94"/>
                  </a:cubicBezTo>
                  <a:cubicBezTo>
                    <a:pt x="394" y="87"/>
                    <a:pt x="431" y="110"/>
                    <a:pt x="448" y="108"/>
                  </a:cubicBezTo>
                  <a:cubicBezTo>
                    <a:pt x="464" y="107"/>
                    <a:pt x="486" y="97"/>
                    <a:pt x="500" y="84"/>
                  </a:cubicBezTo>
                  <a:cubicBezTo>
                    <a:pt x="514" y="71"/>
                    <a:pt x="526" y="45"/>
                    <a:pt x="534" y="31"/>
                  </a:cubicBezTo>
                  <a:cubicBezTo>
                    <a:pt x="541" y="18"/>
                    <a:pt x="541" y="0"/>
                    <a:pt x="543" y="2"/>
                  </a:cubicBezTo>
                  <a:cubicBezTo>
                    <a:pt x="545" y="5"/>
                    <a:pt x="545" y="29"/>
                    <a:pt x="548" y="46"/>
                  </a:cubicBezTo>
                  <a:cubicBezTo>
                    <a:pt x="551" y="63"/>
                    <a:pt x="557" y="87"/>
                    <a:pt x="562" y="104"/>
                  </a:cubicBezTo>
                  <a:cubicBezTo>
                    <a:pt x="568" y="120"/>
                    <a:pt x="571" y="140"/>
                    <a:pt x="581" y="147"/>
                  </a:cubicBezTo>
                  <a:cubicBezTo>
                    <a:pt x="592" y="153"/>
                    <a:pt x="615" y="158"/>
                    <a:pt x="624" y="142"/>
                  </a:cubicBezTo>
                  <a:cubicBezTo>
                    <a:pt x="634" y="126"/>
                    <a:pt x="635" y="74"/>
                    <a:pt x="639" y="51"/>
                  </a:cubicBezTo>
                  <a:cubicBezTo>
                    <a:pt x="642" y="27"/>
                    <a:pt x="641" y="2"/>
                    <a:pt x="643" y="2"/>
                  </a:cubicBezTo>
                  <a:cubicBezTo>
                    <a:pt x="646" y="3"/>
                    <a:pt x="649" y="41"/>
                    <a:pt x="653" y="55"/>
                  </a:cubicBezTo>
                  <a:cubicBezTo>
                    <a:pt x="657" y="70"/>
                    <a:pt x="659" y="82"/>
                    <a:pt x="667" y="89"/>
                  </a:cubicBezTo>
                  <a:cubicBezTo>
                    <a:pt x="675" y="96"/>
                    <a:pt x="684" y="98"/>
                    <a:pt x="701" y="99"/>
                  </a:cubicBezTo>
                  <a:cubicBezTo>
                    <a:pt x="718" y="99"/>
                    <a:pt x="748" y="96"/>
                    <a:pt x="768" y="94"/>
                  </a:cubicBezTo>
                  <a:cubicBezTo>
                    <a:pt x="788" y="91"/>
                    <a:pt x="819" y="81"/>
                    <a:pt x="820" y="84"/>
                  </a:cubicBezTo>
                  <a:cubicBezTo>
                    <a:pt x="822" y="87"/>
                    <a:pt x="792" y="99"/>
                    <a:pt x="777" y="113"/>
                  </a:cubicBezTo>
                  <a:cubicBezTo>
                    <a:pt x="763" y="127"/>
                    <a:pt x="749" y="151"/>
                    <a:pt x="734" y="166"/>
                  </a:cubicBezTo>
                  <a:cubicBezTo>
                    <a:pt x="720" y="181"/>
                    <a:pt x="700" y="187"/>
                    <a:pt x="691" y="205"/>
                  </a:cubicBezTo>
                  <a:cubicBezTo>
                    <a:pt x="682" y="222"/>
                    <a:pt x="682" y="251"/>
                    <a:pt x="682" y="272"/>
                  </a:cubicBezTo>
                  <a:cubicBezTo>
                    <a:pt x="681" y="293"/>
                    <a:pt x="675" y="321"/>
                    <a:pt x="686" y="330"/>
                  </a:cubicBezTo>
                  <a:cubicBezTo>
                    <a:pt x="698" y="339"/>
                    <a:pt x="733" y="340"/>
                    <a:pt x="753" y="325"/>
                  </a:cubicBezTo>
                  <a:cubicBezTo>
                    <a:pt x="773" y="310"/>
                    <a:pt x="790" y="266"/>
                    <a:pt x="806" y="238"/>
                  </a:cubicBezTo>
                  <a:cubicBezTo>
                    <a:pt x="822" y="211"/>
                    <a:pt x="837" y="175"/>
                    <a:pt x="849" y="161"/>
                  </a:cubicBezTo>
                  <a:cubicBezTo>
                    <a:pt x="861" y="148"/>
                    <a:pt x="878" y="143"/>
                    <a:pt x="878" y="156"/>
                  </a:cubicBezTo>
                  <a:cubicBezTo>
                    <a:pt x="877" y="170"/>
                    <a:pt x="854" y="223"/>
                    <a:pt x="844" y="243"/>
                  </a:cubicBezTo>
                  <a:cubicBezTo>
                    <a:pt x="835" y="263"/>
                    <a:pt x="825" y="266"/>
                    <a:pt x="820" y="278"/>
                  </a:cubicBezTo>
                  <a:cubicBezTo>
                    <a:pt x="815" y="290"/>
                    <a:pt x="812" y="303"/>
                    <a:pt x="815" y="315"/>
                  </a:cubicBezTo>
                  <a:cubicBezTo>
                    <a:pt x="819" y="328"/>
                    <a:pt x="830" y="345"/>
                    <a:pt x="839" y="354"/>
                  </a:cubicBezTo>
                  <a:cubicBezTo>
                    <a:pt x="849" y="363"/>
                    <a:pt x="859" y="367"/>
                    <a:pt x="871" y="368"/>
                  </a:cubicBezTo>
                  <a:cubicBezTo>
                    <a:pt x="883" y="370"/>
                    <a:pt x="901" y="364"/>
                    <a:pt x="913" y="362"/>
                  </a:cubicBezTo>
                  <a:cubicBezTo>
                    <a:pt x="925" y="359"/>
                    <a:pt x="948" y="349"/>
                    <a:pt x="944" y="354"/>
                  </a:cubicBezTo>
                  <a:cubicBezTo>
                    <a:pt x="941" y="359"/>
                    <a:pt x="919" y="379"/>
                    <a:pt x="892" y="392"/>
                  </a:cubicBezTo>
                  <a:cubicBezTo>
                    <a:pt x="865" y="406"/>
                    <a:pt x="816" y="416"/>
                    <a:pt x="782" y="436"/>
                  </a:cubicBezTo>
                  <a:cubicBezTo>
                    <a:pt x="748" y="456"/>
                    <a:pt x="702" y="487"/>
                    <a:pt x="686" y="513"/>
                  </a:cubicBezTo>
                  <a:cubicBezTo>
                    <a:pt x="671" y="538"/>
                    <a:pt x="667" y="567"/>
                    <a:pt x="686" y="590"/>
                  </a:cubicBezTo>
                  <a:cubicBezTo>
                    <a:pt x="706" y="613"/>
                    <a:pt x="765" y="641"/>
                    <a:pt x="804" y="651"/>
                  </a:cubicBezTo>
                  <a:cubicBezTo>
                    <a:pt x="843" y="660"/>
                    <a:pt x="884" y="656"/>
                    <a:pt x="921" y="648"/>
                  </a:cubicBezTo>
                  <a:cubicBezTo>
                    <a:pt x="957" y="639"/>
                    <a:pt x="1010" y="603"/>
                    <a:pt x="1026" y="599"/>
                  </a:cubicBezTo>
                  <a:cubicBezTo>
                    <a:pt x="1042" y="596"/>
                    <a:pt x="1031" y="616"/>
                    <a:pt x="1016" y="628"/>
                  </a:cubicBezTo>
                  <a:cubicBezTo>
                    <a:pt x="1001" y="640"/>
                    <a:pt x="956" y="658"/>
                    <a:pt x="935" y="672"/>
                  </a:cubicBezTo>
                  <a:cubicBezTo>
                    <a:pt x="914" y="685"/>
                    <a:pt x="896" y="694"/>
                    <a:pt x="892" y="710"/>
                  </a:cubicBezTo>
                  <a:cubicBezTo>
                    <a:pt x="888" y="726"/>
                    <a:pt x="903" y="749"/>
                    <a:pt x="913" y="766"/>
                  </a:cubicBezTo>
                  <a:cubicBezTo>
                    <a:pt x="922" y="783"/>
                    <a:pt x="929" y="796"/>
                    <a:pt x="951" y="811"/>
                  </a:cubicBezTo>
                  <a:cubicBezTo>
                    <a:pt x="973" y="826"/>
                    <a:pt x="1038" y="855"/>
                    <a:pt x="1045" y="859"/>
                  </a:cubicBezTo>
                  <a:cubicBezTo>
                    <a:pt x="1052" y="864"/>
                    <a:pt x="1015" y="849"/>
                    <a:pt x="992" y="840"/>
                  </a:cubicBezTo>
                  <a:cubicBezTo>
                    <a:pt x="969" y="831"/>
                    <a:pt x="938" y="821"/>
                    <a:pt x="906" y="806"/>
                  </a:cubicBezTo>
                  <a:cubicBezTo>
                    <a:pt x="874" y="792"/>
                    <a:pt x="836" y="763"/>
                    <a:pt x="801" y="753"/>
                  </a:cubicBezTo>
                  <a:cubicBezTo>
                    <a:pt x="766" y="744"/>
                    <a:pt x="721" y="741"/>
                    <a:pt x="696" y="749"/>
                  </a:cubicBezTo>
                  <a:cubicBezTo>
                    <a:pt x="671" y="756"/>
                    <a:pt x="655" y="777"/>
                    <a:pt x="648" y="797"/>
                  </a:cubicBezTo>
                  <a:cubicBezTo>
                    <a:pt x="641" y="817"/>
                    <a:pt x="644" y="845"/>
                    <a:pt x="653" y="869"/>
                  </a:cubicBezTo>
                  <a:cubicBezTo>
                    <a:pt x="662" y="893"/>
                    <a:pt x="678" y="920"/>
                    <a:pt x="699" y="943"/>
                  </a:cubicBezTo>
                  <a:cubicBezTo>
                    <a:pt x="720" y="965"/>
                    <a:pt x="754" y="989"/>
                    <a:pt x="779" y="1004"/>
                  </a:cubicBezTo>
                  <a:cubicBezTo>
                    <a:pt x="804" y="1018"/>
                    <a:pt x="827" y="1022"/>
                    <a:pt x="849" y="1028"/>
                  </a:cubicBezTo>
                  <a:cubicBezTo>
                    <a:pt x="870" y="1034"/>
                    <a:pt x="883" y="1036"/>
                    <a:pt x="906" y="1038"/>
                  </a:cubicBezTo>
                  <a:cubicBezTo>
                    <a:pt x="929" y="1039"/>
                    <a:pt x="968" y="1036"/>
                    <a:pt x="987" y="1038"/>
                  </a:cubicBezTo>
                  <a:cubicBezTo>
                    <a:pt x="1007" y="1039"/>
                    <a:pt x="1029" y="1044"/>
                    <a:pt x="1024" y="1046"/>
                  </a:cubicBezTo>
                  <a:cubicBezTo>
                    <a:pt x="1019" y="1047"/>
                    <a:pt x="986" y="1043"/>
                    <a:pt x="959" y="1047"/>
                  </a:cubicBezTo>
                  <a:cubicBezTo>
                    <a:pt x="932" y="1051"/>
                    <a:pt x="880" y="1060"/>
                    <a:pt x="863" y="1071"/>
                  </a:cubicBezTo>
                  <a:cubicBezTo>
                    <a:pt x="847" y="1082"/>
                    <a:pt x="851" y="1097"/>
                    <a:pt x="858" y="1113"/>
                  </a:cubicBezTo>
                  <a:cubicBezTo>
                    <a:pt x="866" y="1129"/>
                    <a:pt x="892" y="1148"/>
                    <a:pt x="909" y="1168"/>
                  </a:cubicBezTo>
                  <a:cubicBezTo>
                    <a:pt x="927" y="1187"/>
                    <a:pt x="964" y="1225"/>
                    <a:pt x="964" y="1230"/>
                  </a:cubicBezTo>
                  <a:cubicBezTo>
                    <a:pt x="964" y="1235"/>
                    <a:pt x="933" y="1209"/>
                    <a:pt x="911" y="1196"/>
                  </a:cubicBezTo>
                  <a:cubicBezTo>
                    <a:pt x="889" y="1184"/>
                    <a:pt x="851" y="1155"/>
                    <a:pt x="830" y="1153"/>
                  </a:cubicBezTo>
                  <a:cubicBezTo>
                    <a:pt x="808" y="1151"/>
                    <a:pt x="789" y="1167"/>
                    <a:pt x="782" y="1182"/>
                  </a:cubicBezTo>
                  <a:cubicBezTo>
                    <a:pt x="775" y="1197"/>
                    <a:pt x="781" y="1229"/>
                    <a:pt x="788" y="1245"/>
                  </a:cubicBezTo>
                  <a:cubicBezTo>
                    <a:pt x="796" y="1260"/>
                    <a:pt x="811" y="1259"/>
                    <a:pt x="825" y="1273"/>
                  </a:cubicBezTo>
                  <a:cubicBezTo>
                    <a:pt x="839" y="1288"/>
                    <a:pt x="854" y="1307"/>
                    <a:pt x="873" y="1331"/>
                  </a:cubicBezTo>
                  <a:cubicBezTo>
                    <a:pt x="891" y="1355"/>
                    <a:pt x="930" y="1407"/>
                    <a:pt x="935" y="1418"/>
                  </a:cubicBezTo>
                  <a:cubicBezTo>
                    <a:pt x="940" y="1429"/>
                    <a:pt x="913" y="1408"/>
                    <a:pt x="901" y="1399"/>
                  </a:cubicBezTo>
                  <a:cubicBezTo>
                    <a:pt x="890" y="1389"/>
                    <a:pt x="877" y="1367"/>
                    <a:pt x="862" y="1360"/>
                  </a:cubicBezTo>
                  <a:cubicBezTo>
                    <a:pt x="847" y="1353"/>
                    <a:pt x="821" y="1345"/>
                    <a:pt x="811" y="1354"/>
                  </a:cubicBezTo>
                  <a:cubicBezTo>
                    <a:pt x="800" y="1363"/>
                    <a:pt x="796" y="1391"/>
                    <a:pt x="798" y="1411"/>
                  </a:cubicBezTo>
                  <a:cubicBezTo>
                    <a:pt x="800" y="1432"/>
                    <a:pt x="823" y="1472"/>
                    <a:pt x="820" y="1476"/>
                  </a:cubicBezTo>
                  <a:cubicBezTo>
                    <a:pt x="818" y="1480"/>
                    <a:pt x="790" y="1456"/>
                    <a:pt x="782" y="1437"/>
                  </a:cubicBezTo>
                  <a:cubicBezTo>
                    <a:pt x="774" y="1419"/>
                    <a:pt x="779" y="1374"/>
                    <a:pt x="772" y="1365"/>
                  </a:cubicBezTo>
                  <a:cubicBezTo>
                    <a:pt x="766" y="1356"/>
                    <a:pt x="744" y="1367"/>
                    <a:pt x="744" y="1384"/>
                  </a:cubicBezTo>
                  <a:cubicBezTo>
                    <a:pt x="744" y="1402"/>
                    <a:pt x="772" y="1448"/>
                    <a:pt x="772" y="1471"/>
                  </a:cubicBezTo>
                  <a:cubicBezTo>
                    <a:pt x="772" y="1493"/>
                    <a:pt x="750" y="1525"/>
                    <a:pt x="744" y="1519"/>
                  </a:cubicBezTo>
                  <a:cubicBezTo>
                    <a:pt x="737" y="1513"/>
                    <a:pt x="742" y="1462"/>
                    <a:pt x="734" y="1437"/>
                  </a:cubicBezTo>
                  <a:cubicBezTo>
                    <a:pt x="726" y="1412"/>
                    <a:pt x="710" y="1376"/>
                    <a:pt x="696" y="1370"/>
                  </a:cubicBezTo>
                  <a:cubicBezTo>
                    <a:pt x="682" y="1363"/>
                    <a:pt x="672" y="1385"/>
                    <a:pt x="655" y="1399"/>
                  </a:cubicBezTo>
                  <a:cubicBezTo>
                    <a:pt x="637" y="1412"/>
                    <a:pt x="608" y="1444"/>
                    <a:pt x="591" y="1453"/>
                  </a:cubicBezTo>
                  <a:cubicBezTo>
                    <a:pt x="574" y="1463"/>
                    <a:pt x="551" y="1463"/>
                    <a:pt x="553" y="1456"/>
                  </a:cubicBezTo>
                  <a:cubicBezTo>
                    <a:pt x="554" y="1450"/>
                    <a:pt x="581" y="1436"/>
                    <a:pt x="600" y="1413"/>
                  </a:cubicBezTo>
                  <a:cubicBezTo>
                    <a:pt x="620" y="1391"/>
                    <a:pt x="662" y="1358"/>
                    <a:pt x="672" y="1322"/>
                  </a:cubicBezTo>
                  <a:cubicBezTo>
                    <a:pt x="682" y="1285"/>
                    <a:pt x="669" y="1229"/>
                    <a:pt x="663" y="1192"/>
                  </a:cubicBezTo>
                  <a:cubicBezTo>
                    <a:pt x="656" y="1154"/>
                    <a:pt x="648" y="1121"/>
                    <a:pt x="635" y="1094"/>
                  </a:cubicBezTo>
                  <a:cubicBezTo>
                    <a:pt x="623" y="1066"/>
                    <a:pt x="612" y="1042"/>
                    <a:pt x="588" y="1026"/>
                  </a:cubicBezTo>
                  <a:cubicBezTo>
                    <a:pt x="564" y="1011"/>
                    <a:pt x="523" y="1000"/>
                    <a:pt x="491" y="1004"/>
                  </a:cubicBezTo>
                  <a:cubicBezTo>
                    <a:pt x="458" y="1008"/>
                    <a:pt x="420" y="1035"/>
                    <a:pt x="390" y="1052"/>
                  </a:cubicBezTo>
                  <a:cubicBezTo>
                    <a:pt x="360" y="1069"/>
                    <a:pt x="333" y="1084"/>
                    <a:pt x="311" y="1107"/>
                  </a:cubicBezTo>
                  <a:cubicBezTo>
                    <a:pt x="288" y="1129"/>
                    <a:pt x="277" y="1148"/>
                    <a:pt x="256" y="1187"/>
                  </a:cubicBezTo>
                  <a:cubicBezTo>
                    <a:pt x="235" y="1226"/>
                    <a:pt x="198" y="1287"/>
                    <a:pt x="185" y="1343"/>
                  </a:cubicBezTo>
                  <a:cubicBezTo>
                    <a:pt x="172" y="1399"/>
                    <a:pt x="179" y="1458"/>
                    <a:pt x="176" y="1526"/>
                  </a:cubicBezTo>
                  <a:cubicBezTo>
                    <a:pt x="173" y="1594"/>
                    <a:pt x="178" y="1689"/>
                    <a:pt x="167" y="1754"/>
                  </a:cubicBezTo>
                  <a:cubicBezTo>
                    <a:pt x="156" y="1819"/>
                    <a:pt x="124" y="1881"/>
                    <a:pt x="112" y="1919"/>
                  </a:cubicBezTo>
                  <a:cubicBezTo>
                    <a:pt x="100" y="1957"/>
                    <a:pt x="105" y="1974"/>
                    <a:pt x="94" y="1983"/>
                  </a:cubicBezTo>
                  <a:cubicBezTo>
                    <a:pt x="83" y="1992"/>
                    <a:pt x="63" y="1983"/>
                    <a:pt x="48" y="1974"/>
                  </a:cubicBezTo>
                  <a:cubicBezTo>
                    <a:pt x="33" y="1965"/>
                    <a:pt x="12" y="1938"/>
                    <a:pt x="2" y="192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904" name="Freeform 15"/>
            <p:cNvSpPr>
              <a:spLocks/>
            </p:cNvSpPr>
            <p:nvPr/>
          </p:nvSpPr>
          <p:spPr bwMode="auto">
            <a:xfrm>
              <a:off x="7600853" y="4317222"/>
              <a:ext cx="753933" cy="672060"/>
            </a:xfrm>
            <a:custGeom>
              <a:avLst/>
              <a:gdLst>
                <a:gd name="T0" fmla="*/ 410 w 2138"/>
                <a:gd name="T1" fmla="*/ 590 h 1932"/>
                <a:gd name="T2" fmla="*/ 514 w 2138"/>
                <a:gd name="T3" fmla="*/ 397 h 1932"/>
                <a:gd name="T4" fmla="*/ 558 w 2138"/>
                <a:gd name="T5" fmla="*/ 460 h 1932"/>
                <a:gd name="T6" fmla="*/ 643 w 2138"/>
                <a:gd name="T7" fmla="*/ 613 h 1932"/>
                <a:gd name="T8" fmla="*/ 1059 w 2138"/>
                <a:gd name="T9" fmla="*/ 270 h 1932"/>
                <a:gd name="T10" fmla="*/ 1505 w 2138"/>
                <a:gd name="T11" fmla="*/ 168 h 1932"/>
                <a:gd name="T12" fmla="*/ 1572 w 2138"/>
                <a:gd name="T13" fmla="*/ 72 h 1932"/>
                <a:gd name="T14" fmla="*/ 1654 w 2138"/>
                <a:gd name="T15" fmla="*/ 97 h 1932"/>
                <a:gd name="T16" fmla="*/ 1423 w 2138"/>
                <a:gd name="T17" fmla="*/ 239 h 1932"/>
                <a:gd name="T18" fmla="*/ 891 w 2138"/>
                <a:gd name="T19" fmla="*/ 420 h 1932"/>
                <a:gd name="T20" fmla="*/ 927 w 2138"/>
                <a:gd name="T21" fmla="*/ 607 h 1932"/>
                <a:gd name="T22" fmla="*/ 1714 w 2138"/>
                <a:gd name="T23" fmla="*/ 440 h 1932"/>
                <a:gd name="T24" fmla="*/ 1904 w 2138"/>
                <a:gd name="T25" fmla="*/ 148 h 1932"/>
                <a:gd name="T26" fmla="*/ 1989 w 2138"/>
                <a:gd name="T27" fmla="*/ 239 h 1932"/>
                <a:gd name="T28" fmla="*/ 1819 w 2138"/>
                <a:gd name="T29" fmla="*/ 426 h 1932"/>
                <a:gd name="T30" fmla="*/ 1973 w 2138"/>
                <a:gd name="T31" fmla="*/ 533 h 1932"/>
                <a:gd name="T32" fmla="*/ 2358 w 2138"/>
                <a:gd name="T33" fmla="*/ 454 h 1932"/>
                <a:gd name="T34" fmla="*/ 2060 w 2138"/>
                <a:gd name="T35" fmla="*/ 584 h 1932"/>
                <a:gd name="T36" fmla="*/ 2251 w 2138"/>
                <a:gd name="T37" fmla="*/ 754 h 1932"/>
                <a:gd name="T38" fmla="*/ 1994 w 2138"/>
                <a:gd name="T39" fmla="*/ 613 h 1932"/>
                <a:gd name="T40" fmla="*/ 1578 w 2138"/>
                <a:gd name="T41" fmla="*/ 550 h 1932"/>
                <a:gd name="T42" fmla="*/ 1267 w 2138"/>
                <a:gd name="T43" fmla="*/ 686 h 1932"/>
                <a:gd name="T44" fmla="*/ 1699 w 2138"/>
                <a:gd name="T45" fmla="*/ 987 h 1932"/>
                <a:gd name="T46" fmla="*/ 2131 w 2138"/>
                <a:gd name="T47" fmla="*/ 1055 h 1932"/>
                <a:gd name="T48" fmla="*/ 2258 w 2138"/>
                <a:gd name="T49" fmla="*/ 1049 h 1932"/>
                <a:gd name="T50" fmla="*/ 2171 w 2138"/>
                <a:gd name="T51" fmla="*/ 1188 h 1932"/>
                <a:gd name="T52" fmla="*/ 2520 w 2138"/>
                <a:gd name="T53" fmla="*/ 1185 h 1932"/>
                <a:gd name="T54" fmla="*/ 2124 w 2138"/>
                <a:gd name="T55" fmla="*/ 1202 h 1932"/>
                <a:gd name="T56" fmla="*/ 1578 w 2138"/>
                <a:gd name="T57" fmla="*/ 964 h 1932"/>
                <a:gd name="T58" fmla="*/ 1019 w 2138"/>
                <a:gd name="T59" fmla="*/ 681 h 1932"/>
                <a:gd name="T60" fmla="*/ 1097 w 2138"/>
                <a:gd name="T61" fmla="*/ 924 h 1932"/>
                <a:gd name="T62" fmla="*/ 1557 w 2138"/>
                <a:gd name="T63" fmla="*/ 1377 h 1932"/>
                <a:gd name="T64" fmla="*/ 2117 w 2138"/>
                <a:gd name="T65" fmla="*/ 1649 h 1932"/>
                <a:gd name="T66" fmla="*/ 2003 w 2138"/>
                <a:gd name="T67" fmla="*/ 1581 h 1932"/>
                <a:gd name="T68" fmla="*/ 1840 w 2138"/>
                <a:gd name="T69" fmla="*/ 1604 h 1932"/>
                <a:gd name="T70" fmla="*/ 1848 w 2138"/>
                <a:gd name="T71" fmla="*/ 1723 h 1932"/>
                <a:gd name="T72" fmla="*/ 1696 w 2138"/>
                <a:gd name="T73" fmla="*/ 1695 h 1932"/>
                <a:gd name="T74" fmla="*/ 1718 w 2138"/>
                <a:gd name="T75" fmla="*/ 1513 h 1932"/>
                <a:gd name="T76" fmla="*/ 1649 w 2138"/>
                <a:gd name="T77" fmla="*/ 1706 h 1932"/>
                <a:gd name="T78" fmla="*/ 1650 w 2138"/>
                <a:gd name="T79" fmla="*/ 1550 h 1932"/>
                <a:gd name="T80" fmla="*/ 1271 w 2138"/>
                <a:gd name="T81" fmla="*/ 1154 h 1932"/>
                <a:gd name="T82" fmla="*/ 891 w 2138"/>
                <a:gd name="T83" fmla="*/ 868 h 1932"/>
                <a:gd name="T84" fmla="*/ 905 w 2138"/>
                <a:gd name="T85" fmla="*/ 1066 h 1932"/>
                <a:gd name="T86" fmla="*/ 1002 w 2138"/>
                <a:gd name="T87" fmla="*/ 1290 h 1932"/>
                <a:gd name="T88" fmla="*/ 811 w 2138"/>
                <a:gd name="T89" fmla="*/ 913 h 1932"/>
                <a:gd name="T90" fmla="*/ 183 w 2138"/>
                <a:gd name="T91" fmla="*/ 822 h 1932"/>
                <a:gd name="T92" fmla="*/ 14 w 2138"/>
                <a:gd name="T93" fmla="*/ 678 h 19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connsiteX0" fmla="*/ 236 w 9974"/>
                <a:gd name="connsiteY0" fmla="*/ 3406 h 9929"/>
                <a:gd name="connsiteX1" fmla="*/ 994 w 9974"/>
                <a:gd name="connsiteY1" fmla="*/ 3406 h 9929"/>
                <a:gd name="connsiteX2" fmla="*/ 1611 w 9974"/>
                <a:gd name="connsiteY2" fmla="*/ 3189 h 9929"/>
                <a:gd name="connsiteX3" fmla="*/ 1868 w 9974"/>
                <a:gd name="connsiteY3" fmla="*/ 2723 h 9929"/>
                <a:gd name="connsiteX4" fmla="*/ 2037 w 9974"/>
                <a:gd name="connsiteY4" fmla="*/ 2459 h 9929"/>
                <a:gd name="connsiteX5" fmla="*/ 2023 w 9974"/>
                <a:gd name="connsiteY5" fmla="*/ 2133 h 9929"/>
                <a:gd name="connsiteX6" fmla="*/ 2121 w 9974"/>
                <a:gd name="connsiteY6" fmla="*/ 2024 h 9929"/>
                <a:gd name="connsiteX7" fmla="*/ 2149 w 9974"/>
                <a:gd name="connsiteY7" fmla="*/ 2102 h 9929"/>
                <a:gd name="connsiteX8" fmla="*/ 2200 w 9974"/>
                <a:gd name="connsiteY8" fmla="*/ 2475 h 9929"/>
                <a:gd name="connsiteX9" fmla="*/ 1981 w 9974"/>
                <a:gd name="connsiteY9" fmla="*/ 3406 h 9929"/>
                <a:gd name="connsiteX10" fmla="*/ 2537 w 9974"/>
                <a:gd name="connsiteY10" fmla="*/ 3313 h 9929"/>
                <a:gd name="connsiteX11" fmla="*/ 3070 w 9974"/>
                <a:gd name="connsiteY11" fmla="*/ 2382 h 9929"/>
                <a:gd name="connsiteX12" fmla="*/ 3604 w 9974"/>
                <a:gd name="connsiteY12" fmla="*/ 1791 h 9929"/>
                <a:gd name="connsiteX13" fmla="*/ 4184 w 9974"/>
                <a:gd name="connsiteY13" fmla="*/ 1434 h 9929"/>
                <a:gd name="connsiteX14" fmla="*/ 4894 w 9974"/>
                <a:gd name="connsiteY14" fmla="*/ 1264 h 9929"/>
                <a:gd name="connsiteX15" fmla="*/ 5343 w 9974"/>
                <a:gd name="connsiteY15" fmla="*/ 1170 h 9929"/>
                <a:gd name="connsiteX16" fmla="*/ 5952 w 9974"/>
                <a:gd name="connsiteY16" fmla="*/ 875 h 9929"/>
                <a:gd name="connsiteX17" fmla="*/ 6106 w 9974"/>
                <a:gd name="connsiteY17" fmla="*/ 658 h 9929"/>
                <a:gd name="connsiteX18" fmla="*/ 6162 w 9974"/>
                <a:gd name="connsiteY18" fmla="*/ 6 h 9929"/>
                <a:gd name="connsiteX19" fmla="*/ 6218 w 9974"/>
                <a:gd name="connsiteY19" fmla="*/ 347 h 9929"/>
                <a:gd name="connsiteX20" fmla="*/ 6485 w 9974"/>
                <a:gd name="connsiteY20" fmla="*/ 363 h 9929"/>
                <a:gd name="connsiteX21" fmla="*/ 6765 w 9974"/>
                <a:gd name="connsiteY21" fmla="*/ 161 h 9929"/>
                <a:gd name="connsiteX22" fmla="*/ 6541 w 9974"/>
                <a:gd name="connsiteY22" fmla="*/ 487 h 9929"/>
                <a:gd name="connsiteX23" fmla="*/ 6344 w 9974"/>
                <a:gd name="connsiteY23" fmla="*/ 565 h 9929"/>
                <a:gd name="connsiteX24" fmla="*/ 6157 w 9974"/>
                <a:gd name="connsiteY24" fmla="*/ 953 h 9929"/>
                <a:gd name="connsiteX25" fmla="*/ 5624 w 9974"/>
                <a:gd name="connsiteY25" fmla="*/ 1264 h 9929"/>
                <a:gd name="connsiteX26" fmla="*/ 4838 w 9974"/>
                <a:gd name="connsiteY26" fmla="*/ 1481 h 9929"/>
                <a:gd name="connsiteX27" fmla="*/ 4109 w 9974"/>
                <a:gd name="connsiteY27" fmla="*/ 1729 h 9929"/>
                <a:gd name="connsiteX28" fmla="*/ 3519 w 9974"/>
                <a:gd name="connsiteY28" fmla="*/ 2257 h 9929"/>
                <a:gd name="connsiteX29" fmla="*/ 3159 w 9974"/>
                <a:gd name="connsiteY29" fmla="*/ 2878 h 9929"/>
                <a:gd name="connsiteX30" fmla="*/ 2930 w 9974"/>
                <a:gd name="connsiteY30" fmla="*/ 3406 h 9929"/>
                <a:gd name="connsiteX31" fmla="*/ 3660 w 9974"/>
                <a:gd name="connsiteY31" fmla="*/ 3282 h 9929"/>
                <a:gd name="connsiteX32" fmla="*/ 4894 w 9974"/>
                <a:gd name="connsiteY32" fmla="*/ 2941 h 9929"/>
                <a:gd name="connsiteX33" fmla="*/ 6260 w 9974"/>
                <a:gd name="connsiteY33" fmla="*/ 2661 h 9929"/>
                <a:gd name="connsiteX34" fmla="*/ 6779 w 9974"/>
                <a:gd name="connsiteY34" fmla="*/ 2366 h 9929"/>
                <a:gd name="connsiteX35" fmla="*/ 7111 w 9974"/>
                <a:gd name="connsiteY35" fmla="*/ 1885 h 9929"/>
                <a:gd name="connsiteX36" fmla="*/ 7420 w 9974"/>
                <a:gd name="connsiteY36" fmla="*/ 1326 h 9929"/>
                <a:gd name="connsiteX37" fmla="*/ 7532 w 9974"/>
                <a:gd name="connsiteY37" fmla="*/ 767 h 9929"/>
                <a:gd name="connsiteX38" fmla="*/ 7649 w 9974"/>
                <a:gd name="connsiteY38" fmla="*/ 1139 h 9929"/>
                <a:gd name="connsiteX39" fmla="*/ 8122 w 9974"/>
                <a:gd name="connsiteY39" fmla="*/ 1139 h 9929"/>
                <a:gd name="connsiteX40" fmla="*/ 7869 w 9974"/>
                <a:gd name="connsiteY40" fmla="*/ 1264 h 9929"/>
                <a:gd name="connsiteX41" fmla="*/ 7635 w 9974"/>
                <a:gd name="connsiteY41" fmla="*/ 1496 h 9929"/>
                <a:gd name="connsiteX42" fmla="*/ 7448 w 9974"/>
                <a:gd name="connsiteY42" fmla="*/ 1885 h 9929"/>
                <a:gd name="connsiteX43" fmla="*/ 7196 w 9974"/>
                <a:gd name="connsiteY43" fmla="*/ 2288 h 9929"/>
                <a:gd name="connsiteX44" fmla="*/ 6990 w 9974"/>
                <a:gd name="connsiteY44" fmla="*/ 2614 h 9929"/>
                <a:gd name="connsiteX45" fmla="*/ 7313 w 9974"/>
                <a:gd name="connsiteY45" fmla="*/ 2770 h 9929"/>
                <a:gd name="connsiteX46" fmla="*/ 7804 w 9974"/>
                <a:gd name="connsiteY46" fmla="*/ 2878 h 9929"/>
                <a:gd name="connsiteX47" fmla="*/ 8122 w 9974"/>
                <a:gd name="connsiteY47" fmla="*/ 2785 h 9929"/>
                <a:gd name="connsiteX48" fmla="*/ 8547 w 9974"/>
                <a:gd name="connsiteY48" fmla="*/ 2459 h 9929"/>
                <a:gd name="connsiteX49" fmla="*/ 9329 w 9974"/>
                <a:gd name="connsiteY49" fmla="*/ 2444 h 9929"/>
                <a:gd name="connsiteX50" fmla="*/ 9048 w 9974"/>
                <a:gd name="connsiteY50" fmla="*/ 2444 h 9929"/>
                <a:gd name="connsiteX51" fmla="*/ 8459 w 9974"/>
                <a:gd name="connsiteY51" fmla="*/ 2847 h 9929"/>
                <a:gd name="connsiteX52" fmla="*/ 8150 w 9974"/>
                <a:gd name="connsiteY52" fmla="*/ 3158 h 9929"/>
                <a:gd name="connsiteX53" fmla="*/ 8281 w 9974"/>
                <a:gd name="connsiteY53" fmla="*/ 3468 h 9929"/>
                <a:gd name="connsiteX54" fmla="*/ 8604 w 9974"/>
                <a:gd name="connsiteY54" fmla="*/ 3826 h 9929"/>
                <a:gd name="connsiteX55" fmla="*/ 8908 w 9974"/>
                <a:gd name="connsiteY55" fmla="*/ 4090 h 9929"/>
                <a:gd name="connsiteX56" fmla="*/ 8870 w 9974"/>
                <a:gd name="connsiteY56" fmla="*/ 4229 h 9929"/>
                <a:gd name="connsiteX57" fmla="*/ 8374 w 9974"/>
                <a:gd name="connsiteY57" fmla="*/ 3810 h 9929"/>
                <a:gd name="connsiteX58" fmla="*/ 7888 w 9974"/>
                <a:gd name="connsiteY58" fmla="*/ 3313 h 9929"/>
                <a:gd name="connsiteX59" fmla="*/ 7336 w 9974"/>
                <a:gd name="connsiteY59" fmla="*/ 3065 h 9929"/>
                <a:gd name="connsiteX60" fmla="*/ 6779 w 9974"/>
                <a:gd name="connsiteY60" fmla="*/ 2925 h 9929"/>
                <a:gd name="connsiteX61" fmla="*/ 6242 w 9974"/>
                <a:gd name="connsiteY61" fmla="*/ 2972 h 9929"/>
                <a:gd name="connsiteX62" fmla="*/ 4983 w 9974"/>
                <a:gd name="connsiteY62" fmla="*/ 3236 h 9929"/>
                <a:gd name="connsiteX63" fmla="*/ 4618 w 9974"/>
                <a:gd name="connsiteY63" fmla="*/ 3360 h 9929"/>
                <a:gd name="connsiteX64" fmla="*/ 5007 w 9974"/>
                <a:gd name="connsiteY64" fmla="*/ 3717 h 9929"/>
                <a:gd name="connsiteX65" fmla="*/ 5727 w 9974"/>
                <a:gd name="connsiteY65" fmla="*/ 4369 h 9929"/>
                <a:gd name="connsiteX66" fmla="*/ 6120 w 9974"/>
                <a:gd name="connsiteY66" fmla="*/ 4804 h 9929"/>
                <a:gd name="connsiteX67" fmla="*/ 6719 w 9974"/>
                <a:gd name="connsiteY67" fmla="*/ 5363 h 9929"/>
                <a:gd name="connsiteX68" fmla="*/ 7635 w 9974"/>
                <a:gd name="connsiteY68" fmla="*/ 5860 h 9929"/>
                <a:gd name="connsiteX69" fmla="*/ 8150 w 9974"/>
                <a:gd name="connsiteY69" fmla="*/ 5984 h 9929"/>
                <a:gd name="connsiteX70" fmla="*/ 8430 w 9974"/>
                <a:gd name="connsiteY70" fmla="*/ 5736 h 9929"/>
                <a:gd name="connsiteX71" fmla="*/ 8795 w 9974"/>
                <a:gd name="connsiteY71" fmla="*/ 5611 h 9929"/>
                <a:gd name="connsiteX72" fmla="*/ 9272 w 9974"/>
                <a:gd name="connsiteY72" fmla="*/ 5798 h 9929"/>
                <a:gd name="connsiteX73" fmla="*/ 8936 w 9974"/>
                <a:gd name="connsiteY73" fmla="*/ 5705 h 9929"/>
                <a:gd name="connsiteX74" fmla="*/ 8561 w 9974"/>
                <a:gd name="connsiteY74" fmla="*/ 5829 h 9929"/>
                <a:gd name="connsiteX75" fmla="*/ 8337 w 9974"/>
                <a:gd name="connsiteY75" fmla="*/ 6124 h 9929"/>
                <a:gd name="connsiteX76" fmla="*/ 8589 w 9974"/>
                <a:gd name="connsiteY76" fmla="*/ 6465 h 9929"/>
                <a:gd name="connsiteX77" fmla="*/ 8884 w 9974"/>
                <a:gd name="connsiteY77" fmla="*/ 6605 h 9929"/>
                <a:gd name="connsiteX78" fmla="*/ 9417 w 9974"/>
                <a:gd name="connsiteY78" fmla="*/ 6559 h 9929"/>
                <a:gd name="connsiteX79" fmla="*/ 9974 w 9974"/>
                <a:gd name="connsiteY79" fmla="*/ 6450 h 9929"/>
                <a:gd name="connsiteX80" fmla="*/ 9497 w 9974"/>
                <a:gd name="connsiteY80" fmla="*/ 6667 h 9929"/>
                <a:gd name="connsiteX81" fmla="*/ 8767 w 9974"/>
                <a:gd name="connsiteY81" fmla="*/ 6760 h 9929"/>
                <a:gd name="connsiteX82" fmla="*/ 8402 w 9974"/>
                <a:gd name="connsiteY82" fmla="*/ 6543 h 9929"/>
                <a:gd name="connsiteX83" fmla="*/ 8042 w 9974"/>
                <a:gd name="connsiteY83" fmla="*/ 6186 h 9929"/>
                <a:gd name="connsiteX84" fmla="*/ 7364 w 9974"/>
                <a:gd name="connsiteY84" fmla="*/ 5953 h 9929"/>
                <a:gd name="connsiteX85" fmla="*/ 6242 w 9974"/>
                <a:gd name="connsiteY85" fmla="*/ 5239 h 9929"/>
                <a:gd name="connsiteX86" fmla="*/ 5315 w 9974"/>
                <a:gd name="connsiteY86" fmla="*/ 4276 h 9929"/>
                <a:gd name="connsiteX87" fmla="*/ 4670 w 9974"/>
                <a:gd name="connsiteY87" fmla="*/ 3779 h 9929"/>
                <a:gd name="connsiteX88" fmla="*/ 4024 w 9974"/>
                <a:gd name="connsiteY88" fmla="*/ 3686 h 9929"/>
                <a:gd name="connsiteX89" fmla="*/ 2874 w 9974"/>
                <a:gd name="connsiteY89" fmla="*/ 4059 h 9929"/>
                <a:gd name="connsiteX90" fmla="*/ 3295 w 9974"/>
                <a:gd name="connsiteY90" fmla="*/ 4276 h 9929"/>
                <a:gd name="connsiteX91" fmla="*/ 4333 w 9974"/>
                <a:gd name="connsiteY91" fmla="*/ 5021 h 9929"/>
                <a:gd name="connsiteX92" fmla="*/ 4941 w 9974"/>
                <a:gd name="connsiteY92" fmla="*/ 5767 h 9929"/>
                <a:gd name="connsiteX93" fmla="*/ 5460 w 9974"/>
                <a:gd name="connsiteY93" fmla="*/ 6559 h 9929"/>
                <a:gd name="connsiteX94" fmla="*/ 6157 w 9974"/>
                <a:gd name="connsiteY94" fmla="*/ 7506 h 9929"/>
                <a:gd name="connsiteX95" fmla="*/ 6971 w 9974"/>
                <a:gd name="connsiteY95" fmla="*/ 8127 h 9929"/>
                <a:gd name="connsiteX96" fmla="*/ 7832 w 9974"/>
                <a:gd name="connsiteY96" fmla="*/ 8391 h 9929"/>
                <a:gd name="connsiteX97" fmla="*/ 8374 w 9974"/>
                <a:gd name="connsiteY97" fmla="*/ 8996 h 9929"/>
                <a:gd name="connsiteX98" fmla="*/ 8543 w 9974"/>
                <a:gd name="connsiteY98" fmla="*/ 9307 h 9929"/>
                <a:gd name="connsiteX99" fmla="*/ 8346 w 9974"/>
                <a:gd name="connsiteY99" fmla="*/ 9090 h 9929"/>
                <a:gd name="connsiteX100" fmla="*/ 7925 w 9974"/>
                <a:gd name="connsiteY100" fmla="*/ 8624 h 9929"/>
                <a:gd name="connsiteX101" fmla="*/ 7448 w 9974"/>
                <a:gd name="connsiteY101" fmla="*/ 8406 h 9929"/>
                <a:gd name="connsiteX102" fmla="*/ 7111 w 9974"/>
                <a:gd name="connsiteY102" fmla="*/ 8437 h 9929"/>
                <a:gd name="connsiteX103" fmla="*/ 7280 w 9974"/>
                <a:gd name="connsiteY103" fmla="*/ 8748 h 9929"/>
                <a:gd name="connsiteX104" fmla="*/ 7397 w 9974"/>
                <a:gd name="connsiteY104" fmla="*/ 9229 h 9929"/>
                <a:gd name="connsiteX105" fmla="*/ 7280 w 9974"/>
                <a:gd name="connsiteY105" fmla="*/ 9928 h 9929"/>
                <a:gd name="connsiteX106" fmla="*/ 7308 w 9974"/>
                <a:gd name="connsiteY106" fmla="*/ 9400 h 9929"/>
                <a:gd name="connsiteX107" fmla="*/ 7214 w 9974"/>
                <a:gd name="connsiteY107" fmla="*/ 8919 h 9929"/>
                <a:gd name="connsiteX108" fmla="*/ 6892 w 9974"/>
                <a:gd name="connsiteY108" fmla="*/ 8950 h 9929"/>
                <a:gd name="connsiteX109" fmla="*/ 6709 w 9974"/>
                <a:gd name="connsiteY109" fmla="*/ 9245 h 9929"/>
                <a:gd name="connsiteX110" fmla="*/ 7088 w 9974"/>
                <a:gd name="connsiteY110" fmla="*/ 8779 h 9929"/>
                <a:gd name="connsiteX111" fmla="*/ 6971 w 9974"/>
                <a:gd name="connsiteY111" fmla="*/ 8593 h 9929"/>
                <a:gd name="connsiteX112" fmla="*/ 6793 w 9974"/>
                <a:gd name="connsiteY112" fmla="*/ 8251 h 9929"/>
                <a:gd name="connsiteX113" fmla="*/ 6578 w 9974"/>
                <a:gd name="connsiteY113" fmla="*/ 8127 h 9929"/>
                <a:gd name="connsiteX114" fmla="*/ 6691 w 9974"/>
                <a:gd name="connsiteY114" fmla="*/ 8468 h 9929"/>
                <a:gd name="connsiteX115" fmla="*/ 6522 w 9974"/>
                <a:gd name="connsiteY115" fmla="*/ 9307 h 9929"/>
                <a:gd name="connsiteX116" fmla="*/ 6270 w 9974"/>
                <a:gd name="connsiteY116" fmla="*/ 9493 h 9929"/>
                <a:gd name="connsiteX117" fmla="*/ 6466 w 9974"/>
                <a:gd name="connsiteY117" fmla="*/ 9152 h 9929"/>
                <a:gd name="connsiteX118" fmla="*/ 6527 w 9974"/>
                <a:gd name="connsiteY118" fmla="*/ 8453 h 9929"/>
                <a:gd name="connsiteX119" fmla="*/ 6073 w 9974"/>
                <a:gd name="connsiteY119" fmla="*/ 7661 h 9929"/>
                <a:gd name="connsiteX120" fmla="*/ 5657 w 9974"/>
                <a:gd name="connsiteY120" fmla="*/ 7164 h 9929"/>
                <a:gd name="connsiteX121" fmla="*/ 5025 w 9974"/>
                <a:gd name="connsiteY121" fmla="*/ 6279 h 9929"/>
                <a:gd name="connsiteX122" fmla="*/ 4618 w 9974"/>
                <a:gd name="connsiteY122" fmla="*/ 5736 h 9929"/>
                <a:gd name="connsiteX123" fmla="*/ 4113 w 9974"/>
                <a:gd name="connsiteY123" fmla="*/ 5177 h 9929"/>
                <a:gd name="connsiteX124" fmla="*/ 3519 w 9974"/>
                <a:gd name="connsiteY124" fmla="*/ 4711 h 9929"/>
                <a:gd name="connsiteX125" fmla="*/ 3126 w 9974"/>
                <a:gd name="connsiteY125" fmla="*/ 4524 h 9929"/>
                <a:gd name="connsiteX126" fmla="*/ 3379 w 9974"/>
                <a:gd name="connsiteY126" fmla="*/ 4928 h 9929"/>
                <a:gd name="connsiteX127" fmla="*/ 3575 w 9974"/>
                <a:gd name="connsiteY127" fmla="*/ 5798 h 9929"/>
                <a:gd name="connsiteX128" fmla="*/ 3650 w 9974"/>
                <a:gd name="connsiteY128" fmla="*/ 6201 h 9929"/>
                <a:gd name="connsiteX129" fmla="*/ 3716 w 9974"/>
                <a:gd name="connsiteY129" fmla="*/ 6512 h 9929"/>
                <a:gd name="connsiteX130" fmla="*/ 3959 w 9974"/>
                <a:gd name="connsiteY130" fmla="*/ 7024 h 9929"/>
                <a:gd name="connsiteX131" fmla="*/ 3688 w 9974"/>
                <a:gd name="connsiteY131" fmla="*/ 6543 h 9929"/>
                <a:gd name="connsiteX132" fmla="*/ 3407 w 9974"/>
                <a:gd name="connsiteY132" fmla="*/ 5673 h 9929"/>
                <a:gd name="connsiteX133" fmla="*/ 3201 w 9974"/>
                <a:gd name="connsiteY133" fmla="*/ 4959 h 9929"/>
                <a:gd name="connsiteX134" fmla="*/ 2537 w 9974"/>
                <a:gd name="connsiteY134" fmla="*/ 4369 h 9929"/>
                <a:gd name="connsiteX135" fmla="*/ 1555 w 9974"/>
                <a:gd name="connsiteY135" fmla="*/ 4431 h 9929"/>
                <a:gd name="connsiteX136" fmla="*/ 713 w 9974"/>
                <a:gd name="connsiteY136" fmla="*/ 4462 h 9929"/>
                <a:gd name="connsiteX137" fmla="*/ 180 w 9974"/>
                <a:gd name="connsiteY137" fmla="*/ 4400 h 9929"/>
                <a:gd name="connsiteX138" fmla="*/ 11 w 9974"/>
                <a:gd name="connsiteY138" fmla="*/ 4027 h 9929"/>
                <a:gd name="connsiteX139" fmla="*/ 44 w 9974"/>
                <a:gd name="connsiteY139" fmla="*/ 3670 h 9929"/>
                <a:gd name="connsiteX140" fmla="*/ 236 w 9974"/>
                <a:gd name="connsiteY140" fmla="*/ 3406 h 9929"/>
                <a:gd name="connsiteX0" fmla="*/ 237 w 10000"/>
                <a:gd name="connsiteY0" fmla="*/ 3430 h 10000"/>
                <a:gd name="connsiteX1" fmla="*/ 997 w 10000"/>
                <a:gd name="connsiteY1" fmla="*/ 3430 h 10000"/>
                <a:gd name="connsiteX2" fmla="*/ 1615 w 10000"/>
                <a:gd name="connsiteY2" fmla="*/ 3212 h 10000"/>
                <a:gd name="connsiteX3" fmla="*/ 2042 w 10000"/>
                <a:gd name="connsiteY3" fmla="*/ 2477 h 10000"/>
                <a:gd name="connsiteX4" fmla="*/ 2028 w 10000"/>
                <a:gd name="connsiteY4" fmla="*/ 2148 h 10000"/>
                <a:gd name="connsiteX5" fmla="*/ 2127 w 10000"/>
                <a:gd name="connsiteY5" fmla="*/ 2038 h 10000"/>
                <a:gd name="connsiteX6" fmla="*/ 2155 w 10000"/>
                <a:gd name="connsiteY6" fmla="*/ 2117 h 10000"/>
                <a:gd name="connsiteX7" fmla="*/ 2206 w 10000"/>
                <a:gd name="connsiteY7" fmla="*/ 2493 h 10000"/>
                <a:gd name="connsiteX8" fmla="*/ 1986 w 10000"/>
                <a:gd name="connsiteY8" fmla="*/ 3430 h 10000"/>
                <a:gd name="connsiteX9" fmla="*/ 2544 w 10000"/>
                <a:gd name="connsiteY9" fmla="*/ 3337 h 10000"/>
                <a:gd name="connsiteX10" fmla="*/ 3078 w 10000"/>
                <a:gd name="connsiteY10" fmla="*/ 2399 h 10000"/>
                <a:gd name="connsiteX11" fmla="*/ 3613 w 10000"/>
                <a:gd name="connsiteY11" fmla="*/ 1804 h 10000"/>
                <a:gd name="connsiteX12" fmla="*/ 4195 w 10000"/>
                <a:gd name="connsiteY12" fmla="*/ 1444 h 10000"/>
                <a:gd name="connsiteX13" fmla="*/ 4907 w 10000"/>
                <a:gd name="connsiteY13" fmla="*/ 1273 h 10000"/>
                <a:gd name="connsiteX14" fmla="*/ 5357 w 10000"/>
                <a:gd name="connsiteY14" fmla="*/ 1178 h 10000"/>
                <a:gd name="connsiteX15" fmla="*/ 5968 w 10000"/>
                <a:gd name="connsiteY15" fmla="*/ 881 h 10000"/>
                <a:gd name="connsiteX16" fmla="*/ 6122 w 10000"/>
                <a:gd name="connsiteY16" fmla="*/ 663 h 10000"/>
                <a:gd name="connsiteX17" fmla="*/ 6178 w 10000"/>
                <a:gd name="connsiteY17" fmla="*/ 6 h 10000"/>
                <a:gd name="connsiteX18" fmla="*/ 6234 w 10000"/>
                <a:gd name="connsiteY18" fmla="*/ 349 h 10000"/>
                <a:gd name="connsiteX19" fmla="*/ 6502 w 10000"/>
                <a:gd name="connsiteY19" fmla="*/ 366 h 10000"/>
                <a:gd name="connsiteX20" fmla="*/ 6783 w 10000"/>
                <a:gd name="connsiteY20" fmla="*/ 162 h 10000"/>
                <a:gd name="connsiteX21" fmla="*/ 6558 w 10000"/>
                <a:gd name="connsiteY21" fmla="*/ 490 h 10000"/>
                <a:gd name="connsiteX22" fmla="*/ 6361 w 10000"/>
                <a:gd name="connsiteY22" fmla="*/ 569 h 10000"/>
                <a:gd name="connsiteX23" fmla="*/ 6173 w 10000"/>
                <a:gd name="connsiteY23" fmla="*/ 960 h 10000"/>
                <a:gd name="connsiteX24" fmla="*/ 5639 w 10000"/>
                <a:gd name="connsiteY24" fmla="*/ 1273 h 10000"/>
                <a:gd name="connsiteX25" fmla="*/ 4851 w 10000"/>
                <a:gd name="connsiteY25" fmla="*/ 1492 h 10000"/>
                <a:gd name="connsiteX26" fmla="*/ 4120 w 10000"/>
                <a:gd name="connsiteY26" fmla="*/ 1741 h 10000"/>
                <a:gd name="connsiteX27" fmla="*/ 3528 w 10000"/>
                <a:gd name="connsiteY27" fmla="*/ 2273 h 10000"/>
                <a:gd name="connsiteX28" fmla="*/ 3167 w 10000"/>
                <a:gd name="connsiteY28" fmla="*/ 2899 h 10000"/>
                <a:gd name="connsiteX29" fmla="*/ 2938 w 10000"/>
                <a:gd name="connsiteY29" fmla="*/ 3430 h 10000"/>
                <a:gd name="connsiteX30" fmla="*/ 3670 w 10000"/>
                <a:gd name="connsiteY30" fmla="*/ 3305 h 10000"/>
                <a:gd name="connsiteX31" fmla="*/ 4907 w 10000"/>
                <a:gd name="connsiteY31" fmla="*/ 2962 h 10000"/>
                <a:gd name="connsiteX32" fmla="*/ 6276 w 10000"/>
                <a:gd name="connsiteY32" fmla="*/ 2680 h 10000"/>
                <a:gd name="connsiteX33" fmla="*/ 6797 w 10000"/>
                <a:gd name="connsiteY33" fmla="*/ 2383 h 10000"/>
                <a:gd name="connsiteX34" fmla="*/ 7130 w 10000"/>
                <a:gd name="connsiteY34" fmla="*/ 1898 h 10000"/>
                <a:gd name="connsiteX35" fmla="*/ 7439 w 10000"/>
                <a:gd name="connsiteY35" fmla="*/ 1335 h 10000"/>
                <a:gd name="connsiteX36" fmla="*/ 7552 w 10000"/>
                <a:gd name="connsiteY36" fmla="*/ 772 h 10000"/>
                <a:gd name="connsiteX37" fmla="*/ 7669 w 10000"/>
                <a:gd name="connsiteY37" fmla="*/ 1147 h 10000"/>
                <a:gd name="connsiteX38" fmla="*/ 8143 w 10000"/>
                <a:gd name="connsiteY38" fmla="*/ 1147 h 10000"/>
                <a:gd name="connsiteX39" fmla="*/ 7890 w 10000"/>
                <a:gd name="connsiteY39" fmla="*/ 1273 h 10000"/>
                <a:gd name="connsiteX40" fmla="*/ 7655 w 10000"/>
                <a:gd name="connsiteY40" fmla="*/ 1507 h 10000"/>
                <a:gd name="connsiteX41" fmla="*/ 7467 w 10000"/>
                <a:gd name="connsiteY41" fmla="*/ 1898 h 10000"/>
                <a:gd name="connsiteX42" fmla="*/ 7215 w 10000"/>
                <a:gd name="connsiteY42" fmla="*/ 2304 h 10000"/>
                <a:gd name="connsiteX43" fmla="*/ 7008 w 10000"/>
                <a:gd name="connsiteY43" fmla="*/ 2633 h 10000"/>
                <a:gd name="connsiteX44" fmla="*/ 7332 w 10000"/>
                <a:gd name="connsiteY44" fmla="*/ 2790 h 10000"/>
                <a:gd name="connsiteX45" fmla="*/ 7824 w 10000"/>
                <a:gd name="connsiteY45" fmla="*/ 2899 h 10000"/>
                <a:gd name="connsiteX46" fmla="*/ 8143 w 10000"/>
                <a:gd name="connsiteY46" fmla="*/ 2805 h 10000"/>
                <a:gd name="connsiteX47" fmla="*/ 8569 w 10000"/>
                <a:gd name="connsiteY47" fmla="*/ 2477 h 10000"/>
                <a:gd name="connsiteX48" fmla="*/ 9353 w 10000"/>
                <a:gd name="connsiteY48" fmla="*/ 2461 h 10000"/>
                <a:gd name="connsiteX49" fmla="*/ 9072 w 10000"/>
                <a:gd name="connsiteY49" fmla="*/ 2461 h 10000"/>
                <a:gd name="connsiteX50" fmla="*/ 8481 w 10000"/>
                <a:gd name="connsiteY50" fmla="*/ 2867 h 10000"/>
                <a:gd name="connsiteX51" fmla="*/ 8171 w 10000"/>
                <a:gd name="connsiteY51" fmla="*/ 3181 h 10000"/>
                <a:gd name="connsiteX52" fmla="*/ 8303 w 10000"/>
                <a:gd name="connsiteY52" fmla="*/ 3493 h 10000"/>
                <a:gd name="connsiteX53" fmla="*/ 8626 w 10000"/>
                <a:gd name="connsiteY53" fmla="*/ 3853 h 10000"/>
                <a:gd name="connsiteX54" fmla="*/ 8931 w 10000"/>
                <a:gd name="connsiteY54" fmla="*/ 4119 h 10000"/>
                <a:gd name="connsiteX55" fmla="*/ 8893 w 10000"/>
                <a:gd name="connsiteY55" fmla="*/ 4259 h 10000"/>
                <a:gd name="connsiteX56" fmla="*/ 8396 w 10000"/>
                <a:gd name="connsiteY56" fmla="*/ 3837 h 10000"/>
                <a:gd name="connsiteX57" fmla="*/ 7909 w 10000"/>
                <a:gd name="connsiteY57" fmla="*/ 3337 h 10000"/>
                <a:gd name="connsiteX58" fmla="*/ 7355 w 10000"/>
                <a:gd name="connsiteY58" fmla="*/ 3087 h 10000"/>
                <a:gd name="connsiteX59" fmla="*/ 6797 w 10000"/>
                <a:gd name="connsiteY59" fmla="*/ 2946 h 10000"/>
                <a:gd name="connsiteX60" fmla="*/ 6258 w 10000"/>
                <a:gd name="connsiteY60" fmla="*/ 2993 h 10000"/>
                <a:gd name="connsiteX61" fmla="*/ 4996 w 10000"/>
                <a:gd name="connsiteY61" fmla="*/ 3259 h 10000"/>
                <a:gd name="connsiteX62" fmla="*/ 4630 w 10000"/>
                <a:gd name="connsiteY62" fmla="*/ 3384 h 10000"/>
                <a:gd name="connsiteX63" fmla="*/ 5020 w 10000"/>
                <a:gd name="connsiteY63" fmla="*/ 3744 h 10000"/>
                <a:gd name="connsiteX64" fmla="*/ 5742 w 10000"/>
                <a:gd name="connsiteY64" fmla="*/ 4400 h 10000"/>
                <a:gd name="connsiteX65" fmla="*/ 6136 w 10000"/>
                <a:gd name="connsiteY65" fmla="*/ 4838 h 10000"/>
                <a:gd name="connsiteX66" fmla="*/ 6737 w 10000"/>
                <a:gd name="connsiteY66" fmla="*/ 5401 h 10000"/>
                <a:gd name="connsiteX67" fmla="*/ 7655 w 10000"/>
                <a:gd name="connsiteY67" fmla="*/ 5902 h 10000"/>
                <a:gd name="connsiteX68" fmla="*/ 8171 w 10000"/>
                <a:gd name="connsiteY68" fmla="*/ 6027 h 10000"/>
                <a:gd name="connsiteX69" fmla="*/ 8452 w 10000"/>
                <a:gd name="connsiteY69" fmla="*/ 5777 h 10000"/>
                <a:gd name="connsiteX70" fmla="*/ 8818 w 10000"/>
                <a:gd name="connsiteY70" fmla="*/ 5651 h 10000"/>
                <a:gd name="connsiteX71" fmla="*/ 9296 w 10000"/>
                <a:gd name="connsiteY71" fmla="*/ 5839 h 10000"/>
                <a:gd name="connsiteX72" fmla="*/ 8959 w 10000"/>
                <a:gd name="connsiteY72" fmla="*/ 5746 h 10000"/>
                <a:gd name="connsiteX73" fmla="*/ 8583 w 10000"/>
                <a:gd name="connsiteY73" fmla="*/ 5871 h 10000"/>
                <a:gd name="connsiteX74" fmla="*/ 8359 w 10000"/>
                <a:gd name="connsiteY74" fmla="*/ 6168 h 10000"/>
                <a:gd name="connsiteX75" fmla="*/ 8611 w 10000"/>
                <a:gd name="connsiteY75" fmla="*/ 6511 h 10000"/>
                <a:gd name="connsiteX76" fmla="*/ 8907 w 10000"/>
                <a:gd name="connsiteY76" fmla="*/ 6652 h 10000"/>
                <a:gd name="connsiteX77" fmla="*/ 9442 w 10000"/>
                <a:gd name="connsiteY77" fmla="*/ 6606 h 10000"/>
                <a:gd name="connsiteX78" fmla="*/ 10000 w 10000"/>
                <a:gd name="connsiteY78" fmla="*/ 6496 h 10000"/>
                <a:gd name="connsiteX79" fmla="*/ 9522 w 10000"/>
                <a:gd name="connsiteY79" fmla="*/ 6715 h 10000"/>
                <a:gd name="connsiteX80" fmla="*/ 8790 w 10000"/>
                <a:gd name="connsiteY80" fmla="*/ 6808 h 10000"/>
                <a:gd name="connsiteX81" fmla="*/ 8424 w 10000"/>
                <a:gd name="connsiteY81" fmla="*/ 6590 h 10000"/>
                <a:gd name="connsiteX82" fmla="*/ 8063 w 10000"/>
                <a:gd name="connsiteY82" fmla="*/ 6230 h 10000"/>
                <a:gd name="connsiteX83" fmla="*/ 7383 w 10000"/>
                <a:gd name="connsiteY83" fmla="*/ 5996 h 10000"/>
                <a:gd name="connsiteX84" fmla="*/ 6258 w 10000"/>
                <a:gd name="connsiteY84" fmla="*/ 5276 h 10000"/>
                <a:gd name="connsiteX85" fmla="*/ 5329 w 10000"/>
                <a:gd name="connsiteY85" fmla="*/ 4307 h 10000"/>
                <a:gd name="connsiteX86" fmla="*/ 4682 w 10000"/>
                <a:gd name="connsiteY86" fmla="*/ 3806 h 10000"/>
                <a:gd name="connsiteX87" fmla="*/ 4034 w 10000"/>
                <a:gd name="connsiteY87" fmla="*/ 3712 h 10000"/>
                <a:gd name="connsiteX88" fmla="*/ 2881 w 10000"/>
                <a:gd name="connsiteY88" fmla="*/ 4088 h 10000"/>
                <a:gd name="connsiteX89" fmla="*/ 3304 w 10000"/>
                <a:gd name="connsiteY89" fmla="*/ 4307 h 10000"/>
                <a:gd name="connsiteX90" fmla="*/ 4344 w 10000"/>
                <a:gd name="connsiteY90" fmla="*/ 5057 h 10000"/>
                <a:gd name="connsiteX91" fmla="*/ 4954 w 10000"/>
                <a:gd name="connsiteY91" fmla="*/ 5808 h 10000"/>
                <a:gd name="connsiteX92" fmla="*/ 5474 w 10000"/>
                <a:gd name="connsiteY92" fmla="*/ 6606 h 10000"/>
                <a:gd name="connsiteX93" fmla="*/ 6173 w 10000"/>
                <a:gd name="connsiteY93" fmla="*/ 7560 h 10000"/>
                <a:gd name="connsiteX94" fmla="*/ 6989 w 10000"/>
                <a:gd name="connsiteY94" fmla="*/ 8185 h 10000"/>
                <a:gd name="connsiteX95" fmla="*/ 7852 w 10000"/>
                <a:gd name="connsiteY95" fmla="*/ 8451 h 10000"/>
                <a:gd name="connsiteX96" fmla="*/ 8396 w 10000"/>
                <a:gd name="connsiteY96" fmla="*/ 9060 h 10000"/>
                <a:gd name="connsiteX97" fmla="*/ 8565 w 10000"/>
                <a:gd name="connsiteY97" fmla="*/ 9374 h 10000"/>
                <a:gd name="connsiteX98" fmla="*/ 8368 w 10000"/>
                <a:gd name="connsiteY98" fmla="*/ 9155 h 10000"/>
                <a:gd name="connsiteX99" fmla="*/ 7946 w 10000"/>
                <a:gd name="connsiteY99" fmla="*/ 8686 h 10000"/>
                <a:gd name="connsiteX100" fmla="*/ 7467 w 10000"/>
                <a:gd name="connsiteY100" fmla="*/ 8466 h 10000"/>
                <a:gd name="connsiteX101" fmla="*/ 7130 w 10000"/>
                <a:gd name="connsiteY101" fmla="*/ 8497 h 10000"/>
                <a:gd name="connsiteX102" fmla="*/ 7299 w 10000"/>
                <a:gd name="connsiteY102" fmla="*/ 8811 h 10000"/>
                <a:gd name="connsiteX103" fmla="*/ 7416 w 10000"/>
                <a:gd name="connsiteY103" fmla="*/ 9295 h 10000"/>
                <a:gd name="connsiteX104" fmla="*/ 7299 w 10000"/>
                <a:gd name="connsiteY104" fmla="*/ 9999 h 10000"/>
                <a:gd name="connsiteX105" fmla="*/ 7327 w 10000"/>
                <a:gd name="connsiteY105" fmla="*/ 9467 h 10000"/>
                <a:gd name="connsiteX106" fmla="*/ 7233 w 10000"/>
                <a:gd name="connsiteY106" fmla="*/ 8983 h 10000"/>
                <a:gd name="connsiteX107" fmla="*/ 6910 w 10000"/>
                <a:gd name="connsiteY107" fmla="*/ 9014 h 10000"/>
                <a:gd name="connsiteX108" fmla="*/ 6726 w 10000"/>
                <a:gd name="connsiteY108" fmla="*/ 9311 h 10000"/>
                <a:gd name="connsiteX109" fmla="*/ 7106 w 10000"/>
                <a:gd name="connsiteY109" fmla="*/ 8842 h 10000"/>
                <a:gd name="connsiteX110" fmla="*/ 6989 w 10000"/>
                <a:gd name="connsiteY110" fmla="*/ 8654 h 10000"/>
                <a:gd name="connsiteX111" fmla="*/ 6811 w 10000"/>
                <a:gd name="connsiteY111" fmla="*/ 8310 h 10000"/>
                <a:gd name="connsiteX112" fmla="*/ 6595 w 10000"/>
                <a:gd name="connsiteY112" fmla="*/ 8185 h 10000"/>
                <a:gd name="connsiteX113" fmla="*/ 6708 w 10000"/>
                <a:gd name="connsiteY113" fmla="*/ 8529 h 10000"/>
                <a:gd name="connsiteX114" fmla="*/ 6539 w 10000"/>
                <a:gd name="connsiteY114" fmla="*/ 9374 h 10000"/>
                <a:gd name="connsiteX115" fmla="*/ 6286 w 10000"/>
                <a:gd name="connsiteY115" fmla="*/ 9561 h 10000"/>
                <a:gd name="connsiteX116" fmla="*/ 6483 w 10000"/>
                <a:gd name="connsiteY116" fmla="*/ 9217 h 10000"/>
                <a:gd name="connsiteX117" fmla="*/ 6544 w 10000"/>
                <a:gd name="connsiteY117" fmla="*/ 8513 h 10000"/>
                <a:gd name="connsiteX118" fmla="*/ 6089 w 10000"/>
                <a:gd name="connsiteY118" fmla="*/ 7716 h 10000"/>
                <a:gd name="connsiteX119" fmla="*/ 5672 w 10000"/>
                <a:gd name="connsiteY119" fmla="*/ 7215 h 10000"/>
                <a:gd name="connsiteX120" fmla="*/ 5038 w 10000"/>
                <a:gd name="connsiteY120" fmla="*/ 6324 h 10000"/>
                <a:gd name="connsiteX121" fmla="*/ 4630 w 10000"/>
                <a:gd name="connsiteY121" fmla="*/ 5777 h 10000"/>
                <a:gd name="connsiteX122" fmla="*/ 4124 w 10000"/>
                <a:gd name="connsiteY122" fmla="*/ 5214 h 10000"/>
                <a:gd name="connsiteX123" fmla="*/ 3528 w 10000"/>
                <a:gd name="connsiteY123" fmla="*/ 4745 h 10000"/>
                <a:gd name="connsiteX124" fmla="*/ 3134 w 10000"/>
                <a:gd name="connsiteY124" fmla="*/ 4556 h 10000"/>
                <a:gd name="connsiteX125" fmla="*/ 3388 w 10000"/>
                <a:gd name="connsiteY125" fmla="*/ 4963 h 10000"/>
                <a:gd name="connsiteX126" fmla="*/ 3584 w 10000"/>
                <a:gd name="connsiteY126" fmla="*/ 5839 h 10000"/>
                <a:gd name="connsiteX127" fmla="*/ 3660 w 10000"/>
                <a:gd name="connsiteY127" fmla="*/ 6245 h 10000"/>
                <a:gd name="connsiteX128" fmla="*/ 3726 w 10000"/>
                <a:gd name="connsiteY128" fmla="*/ 6559 h 10000"/>
                <a:gd name="connsiteX129" fmla="*/ 3969 w 10000"/>
                <a:gd name="connsiteY129" fmla="*/ 7074 h 10000"/>
                <a:gd name="connsiteX130" fmla="*/ 3698 w 10000"/>
                <a:gd name="connsiteY130" fmla="*/ 6590 h 10000"/>
                <a:gd name="connsiteX131" fmla="*/ 3416 w 10000"/>
                <a:gd name="connsiteY131" fmla="*/ 5714 h 10000"/>
                <a:gd name="connsiteX132" fmla="*/ 3209 w 10000"/>
                <a:gd name="connsiteY132" fmla="*/ 4994 h 10000"/>
                <a:gd name="connsiteX133" fmla="*/ 2544 w 10000"/>
                <a:gd name="connsiteY133" fmla="*/ 4400 h 10000"/>
                <a:gd name="connsiteX134" fmla="*/ 1559 w 10000"/>
                <a:gd name="connsiteY134" fmla="*/ 4463 h 10000"/>
                <a:gd name="connsiteX135" fmla="*/ 715 w 10000"/>
                <a:gd name="connsiteY135" fmla="*/ 4494 h 10000"/>
                <a:gd name="connsiteX136" fmla="*/ 180 w 10000"/>
                <a:gd name="connsiteY136" fmla="*/ 4431 h 10000"/>
                <a:gd name="connsiteX137" fmla="*/ 11 w 10000"/>
                <a:gd name="connsiteY137" fmla="*/ 4056 h 10000"/>
                <a:gd name="connsiteX138" fmla="*/ 44 w 10000"/>
                <a:gd name="connsiteY138" fmla="*/ 3696 h 10000"/>
                <a:gd name="connsiteX139" fmla="*/ 237 w 10000"/>
                <a:gd name="connsiteY139" fmla="*/ 3430 h 10000"/>
                <a:gd name="connsiteX0" fmla="*/ 237 w 10000"/>
                <a:gd name="connsiteY0" fmla="*/ 3430 h 10000"/>
                <a:gd name="connsiteX1" fmla="*/ 997 w 10000"/>
                <a:gd name="connsiteY1" fmla="*/ 3430 h 10000"/>
                <a:gd name="connsiteX2" fmla="*/ 1615 w 10000"/>
                <a:gd name="connsiteY2" fmla="*/ 3212 h 10000"/>
                <a:gd name="connsiteX3" fmla="*/ 2042 w 10000"/>
                <a:gd name="connsiteY3" fmla="*/ 2477 h 10000"/>
                <a:gd name="connsiteX4" fmla="*/ 2028 w 10000"/>
                <a:gd name="connsiteY4" fmla="*/ 2148 h 10000"/>
                <a:gd name="connsiteX5" fmla="*/ 2127 w 10000"/>
                <a:gd name="connsiteY5" fmla="*/ 2038 h 10000"/>
                <a:gd name="connsiteX6" fmla="*/ 2206 w 10000"/>
                <a:gd name="connsiteY6" fmla="*/ 2493 h 10000"/>
                <a:gd name="connsiteX7" fmla="*/ 1986 w 10000"/>
                <a:gd name="connsiteY7" fmla="*/ 3430 h 10000"/>
                <a:gd name="connsiteX8" fmla="*/ 2544 w 10000"/>
                <a:gd name="connsiteY8" fmla="*/ 3337 h 10000"/>
                <a:gd name="connsiteX9" fmla="*/ 3078 w 10000"/>
                <a:gd name="connsiteY9" fmla="*/ 2399 h 10000"/>
                <a:gd name="connsiteX10" fmla="*/ 3613 w 10000"/>
                <a:gd name="connsiteY10" fmla="*/ 1804 h 10000"/>
                <a:gd name="connsiteX11" fmla="*/ 4195 w 10000"/>
                <a:gd name="connsiteY11" fmla="*/ 1444 h 10000"/>
                <a:gd name="connsiteX12" fmla="*/ 4907 w 10000"/>
                <a:gd name="connsiteY12" fmla="*/ 1273 h 10000"/>
                <a:gd name="connsiteX13" fmla="*/ 5357 w 10000"/>
                <a:gd name="connsiteY13" fmla="*/ 1178 h 10000"/>
                <a:gd name="connsiteX14" fmla="*/ 5968 w 10000"/>
                <a:gd name="connsiteY14" fmla="*/ 881 h 10000"/>
                <a:gd name="connsiteX15" fmla="*/ 6122 w 10000"/>
                <a:gd name="connsiteY15" fmla="*/ 663 h 10000"/>
                <a:gd name="connsiteX16" fmla="*/ 6178 w 10000"/>
                <a:gd name="connsiteY16" fmla="*/ 6 h 10000"/>
                <a:gd name="connsiteX17" fmla="*/ 6234 w 10000"/>
                <a:gd name="connsiteY17" fmla="*/ 349 h 10000"/>
                <a:gd name="connsiteX18" fmla="*/ 6502 w 10000"/>
                <a:gd name="connsiteY18" fmla="*/ 366 h 10000"/>
                <a:gd name="connsiteX19" fmla="*/ 6783 w 10000"/>
                <a:gd name="connsiteY19" fmla="*/ 162 h 10000"/>
                <a:gd name="connsiteX20" fmla="*/ 6558 w 10000"/>
                <a:gd name="connsiteY20" fmla="*/ 490 h 10000"/>
                <a:gd name="connsiteX21" fmla="*/ 6361 w 10000"/>
                <a:gd name="connsiteY21" fmla="*/ 569 h 10000"/>
                <a:gd name="connsiteX22" fmla="*/ 6173 w 10000"/>
                <a:gd name="connsiteY22" fmla="*/ 960 h 10000"/>
                <a:gd name="connsiteX23" fmla="*/ 5639 w 10000"/>
                <a:gd name="connsiteY23" fmla="*/ 1273 h 10000"/>
                <a:gd name="connsiteX24" fmla="*/ 4851 w 10000"/>
                <a:gd name="connsiteY24" fmla="*/ 1492 h 10000"/>
                <a:gd name="connsiteX25" fmla="*/ 4120 w 10000"/>
                <a:gd name="connsiteY25" fmla="*/ 1741 h 10000"/>
                <a:gd name="connsiteX26" fmla="*/ 3528 w 10000"/>
                <a:gd name="connsiteY26" fmla="*/ 2273 h 10000"/>
                <a:gd name="connsiteX27" fmla="*/ 3167 w 10000"/>
                <a:gd name="connsiteY27" fmla="*/ 2899 h 10000"/>
                <a:gd name="connsiteX28" fmla="*/ 2938 w 10000"/>
                <a:gd name="connsiteY28" fmla="*/ 3430 h 10000"/>
                <a:gd name="connsiteX29" fmla="*/ 3670 w 10000"/>
                <a:gd name="connsiteY29" fmla="*/ 3305 h 10000"/>
                <a:gd name="connsiteX30" fmla="*/ 4907 w 10000"/>
                <a:gd name="connsiteY30" fmla="*/ 2962 h 10000"/>
                <a:gd name="connsiteX31" fmla="*/ 6276 w 10000"/>
                <a:gd name="connsiteY31" fmla="*/ 2680 h 10000"/>
                <a:gd name="connsiteX32" fmla="*/ 6797 w 10000"/>
                <a:gd name="connsiteY32" fmla="*/ 2383 h 10000"/>
                <a:gd name="connsiteX33" fmla="*/ 7130 w 10000"/>
                <a:gd name="connsiteY33" fmla="*/ 1898 h 10000"/>
                <a:gd name="connsiteX34" fmla="*/ 7439 w 10000"/>
                <a:gd name="connsiteY34" fmla="*/ 1335 h 10000"/>
                <a:gd name="connsiteX35" fmla="*/ 7552 w 10000"/>
                <a:gd name="connsiteY35" fmla="*/ 772 h 10000"/>
                <a:gd name="connsiteX36" fmla="*/ 7669 w 10000"/>
                <a:gd name="connsiteY36" fmla="*/ 1147 h 10000"/>
                <a:gd name="connsiteX37" fmla="*/ 8143 w 10000"/>
                <a:gd name="connsiteY37" fmla="*/ 1147 h 10000"/>
                <a:gd name="connsiteX38" fmla="*/ 7890 w 10000"/>
                <a:gd name="connsiteY38" fmla="*/ 1273 h 10000"/>
                <a:gd name="connsiteX39" fmla="*/ 7655 w 10000"/>
                <a:gd name="connsiteY39" fmla="*/ 1507 h 10000"/>
                <a:gd name="connsiteX40" fmla="*/ 7467 w 10000"/>
                <a:gd name="connsiteY40" fmla="*/ 1898 h 10000"/>
                <a:gd name="connsiteX41" fmla="*/ 7215 w 10000"/>
                <a:gd name="connsiteY41" fmla="*/ 2304 h 10000"/>
                <a:gd name="connsiteX42" fmla="*/ 7008 w 10000"/>
                <a:gd name="connsiteY42" fmla="*/ 2633 h 10000"/>
                <a:gd name="connsiteX43" fmla="*/ 7332 w 10000"/>
                <a:gd name="connsiteY43" fmla="*/ 2790 h 10000"/>
                <a:gd name="connsiteX44" fmla="*/ 7824 w 10000"/>
                <a:gd name="connsiteY44" fmla="*/ 2899 h 10000"/>
                <a:gd name="connsiteX45" fmla="*/ 8143 w 10000"/>
                <a:gd name="connsiteY45" fmla="*/ 2805 h 10000"/>
                <a:gd name="connsiteX46" fmla="*/ 8569 w 10000"/>
                <a:gd name="connsiteY46" fmla="*/ 2477 h 10000"/>
                <a:gd name="connsiteX47" fmla="*/ 9353 w 10000"/>
                <a:gd name="connsiteY47" fmla="*/ 2461 h 10000"/>
                <a:gd name="connsiteX48" fmla="*/ 9072 w 10000"/>
                <a:gd name="connsiteY48" fmla="*/ 2461 h 10000"/>
                <a:gd name="connsiteX49" fmla="*/ 8481 w 10000"/>
                <a:gd name="connsiteY49" fmla="*/ 2867 h 10000"/>
                <a:gd name="connsiteX50" fmla="*/ 8171 w 10000"/>
                <a:gd name="connsiteY50" fmla="*/ 3181 h 10000"/>
                <a:gd name="connsiteX51" fmla="*/ 8303 w 10000"/>
                <a:gd name="connsiteY51" fmla="*/ 3493 h 10000"/>
                <a:gd name="connsiteX52" fmla="*/ 8626 w 10000"/>
                <a:gd name="connsiteY52" fmla="*/ 3853 h 10000"/>
                <a:gd name="connsiteX53" fmla="*/ 8931 w 10000"/>
                <a:gd name="connsiteY53" fmla="*/ 4119 h 10000"/>
                <a:gd name="connsiteX54" fmla="*/ 8893 w 10000"/>
                <a:gd name="connsiteY54" fmla="*/ 4259 h 10000"/>
                <a:gd name="connsiteX55" fmla="*/ 8396 w 10000"/>
                <a:gd name="connsiteY55" fmla="*/ 3837 h 10000"/>
                <a:gd name="connsiteX56" fmla="*/ 7909 w 10000"/>
                <a:gd name="connsiteY56" fmla="*/ 3337 h 10000"/>
                <a:gd name="connsiteX57" fmla="*/ 7355 w 10000"/>
                <a:gd name="connsiteY57" fmla="*/ 3087 h 10000"/>
                <a:gd name="connsiteX58" fmla="*/ 6797 w 10000"/>
                <a:gd name="connsiteY58" fmla="*/ 2946 h 10000"/>
                <a:gd name="connsiteX59" fmla="*/ 6258 w 10000"/>
                <a:gd name="connsiteY59" fmla="*/ 2993 h 10000"/>
                <a:gd name="connsiteX60" fmla="*/ 4996 w 10000"/>
                <a:gd name="connsiteY60" fmla="*/ 3259 h 10000"/>
                <a:gd name="connsiteX61" fmla="*/ 4630 w 10000"/>
                <a:gd name="connsiteY61" fmla="*/ 3384 h 10000"/>
                <a:gd name="connsiteX62" fmla="*/ 5020 w 10000"/>
                <a:gd name="connsiteY62" fmla="*/ 3744 h 10000"/>
                <a:gd name="connsiteX63" fmla="*/ 5742 w 10000"/>
                <a:gd name="connsiteY63" fmla="*/ 4400 h 10000"/>
                <a:gd name="connsiteX64" fmla="*/ 6136 w 10000"/>
                <a:gd name="connsiteY64" fmla="*/ 4838 h 10000"/>
                <a:gd name="connsiteX65" fmla="*/ 6737 w 10000"/>
                <a:gd name="connsiteY65" fmla="*/ 5401 h 10000"/>
                <a:gd name="connsiteX66" fmla="*/ 7655 w 10000"/>
                <a:gd name="connsiteY66" fmla="*/ 5902 h 10000"/>
                <a:gd name="connsiteX67" fmla="*/ 8171 w 10000"/>
                <a:gd name="connsiteY67" fmla="*/ 6027 h 10000"/>
                <a:gd name="connsiteX68" fmla="*/ 8452 w 10000"/>
                <a:gd name="connsiteY68" fmla="*/ 5777 h 10000"/>
                <a:gd name="connsiteX69" fmla="*/ 8818 w 10000"/>
                <a:gd name="connsiteY69" fmla="*/ 5651 h 10000"/>
                <a:gd name="connsiteX70" fmla="*/ 9296 w 10000"/>
                <a:gd name="connsiteY70" fmla="*/ 5839 h 10000"/>
                <a:gd name="connsiteX71" fmla="*/ 8959 w 10000"/>
                <a:gd name="connsiteY71" fmla="*/ 5746 h 10000"/>
                <a:gd name="connsiteX72" fmla="*/ 8583 w 10000"/>
                <a:gd name="connsiteY72" fmla="*/ 5871 h 10000"/>
                <a:gd name="connsiteX73" fmla="*/ 8359 w 10000"/>
                <a:gd name="connsiteY73" fmla="*/ 6168 h 10000"/>
                <a:gd name="connsiteX74" fmla="*/ 8611 w 10000"/>
                <a:gd name="connsiteY74" fmla="*/ 6511 h 10000"/>
                <a:gd name="connsiteX75" fmla="*/ 8907 w 10000"/>
                <a:gd name="connsiteY75" fmla="*/ 6652 h 10000"/>
                <a:gd name="connsiteX76" fmla="*/ 9442 w 10000"/>
                <a:gd name="connsiteY76" fmla="*/ 6606 h 10000"/>
                <a:gd name="connsiteX77" fmla="*/ 10000 w 10000"/>
                <a:gd name="connsiteY77" fmla="*/ 6496 h 10000"/>
                <a:gd name="connsiteX78" fmla="*/ 9522 w 10000"/>
                <a:gd name="connsiteY78" fmla="*/ 6715 h 10000"/>
                <a:gd name="connsiteX79" fmla="*/ 8790 w 10000"/>
                <a:gd name="connsiteY79" fmla="*/ 6808 h 10000"/>
                <a:gd name="connsiteX80" fmla="*/ 8424 w 10000"/>
                <a:gd name="connsiteY80" fmla="*/ 6590 h 10000"/>
                <a:gd name="connsiteX81" fmla="*/ 8063 w 10000"/>
                <a:gd name="connsiteY81" fmla="*/ 6230 h 10000"/>
                <a:gd name="connsiteX82" fmla="*/ 7383 w 10000"/>
                <a:gd name="connsiteY82" fmla="*/ 5996 h 10000"/>
                <a:gd name="connsiteX83" fmla="*/ 6258 w 10000"/>
                <a:gd name="connsiteY83" fmla="*/ 5276 h 10000"/>
                <a:gd name="connsiteX84" fmla="*/ 5329 w 10000"/>
                <a:gd name="connsiteY84" fmla="*/ 4307 h 10000"/>
                <a:gd name="connsiteX85" fmla="*/ 4682 w 10000"/>
                <a:gd name="connsiteY85" fmla="*/ 3806 h 10000"/>
                <a:gd name="connsiteX86" fmla="*/ 4034 w 10000"/>
                <a:gd name="connsiteY86" fmla="*/ 3712 h 10000"/>
                <a:gd name="connsiteX87" fmla="*/ 2881 w 10000"/>
                <a:gd name="connsiteY87" fmla="*/ 4088 h 10000"/>
                <a:gd name="connsiteX88" fmla="*/ 3304 w 10000"/>
                <a:gd name="connsiteY88" fmla="*/ 4307 h 10000"/>
                <a:gd name="connsiteX89" fmla="*/ 4344 w 10000"/>
                <a:gd name="connsiteY89" fmla="*/ 5057 h 10000"/>
                <a:gd name="connsiteX90" fmla="*/ 4954 w 10000"/>
                <a:gd name="connsiteY90" fmla="*/ 5808 h 10000"/>
                <a:gd name="connsiteX91" fmla="*/ 5474 w 10000"/>
                <a:gd name="connsiteY91" fmla="*/ 6606 h 10000"/>
                <a:gd name="connsiteX92" fmla="*/ 6173 w 10000"/>
                <a:gd name="connsiteY92" fmla="*/ 7560 h 10000"/>
                <a:gd name="connsiteX93" fmla="*/ 6989 w 10000"/>
                <a:gd name="connsiteY93" fmla="*/ 8185 h 10000"/>
                <a:gd name="connsiteX94" fmla="*/ 7852 w 10000"/>
                <a:gd name="connsiteY94" fmla="*/ 8451 h 10000"/>
                <a:gd name="connsiteX95" fmla="*/ 8396 w 10000"/>
                <a:gd name="connsiteY95" fmla="*/ 9060 h 10000"/>
                <a:gd name="connsiteX96" fmla="*/ 8565 w 10000"/>
                <a:gd name="connsiteY96" fmla="*/ 9374 h 10000"/>
                <a:gd name="connsiteX97" fmla="*/ 8368 w 10000"/>
                <a:gd name="connsiteY97" fmla="*/ 9155 h 10000"/>
                <a:gd name="connsiteX98" fmla="*/ 7946 w 10000"/>
                <a:gd name="connsiteY98" fmla="*/ 8686 h 10000"/>
                <a:gd name="connsiteX99" fmla="*/ 7467 w 10000"/>
                <a:gd name="connsiteY99" fmla="*/ 8466 h 10000"/>
                <a:gd name="connsiteX100" fmla="*/ 7130 w 10000"/>
                <a:gd name="connsiteY100" fmla="*/ 8497 h 10000"/>
                <a:gd name="connsiteX101" fmla="*/ 7299 w 10000"/>
                <a:gd name="connsiteY101" fmla="*/ 8811 h 10000"/>
                <a:gd name="connsiteX102" fmla="*/ 7416 w 10000"/>
                <a:gd name="connsiteY102" fmla="*/ 9295 h 10000"/>
                <a:gd name="connsiteX103" fmla="*/ 7299 w 10000"/>
                <a:gd name="connsiteY103" fmla="*/ 9999 h 10000"/>
                <a:gd name="connsiteX104" fmla="*/ 7327 w 10000"/>
                <a:gd name="connsiteY104" fmla="*/ 9467 h 10000"/>
                <a:gd name="connsiteX105" fmla="*/ 7233 w 10000"/>
                <a:gd name="connsiteY105" fmla="*/ 8983 h 10000"/>
                <a:gd name="connsiteX106" fmla="*/ 6910 w 10000"/>
                <a:gd name="connsiteY106" fmla="*/ 9014 h 10000"/>
                <a:gd name="connsiteX107" fmla="*/ 6726 w 10000"/>
                <a:gd name="connsiteY107" fmla="*/ 9311 h 10000"/>
                <a:gd name="connsiteX108" fmla="*/ 7106 w 10000"/>
                <a:gd name="connsiteY108" fmla="*/ 8842 h 10000"/>
                <a:gd name="connsiteX109" fmla="*/ 6989 w 10000"/>
                <a:gd name="connsiteY109" fmla="*/ 8654 h 10000"/>
                <a:gd name="connsiteX110" fmla="*/ 6811 w 10000"/>
                <a:gd name="connsiteY110" fmla="*/ 8310 h 10000"/>
                <a:gd name="connsiteX111" fmla="*/ 6595 w 10000"/>
                <a:gd name="connsiteY111" fmla="*/ 8185 h 10000"/>
                <a:gd name="connsiteX112" fmla="*/ 6708 w 10000"/>
                <a:gd name="connsiteY112" fmla="*/ 8529 h 10000"/>
                <a:gd name="connsiteX113" fmla="*/ 6539 w 10000"/>
                <a:gd name="connsiteY113" fmla="*/ 9374 h 10000"/>
                <a:gd name="connsiteX114" fmla="*/ 6286 w 10000"/>
                <a:gd name="connsiteY114" fmla="*/ 9561 h 10000"/>
                <a:gd name="connsiteX115" fmla="*/ 6483 w 10000"/>
                <a:gd name="connsiteY115" fmla="*/ 9217 h 10000"/>
                <a:gd name="connsiteX116" fmla="*/ 6544 w 10000"/>
                <a:gd name="connsiteY116" fmla="*/ 8513 h 10000"/>
                <a:gd name="connsiteX117" fmla="*/ 6089 w 10000"/>
                <a:gd name="connsiteY117" fmla="*/ 7716 h 10000"/>
                <a:gd name="connsiteX118" fmla="*/ 5672 w 10000"/>
                <a:gd name="connsiteY118" fmla="*/ 7215 h 10000"/>
                <a:gd name="connsiteX119" fmla="*/ 5038 w 10000"/>
                <a:gd name="connsiteY119" fmla="*/ 6324 h 10000"/>
                <a:gd name="connsiteX120" fmla="*/ 4630 w 10000"/>
                <a:gd name="connsiteY120" fmla="*/ 5777 h 10000"/>
                <a:gd name="connsiteX121" fmla="*/ 4124 w 10000"/>
                <a:gd name="connsiteY121" fmla="*/ 5214 h 10000"/>
                <a:gd name="connsiteX122" fmla="*/ 3528 w 10000"/>
                <a:gd name="connsiteY122" fmla="*/ 4745 h 10000"/>
                <a:gd name="connsiteX123" fmla="*/ 3134 w 10000"/>
                <a:gd name="connsiteY123" fmla="*/ 4556 h 10000"/>
                <a:gd name="connsiteX124" fmla="*/ 3388 w 10000"/>
                <a:gd name="connsiteY124" fmla="*/ 4963 h 10000"/>
                <a:gd name="connsiteX125" fmla="*/ 3584 w 10000"/>
                <a:gd name="connsiteY125" fmla="*/ 5839 h 10000"/>
                <a:gd name="connsiteX126" fmla="*/ 3660 w 10000"/>
                <a:gd name="connsiteY126" fmla="*/ 6245 h 10000"/>
                <a:gd name="connsiteX127" fmla="*/ 3726 w 10000"/>
                <a:gd name="connsiteY127" fmla="*/ 6559 h 10000"/>
                <a:gd name="connsiteX128" fmla="*/ 3969 w 10000"/>
                <a:gd name="connsiteY128" fmla="*/ 7074 h 10000"/>
                <a:gd name="connsiteX129" fmla="*/ 3698 w 10000"/>
                <a:gd name="connsiteY129" fmla="*/ 6590 h 10000"/>
                <a:gd name="connsiteX130" fmla="*/ 3416 w 10000"/>
                <a:gd name="connsiteY130" fmla="*/ 5714 h 10000"/>
                <a:gd name="connsiteX131" fmla="*/ 3209 w 10000"/>
                <a:gd name="connsiteY131" fmla="*/ 4994 h 10000"/>
                <a:gd name="connsiteX132" fmla="*/ 2544 w 10000"/>
                <a:gd name="connsiteY132" fmla="*/ 4400 h 10000"/>
                <a:gd name="connsiteX133" fmla="*/ 1559 w 10000"/>
                <a:gd name="connsiteY133" fmla="*/ 4463 h 10000"/>
                <a:gd name="connsiteX134" fmla="*/ 715 w 10000"/>
                <a:gd name="connsiteY134" fmla="*/ 4494 h 10000"/>
                <a:gd name="connsiteX135" fmla="*/ 180 w 10000"/>
                <a:gd name="connsiteY135" fmla="*/ 4431 h 10000"/>
                <a:gd name="connsiteX136" fmla="*/ 11 w 10000"/>
                <a:gd name="connsiteY136" fmla="*/ 4056 h 10000"/>
                <a:gd name="connsiteX137" fmla="*/ 44 w 10000"/>
                <a:gd name="connsiteY137" fmla="*/ 3696 h 10000"/>
                <a:gd name="connsiteX138" fmla="*/ 237 w 10000"/>
                <a:gd name="connsiteY138" fmla="*/ 3430 h 10000"/>
                <a:gd name="connsiteX0" fmla="*/ 237 w 10000"/>
                <a:gd name="connsiteY0" fmla="*/ 3430 h 10000"/>
                <a:gd name="connsiteX1" fmla="*/ 997 w 10000"/>
                <a:gd name="connsiteY1" fmla="*/ 3430 h 10000"/>
                <a:gd name="connsiteX2" fmla="*/ 1615 w 10000"/>
                <a:gd name="connsiteY2" fmla="*/ 3212 h 10000"/>
                <a:gd name="connsiteX3" fmla="*/ 2042 w 10000"/>
                <a:gd name="connsiteY3" fmla="*/ 2477 h 10000"/>
                <a:gd name="connsiteX4" fmla="*/ 2127 w 10000"/>
                <a:gd name="connsiteY4" fmla="*/ 2038 h 10000"/>
                <a:gd name="connsiteX5" fmla="*/ 2206 w 10000"/>
                <a:gd name="connsiteY5" fmla="*/ 2493 h 10000"/>
                <a:gd name="connsiteX6" fmla="*/ 1986 w 10000"/>
                <a:gd name="connsiteY6" fmla="*/ 3430 h 10000"/>
                <a:gd name="connsiteX7" fmla="*/ 2544 w 10000"/>
                <a:gd name="connsiteY7" fmla="*/ 3337 h 10000"/>
                <a:gd name="connsiteX8" fmla="*/ 3078 w 10000"/>
                <a:gd name="connsiteY8" fmla="*/ 2399 h 10000"/>
                <a:gd name="connsiteX9" fmla="*/ 3613 w 10000"/>
                <a:gd name="connsiteY9" fmla="*/ 1804 h 10000"/>
                <a:gd name="connsiteX10" fmla="*/ 4195 w 10000"/>
                <a:gd name="connsiteY10" fmla="*/ 1444 h 10000"/>
                <a:gd name="connsiteX11" fmla="*/ 4907 w 10000"/>
                <a:gd name="connsiteY11" fmla="*/ 1273 h 10000"/>
                <a:gd name="connsiteX12" fmla="*/ 5357 w 10000"/>
                <a:gd name="connsiteY12" fmla="*/ 1178 h 10000"/>
                <a:gd name="connsiteX13" fmla="*/ 5968 w 10000"/>
                <a:gd name="connsiteY13" fmla="*/ 881 h 10000"/>
                <a:gd name="connsiteX14" fmla="*/ 6122 w 10000"/>
                <a:gd name="connsiteY14" fmla="*/ 663 h 10000"/>
                <a:gd name="connsiteX15" fmla="*/ 6178 w 10000"/>
                <a:gd name="connsiteY15" fmla="*/ 6 h 10000"/>
                <a:gd name="connsiteX16" fmla="*/ 6234 w 10000"/>
                <a:gd name="connsiteY16" fmla="*/ 349 h 10000"/>
                <a:gd name="connsiteX17" fmla="*/ 6502 w 10000"/>
                <a:gd name="connsiteY17" fmla="*/ 366 h 10000"/>
                <a:gd name="connsiteX18" fmla="*/ 6783 w 10000"/>
                <a:gd name="connsiteY18" fmla="*/ 162 h 10000"/>
                <a:gd name="connsiteX19" fmla="*/ 6558 w 10000"/>
                <a:gd name="connsiteY19" fmla="*/ 490 h 10000"/>
                <a:gd name="connsiteX20" fmla="*/ 6361 w 10000"/>
                <a:gd name="connsiteY20" fmla="*/ 569 h 10000"/>
                <a:gd name="connsiteX21" fmla="*/ 6173 w 10000"/>
                <a:gd name="connsiteY21" fmla="*/ 960 h 10000"/>
                <a:gd name="connsiteX22" fmla="*/ 5639 w 10000"/>
                <a:gd name="connsiteY22" fmla="*/ 1273 h 10000"/>
                <a:gd name="connsiteX23" fmla="*/ 4851 w 10000"/>
                <a:gd name="connsiteY23" fmla="*/ 1492 h 10000"/>
                <a:gd name="connsiteX24" fmla="*/ 4120 w 10000"/>
                <a:gd name="connsiteY24" fmla="*/ 1741 h 10000"/>
                <a:gd name="connsiteX25" fmla="*/ 3528 w 10000"/>
                <a:gd name="connsiteY25" fmla="*/ 2273 h 10000"/>
                <a:gd name="connsiteX26" fmla="*/ 3167 w 10000"/>
                <a:gd name="connsiteY26" fmla="*/ 2899 h 10000"/>
                <a:gd name="connsiteX27" fmla="*/ 2938 w 10000"/>
                <a:gd name="connsiteY27" fmla="*/ 3430 h 10000"/>
                <a:gd name="connsiteX28" fmla="*/ 3670 w 10000"/>
                <a:gd name="connsiteY28" fmla="*/ 3305 h 10000"/>
                <a:gd name="connsiteX29" fmla="*/ 4907 w 10000"/>
                <a:gd name="connsiteY29" fmla="*/ 2962 h 10000"/>
                <a:gd name="connsiteX30" fmla="*/ 6276 w 10000"/>
                <a:gd name="connsiteY30" fmla="*/ 2680 h 10000"/>
                <a:gd name="connsiteX31" fmla="*/ 6797 w 10000"/>
                <a:gd name="connsiteY31" fmla="*/ 2383 h 10000"/>
                <a:gd name="connsiteX32" fmla="*/ 7130 w 10000"/>
                <a:gd name="connsiteY32" fmla="*/ 1898 h 10000"/>
                <a:gd name="connsiteX33" fmla="*/ 7439 w 10000"/>
                <a:gd name="connsiteY33" fmla="*/ 1335 h 10000"/>
                <a:gd name="connsiteX34" fmla="*/ 7552 w 10000"/>
                <a:gd name="connsiteY34" fmla="*/ 772 h 10000"/>
                <a:gd name="connsiteX35" fmla="*/ 7669 w 10000"/>
                <a:gd name="connsiteY35" fmla="*/ 1147 h 10000"/>
                <a:gd name="connsiteX36" fmla="*/ 8143 w 10000"/>
                <a:gd name="connsiteY36" fmla="*/ 1147 h 10000"/>
                <a:gd name="connsiteX37" fmla="*/ 7890 w 10000"/>
                <a:gd name="connsiteY37" fmla="*/ 1273 h 10000"/>
                <a:gd name="connsiteX38" fmla="*/ 7655 w 10000"/>
                <a:gd name="connsiteY38" fmla="*/ 1507 h 10000"/>
                <a:gd name="connsiteX39" fmla="*/ 7467 w 10000"/>
                <a:gd name="connsiteY39" fmla="*/ 1898 h 10000"/>
                <a:gd name="connsiteX40" fmla="*/ 7215 w 10000"/>
                <a:gd name="connsiteY40" fmla="*/ 2304 h 10000"/>
                <a:gd name="connsiteX41" fmla="*/ 7008 w 10000"/>
                <a:gd name="connsiteY41" fmla="*/ 2633 h 10000"/>
                <a:gd name="connsiteX42" fmla="*/ 7332 w 10000"/>
                <a:gd name="connsiteY42" fmla="*/ 2790 h 10000"/>
                <a:gd name="connsiteX43" fmla="*/ 7824 w 10000"/>
                <a:gd name="connsiteY43" fmla="*/ 2899 h 10000"/>
                <a:gd name="connsiteX44" fmla="*/ 8143 w 10000"/>
                <a:gd name="connsiteY44" fmla="*/ 2805 h 10000"/>
                <a:gd name="connsiteX45" fmla="*/ 8569 w 10000"/>
                <a:gd name="connsiteY45" fmla="*/ 2477 h 10000"/>
                <a:gd name="connsiteX46" fmla="*/ 9353 w 10000"/>
                <a:gd name="connsiteY46" fmla="*/ 2461 h 10000"/>
                <a:gd name="connsiteX47" fmla="*/ 9072 w 10000"/>
                <a:gd name="connsiteY47" fmla="*/ 2461 h 10000"/>
                <a:gd name="connsiteX48" fmla="*/ 8481 w 10000"/>
                <a:gd name="connsiteY48" fmla="*/ 2867 h 10000"/>
                <a:gd name="connsiteX49" fmla="*/ 8171 w 10000"/>
                <a:gd name="connsiteY49" fmla="*/ 3181 h 10000"/>
                <a:gd name="connsiteX50" fmla="*/ 8303 w 10000"/>
                <a:gd name="connsiteY50" fmla="*/ 3493 h 10000"/>
                <a:gd name="connsiteX51" fmla="*/ 8626 w 10000"/>
                <a:gd name="connsiteY51" fmla="*/ 3853 h 10000"/>
                <a:gd name="connsiteX52" fmla="*/ 8931 w 10000"/>
                <a:gd name="connsiteY52" fmla="*/ 4119 h 10000"/>
                <a:gd name="connsiteX53" fmla="*/ 8893 w 10000"/>
                <a:gd name="connsiteY53" fmla="*/ 4259 h 10000"/>
                <a:gd name="connsiteX54" fmla="*/ 8396 w 10000"/>
                <a:gd name="connsiteY54" fmla="*/ 3837 h 10000"/>
                <a:gd name="connsiteX55" fmla="*/ 7909 w 10000"/>
                <a:gd name="connsiteY55" fmla="*/ 3337 h 10000"/>
                <a:gd name="connsiteX56" fmla="*/ 7355 w 10000"/>
                <a:gd name="connsiteY56" fmla="*/ 3087 h 10000"/>
                <a:gd name="connsiteX57" fmla="*/ 6797 w 10000"/>
                <a:gd name="connsiteY57" fmla="*/ 2946 h 10000"/>
                <a:gd name="connsiteX58" fmla="*/ 6258 w 10000"/>
                <a:gd name="connsiteY58" fmla="*/ 2993 h 10000"/>
                <a:gd name="connsiteX59" fmla="*/ 4996 w 10000"/>
                <a:gd name="connsiteY59" fmla="*/ 3259 h 10000"/>
                <a:gd name="connsiteX60" fmla="*/ 4630 w 10000"/>
                <a:gd name="connsiteY60" fmla="*/ 3384 h 10000"/>
                <a:gd name="connsiteX61" fmla="*/ 5020 w 10000"/>
                <a:gd name="connsiteY61" fmla="*/ 3744 h 10000"/>
                <a:gd name="connsiteX62" fmla="*/ 5742 w 10000"/>
                <a:gd name="connsiteY62" fmla="*/ 4400 h 10000"/>
                <a:gd name="connsiteX63" fmla="*/ 6136 w 10000"/>
                <a:gd name="connsiteY63" fmla="*/ 4838 h 10000"/>
                <a:gd name="connsiteX64" fmla="*/ 6737 w 10000"/>
                <a:gd name="connsiteY64" fmla="*/ 5401 h 10000"/>
                <a:gd name="connsiteX65" fmla="*/ 7655 w 10000"/>
                <a:gd name="connsiteY65" fmla="*/ 5902 h 10000"/>
                <a:gd name="connsiteX66" fmla="*/ 8171 w 10000"/>
                <a:gd name="connsiteY66" fmla="*/ 6027 h 10000"/>
                <a:gd name="connsiteX67" fmla="*/ 8452 w 10000"/>
                <a:gd name="connsiteY67" fmla="*/ 5777 h 10000"/>
                <a:gd name="connsiteX68" fmla="*/ 8818 w 10000"/>
                <a:gd name="connsiteY68" fmla="*/ 5651 h 10000"/>
                <a:gd name="connsiteX69" fmla="*/ 9296 w 10000"/>
                <a:gd name="connsiteY69" fmla="*/ 5839 h 10000"/>
                <a:gd name="connsiteX70" fmla="*/ 8959 w 10000"/>
                <a:gd name="connsiteY70" fmla="*/ 5746 h 10000"/>
                <a:gd name="connsiteX71" fmla="*/ 8583 w 10000"/>
                <a:gd name="connsiteY71" fmla="*/ 5871 h 10000"/>
                <a:gd name="connsiteX72" fmla="*/ 8359 w 10000"/>
                <a:gd name="connsiteY72" fmla="*/ 6168 h 10000"/>
                <a:gd name="connsiteX73" fmla="*/ 8611 w 10000"/>
                <a:gd name="connsiteY73" fmla="*/ 6511 h 10000"/>
                <a:gd name="connsiteX74" fmla="*/ 8907 w 10000"/>
                <a:gd name="connsiteY74" fmla="*/ 6652 h 10000"/>
                <a:gd name="connsiteX75" fmla="*/ 9442 w 10000"/>
                <a:gd name="connsiteY75" fmla="*/ 6606 h 10000"/>
                <a:gd name="connsiteX76" fmla="*/ 10000 w 10000"/>
                <a:gd name="connsiteY76" fmla="*/ 6496 h 10000"/>
                <a:gd name="connsiteX77" fmla="*/ 9522 w 10000"/>
                <a:gd name="connsiteY77" fmla="*/ 6715 h 10000"/>
                <a:gd name="connsiteX78" fmla="*/ 8790 w 10000"/>
                <a:gd name="connsiteY78" fmla="*/ 6808 h 10000"/>
                <a:gd name="connsiteX79" fmla="*/ 8424 w 10000"/>
                <a:gd name="connsiteY79" fmla="*/ 6590 h 10000"/>
                <a:gd name="connsiteX80" fmla="*/ 8063 w 10000"/>
                <a:gd name="connsiteY80" fmla="*/ 6230 h 10000"/>
                <a:gd name="connsiteX81" fmla="*/ 7383 w 10000"/>
                <a:gd name="connsiteY81" fmla="*/ 5996 h 10000"/>
                <a:gd name="connsiteX82" fmla="*/ 6258 w 10000"/>
                <a:gd name="connsiteY82" fmla="*/ 5276 h 10000"/>
                <a:gd name="connsiteX83" fmla="*/ 5329 w 10000"/>
                <a:gd name="connsiteY83" fmla="*/ 4307 h 10000"/>
                <a:gd name="connsiteX84" fmla="*/ 4682 w 10000"/>
                <a:gd name="connsiteY84" fmla="*/ 3806 h 10000"/>
                <a:gd name="connsiteX85" fmla="*/ 4034 w 10000"/>
                <a:gd name="connsiteY85" fmla="*/ 3712 h 10000"/>
                <a:gd name="connsiteX86" fmla="*/ 2881 w 10000"/>
                <a:gd name="connsiteY86" fmla="*/ 4088 h 10000"/>
                <a:gd name="connsiteX87" fmla="*/ 3304 w 10000"/>
                <a:gd name="connsiteY87" fmla="*/ 4307 h 10000"/>
                <a:gd name="connsiteX88" fmla="*/ 4344 w 10000"/>
                <a:gd name="connsiteY88" fmla="*/ 5057 h 10000"/>
                <a:gd name="connsiteX89" fmla="*/ 4954 w 10000"/>
                <a:gd name="connsiteY89" fmla="*/ 5808 h 10000"/>
                <a:gd name="connsiteX90" fmla="*/ 5474 w 10000"/>
                <a:gd name="connsiteY90" fmla="*/ 6606 h 10000"/>
                <a:gd name="connsiteX91" fmla="*/ 6173 w 10000"/>
                <a:gd name="connsiteY91" fmla="*/ 7560 h 10000"/>
                <a:gd name="connsiteX92" fmla="*/ 6989 w 10000"/>
                <a:gd name="connsiteY92" fmla="*/ 8185 h 10000"/>
                <a:gd name="connsiteX93" fmla="*/ 7852 w 10000"/>
                <a:gd name="connsiteY93" fmla="*/ 8451 h 10000"/>
                <a:gd name="connsiteX94" fmla="*/ 8396 w 10000"/>
                <a:gd name="connsiteY94" fmla="*/ 9060 h 10000"/>
                <a:gd name="connsiteX95" fmla="*/ 8565 w 10000"/>
                <a:gd name="connsiteY95" fmla="*/ 9374 h 10000"/>
                <a:gd name="connsiteX96" fmla="*/ 8368 w 10000"/>
                <a:gd name="connsiteY96" fmla="*/ 9155 h 10000"/>
                <a:gd name="connsiteX97" fmla="*/ 7946 w 10000"/>
                <a:gd name="connsiteY97" fmla="*/ 8686 h 10000"/>
                <a:gd name="connsiteX98" fmla="*/ 7467 w 10000"/>
                <a:gd name="connsiteY98" fmla="*/ 8466 h 10000"/>
                <a:gd name="connsiteX99" fmla="*/ 7130 w 10000"/>
                <a:gd name="connsiteY99" fmla="*/ 8497 h 10000"/>
                <a:gd name="connsiteX100" fmla="*/ 7299 w 10000"/>
                <a:gd name="connsiteY100" fmla="*/ 8811 h 10000"/>
                <a:gd name="connsiteX101" fmla="*/ 7416 w 10000"/>
                <a:gd name="connsiteY101" fmla="*/ 9295 h 10000"/>
                <a:gd name="connsiteX102" fmla="*/ 7299 w 10000"/>
                <a:gd name="connsiteY102" fmla="*/ 9999 h 10000"/>
                <a:gd name="connsiteX103" fmla="*/ 7327 w 10000"/>
                <a:gd name="connsiteY103" fmla="*/ 9467 h 10000"/>
                <a:gd name="connsiteX104" fmla="*/ 7233 w 10000"/>
                <a:gd name="connsiteY104" fmla="*/ 8983 h 10000"/>
                <a:gd name="connsiteX105" fmla="*/ 6910 w 10000"/>
                <a:gd name="connsiteY105" fmla="*/ 9014 h 10000"/>
                <a:gd name="connsiteX106" fmla="*/ 6726 w 10000"/>
                <a:gd name="connsiteY106" fmla="*/ 9311 h 10000"/>
                <a:gd name="connsiteX107" fmla="*/ 7106 w 10000"/>
                <a:gd name="connsiteY107" fmla="*/ 8842 h 10000"/>
                <a:gd name="connsiteX108" fmla="*/ 6989 w 10000"/>
                <a:gd name="connsiteY108" fmla="*/ 8654 h 10000"/>
                <a:gd name="connsiteX109" fmla="*/ 6811 w 10000"/>
                <a:gd name="connsiteY109" fmla="*/ 8310 h 10000"/>
                <a:gd name="connsiteX110" fmla="*/ 6595 w 10000"/>
                <a:gd name="connsiteY110" fmla="*/ 8185 h 10000"/>
                <a:gd name="connsiteX111" fmla="*/ 6708 w 10000"/>
                <a:gd name="connsiteY111" fmla="*/ 8529 h 10000"/>
                <a:gd name="connsiteX112" fmla="*/ 6539 w 10000"/>
                <a:gd name="connsiteY112" fmla="*/ 9374 h 10000"/>
                <a:gd name="connsiteX113" fmla="*/ 6286 w 10000"/>
                <a:gd name="connsiteY113" fmla="*/ 9561 h 10000"/>
                <a:gd name="connsiteX114" fmla="*/ 6483 w 10000"/>
                <a:gd name="connsiteY114" fmla="*/ 9217 h 10000"/>
                <a:gd name="connsiteX115" fmla="*/ 6544 w 10000"/>
                <a:gd name="connsiteY115" fmla="*/ 8513 h 10000"/>
                <a:gd name="connsiteX116" fmla="*/ 6089 w 10000"/>
                <a:gd name="connsiteY116" fmla="*/ 7716 h 10000"/>
                <a:gd name="connsiteX117" fmla="*/ 5672 w 10000"/>
                <a:gd name="connsiteY117" fmla="*/ 7215 h 10000"/>
                <a:gd name="connsiteX118" fmla="*/ 5038 w 10000"/>
                <a:gd name="connsiteY118" fmla="*/ 6324 h 10000"/>
                <a:gd name="connsiteX119" fmla="*/ 4630 w 10000"/>
                <a:gd name="connsiteY119" fmla="*/ 5777 h 10000"/>
                <a:gd name="connsiteX120" fmla="*/ 4124 w 10000"/>
                <a:gd name="connsiteY120" fmla="*/ 5214 h 10000"/>
                <a:gd name="connsiteX121" fmla="*/ 3528 w 10000"/>
                <a:gd name="connsiteY121" fmla="*/ 4745 h 10000"/>
                <a:gd name="connsiteX122" fmla="*/ 3134 w 10000"/>
                <a:gd name="connsiteY122" fmla="*/ 4556 h 10000"/>
                <a:gd name="connsiteX123" fmla="*/ 3388 w 10000"/>
                <a:gd name="connsiteY123" fmla="*/ 4963 h 10000"/>
                <a:gd name="connsiteX124" fmla="*/ 3584 w 10000"/>
                <a:gd name="connsiteY124" fmla="*/ 5839 h 10000"/>
                <a:gd name="connsiteX125" fmla="*/ 3660 w 10000"/>
                <a:gd name="connsiteY125" fmla="*/ 6245 h 10000"/>
                <a:gd name="connsiteX126" fmla="*/ 3726 w 10000"/>
                <a:gd name="connsiteY126" fmla="*/ 6559 h 10000"/>
                <a:gd name="connsiteX127" fmla="*/ 3969 w 10000"/>
                <a:gd name="connsiteY127" fmla="*/ 7074 h 10000"/>
                <a:gd name="connsiteX128" fmla="*/ 3698 w 10000"/>
                <a:gd name="connsiteY128" fmla="*/ 6590 h 10000"/>
                <a:gd name="connsiteX129" fmla="*/ 3416 w 10000"/>
                <a:gd name="connsiteY129" fmla="*/ 5714 h 10000"/>
                <a:gd name="connsiteX130" fmla="*/ 3209 w 10000"/>
                <a:gd name="connsiteY130" fmla="*/ 4994 h 10000"/>
                <a:gd name="connsiteX131" fmla="*/ 2544 w 10000"/>
                <a:gd name="connsiteY131" fmla="*/ 4400 h 10000"/>
                <a:gd name="connsiteX132" fmla="*/ 1559 w 10000"/>
                <a:gd name="connsiteY132" fmla="*/ 4463 h 10000"/>
                <a:gd name="connsiteX133" fmla="*/ 715 w 10000"/>
                <a:gd name="connsiteY133" fmla="*/ 4494 h 10000"/>
                <a:gd name="connsiteX134" fmla="*/ 180 w 10000"/>
                <a:gd name="connsiteY134" fmla="*/ 4431 h 10000"/>
                <a:gd name="connsiteX135" fmla="*/ 11 w 10000"/>
                <a:gd name="connsiteY135" fmla="*/ 4056 h 10000"/>
                <a:gd name="connsiteX136" fmla="*/ 44 w 10000"/>
                <a:gd name="connsiteY136" fmla="*/ 3696 h 10000"/>
                <a:gd name="connsiteX137" fmla="*/ 237 w 10000"/>
                <a:gd name="connsiteY137" fmla="*/ 3430 h 10000"/>
                <a:gd name="connsiteX0" fmla="*/ 237 w 10000"/>
                <a:gd name="connsiteY0" fmla="*/ 3430 h 10000"/>
                <a:gd name="connsiteX1" fmla="*/ 997 w 10000"/>
                <a:gd name="connsiteY1" fmla="*/ 3430 h 10000"/>
                <a:gd name="connsiteX2" fmla="*/ 1615 w 10000"/>
                <a:gd name="connsiteY2" fmla="*/ 3212 h 10000"/>
                <a:gd name="connsiteX3" fmla="*/ 2042 w 10000"/>
                <a:gd name="connsiteY3" fmla="*/ 2477 h 10000"/>
                <a:gd name="connsiteX4" fmla="*/ 2206 w 10000"/>
                <a:gd name="connsiteY4" fmla="*/ 2493 h 10000"/>
                <a:gd name="connsiteX5" fmla="*/ 1986 w 10000"/>
                <a:gd name="connsiteY5" fmla="*/ 3430 h 10000"/>
                <a:gd name="connsiteX6" fmla="*/ 2544 w 10000"/>
                <a:gd name="connsiteY6" fmla="*/ 3337 h 10000"/>
                <a:gd name="connsiteX7" fmla="*/ 3078 w 10000"/>
                <a:gd name="connsiteY7" fmla="*/ 2399 h 10000"/>
                <a:gd name="connsiteX8" fmla="*/ 3613 w 10000"/>
                <a:gd name="connsiteY8" fmla="*/ 1804 h 10000"/>
                <a:gd name="connsiteX9" fmla="*/ 4195 w 10000"/>
                <a:gd name="connsiteY9" fmla="*/ 1444 h 10000"/>
                <a:gd name="connsiteX10" fmla="*/ 4907 w 10000"/>
                <a:gd name="connsiteY10" fmla="*/ 1273 h 10000"/>
                <a:gd name="connsiteX11" fmla="*/ 5357 w 10000"/>
                <a:gd name="connsiteY11" fmla="*/ 1178 h 10000"/>
                <a:gd name="connsiteX12" fmla="*/ 5968 w 10000"/>
                <a:gd name="connsiteY12" fmla="*/ 881 h 10000"/>
                <a:gd name="connsiteX13" fmla="*/ 6122 w 10000"/>
                <a:gd name="connsiteY13" fmla="*/ 663 h 10000"/>
                <a:gd name="connsiteX14" fmla="*/ 6178 w 10000"/>
                <a:gd name="connsiteY14" fmla="*/ 6 h 10000"/>
                <a:gd name="connsiteX15" fmla="*/ 6234 w 10000"/>
                <a:gd name="connsiteY15" fmla="*/ 349 h 10000"/>
                <a:gd name="connsiteX16" fmla="*/ 6502 w 10000"/>
                <a:gd name="connsiteY16" fmla="*/ 366 h 10000"/>
                <a:gd name="connsiteX17" fmla="*/ 6783 w 10000"/>
                <a:gd name="connsiteY17" fmla="*/ 162 h 10000"/>
                <a:gd name="connsiteX18" fmla="*/ 6558 w 10000"/>
                <a:gd name="connsiteY18" fmla="*/ 490 h 10000"/>
                <a:gd name="connsiteX19" fmla="*/ 6361 w 10000"/>
                <a:gd name="connsiteY19" fmla="*/ 569 h 10000"/>
                <a:gd name="connsiteX20" fmla="*/ 6173 w 10000"/>
                <a:gd name="connsiteY20" fmla="*/ 960 h 10000"/>
                <a:gd name="connsiteX21" fmla="*/ 5639 w 10000"/>
                <a:gd name="connsiteY21" fmla="*/ 1273 h 10000"/>
                <a:gd name="connsiteX22" fmla="*/ 4851 w 10000"/>
                <a:gd name="connsiteY22" fmla="*/ 1492 h 10000"/>
                <a:gd name="connsiteX23" fmla="*/ 4120 w 10000"/>
                <a:gd name="connsiteY23" fmla="*/ 1741 h 10000"/>
                <a:gd name="connsiteX24" fmla="*/ 3528 w 10000"/>
                <a:gd name="connsiteY24" fmla="*/ 2273 h 10000"/>
                <a:gd name="connsiteX25" fmla="*/ 3167 w 10000"/>
                <a:gd name="connsiteY25" fmla="*/ 2899 h 10000"/>
                <a:gd name="connsiteX26" fmla="*/ 2938 w 10000"/>
                <a:gd name="connsiteY26" fmla="*/ 3430 h 10000"/>
                <a:gd name="connsiteX27" fmla="*/ 3670 w 10000"/>
                <a:gd name="connsiteY27" fmla="*/ 3305 h 10000"/>
                <a:gd name="connsiteX28" fmla="*/ 4907 w 10000"/>
                <a:gd name="connsiteY28" fmla="*/ 2962 h 10000"/>
                <a:gd name="connsiteX29" fmla="*/ 6276 w 10000"/>
                <a:gd name="connsiteY29" fmla="*/ 2680 h 10000"/>
                <a:gd name="connsiteX30" fmla="*/ 6797 w 10000"/>
                <a:gd name="connsiteY30" fmla="*/ 2383 h 10000"/>
                <a:gd name="connsiteX31" fmla="*/ 7130 w 10000"/>
                <a:gd name="connsiteY31" fmla="*/ 1898 h 10000"/>
                <a:gd name="connsiteX32" fmla="*/ 7439 w 10000"/>
                <a:gd name="connsiteY32" fmla="*/ 1335 h 10000"/>
                <a:gd name="connsiteX33" fmla="*/ 7552 w 10000"/>
                <a:gd name="connsiteY33" fmla="*/ 772 h 10000"/>
                <a:gd name="connsiteX34" fmla="*/ 7669 w 10000"/>
                <a:gd name="connsiteY34" fmla="*/ 1147 h 10000"/>
                <a:gd name="connsiteX35" fmla="*/ 8143 w 10000"/>
                <a:gd name="connsiteY35" fmla="*/ 1147 h 10000"/>
                <a:gd name="connsiteX36" fmla="*/ 7890 w 10000"/>
                <a:gd name="connsiteY36" fmla="*/ 1273 h 10000"/>
                <a:gd name="connsiteX37" fmla="*/ 7655 w 10000"/>
                <a:gd name="connsiteY37" fmla="*/ 1507 h 10000"/>
                <a:gd name="connsiteX38" fmla="*/ 7467 w 10000"/>
                <a:gd name="connsiteY38" fmla="*/ 1898 h 10000"/>
                <a:gd name="connsiteX39" fmla="*/ 7215 w 10000"/>
                <a:gd name="connsiteY39" fmla="*/ 2304 h 10000"/>
                <a:gd name="connsiteX40" fmla="*/ 7008 w 10000"/>
                <a:gd name="connsiteY40" fmla="*/ 2633 h 10000"/>
                <a:gd name="connsiteX41" fmla="*/ 7332 w 10000"/>
                <a:gd name="connsiteY41" fmla="*/ 2790 h 10000"/>
                <a:gd name="connsiteX42" fmla="*/ 7824 w 10000"/>
                <a:gd name="connsiteY42" fmla="*/ 2899 h 10000"/>
                <a:gd name="connsiteX43" fmla="*/ 8143 w 10000"/>
                <a:gd name="connsiteY43" fmla="*/ 2805 h 10000"/>
                <a:gd name="connsiteX44" fmla="*/ 8569 w 10000"/>
                <a:gd name="connsiteY44" fmla="*/ 2477 h 10000"/>
                <a:gd name="connsiteX45" fmla="*/ 9353 w 10000"/>
                <a:gd name="connsiteY45" fmla="*/ 2461 h 10000"/>
                <a:gd name="connsiteX46" fmla="*/ 9072 w 10000"/>
                <a:gd name="connsiteY46" fmla="*/ 2461 h 10000"/>
                <a:gd name="connsiteX47" fmla="*/ 8481 w 10000"/>
                <a:gd name="connsiteY47" fmla="*/ 2867 h 10000"/>
                <a:gd name="connsiteX48" fmla="*/ 8171 w 10000"/>
                <a:gd name="connsiteY48" fmla="*/ 3181 h 10000"/>
                <a:gd name="connsiteX49" fmla="*/ 8303 w 10000"/>
                <a:gd name="connsiteY49" fmla="*/ 3493 h 10000"/>
                <a:gd name="connsiteX50" fmla="*/ 8626 w 10000"/>
                <a:gd name="connsiteY50" fmla="*/ 3853 h 10000"/>
                <a:gd name="connsiteX51" fmla="*/ 8931 w 10000"/>
                <a:gd name="connsiteY51" fmla="*/ 4119 h 10000"/>
                <a:gd name="connsiteX52" fmla="*/ 8893 w 10000"/>
                <a:gd name="connsiteY52" fmla="*/ 4259 h 10000"/>
                <a:gd name="connsiteX53" fmla="*/ 8396 w 10000"/>
                <a:gd name="connsiteY53" fmla="*/ 3837 h 10000"/>
                <a:gd name="connsiteX54" fmla="*/ 7909 w 10000"/>
                <a:gd name="connsiteY54" fmla="*/ 3337 h 10000"/>
                <a:gd name="connsiteX55" fmla="*/ 7355 w 10000"/>
                <a:gd name="connsiteY55" fmla="*/ 3087 h 10000"/>
                <a:gd name="connsiteX56" fmla="*/ 6797 w 10000"/>
                <a:gd name="connsiteY56" fmla="*/ 2946 h 10000"/>
                <a:gd name="connsiteX57" fmla="*/ 6258 w 10000"/>
                <a:gd name="connsiteY57" fmla="*/ 2993 h 10000"/>
                <a:gd name="connsiteX58" fmla="*/ 4996 w 10000"/>
                <a:gd name="connsiteY58" fmla="*/ 3259 h 10000"/>
                <a:gd name="connsiteX59" fmla="*/ 4630 w 10000"/>
                <a:gd name="connsiteY59" fmla="*/ 3384 h 10000"/>
                <a:gd name="connsiteX60" fmla="*/ 5020 w 10000"/>
                <a:gd name="connsiteY60" fmla="*/ 3744 h 10000"/>
                <a:gd name="connsiteX61" fmla="*/ 5742 w 10000"/>
                <a:gd name="connsiteY61" fmla="*/ 4400 h 10000"/>
                <a:gd name="connsiteX62" fmla="*/ 6136 w 10000"/>
                <a:gd name="connsiteY62" fmla="*/ 4838 h 10000"/>
                <a:gd name="connsiteX63" fmla="*/ 6737 w 10000"/>
                <a:gd name="connsiteY63" fmla="*/ 5401 h 10000"/>
                <a:gd name="connsiteX64" fmla="*/ 7655 w 10000"/>
                <a:gd name="connsiteY64" fmla="*/ 5902 h 10000"/>
                <a:gd name="connsiteX65" fmla="*/ 8171 w 10000"/>
                <a:gd name="connsiteY65" fmla="*/ 6027 h 10000"/>
                <a:gd name="connsiteX66" fmla="*/ 8452 w 10000"/>
                <a:gd name="connsiteY66" fmla="*/ 5777 h 10000"/>
                <a:gd name="connsiteX67" fmla="*/ 8818 w 10000"/>
                <a:gd name="connsiteY67" fmla="*/ 5651 h 10000"/>
                <a:gd name="connsiteX68" fmla="*/ 9296 w 10000"/>
                <a:gd name="connsiteY68" fmla="*/ 5839 h 10000"/>
                <a:gd name="connsiteX69" fmla="*/ 8959 w 10000"/>
                <a:gd name="connsiteY69" fmla="*/ 5746 h 10000"/>
                <a:gd name="connsiteX70" fmla="*/ 8583 w 10000"/>
                <a:gd name="connsiteY70" fmla="*/ 5871 h 10000"/>
                <a:gd name="connsiteX71" fmla="*/ 8359 w 10000"/>
                <a:gd name="connsiteY71" fmla="*/ 6168 h 10000"/>
                <a:gd name="connsiteX72" fmla="*/ 8611 w 10000"/>
                <a:gd name="connsiteY72" fmla="*/ 6511 h 10000"/>
                <a:gd name="connsiteX73" fmla="*/ 8907 w 10000"/>
                <a:gd name="connsiteY73" fmla="*/ 6652 h 10000"/>
                <a:gd name="connsiteX74" fmla="*/ 9442 w 10000"/>
                <a:gd name="connsiteY74" fmla="*/ 6606 h 10000"/>
                <a:gd name="connsiteX75" fmla="*/ 10000 w 10000"/>
                <a:gd name="connsiteY75" fmla="*/ 6496 h 10000"/>
                <a:gd name="connsiteX76" fmla="*/ 9522 w 10000"/>
                <a:gd name="connsiteY76" fmla="*/ 6715 h 10000"/>
                <a:gd name="connsiteX77" fmla="*/ 8790 w 10000"/>
                <a:gd name="connsiteY77" fmla="*/ 6808 h 10000"/>
                <a:gd name="connsiteX78" fmla="*/ 8424 w 10000"/>
                <a:gd name="connsiteY78" fmla="*/ 6590 h 10000"/>
                <a:gd name="connsiteX79" fmla="*/ 8063 w 10000"/>
                <a:gd name="connsiteY79" fmla="*/ 6230 h 10000"/>
                <a:gd name="connsiteX80" fmla="*/ 7383 w 10000"/>
                <a:gd name="connsiteY80" fmla="*/ 5996 h 10000"/>
                <a:gd name="connsiteX81" fmla="*/ 6258 w 10000"/>
                <a:gd name="connsiteY81" fmla="*/ 5276 h 10000"/>
                <a:gd name="connsiteX82" fmla="*/ 5329 w 10000"/>
                <a:gd name="connsiteY82" fmla="*/ 4307 h 10000"/>
                <a:gd name="connsiteX83" fmla="*/ 4682 w 10000"/>
                <a:gd name="connsiteY83" fmla="*/ 3806 h 10000"/>
                <a:gd name="connsiteX84" fmla="*/ 4034 w 10000"/>
                <a:gd name="connsiteY84" fmla="*/ 3712 h 10000"/>
                <a:gd name="connsiteX85" fmla="*/ 2881 w 10000"/>
                <a:gd name="connsiteY85" fmla="*/ 4088 h 10000"/>
                <a:gd name="connsiteX86" fmla="*/ 3304 w 10000"/>
                <a:gd name="connsiteY86" fmla="*/ 4307 h 10000"/>
                <a:gd name="connsiteX87" fmla="*/ 4344 w 10000"/>
                <a:gd name="connsiteY87" fmla="*/ 5057 h 10000"/>
                <a:gd name="connsiteX88" fmla="*/ 4954 w 10000"/>
                <a:gd name="connsiteY88" fmla="*/ 5808 h 10000"/>
                <a:gd name="connsiteX89" fmla="*/ 5474 w 10000"/>
                <a:gd name="connsiteY89" fmla="*/ 6606 h 10000"/>
                <a:gd name="connsiteX90" fmla="*/ 6173 w 10000"/>
                <a:gd name="connsiteY90" fmla="*/ 7560 h 10000"/>
                <a:gd name="connsiteX91" fmla="*/ 6989 w 10000"/>
                <a:gd name="connsiteY91" fmla="*/ 8185 h 10000"/>
                <a:gd name="connsiteX92" fmla="*/ 7852 w 10000"/>
                <a:gd name="connsiteY92" fmla="*/ 8451 h 10000"/>
                <a:gd name="connsiteX93" fmla="*/ 8396 w 10000"/>
                <a:gd name="connsiteY93" fmla="*/ 9060 h 10000"/>
                <a:gd name="connsiteX94" fmla="*/ 8565 w 10000"/>
                <a:gd name="connsiteY94" fmla="*/ 9374 h 10000"/>
                <a:gd name="connsiteX95" fmla="*/ 8368 w 10000"/>
                <a:gd name="connsiteY95" fmla="*/ 9155 h 10000"/>
                <a:gd name="connsiteX96" fmla="*/ 7946 w 10000"/>
                <a:gd name="connsiteY96" fmla="*/ 8686 h 10000"/>
                <a:gd name="connsiteX97" fmla="*/ 7467 w 10000"/>
                <a:gd name="connsiteY97" fmla="*/ 8466 h 10000"/>
                <a:gd name="connsiteX98" fmla="*/ 7130 w 10000"/>
                <a:gd name="connsiteY98" fmla="*/ 8497 h 10000"/>
                <a:gd name="connsiteX99" fmla="*/ 7299 w 10000"/>
                <a:gd name="connsiteY99" fmla="*/ 8811 h 10000"/>
                <a:gd name="connsiteX100" fmla="*/ 7416 w 10000"/>
                <a:gd name="connsiteY100" fmla="*/ 9295 h 10000"/>
                <a:gd name="connsiteX101" fmla="*/ 7299 w 10000"/>
                <a:gd name="connsiteY101" fmla="*/ 9999 h 10000"/>
                <a:gd name="connsiteX102" fmla="*/ 7327 w 10000"/>
                <a:gd name="connsiteY102" fmla="*/ 9467 h 10000"/>
                <a:gd name="connsiteX103" fmla="*/ 7233 w 10000"/>
                <a:gd name="connsiteY103" fmla="*/ 8983 h 10000"/>
                <a:gd name="connsiteX104" fmla="*/ 6910 w 10000"/>
                <a:gd name="connsiteY104" fmla="*/ 9014 h 10000"/>
                <a:gd name="connsiteX105" fmla="*/ 6726 w 10000"/>
                <a:gd name="connsiteY105" fmla="*/ 9311 h 10000"/>
                <a:gd name="connsiteX106" fmla="*/ 7106 w 10000"/>
                <a:gd name="connsiteY106" fmla="*/ 8842 h 10000"/>
                <a:gd name="connsiteX107" fmla="*/ 6989 w 10000"/>
                <a:gd name="connsiteY107" fmla="*/ 8654 h 10000"/>
                <a:gd name="connsiteX108" fmla="*/ 6811 w 10000"/>
                <a:gd name="connsiteY108" fmla="*/ 8310 h 10000"/>
                <a:gd name="connsiteX109" fmla="*/ 6595 w 10000"/>
                <a:gd name="connsiteY109" fmla="*/ 8185 h 10000"/>
                <a:gd name="connsiteX110" fmla="*/ 6708 w 10000"/>
                <a:gd name="connsiteY110" fmla="*/ 8529 h 10000"/>
                <a:gd name="connsiteX111" fmla="*/ 6539 w 10000"/>
                <a:gd name="connsiteY111" fmla="*/ 9374 h 10000"/>
                <a:gd name="connsiteX112" fmla="*/ 6286 w 10000"/>
                <a:gd name="connsiteY112" fmla="*/ 9561 h 10000"/>
                <a:gd name="connsiteX113" fmla="*/ 6483 w 10000"/>
                <a:gd name="connsiteY113" fmla="*/ 9217 h 10000"/>
                <a:gd name="connsiteX114" fmla="*/ 6544 w 10000"/>
                <a:gd name="connsiteY114" fmla="*/ 8513 h 10000"/>
                <a:gd name="connsiteX115" fmla="*/ 6089 w 10000"/>
                <a:gd name="connsiteY115" fmla="*/ 7716 h 10000"/>
                <a:gd name="connsiteX116" fmla="*/ 5672 w 10000"/>
                <a:gd name="connsiteY116" fmla="*/ 7215 h 10000"/>
                <a:gd name="connsiteX117" fmla="*/ 5038 w 10000"/>
                <a:gd name="connsiteY117" fmla="*/ 6324 h 10000"/>
                <a:gd name="connsiteX118" fmla="*/ 4630 w 10000"/>
                <a:gd name="connsiteY118" fmla="*/ 5777 h 10000"/>
                <a:gd name="connsiteX119" fmla="*/ 4124 w 10000"/>
                <a:gd name="connsiteY119" fmla="*/ 5214 h 10000"/>
                <a:gd name="connsiteX120" fmla="*/ 3528 w 10000"/>
                <a:gd name="connsiteY120" fmla="*/ 4745 h 10000"/>
                <a:gd name="connsiteX121" fmla="*/ 3134 w 10000"/>
                <a:gd name="connsiteY121" fmla="*/ 4556 h 10000"/>
                <a:gd name="connsiteX122" fmla="*/ 3388 w 10000"/>
                <a:gd name="connsiteY122" fmla="*/ 4963 h 10000"/>
                <a:gd name="connsiteX123" fmla="*/ 3584 w 10000"/>
                <a:gd name="connsiteY123" fmla="*/ 5839 h 10000"/>
                <a:gd name="connsiteX124" fmla="*/ 3660 w 10000"/>
                <a:gd name="connsiteY124" fmla="*/ 6245 h 10000"/>
                <a:gd name="connsiteX125" fmla="*/ 3726 w 10000"/>
                <a:gd name="connsiteY125" fmla="*/ 6559 h 10000"/>
                <a:gd name="connsiteX126" fmla="*/ 3969 w 10000"/>
                <a:gd name="connsiteY126" fmla="*/ 7074 h 10000"/>
                <a:gd name="connsiteX127" fmla="*/ 3698 w 10000"/>
                <a:gd name="connsiteY127" fmla="*/ 6590 h 10000"/>
                <a:gd name="connsiteX128" fmla="*/ 3416 w 10000"/>
                <a:gd name="connsiteY128" fmla="*/ 5714 h 10000"/>
                <a:gd name="connsiteX129" fmla="*/ 3209 w 10000"/>
                <a:gd name="connsiteY129" fmla="*/ 4994 h 10000"/>
                <a:gd name="connsiteX130" fmla="*/ 2544 w 10000"/>
                <a:gd name="connsiteY130" fmla="*/ 4400 h 10000"/>
                <a:gd name="connsiteX131" fmla="*/ 1559 w 10000"/>
                <a:gd name="connsiteY131" fmla="*/ 4463 h 10000"/>
                <a:gd name="connsiteX132" fmla="*/ 715 w 10000"/>
                <a:gd name="connsiteY132" fmla="*/ 4494 h 10000"/>
                <a:gd name="connsiteX133" fmla="*/ 180 w 10000"/>
                <a:gd name="connsiteY133" fmla="*/ 4431 h 10000"/>
                <a:gd name="connsiteX134" fmla="*/ 11 w 10000"/>
                <a:gd name="connsiteY134" fmla="*/ 4056 h 10000"/>
                <a:gd name="connsiteX135" fmla="*/ 44 w 10000"/>
                <a:gd name="connsiteY135" fmla="*/ 3696 h 10000"/>
                <a:gd name="connsiteX136" fmla="*/ 237 w 10000"/>
                <a:gd name="connsiteY136" fmla="*/ 3430 h 10000"/>
                <a:gd name="connsiteX0" fmla="*/ 237 w 10000"/>
                <a:gd name="connsiteY0" fmla="*/ 3430 h 10000"/>
                <a:gd name="connsiteX1" fmla="*/ 997 w 10000"/>
                <a:gd name="connsiteY1" fmla="*/ 3430 h 10000"/>
                <a:gd name="connsiteX2" fmla="*/ 1615 w 10000"/>
                <a:gd name="connsiteY2" fmla="*/ 3212 h 10000"/>
                <a:gd name="connsiteX3" fmla="*/ 2042 w 10000"/>
                <a:gd name="connsiteY3" fmla="*/ 2477 h 10000"/>
                <a:gd name="connsiteX4" fmla="*/ 1986 w 10000"/>
                <a:gd name="connsiteY4" fmla="*/ 3430 h 10000"/>
                <a:gd name="connsiteX5" fmla="*/ 2544 w 10000"/>
                <a:gd name="connsiteY5" fmla="*/ 3337 h 10000"/>
                <a:gd name="connsiteX6" fmla="*/ 3078 w 10000"/>
                <a:gd name="connsiteY6" fmla="*/ 2399 h 10000"/>
                <a:gd name="connsiteX7" fmla="*/ 3613 w 10000"/>
                <a:gd name="connsiteY7" fmla="*/ 1804 h 10000"/>
                <a:gd name="connsiteX8" fmla="*/ 4195 w 10000"/>
                <a:gd name="connsiteY8" fmla="*/ 1444 h 10000"/>
                <a:gd name="connsiteX9" fmla="*/ 4907 w 10000"/>
                <a:gd name="connsiteY9" fmla="*/ 1273 h 10000"/>
                <a:gd name="connsiteX10" fmla="*/ 5357 w 10000"/>
                <a:gd name="connsiteY10" fmla="*/ 1178 h 10000"/>
                <a:gd name="connsiteX11" fmla="*/ 5968 w 10000"/>
                <a:gd name="connsiteY11" fmla="*/ 881 h 10000"/>
                <a:gd name="connsiteX12" fmla="*/ 6122 w 10000"/>
                <a:gd name="connsiteY12" fmla="*/ 663 h 10000"/>
                <a:gd name="connsiteX13" fmla="*/ 6178 w 10000"/>
                <a:gd name="connsiteY13" fmla="*/ 6 h 10000"/>
                <a:gd name="connsiteX14" fmla="*/ 6234 w 10000"/>
                <a:gd name="connsiteY14" fmla="*/ 349 h 10000"/>
                <a:gd name="connsiteX15" fmla="*/ 6502 w 10000"/>
                <a:gd name="connsiteY15" fmla="*/ 366 h 10000"/>
                <a:gd name="connsiteX16" fmla="*/ 6783 w 10000"/>
                <a:gd name="connsiteY16" fmla="*/ 162 h 10000"/>
                <a:gd name="connsiteX17" fmla="*/ 6558 w 10000"/>
                <a:gd name="connsiteY17" fmla="*/ 490 h 10000"/>
                <a:gd name="connsiteX18" fmla="*/ 6361 w 10000"/>
                <a:gd name="connsiteY18" fmla="*/ 569 h 10000"/>
                <a:gd name="connsiteX19" fmla="*/ 6173 w 10000"/>
                <a:gd name="connsiteY19" fmla="*/ 960 h 10000"/>
                <a:gd name="connsiteX20" fmla="*/ 5639 w 10000"/>
                <a:gd name="connsiteY20" fmla="*/ 1273 h 10000"/>
                <a:gd name="connsiteX21" fmla="*/ 4851 w 10000"/>
                <a:gd name="connsiteY21" fmla="*/ 1492 h 10000"/>
                <a:gd name="connsiteX22" fmla="*/ 4120 w 10000"/>
                <a:gd name="connsiteY22" fmla="*/ 1741 h 10000"/>
                <a:gd name="connsiteX23" fmla="*/ 3528 w 10000"/>
                <a:gd name="connsiteY23" fmla="*/ 2273 h 10000"/>
                <a:gd name="connsiteX24" fmla="*/ 3167 w 10000"/>
                <a:gd name="connsiteY24" fmla="*/ 2899 h 10000"/>
                <a:gd name="connsiteX25" fmla="*/ 2938 w 10000"/>
                <a:gd name="connsiteY25" fmla="*/ 3430 h 10000"/>
                <a:gd name="connsiteX26" fmla="*/ 3670 w 10000"/>
                <a:gd name="connsiteY26" fmla="*/ 3305 h 10000"/>
                <a:gd name="connsiteX27" fmla="*/ 4907 w 10000"/>
                <a:gd name="connsiteY27" fmla="*/ 2962 h 10000"/>
                <a:gd name="connsiteX28" fmla="*/ 6276 w 10000"/>
                <a:gd name="connsiteY28" fmla="*/ 2680 h 10000"/>
                <a:gd name="connsiteX29" fmla="*/ 6797 w 10000"/>
                <a:gd name="connsiteY29" fmla="*/ 2383 h 10000"/>
                <a:gd name="connsiteX30" fmla="*/ 7130 w 10000"/>
                <a:gd name="connsiteY30" fmla="*/ 1898 h 10000"/>
                <a:gd name="connsiteX31" fmla="*/ 7439 w 10000"/>
                <a:gd name="connsiteY31" fmla="*/ 1335 h 10000"/>
                <a:gd name="connsiteX32" fmla="*/ 7552 w 10000"/>
                <a:gd name="connsiteY32" fmla="*/ 772 h 10000"/>
                <a:gd name="connsiteX33" fmla="*/ 7669 w 10000"/>
                <a:gd name="connsiteY33" fmla="*/ 1147 h 10000"/>
                <a:gd name="connsiteX34" fmla="*/ 8143 w 10000"/>
                <a:gd name="connsiteY34" fmla="*/ 1147 h 10000"/>
                <a:gd name="connsiteX35" fmla="*/ 7890 w 10000"/>
                <a:gd name="connsiteY35" fmla="*/ 1273 h 10000"/>
                <a:gd name="connsiteX36" fmla="*/ 7655 w 10000"/>
                <a:gd name="connsiteY36" fmla="*/ 1507 h 10000"/>
                <a:gd name="connsiteX37" fmla="*/ 7467 w 10000"/>
                <a:gd name="connsiteY37" fmla="*/ 1898 h 10000"/>
                <a:gd name="connsiteX38" fmla="*/ 7215 w 10000"/>
                <a:gd name="connsiteY38" fmla="*/ 2304 h 10000"/>
                <a:gd name="connsiteX39" fmla="*/ 7008 w 10000"/>
                <a:gd name="connsiteY39" fmla="*/ 2633 h 10000"/>
                <a:gd name="connsiteX40" fmla="*/ 7332 w 10000"/>
                <a:gd name="connsiteY40" fmla="*/ 2790 h 10000"/>
                <a:gd name="connsiteX41" fmla="*/ 7824 w 10000"/>
                <a:gd name="connsiteY41" fmla="*/ 2899 h 10000"/>
                <a:gd name="connsiteX42" fmla="*/ 8143 w 10000"/>
                <a:gd name="connsiteY42" fmla="*/ 2805 h 10000"/>
                <a:gd name="connsiteX43" fmla="*/ 8569 w 10000"/>
                <a:gd name="connsiteY43" fmla="*/ 2477 h 10000"/>
                <a:gd name="connsiteX44" fmla="*/ 9353 w 10000"/>
                <a:gd name="connsiteY44" fmla="*/ 2461 h 10000"/>
                <a:gd name="connsiteX45" fmla="*/ 9072 w 10000"/>
                <a:gd name="connsiteY45" fmla="*/ 2461 h 10000"/>
                <a:gd name="connsiteX46" fmla="*/ 8481 w 10000"/>
                <a:gd name="connsiteY46" fmla="*/ 2867 h 10000"/>
                <a:gd name="connsiteX47" fmla="*/ 8171 w 10000"/>
                <a:gd name="connsiteY47" fmla="*/ 3181 h 10000"/>
                <a:gd name="connsiteX48" fmla="*/ 8303 w 10000"/>
                <a:gd name="connsiteY48" fmla="*/ 3493 h 10000"/>
                <a:gd name="connsiteX49" fmla="*/ 8626 w 10000"/>
                <a:gd name="connsiteY49" fmla="*/ 3853 h 10000"/>
                <a:gd name="connsiteX50" fmla="*/ 8931 w 10000"/>
                <a:gd name="connsiteY50" fmla="*/ 4119 h 10000"/>
                <a:gd name="connsiteX51" fmla="*/ 8893 w 10000"/>
                <a:gd name="connsiteY51" fmla="*/ 4259 h 10000"/>
                <a:gd name="connsiteX52" fmla="*/ 8396 w 10000"/>
                <a:gd name="connsiteY52" fmla="*/ 3837 h 10000"/>
                <a:gd name="connsiteX53" fmla="*/ 7909 w 10000"/>
                <a:gd name="connsiteY53" fmla="*/ 3337 h 10000"/>
                <a:gd name="connsiteX54" fmla="*/ 7355 w 10000"/>
                <a:gd name="connsiteY54" fmla="*/ 3087 h 10000"/>
                <a:gd name="connsiteX55" fmla="*/ 6797 w 10000"/>
                <a:gd name="connsiteY55" fmla="*/ 2946 h 10000"/>
                <a:gd name="connsiteX56" fmla="*/ 6258 w 10000"/>
                <a:gd name="connsiteY56" fmla="*/ 2993 h 10000"/>
                <a:gd name="connsiteX57" fmla="*/ 4996 w 10000"/>
                <a:gd name="connsiteY57" fmla="*/ 3259 h 10000"/>
                <a:gd name="connsiteX58" fmla="*/ 4630 w 10000"/>
                <a:gd name="connsiteY58" fmla="*/ 3384 h 10000"/>
                <a:gd name="connsiteX59" fmla="*/ 5020 w 10000"/>
                <a:gd name="connsiteY59" fmla="*/ 3744 h 10000"/>
                <a:gd name="connsiteX60" fmla="*/ 5742 w 10000"/>
                <a:gd name="connsiteY60" fmla="*/ 4400 h 10000"/>
                <a:gd name="connsiteX61" fmla="*/ 6136 w 10000"/>
                <a:gd name="connsiteY61" fmla="*/ 4838 h 10000"/>
                <a:gd name="connsiteX62" fmla="*/ 6737 w 10000"/>
                <a:gd name="connsiteY62" fmla="*/ 5401 h 10000"/>
                <a:gd name="connsiteX63" fmla="*/ 7655 w 10000"/>
                <a:gd name="connsiteY63" fmla="*/ 5902 h 10000"/>
                <a:gd name="connsiteX64" fmla="*/ 8171 w 10000"/>
                <a:gd name="connsiteY64" fmla="*/ 6027 h 10000"/>
                <a:gd name="connsiteX65" fmla="*/ 8452 w 10000"/>
                <a:gd name="connsiteY65" fmla="*/ 5777 h 10000"/>
                <a:gd name="connsiteX66" fmla="*/ 8818 w 10000"/>
                <a:gd name="connsiteY66" fmla="*/ 5651 h 10000"/>
                <a:gd name="connsiteX67" fmla="*/ 9296 w 10000"/>
                <a:gd name="connsiteY67" fmla="*/ 5839 h 10000"/>
                <a:gd name="connsiteX68" fmla="*/ 8959 w 10000"/>
                <a:gd name="connsiteY68" fmla="*/ 5746 h 10000"/>
                <a:gd name="connsiteX69" fmla="*/ 8583 w 10000"/>
                <a:gd name="connsiteY69" fmla="*/ 5871 h 10000"/>
                <a:gd name="connsiteX70" fmla="*/ 8359 w 10000"/>
                <a:gd name="connsiteY70" fmla="*/ 6168 h 10000"/>
                <a:gd name="connsiteX71" fmla="*/ 8611 w 10000"/>
                <a:gd name="connsiteY71" fmla="*/ 6511 h 10000"/>
                <a:gd name="connsiteX72" fmla="*/ 8907 w 10000"/>
                <a:gd name="connsiteY72" fmla="*/ 6652 h 10000"/>
                <a:gd name="connsiteX73" fmla="*/ 9442 w 10000"/>
                <a:gd name="connsiteY73" fmla="*/ 6606 h 10000"/>
                <a:gd name="connsiteX74" fmla="*/ 10000 w 10000"/>
                <a:gd name="connsiteY74" fmla="*/ 6496 h 10000"/>
                <a:gd name="connsiteX75" fmla="*/ 9522 w 10000"/>
                <a:gd name="connsiteY75" fmla="*/ 6715 h 10000"/>
                <a:gd name="connsiteX76" fmla="*/ 8790 w 10000"/>
                <a:gd name="connsiteY76" fmla="*/ 6808 h 10000"/>
                <a:gd name="connsiteX77" fmla="*/ 8424 w 10000"/>
                <a:gd name="connsiteY77" fmla="*/ 6590 h 10000"/>
                <a:gd name="connsiteX78" fmla="*/ 8063 w 10000"/>
                <a:gd name="connsiteY78" fmla="*/ 6230 h 10000"/>
                <a:gd name="connsiteX79" fmla="*/ 7383 w 10000"/>
                <a:gd name="connsiteY79" fmla="*/ 5996 h 10000"/>
                <a:gd name="connsiteX80" fmla="*/ 6258 w 10000"/>
                <a:gd name="connsiteY80" fmla="*/ 5276 h 10000"/>
                <a:gd name="connsiteX81" fmla="*/ 5329 w 10000"/>
                <a:gd name="connsiteY81" fmla="*/ 4307 h 10000"/>
                <a:gd name="connsiteX82" fmla="*/ 4682 w 10000"/>
                <a:gd name="connsiteY82" fmla="*/ 3806 h 10000"/>
                <a:gd name="connsiteX83" fmla="*/ 4034 w 10000"/>
                <a:gd name="connsiteY83" fmla="*/ 3712 h 10000"/>
                <a:gd name="connsiteX84" fmla="*/ 2881 w 10000"/>
                <a:gd name="connsiteY84" fmla="*/ 4088 h 10000"/>
                <a:gd name="connsiteX85" fmla="*/ 3304 w 10000"/>
                <a:gd name="connsiteY85" fmla="*/ 4307 h 10000"/>
                <a:gd name="connsiteX86" fmla="*/ 4344 w 10000"/>
                <a:gd name="connsiteY86" fmla="*/ 5057 h 10000"/>
                <a:gd name="connsiteX87" fmla="*/ 4954 w 10000"/>
                <a:gd name="connsiteY87" fmla="*/ 5808 h 10000"/>
                <a:gd name="connsiteX88" fmla="*/ 5474 w 10000"/>
                <a:gd name="connsiteY88" fmla="*/ 6606 h 10000"/>
                <a:gd name="connsiteX89" fmla="*/ 6173 w 10000"/>
                <a:gd name="connsiteY89" fmla="*/ 7560 h 10000"/>
                <a:gd name="connsiteX90" fmla="*/ 6989 w 10000"/>
                <a:gd name="connsiteY90" fmla="*/ 8185 h 10000"/>
                <a:gd name="connsiteX91" fmla="*/ 7852 w 10000"/>
                <a:gd name="connsiteY91" fmla="*/ 8451 h 10000"/>
                <a:gd name="connsiteX92" fmla="*/ 8396 w 10000"/>
                <a:gd name="connsiteY92" fmla="*/ 9060 h 10000"/>
                <a:gd name="connsiteX93" fmla="*/ 8565 w 10000"/>
                <a:gd name="connsiteY93" fmla="*/ 9374 h 10000"/>
                <a:gd name="connsiteX94" fmla="*/ 8368 w 10000"/>
                <a:gd name="connsiteY94" fmla="*/ 9155 h 10000"/>
                <a:gd name="connsiteX95" fmla="*/ 7946 w 10000"/>
                <a:gd name="connsiteY95" fmla="*/ 8686 h 10000"/>
                <a:gd name="connsiteX96" fmla="*/ 7467 w 10000"/>
                <a:gd name="connsiteY96" fmla="*/ 8466 h 10000"/>
                <a:gd name="connsiteX97" fmla="*/ 7130 w 10000"/>
                <a:gd name="connsiteY97" fmla="*/ 8497 h 10000"/>
                <a:gd name="connsiteX98" fmla="*/ 7299 w 10000"/>
                <a:gd name="connsiteY98" fmla="*/ 8811 h 10000"/>
                <a:gd name="connsiteX99" fmla="*/ 7416 w 10000"/>
                <a:gd name="connsiteY99" fmla="*/ 9295 h 10000"/>
                <a:gd name="connsiteX100" fmla="*/ 7299 w 10000"/>
                <a:gd name="connsiteY100" fmla="*/ 9999 h 10000"/>
                <a:gd name="connsiteX101" fmla="*/ 7327 w 10000"/>
                <a:gd name="connsiteY101" fmla="*/ 9467 h 10000"/>
                <a:gd name="connsiteX102" fmla="*/ 7233 w 10000"/>
                <a:gd name="connsiteY102" fmla="*/ 8983 h 10000"/>
                <a:gd name="connsiteX103" fmla="*/ 6910 w 10000"/>
                <a:gd name="connsiteY103" fmla="*/ 9014 h 10000"/>
                <a:gd name="connsiteX104" fmla="*/ 6726 w 10000"/>
                <a:gd name="connsiteY104" fmla="*/ 9311 h 10000"/>
                <a:gd name="connsiteX105" fmla="*/ 7106 w 10000"/>
                <a:gd name="connsiteY105" fmla="*/ 8842 h 10000"/>
                <a:gd name="connsiteX106" fmla="*/ 6989 w 10000"/>
                <a:gd name="connsiteY106" fmla="*/ 8654 h 10000"/>
                <a:gd name="connsiteX107" fmla="*/ 6811 w 10000"/>
                <a:gd name="connsiteY107" fmla="*/ 8310 h 10000"/>
                <a:gd name="connsiteX108" fmla="*/ 6595 w 10000"/>
                <a:gd name="connsiteY108" fmla="*/ 8185 h 10000"/>
                <a:gd name="connsiteX109" fmla="*/ 6708 w 10000"/>
                <a:gd name="connsiteY109" fmla="*/ 8529 h 10000"/>
                <a:gd name="connsiteX110" fmla="*/ 6539 w 10000"/>
                <a:gd name="connsiteY110" fmla="*/ 9374 h 10000"/>
                <a:gd name="connsiteX111" fmla="*/ 6286 w 10000"/>
                <a:gd name="connsiteY111" fmla="*/ 9561 h 10000"/>
                <a:gd name="connsiteX112" fmla="*/ 6483 w 10000"/>
                <a:gd name="connsiteY112" fmla="*/ 9217 h 10000"/>
                <a:gd name="connsiteX113" fmla="*/ 6544 w 10000"/>
                <a:gd name="connsiteY113" fmla="*/ 8513 h 10000"/>
                <a:gd name="connsiteX114" fmla="*/ 6089 w 10000"/>
                <a:gd name="connsiteY114" fmla="*/ 7716 h 10000"/>
                <a:gd name="connsiteX115" fmla="*/ 5672 w 10000"/>
                <a:gd name="connsiteY115" fmla="*/ 7215 h 10000"/>
                <a:gd name="connsiteX116" fmla="*/ 5038 w 10000"/>
                <a:gd name="connsiteY116" fmla="*/ 6324 h 10000"/>
                <a:gd name="connsiteX117" fmla="*/ 4630 w 10000"/>
                <a:gd name="connsiteY117" fmla="*/ 5777 h 10000"/>
                <a:gd name="connsiteX118" fmla="*/ 4124 w 10000"/>
                <a:gd name="connsiteY118" fmla="*/ 5214 h 10000"/>
                <a:gd name="connsiteX119" fmla="*/ 3528 w 10000"/>
                <a:gd name="connsiteY119" fmla="*/ 4745 h 10000"/>
                <a:gd name="connsiteX120" fmla="*/ 3134 w 10000"/>
                <a:gd name="connsiteY120" fmla="*/ 4556 h 10000"/>
                <a:gd name="connsiteX121" fmla="*/ 3388 w 10000"/>
                <a:gd name="connsiteY121" fmla="*/ 4963 h 10000"/>
                <a:gd name="connsiteX122" fmla="*/ 3584 w 10000"/>
                <a:gd name="connsiteY122" fmla="*/ 5839 h 10000"/>
                <a:gd name="connsiteX123" fmla="*/ 3660 w 10000"/>
                <a:gd name="connsiteY123" fmla="*/ 6245 h 10000"/>
                <a:gd name="connsiteX124" fmla="*/ 3726 w 10000"/>
                <a:gd name="connsiteY124" fmla="*/ 6559 h 10000"/>
                <a:gd name="connsiteX125" fmla="*/ 3969 w 10000"/>
                <a:gd name="connsiteY125" fmla="*/ 7074 h 10000"/>
                <a:gd name="connsiteX126" fmla="*/ 3698 w 10000"/>
                <a:gd name="connsiteY126" fmla="*/ 6590 h 10000"/>
                <a:gd name="connsiteX127" fmla="*/ 3416 w 10000"/>
                <a:gd name="connsiteY127" fmla="*/ 5714 h 10000"/>
                <a:gd name="connsiteX128" fmla="*/ 3209 w 10000"/>
                <a:gd name="connsiteY128" fmla="*/ 4994 h 10000"/>
                <a:gd name="connsiteX129" fmla="*/ 2544 w 10000"/>
                <a:gd name="connsiteY129" fmla="*/ 4400 h 10000"/>
                <a:gd name="connsiteX130" fmla="*/ 1559 w 10000"/>
                <a:gd name="connsiteY130" fmla="*/ 4463 h 10000"/>
                <a:gd name="connsiteX131" fmla="*/ 715 w 10000"/>
                <a:gd name="connsiteY131" fmla="*/ 4494 h 10000"/>
                <a:gd name="connsiteX132" fmla="*/ 180 w 10000"/>
                <a:gd name="connsiteY132" fmla="*/ 4431 h 10000"/>
                <a:gd name="connsiteX133" fmla="*/ 11 w 10000"/>
                <a:gd name="connsiteY133" fmla="*/ 4056 h 10000"/>
                <a:gd name="connsiteX134" fmla="*/ 44 w 10000"/>
                <a:gd name="connsiteY134" fmla="*/ 3696 h 10000"/>
                <a:gd name="connsiteX135" fmla="*/ 237 w 10000"/>
                <a:gd name="connsiteY135" fmla="*/ 3430 h 10000"/>
                <a:gd name="connsiteX0" fmla="*/ 237 w 10000"/>
                <a:gd name="connsiteY0" fmla="*/ 3430 h 10000"/>
                <a:gd name="connsiteX1" fmla="*/ 997 w 10000"/>
                <a:gd name="connsiteY1" fmla="*/ 3430 h 10000"/>
                <a:gd name="connsiteX2" fmla="*/ 1615 w 10000"/>
                <a:gd name="connsiteY2" fmla="*/ 3212 h 10000"/>
                <a:gd name="connsiteX3" fmla="*/ 1986 w 10000"/>
                <a:gd name="connsiteY3" fmla="*/ 3430 h 10000"/>
                <a:gd name="connsiteX4" fmla="*/ 2544 w 10000"/>
                <a:gd name="connsiteY4" fmla="*/ 3337 h 10000"/>
                <a:gd name="connsiteX5" fmla="*/ 3078 w 10000"/>
                <a:gd name="connsiteY5" fmla="*/ 2399 h 10000"/>
                <a:gd name="connsiteX6" fmla="*/ 3613 w 10000"/>
                <a:gd name="connsiteY6" fmla="*/ 1804 h 10000"/>
                <a:gd name="connsiteX7" fmla="*/ 4195 w 10000"/>
                <a:gd name="connsiteY7" fmla="*/ 1444 h 10000"/>
                <a:gd name="connsiteX8" fmla="*/ 4907 w 10000"/>
                <a:gd name="connsiteY8" fmla="*/ 1273 h 10000"/>
                <a:gd name="connsiteX9" fmla="*/ 5357 w 10000"/>
                <a:gd name="connsiteY9" fmla="*/ 1178 h 10000"/>
                <a:gd name="connsiteX10" fmla="*/ 5968 w 10000"/>
                <a:gd name="connsiteY10" fmla="*/ 881 h 10000"/>
                <a:gd name="connsiteX11" fmla="*/ 6122 w 10000"/>
                <a:gd name="connsiteY11" fmla="*/ 663 h 10000"/>
                <a:gd name="connsiteX12" fmla="*/ 6178 w 10000"/>
                <a:gd name="connsiteY12" fmla="*/ 6 h 10000"/>
                <a:gd name="connsiteX13" fmla="*/ 6234 w 10000"/>
                <a:gd name="connsiteY13" fmla="*/ 349 h 10000"/>
                <a:gd name="connsiteX14" fmla="*/ 6502 w 10000"/>
                <a:gd name="connsiteY14" fmla="*/ 366 h 10000"/>
                <a:gd name="connsiteX15" fmla="*/ 6783 w 10000"/>
                <a:gd name="connsiteY15" fmla="*/ 162 h 10000"/>
                <a:gd name="connsiteX16" fmla="*/ 6558 w 10000"/>
                <a:gd name="connsiteY16" fmla="*/ 490 h 10000"/>
                <a:gd name="connsiteX17" fmla="*/ 6361 w 10000"/>
                <a:gd name="connsiteY17" fmla="*/ 569 h 10000"/>
                <a:gd name="connsiteX18" fmla="*/ 6173 w 10000"/>
                <a:gd name="connsiteY18" fmla="*/ 960 h 10000"/>
                <a:gd name="connsiteX19" fmla="*/ 5639 w 10000"/>
                <a:gd name="connsiteY19" fmla="*/ 1273 h 10000"/>
                <a:gd name="connsiteX20" fmla="*/ 4851 w 10000"/>
                <a:gd name="connsiteY20" fmla="*/ 1492 h 10000"/>
                <a:gd name="connsiteX21" fmla="*/ 4120 w 10000"/>
                <a:gd name="connsiteY21" fmla="*/ 1741 h 10000"/>
                <a:gd name="connsiteX22" fmla="*/ 3528 w 10000"/>
                <a:gd name="connsiteY22" fmla="*/ 2273 h 10000"/>
                <a:gd name="connsiteX23" fmla="*/ 3167 w 10000"/>
                <a:gd name="connsiteY23" fmla="*/ 2899 h 10000"/>
                <a:gd name="connsiteX24" fmla="*/ 2938 w 10000"/>
                <a:gd name="connsiteY24" fmla="*/ 3430 h 10000"/>
                <a:gd name="connsiteX25" fmla="*/ 3670 w 10000"/>
                <a:gd name="connsiteY25" fmla="*/ 3305 h 10000"/>
                <a:gd name="connsiteX26" fmla="*/ 4907 w 10000"/>
                <a:gd name="connsiteY26" fmla="*/ 2962 h 10000"/>
                <a:gd name="connsiteX27" fmla="*/ 6276 w 10000"/>
                <a:gd name="connsiteY27" fmla="*/ 2680 h 10000"/>
                <a:gd name="connsiteX28" fmla="*/ 6797 w 10000"/>
                <a:gd name="connsiteY28" fmla="*/ 2383 h 10000"/>
                <a:gd name="connsiteX29" fmla="*/ 7130 w 10000"/>
                <a:gd name="connsiteY29" fmla="*/ 1898 h 10000"/>
                <a:gd name="connsiteX30" fmla="*/ 7439 w 10000"/>
                <a:gd name="connsiteY30" fmla="*/ 1335 h 10000"/>
                <a:gd name="connsiteX31" fmla="*/ 7552 w 10000"/>
                <a:gd name="connsiteY31" fmla="*/ 772 h 10000"/>
                <a:gd name="connsiteX32" fmla="*/ 7669 w 10000"/>
                <a:gd name="connsiteY32" fmla="*/ 1147 h 10000"/>
                <a:gd name="connsiteX33" fmla="*/ 8143 w 10000"/>
                <a:gd name="connsiteY33" fmla="*/ 1147 h 10000"/>
                <a:gd name="connsiteX34" fmla="*/ 7890 w 10000"/>
                <a:gd name="connsiteY34" fmla="*/ 1273 h 10000"/>
                <a:gd name="connsiteX35" fmla="*/ 7655 w 10000"/>
                <a:gd name="connsiteY35" fmla="*/ 1507 h 10000"/>
                <a:gd name="connsiteX36" fmla="*/ 7467 w 10000"/>
                <a:gd name="connsiteY36" fmla="*/ 1898 h 10000"/>
                <a:gd name="connsiteX37" fmla="*/ 7215 w 10000"/>
                <a:gd name="connsiteY37" fmla="*/ 2304 h 10000"/>
                <a:gd name="connsiteX38" fmla="*/ 7008 w 10000"/>
                <a:gd name="connsiteY38" fmla="*/ 2633 h 10000"/>
                <a:gd name="connsiteX39" fmla="*/ 7332 w 10000"/>
                <a:gd name="connsiteY39" fmla="*/ 2790 h 10000"/>
                <a:gd name="connsiteX40" fmla="*/ 7824 w 10000"/>
                <a:gd name="connsiteY40" fmla="*/ 2899 h 10000"/>
                <a:gd name="connsiteX41" fmla="*/ 8143 w 10000"/>
                <a:gd name="connsiteY41" fmla="*/ 2805 h 10000"/>
                <a:gd name="connsiteX42" fmla="*/ 8569 w 10000"/>
                <a:gd name="connsiteY42" fmla="*/ 2477 h 10000"/>
                <a:gd name="connsiteX43" fmla="*/ 9353 w 10000"/>
                <a:gd name="connsiteY43" fmla="*/ 2461 h 10000"/>
                <a:gd name="connsiteX44" fmla="*/ 9072 w 10000"/>
                <a:gd name="connsiteY44" fmla="*/ 2461 h 10000"/>
                <a:gd name="connsiteX45" fmla="*/ 8481 w 10000"/>
                <a:gd name="connsiteY45" fmla="*/ 2867 h 10000"/>
                <a:gd name="connsiteX46" fmla="*/ 8171 w 10000"/>
                <a:gd name="connsiteY46" fmla="*/ 3181 h 10000"/>
                <a:gd name="connsiteX47" fmla="*/ 8303 w 10000"/>
                <a:gd name="connsiteY47" fmla="*/ 3493 h 10000"/>
                <a:gd name="connsiteX48" fmla="*/ 8626 w 10000"/>
                <a:gd name="connsiteY48" fmla="*/ 3853 h 10000"/>
                <a:gd name="connsiteX49" fmla="*/ 8931 w 10000"/>
                <a:gd name="connsiteY49" fmla="*/ 4119 h 10000"/>
                <a:gd name="connsiteX50" fmla="*/ 8893 w 10000"/>
                <a:gd name="connsiteY50" fmla="*/ 4259 h 10000"/>
                <a:gd name="connsiteX51" fmla="*/ 8396 w 10000"/>
                <a:gd name="connsiteY51" fmla="*/ 3837 h 10000"/>
                <a:gd name="connsiteX52" fmla="*/ 7909 w 10000"/>
                <a:gd name="connsiteY52" fmla="*/ 3337 h 10000"/>
                <a:gd name="connsiteX53" fmla="*/ 7355 w 10000"/>
                <a:gd name="connsiteY53" fmla="*/ 3087 h 10000"/>
                <a:gd name="connsiteX54" fmla="*/ 6797 w 10000"/>
                <a:gd name="connsiteY54" fmla="*/ 2946 h 10000"/>
                <a:gd name="connsiteX55" fmla="*/ 6258 w 10000"/>
                <a:gd name="connsiteY55" fmla="*/ 2993 h 10000"/>
                <a:gd name="connsiteX56" fmla="*/ 4996 w 10000"/>
                <a:gd name="connsiteY56" fmla="*/ 3259 h 10000"/>
                <a:gd name="connsiteX57" fmla="*/ 4630 w 10000"/>
                <a:gd name="connsiteY57" fmla="*/ 3384 h 10000"/>
                <a:gd name="connsiteX58" fmla="*/ 5020 w 10000"/>
                <a:gd name="connsiteY58" fmla="*/ 3744 h 10000"/>
                <a:gd name="connsiteX59" fmla="*/ 5742 w 10000"/>
                <a:gd name="connsiteY59" fmla="*/ 4400 h 10000"/>
                <a:gd name="connsiteX60" fmla="*/ 6136 w 10000"/>
                <a:gd name="connsiteY60" fmla="*/ 4838 h 10000"/>
                <a:gd name="connsiteX61" fmla="*/ 6737 w 10000"/>
                <a:gd name="connsiteY61" fmla="*/ 5401 h 10000"/>
                <a:gd name="connsiteX62" fmla="*/ 7655 w 10000"/>
                <a:gd name="connsiteY62" fmla="*/ 5902 h 10000"/>
                <a:gd name="connsiteX63" fmla="*/ 8171 w 10000"/>
                <a:gd name="connsiteY63" fmla="*/ 6027 h 10000"/>
                <a:gd name="connsiteX64" fmla="*/ 8452 w 10000"/>
                <a:gd name="connsiteY64" fmla="*/ 5777 h 10000"/>
                <a:gd name="connsiteX65" fmla="*/ 8818 w 10000"/>
                <a:gd name="connsiteY65" fmla="*/ 5651 h 10000"/>
                <a:gd name="connsiteX66" fmla="*/ 9296 w 10000"/>
                <a:gd name="connsiteY66" fmla="*/ 5839 h 10000"/>
                <a:gd name="connsiteX67" fmla="*/ 8959 w 10000"/>
                <a:gd name="connsiteY67" fmla="*/ 5746 h 10000"/>
                <a:gd name="connsiteX68" fmla="*/ 8583 w 10000"/>
                <a:gd name="connsiteY68" fmla="*/ 5871 h 10000"/>
                <a:gd name="connsiteX69" fmla="*/ 8359 w 10000"/>
                <a:gd name="connsiteY69" fmla="*/ 6168 h 10000"/>
                <a:gd name="connsiteX70" fmla="*/ 8611 w 10000"/>
                <a:gd name="connsiteY70" fmla="*/ 6511 h 10000"/>
                <a:gd name="connsiteX71" fmla="*/ 8907 w 10000"/>
                <a:gd name="connsiteY71" fmla="*/ 6652 h 10000"/>
                <a:gd name="connsiteX72" fmla="*/ 9442 w 10000"/>
                <a:gd name="connsiteY72" fmla="*/ 6606 h 10000"/>
                <a:gd name="connsiteX73" fmla="*/ 10000 w 10000"/>
                <a:gd name="connsiteY73" fmla="*/ 6496 h 10000"/>
                <a:gd name="connsiteX74" fmla="*/ 9522 w 10000"/>
                <a:gd name="connsiteY74" fmla="*/ 6715 h 10000"/>
                <a:gd name="connsiteX75" fmla="*/ 8790 w 10000"/>
                <a:gd name="connsiteY75" fmla="*/ 6808 h 10000"/>
                <a:gd name="connsiteX76" fmla="*/ 8424 w 10000"/>
                <a:gd name="connsiteY76" fmla="*/ 6590 h 10000"/>
                <a:gd name="connsiteX77" fmla="*/ 8063 w 10000"/>
                <a:gd name="connsiteY77" fmla="*/ 6230 h 10000"/>
                <a:gd name="connsiteX78" fmla="*/ 7383 w 10000"/>
                <a:gd name="connsiteY78" fmla="*/ 5996 h 10000"/>
                <a:gd name="connsiteX79" fmla="*/ 6258 w 10000"/>
                <a:gd name="connsiteY79" fmla="*/ 5276 h 10000"/>
                <a:gd name="connsiteX80" fmla="*/ 5329 w 10000"/>
                <a:gd name="connsiteY80" fmla="*/ 4307 h 10000"/>
                <a:gd name="connsiteX81" fmla="*/ 4682 w 10000"/>
                <a:gd name="connsiteY81" fmla="*/ 3806 h 10000"/>
                <a:gd name="connsiteX82" fmla="*/ 4034 w 10000"/>
                <a:gd name="connsiteY82" fmla="*/ 3712 h 10000"/>
                <a:gd name="connsiteX83" fmla="*/ 2881 w 10000"/>
                <a:gd name="connsiteY83" fmla="*/ 4088 h 10000"/>
                <a:gd name="connsiteX84" fmla="*/ 3304 w 10000"/>
                <a:gd name="connsiteY84" fmla="*/ 4307 h 10000"/>
                <a:gd name="connsiteX85" fmla="*/ 4344 w 10000"/>
                <a:gd name="connsiteY85" fmla="*/ 5057 h 10000"/>
                <a:gd name="connsiteX86" fmla="*/ 4954 w 10000"/>
                <a:gd name="connsiteY86" fmla="*/ 5808 h 10000"/>
                <a:gd name="connsiteX87" fmla="*/ 5474 w 10000"/>
                <a:gd name="connsiteY87" fmla="*/ 6606 h 10000"/>
                <a:gd name="connsiteX88" fmla="*/ 6173 w 10000"/>
                <a:gd name="connsiteY88" fmla="*/ 7560 h 10000"/>
                <a:gd name="connsiteX89" fmla="*/ 6989 w 10000"/>
                <a:gd name="connsiteY89" fmla="*/ 8185 h 10000"/>
                <a:gd name="connsiteX90" fmla="*/ 7852 w 10000"/>
                <a:gd name="connsiteY90" fmla="*/ 8451 h 10000"/>
                <a:gd name="connsiteX91" fmla="*/ 8396 w 10000"/>
                <a:gd name="connsiteY91" fmla="*/ 9060 h 10000"/>
                <a:gd name="connsiteX92" fmla="*/ 8565 w 10000"/>
                <a:gd name="connsiteY92" fmla="*/ 9374 h 10000"/>
                <a:gd name="connsiteX93" fmla="*/ 8368 w 10000"/>
                <a:gd name="connsiteY93" fmla="*/ 9155 h 10000"/>
                <a:gd name="connsiteX94" fmla="*/ 7946 w 10000"/>
                <a:gd name="connsiteY94" fmla="*/ 8686 h 10000"/>
                <a:gd name="connsiteX95" fmla="*/ 7467 w 10000"/>
                <a:gd name="connsiteY95" fmla="*/ 8466 h 10000"/>
                <a:gd name="connsiteX96" fmla="*/ 7130 w 10000"/>
                <a:gd name="connsiteY96" fmla="*/ 8497 h 10000"/>
                <a:gd name="connsiteX97" fmla="*/ 7299 w 10000"/>
                <a:gd name="connsiteY97" fmla="*/ 8811 h 10000"/>
                <a:gd name="connsiteX98" fmla="*/ 7416 w 10000"/>
                <a:gd name="connsiteY98" fmla="*/ 9295 h 10000"/>
                <a:gd name="connsiteX99" fmla="*/ 7299 w 10000"/>
                <a:gd name="connsiteY99" fmla="*/ 9999 h 10000"/>
                <a:gd name="connsiteX100" fmla="*/ 7327 w 10000"/>
                <a:gd name="connsiteY100" fmla="*/ 9467 h 10000"/>
                <a:gd name="connsiteX101" fmla="*/ 7233 w 10000"/>
                <a:gd name="connsiteY101" fmla="*/ 8983 h 10000"/>
                <a:gd name="connsiteX102" fmla="*/ 6910 w 10000"/>
                <a:gd name="connsiteY102" fmla="*/ 9014 h 10000"/>
                <a:gd name="connsiteX103" fmla="*/ 6726 w 10000"/>
                <a:gd name="connsiteY103" fmla="*/ 9311 h 10000"/>
                <a:gd name="connsiteX104" fmla="*/ 7106 w 10000"/>
                <a:gd name="connsiteY104" fmla="*/ 8842 h 10000"/>
                <a:gd name="connsiteX105" fmla="*/ 6989 w 10000"/>
                <a:gd name="connsiteY105" fmla="*/ 8654 h 10000"/>
                <a:gd name="connsiteX106" fmla="*/ 6811 w 10000"/>
                <a:gd name="connsiteY106" fmla="*/ 8310 h 10000"/>
                <a:gd name="connsiteX107" fmla="*/ 6595 w 10000"/>
                <a:gd name="connsiteY107" fmla="*/ 8185 h 10000"/>
                <a:gd name="connsiteX108" fmla="*/ 6708 w 10000"/>
                <a:gd name="connsiteY108" fmla="*/ 8529 h 10000"/>
                <a:gd name="connsiteX109" fmla="*/ 6539 w 10000"/>
                <a:gd name="connsiteY109" fmla="*/ 9374 h 10000"/>
                <a:gd name="connsiteX110" fmla="*/ 6286 w 10000"/>
                <a:gd name="connsiteY110" fmla="*/ 9561 h 10000"/>
                <a:gd name="connsiteX111" fmla="*/ 6483 w 10000"/>
                <a:gd name="connsiteY111" fmla="*/ 9217 h 10000"/>
                <a:gd name="connsiteX112" fmla="*/ 6544 w 10000"/>
                <a:gd name="connsiteY112" fmla="*/ 8513 h 10000"/>
                <a:gd name="connsiteX113" fmla="*/ 6089 w 10000"/>
                <a:gd name="connsiteY113" fmla="*/ 7716 h 10000"/>
                <a:gd name="connsiteX114" fmla="*/ 5672 w 10000"/>
                <a:gd name="connsiteY114" fmla="*/ 7215 h 10000"/>
                <a:gd name="connsiteX115" fmla="*/ 5038 w 10000"/>
                <a:gd name="connsiteY115" fmla="*/ 6324 h 10000"/>
                <a:gd name="connsiteX116" fmla="*/ 4630 w 10000"/>
                <a:gd name="connsiteY116" fmla="*/ 5777 h 10000"/>
                <a:gd name="connsiteX117" fmla="*/ 4124 w 10000"/>
                <a:gd name="connsiteY117" fmla="*/ 5214 h 10000"/>
                <a:gd name="connsiteX118" fmla="*/ 3528 w 10000"/>
                <a:gd name="connsiteY118" fmla="*/ 4745 h 10000"/>
                <a:gd name="connsiteX119" fmla="*/ 3134 w 10000"/>
                <a:gd name="connsiteY119" fmla="*/ 4556 h 10000"/>
                <a:gd name="connsiteX120" fmla="*/ 3388 w 10000"/>
                <a:gd name="connsiteY120" fmla="*/ 4963 h 10000"/>
                <a:gd name="connsiteX121" fmla="*/ 3584 w 10000"/>
                <a:gd name="connsiteY121" fmla="*/ 5839 h 10000"/>
                <a:gd name="connsiteX122" fmla="*/ 3660 w 10000"/>
                <a:gd name="connsiteY122" fmla="*/ 6245 h 10000"/>
                <a:gd name="connsiteX123" fmla="*/ 3726 w 10000"/>
                <a:gd name="connsiteY123" fmla="*/ 6559 h 10000"/>
                <a:gd name="connsiteX124" fmla="*/ 3969 w 10000"/>
                <a:gd name="connsiteY124" fmla="*/ 7074 h 10000"/>
                <a:gd name="connsiteX125" fmla="*/ 3698 w 10000"/>
                <a:gd name="connsiteY125" fmla="*/ 6590 h 10000"/>
                <a:gd name="connsiteX126" fmla="*/ 3416 w 10000"/>
                <a:gd name="connsiteY126" fmla="*/ 5714 h 10000"/>
                <a:gd name="connsiteX127" fmla="*/ 3209 w 10000"/>
                <a:gd name="connsiteY127" fmla="*/ 4994 h 10000"/>
                <a:gd name="connsiteX128" fmla="*/ 2544 w 10000"/>
                <a:gd name="connsiteY128" fmla="*/ 4400 h 10000"/>
                <a:gd name="connsiteX129" fmla="*/ 1559 w 10000"/>
                <a:gd name="connsiteY129" fmla="*/ 4463 h 10000"/>
                <a:gd name="connsiteX130" fmla="*/ 715 w 10000"/>
                <a:gd name="connsiteY130" fmla="*/ 4494 h 10000"/>
                <a:gd name="connsiteX131" fmla="*/ 180 w 10000"/>
                <a:gd name="connsiteY131" fmla="*/ 4431 h 10000"/>
                <a:gd name="connsiteX132" fmla="*/ 11 w 10000"/>
                <a:gd name="connsiteY132" fmla="*/ 4056 h 10000"/>
                <a:gd name="connsiteX133" fmla="*/ 44 w 10000"/>
                <a:gd name="connsiteY133" fmla="*/ 3696 h 10000"/>
                <a:gd name="connsiteX134" fmla="*/ 237 w 10000"/>
                <a:gd name="connsiteY134" fmla="*/ 3430 h 10000"/>
                <a:gd name="connsiteX0" fmla="*/ 237 w 10000"/>
                <a:gd name="connsiteY0" fmla="*/ 3430 h 10000"/>
                <a:gd name="connsiteX1" fmla="*/ 997 w 10000"/>
                <a:gd name="connsiteY1" fmla="*/ 3430 h 10000"/>
                <a:gd name="connsiteX2" fmla="*/ 1986 w 10000"/>
                <a:gd name="connsiteY2" fmla="*/ 3430 h 10000"/>
                <a:gd name="connsiteX3" fmla="*/ 2544 w 10000"/>
                <a:gd name="connsiteY3" fmla="*/ 3337 h 10000"/>
                <a:gd name="connsiteX4" fmla="*/ 3078 w 10000"/>
                <a:gd name="connsiteY4" fmla="*/ 2399 h 10000"/>
                <a:gd name="connsiteX5" fmla="*/ 3613 w 10000"/>
                <a:gd name="connsiteY5" fmla="*/ 1804 h 10000"/>
                <a:gd name="connsiteX6" fmla="*/ 4195 w 10000"/>
                <a:gd name="connsiteY6" fmla="*/ 1444 h 10000"/>
                <a:gd name="connsiteX7" fmla="*/ 4907 w 10000"/>
                <a:gd name="connsiteY7" fmla="*/ 1273 h 10000"/>
                <a:gd name="connsiteX8" fmla="*/ 5357 w 10000"/>
                <a:gd name="connsiteY8" fmla="*/ 1178 h 10000"/>
                <a:gd name="connsiteX9" fmla="*/ 5968 w 10000"/>
                <a:gd name="connsiteY9" fmla="*/ 881 h 10000"/>
                <a:gd name="connsiteX10" fmla="*/ 6122 w 10000"/>
                <a:gd name="connsiteY10" fmla="*/ 663 h 10000"/>
                <a:gd name="connsiteX11" fmla="*/ 6178 w 10000"/>
                <a:gd name="connsiteY11" fmla="*/ 6 h 10000"/>
                <a:gd name="connsiteX12" fmla="*/ 6234 w 10000"/>
                <a:gd name="connsiteY12" fmla="*/ 349 h 10000"/>
                <a:gd name="connsiteX13" fmla="*/ 6502 w 10000"/>
                <a:gd name="connsiteY13" fmla="*/ 366 h 10000"/>
                <a:gd name="connsiteX14" fmla="*/ 6783 w 10000"/>
                <a:gd name="connsiteY14" fmla="*/ 162 h 10000"/>
                <a:gd name="connsiteX15" fmla="*/ 6558 w 10000"/>
                <a:gd name="connsiteY15" fmla="*/ 490 h 10000"/>
                <a:gd name="connsiteX16" fmla="*/ 6361 w 10000"/>
                <a:gd name="connsiteY16" fmla="*/ 569 h 10000"/>
                <a:gd name="connsiteX17" fmla="*/ 6173 w 10000"/>
                <a:gd name="connsiteY17" fmla="*/ 960 h 10000"/>
                <a:gd name="connsiteX18" fmla="*/ 5639 w 10000"/>
                <a:gd name="connsiteY18" fmla="*/ 1273 h 10000"/>
                <a:gd name="connsiteX19" fmla="*/ 4851 w 10000"/>
                <a:gd name="connsiteY19" fmla="*/ 1492 h 10000"/>
                <a:gd name="connsiteX20" fmla="*/ 4120 w 10000"/>
                <a:gd name="connsiteY20" fmla="*/ 1741 h 10000"/>
                <a:gd name="connsiteX21" fmla="*/ 3528 w 10000"/>
                <a:gd name="connsiteY21" fmla="*/ 2273 h 10000"/>
                <a:gd name="connsiteX22" fmla="*/ 3167 w 10000"/>
                <a:gd name="connsiteY22" fmla="*/ 2899 h 10000"/>
                <a:gd name="connsiteX23" fmla="*/ 2938 w 10000"/>
                <a:gd name="connsiteY23" fmla="*/ 3430 h 10000"/>
                <a:gd name="connsiteX24" fmla="*/ 3670 w 10000"/>
                <a:gd name="connsiteY24" fmla="*/ 3305 h 10000"/>
                <a:gd name="connsiteX25" fmla="*/ 4907 w 10000"/>
                <a:gd name="connsiteY25" fmla="*/ 2962 h 10000"/>
                <a:gd name="connsiteX26" fmla="*/ 6276 w 10000"/>
                <a:gd name="connsiteY26" fmla="*/ 2680 h 10000"/>
                <a:gd name="connsiteX27" fmla="*/ 6797 w 10000"/>
                <a:gd name="connsiteY27" fmla="*/ 2383 h 10000"/>
                <a:gd name="connsiteX28" fmla="*/ 7130 w 10000"/>
                <a:gd name="connsiteY28" fmla="*/ 1898 h 10000"/>
                <a:gd name="connsiteX29" fmla="*/ 7439 w 10000"/>
                <a:gd name="connsiteY29" fmla="*/ 1335 h 10000"/>
                <a:gd name="connsiteX30" fmla="*/ 7552 w 10000"/>
                <a:gd name="connsiteY30" fmla="*/ 772 h 10000"/>
                <a:gd name="connsiteX31" fmla="*/ 7669 w 10000"/>
                <a:gd name="connsiteY31" fmla="*/ 1147 h 10000"/>
                <a:gd name="connsiteX32" fmla="*/ 8143 w 10000"/>
                <a:gd name="connsiteY32" fmla="*/ 1147 h 10000"/>
                <a:gd name="connsiteX33" fmla="*/ 7890 w 10000"/>
                <a:gd name="connsiteY33" fmla="*/ 1273 h 10000"/>
                <a:gd name="connsiteX34" fmla="*/ 7655 w 10000"/>
                <a:gd name="connsiteY34" fmla="*/ 1507 h 10000"/>
                <a:gd name="connsiteX35" fmla="*/ 7467 w 10000"/>
                <a:gd name="connsiteY35" fmla="*/ 1898 h 10000"/>
                <a:gd name="connsiteX36" fmla="*/ 7215 w 10000"/>
                <a:gd name="connsiteY36" fmla="*/ 2304 h 10000"/>
                <a:gd name="connsiteX37" fmla="*/ 7008 w 10000"/>
                <a:gd name="connsiteY37" fmla="*/ 2633 h 10000"/>
                <a:gd name="connsiteX38" fmla="*/ 7332 w 10000"/>
                <a:gd name="connsiteY38" fmla="*/ 2790 h 10000"/>
                <a:gd name="connsiteX39" fmla="*/ 7824 w 10000"/>
                <a:gd name="connsiteY39" fmla="*/ 2899 h 10000"/>
                <a:gd name="connsiteX40" fmla="*/ 8143 w 10000"/>
                <a:gd name="connsiteY40" fmla="*/ 2805 h 10000"/>
                <a:gd name="connsiteX41" fmla="*/ 8569 w 10000"/>
                <a:gd name="connsiteY41" fmla="*/ 2477 h 10000"/>
                <a:gd name="connsiteX42" fmla="*/ 9353 w 10000"/>
                <a:gd name="connsiteY42" fmla="*/ 2461 h 10000"/>
                <a:gd name="connsiteX43" fmla="*/ 9072 w 10000"/>
                <a:gd name="connsiteY43" fmla="*/ 2461 h 10000"/>
                <a:gd name="connsiteX44" fmla="*/ 8481 w 10000"/>
                <a:gd name="connsiteY44" fmla="*/ 2867 h 10000"/>
                <a:gd name="connsiteX45" fmla="*/ 8171 w 10000"/>
                <a:gd name="connsiteY45" fmla="*/ 3181 h 10000"/>
                <a:gd name="connsiteX46" fmla="*/ 8303 w 10000"/>
                <a:gd name="connsiteY46" fmla="*/ 3493 h 10000"/>
                <a:gd name="connsiteX47" fmla="*/ 8626 w 10000"/>
                <a:gd name="connsiteY47" fmla="*/ 3853 h 10000"/>
                <a:gd name="connsiteX48" fmla="*/ 8931 w 10000"/>
                <a:gd name="connsiteY48" fmla="*/ 4119 h 10000"/>
                <a:gd name="connsiteX49" fmla="*/ 8893 w 10000"/>
                <a:gd name="connsiteY49" fmla="*/ 4259 h 10000"/>
                <a:gd name="connsiteX50" fmla="*/ 8396 w 10000"/>
                <a:gd name="connsiteY50" fmla="*/ 3837 h 10000"/>
                <a:gd name="connsiteX51" fmla="*/ 7909 w 10000"/>
                <a:gd name="connsiteY51" fmla="*/ 3337 h 10000"/>
                <a:gd name="connsiteX52" fmla="*/ 7355 w 10000"/>
                <a:gd name="connsiteY52" fmla="*/ 3087 h 10000"/>
                <a:gd name="connsiteX53" fmla="*/ 6797 w 10000"/>
                <a:gd name="connsiteY53" fmla="*/ 2946 h 10000"/>
                <a:gd name="connsiteX54" fmla="*/ 6258 w 10000"/>
                <a:gd name="connsiteY54" fmla="*/ 2993 h 10000"/>
                <a:gd name="connsiteX55" fmla="*/ 4996 w 10000"/>
                <a:gd name="connsiteY55" fmla="*/ 3259 h 10000"/>
                <a:gd name="connsiteX56" fmla="*/ 4630 w 10000"/>
                <a:gd name="connsiteY56" fmla="*/ 3384 h 10000"/>
                <a:gd name="connsiteX57" fmla="*/ 5020 w 10000"/>
                <a:gd name="connsiteY57" fmla="*/ 3744 h 10000"/>
                <a:gd name="connsiteX58" fmla="*/ 5742 w 10000"/>
                <a:gd name="connsiteY58" fmla="*/ 4400 h 10000"/>
                <a:gd name="connsiteX59" fmla="*/ 6136 w 10000"/>
                <a:gd name="connsiteY59" fmla="*/ 4838 h 10000"/>
                <a:gd name="connsiteX60" fmla="*/ 6737 w 10000"/>
                <a:gd name="connsiteY60" fmla="*/ 5401 h 10000"/>
                <a:gd name="connsiteX61" fmla="*/ 7655 w 10000"/>
                <a:gd name="connsiteY61" fmla="*/ 5902 h 10000"/>
                <a:gd name="connsiteX62" fmla="*/ 8171 w 10000"/>
                <a:gd name="connsiteY62" fmla="*/ 6027 h 10000"/>
                <a:gd name="connsiteX63" fmla="*/ 8452 w 10000"/>
                <a:gd name="connsiteY63" fmla="*/ 5777 h 10000"/>
                <a:gd name="connsiteX64" fmla="*/ 8818 w 10000"/>
                <a:gd name="connsiteY64" fmla="*/ 5651 h 10000"/>
                <a:gd name="connsiteX65" fmla="*/ 9296 w 10000"/>
                <a:gd name="connsiteY65" fmla="*/ 5839 h 10000"/>
                <a:gd name="connsiteX66" fmla="*/ 8959 w 10000"/>
                <a:gd name="connsiteY66" fmla="*/ 5746 h 10000"/>
                <a:gd name="connsiteX67" fmla="*/ 8583 w 10000"/>
                <a:gd name="connsiteY67" fmla="*/ 5871 h 10000"/>
                <a:gd name="connsiteX68" fmla="*/ 8359 w 10000"/>
                <a:gd name="connsiteY68" fmla="*/ 6168 h 10000"/>
                <a:gd name="connsiteX69" fmla="*/ 8611 w 10000"/>
                <a:gd name="connsiteY69" fmla="*/ 6511 h 10000"/>
                <a:gd name="connsiteX70" fmla="*/ 8907 w 10000"/>
                <a:gd name="connsiteY70" fmla="*/ 6652 h 10000"/>
                <a:gd name="connsiteX71" fmla="*/ 9442 w 10000"/>
                <a:gd name="connsiteY71" fmla="*/ 6606 h 10000"/>
                <a:gd name="connsiteX72" fmla="*/ 10000 w 10000"/>
                <a:gd name="connsiteY72" fmla="*/ 6496 h 10000"/>
                <a:gd name="connsiteX73" fmla="*/ 9522 w 10000"/>
                <a:gd name="connsiteY73" fmla="*/ 6715 h 10000"/>
                <a:gd name="connsiteX74" fmla="*/ 8790 w 10000"/>
                <a:gd name="connsiteY74" fmla="*/ 6808 h 10000"/>
                <a:gd name="connsiteX75" fmla="*/ 8424 w 10000"/>
                <a:gd name="connsiteY75" fmla="*/ 6590 h 10000"/>
                <a:gd name="connsiteX76" fmla="*/ 8063 w 10000"/>
                <a:gd name="connsiteY76" fmla="*/ 6230 h 10000"/>
                <a:gd name="connsiteX77" fmla="*/ 7383 w 10000"/>
                <a:gd name="connsiteY77" fmla="*/ 5996 h 10000"/>
                <a:gd name="connsiteX78" fmla="*/ 6258 w 10000"/>
                <a:gd name="connsiteY78" fmla="*/ 5276 h 10000"/>
                <a:gd name="connsiteX79" fmla="*/ 5329 w 10000"/>
                <a:gd name="connsiteY79" fmla="*/ 4307 h 10000"/>
                <a:gd name="connsiteX80" fmla="*/ 4682 w 10000"/>
                <a:gd name="connsiteY80" fmla="*/ 3806 h 10000"/>
                <a:gd name="connsiteX81" fmla="*/ 4034 w 10000"/>
                <a:gd name="connsiteY81" fmla="*/ 3712 h 10000"/>
                <a:gd name="connsiteX82" fmla="*/ 2881 w 10000"/>
                <a:gd name="connsiteY82" fmla="*/ 4088 h 10000"/>
                <a:gd name="connsiteX83" fmla="*/ 3304 w 10000"/>
                <a:gd name="connsiteY83" fmla="*/ 4307 h 10000"/>
                <a:gd name="connsiteX84" fmla="*/ 4344 w 10000"/>
                <a:gd name="connsiteY84" fmla="*/ 5057 h 10000"/>
                <a:gd name="connsiteX85" fmla="*/ 4954 w 10000"/>
                <a:gd name="connsiteY85" fmla="*/ 5808 h 10000"/>
                <a:gd name="connsiteX86" fmla="*/ 5474 w 10000"/>
                <a:gd name="connsiteY86" fmla="*/ 6606 h 10000"/>
                <a:gd name="connsiteX87" fmla="*/ 6173 w 10000"/>
                <a:gd name="connsiteY87" fmla="*/ 7560 h 10000"/>
                <a:gd name="connsiteX88" fmla="*/ 6989 w 10000"/>
                <a:gd name="connsiteY88" fmla="*/ 8185 h 10000"/>
                <a:gd name="connsiteX89" fmla="*/ 7852 w 10000"/>
                <a:gd name="connsiteY89" fmla="*/ 8451 h 10000"/>
                <a:gd name="connsiteX90" fmla="*/ 8396 w 10000"/>
                <a:gd name="connsiteY90" fmla="*/ 9060 h 10000"/>
                <a:gd name="connsiteX91" fmla="*/ 8565 w 10000"/>
                <a:gd name="connsiteY91" fmla="*/ 9374 h 10000"/>
                <a:gd name="connsiteX92" fmla="*/ 8368 w 10000"/>
                <a:gd name="connsiteY92" fmla="*/ 9155 h 10000"/>
                <a:gd name="connsiteX93" fmla="*/ 7946 w 10000"/>
                <a:gd name="connsiteY93" fmla="*/ 8686 h 10000"/>
                <a:gd name="connsiteX94" fmla="*/ 7467 w 10000"/>
                <a:gd name="connsiteY94" fmla="*/ 8466 h 10000"/>
                <a:gd name="connsiteX95" fmla="*/ 7130 w 10000"/>
                <a:gd name="connsiteY95" fmla="*/ 8497 h 10000"/>
                <a:gd name="connsiteX96" fmla="*/ 7299 w 10000"/>
                <a:gd name="connsiteY96" fmla="*/ 8811 h 10000"/>
                <a:gd name="connsiteX97" fmla="*/ 7416 w 10000"/>
                <a:gd name="connsiteY97" fmla="*/ 9295 h 10000"/>
                <a:gd name="connsiteX98" fmla="*/ 7299 w 10000"/>
                <a:gd name="connsiteY98" fmla="*/ 9999 h 10000"/>
                <a:gd name="connsiteX99" fmla="*/ 7327 w 10000"/>
                <a:gd name="connsiteY99" fmla="*/ 9467 h 10000"/>
                <a:gd name="connsiteX100" fmla="*/ 7233 w 10000"/>
                <a:gd name="connsiteY100" fmla="*/ 8983 h 10000"/>
                <a:gd name="connsiteX101" fmla="*/ 6910 w 10000"/>
                <a:gd name="connsiteY101" fmla="*/ 9014 h 10000"/>
                <a:gd name="connsiteX102" fmla="*/ 6726 w 10000"/>
                <a:gd name="connsiteY102" fmla="*/ 9311 h 10000"/>
                <a:gd name="connsiteX103" fmla="*/ 7106 w 10000"/>
                <a:gd name="connsiteY103" fmla="*/ 8842 h 10000"/>
                <a:gd name="connsiteX104" fmla="*/ 6989 w 10000"/>
                <a:gd name="connsiteY104" fmla="*/ 8654 h 10000"/>
                <a:gd name="connsiteX105" fmla="*/ 6811 w 10000"/>
                <a:gd name="connsiteY105" fmla="*/ 8310 h 10000"/>
                <a:gd name="connsiteX106" fmla="*/ 6595 w 10000"/>
                <a:gd name="connsiteY106" fmla="*/ 8185 h 10000"/>
                <a:gd name="connsiteX107" fmla="*/ 6708 w 10000"/>
                <a:gd name="connsiteY107" fmla="*/ 8529 h 10000"/>
                <a:gd name="connsiteX108" fmla="*/ 6539 w 10000"/>
                <a:gd name="connsiteY108" fmla="*/ 9374 h 10000"/>
                <a:gd name="connsiteX109" fmla="*/ 6286 w 10000"/>
                <a:gd name="connsiteY109" fmla="*/ 9561 h 10000"/>
                <a:gd name="connsiteX110" fmla="*/ 6483 w 10000"/>
                <a:gd name="connsiteY110" fmla="*/ 9217 h 10000"/>
                <a:gd name="connsiteX111" fmla="*/ 6544 w 10000"/>
                <a:gd name="connsiteY111" fmla="*/ 8513 h 10000"/>
                <a:gd name="connsiteX112" fmla="*/ 6089 w 10000"/>
                <a:gd name="connsiteY112" fmla="*/ 7716 h 10000"/>
                <a:gd name="connsiteX113" fmla="*/ 5672 w 10000"/>
                <a:gd name="connsiteY113" fmla="*/ 7215 h 10000"/>
                <a:gd name="connsiteX114" fmla="*/ 5038 w 10000"/>
                <a:gd name="connsiteY114" fmla="*/ 6324 h 10000"/>
                <a:gd name="connsiteX115" fmla="*/ 4630 w 10000"/>
                <a:gd name="connsiteY115" fmla="*/ 5777 h 10000"/>
                <a:gd name="connsiteX116" fmla="*/ 4124 w 10000"/>
                <a:gd name="connsiteY116" fmla="*/ 5214 h 10000"/>
                <a:gd name="connsiteX117" fmla="*/ 3528 w 10000"/>
                <a:gd name="connsiteY117" fmla="*/ 4745 h 10000"/>
                <a:gd name="connsiteX118" fmla="*/ 3134 w 10000"/>
                <a:gd name="connsiteY118" fmla="*/ 4556 h 10000"/>
                <a:gd name="connsiteX119" fmla="*/ 3388 w 10000"/>
                <a:gd name="connsiteY119" fmla="*/ 4963 h 10000"/>
                <a:gd name="connsiteX120" fmla="*/ 3584 w 10000"/>
                <a:gd name="connsiteY120" fmla="*/ 5839 h 10000"/>
                <a:gd name="connsiteX121" fmla="*/ 3660 w 10000"/>
                <a:gd name="connsiteY121" fmla="*/ 6245 h 10000"/>
                <a:gd name="connsiteX122" fmla="*/ 3726 w 10000"/>
                <a:gd name="connsiteY122" fmla="*/ 6559 h 10000"/>
                <a:gd name="connsiteX123" fmla="*/ 3969 w 10000"/>
                <a:gd name="connsiteY123" fmla="*/ 7074 h 10000"/>
                <a:gd name="connsiteX124" fmla="*/ 3698 w 10000"/>
                <a:gd name="connsiteY124" fmla="*/ 6590 h 10000"/>
                <a:gd name="connsiteX125" fmla="*/ 3416 w 10000"/>
                <a:gd name="connsiteY125" fmla="*/ 5714 h 10000"/>
                <a:gd name="connsiteX126" fmla="*/ 3209 w 10000"/>
                <a:gd name="connsiteY126" fmla="*/ 4994 h 10000"/>
                <a:gd name="connsiteX127" fmla="*/ 2544 w 10000"/>
                <a:gd name="connsiteY127" fmla="*/ 4400 h 10000"/>
                <a:gd name="connsiteX128" fmla="*/ 1559 w 10000"/>
                <a:gd name="connsiteY128" fmla="*/ 4463 h 10000"/>
                <a:gd name="connsiteX129" fmla="*/ 715 w 10000"/>
                <a:gd name="connsiteY129" fmla="*/ 4494 h 10000"/>
                <a:gd name="connsiteX130" fmla="*/ 180 w 10000"/>
                <a:gd name="connsiteY130" fmla="*/ 4431 h 10000"/>
                <a:gd name="connsiteX131" fmla="*/ 11 w 10000"/>
                <a:gd name="connsiteY131" fmla="*/ 4056 h 10000"/>
                <a:gd name="connsiteX132" fmla="*/ 44 w 10000"/>
                <a:gd name="connsiteY132" fmla="*/ 3696 h 10000"/>
                <a:gd name="connsiteX133" fmla="*/ 237 w 10000"/>
                <a:gd name="connsiteY133" fmla="*/ 3430 h 10000"/>
                <a:gd name="connsiteX0" fmla="*/ 237 w 10000"/>
                <a:gd name="connsiteY0" fmla="*/ 3430 h 10000"/>
                <a:gd name="connsiteX1" fmla="*/ 1986 w 10000"/>
                <a:gd name="connsiteY1" fmla="*/ 3430 h 10000"/>
                <a:gd name="connsiteX2" fmla="*/ 2544 w 10000"/>
                <a:gd name="connsiteY2" fmla="*/ 3337 h 10000"/>
                <a:gd name="connsiteX3" fmla="*/ 3078 w 10000"/>
                <a:gd name="connsiteY3" fmla="*/ 2399 h 10000"/>
                <a:gd name="connsiteX4" fmla="*/ 3613 w 10000"/>
                <a:gd name="connsiteY4" fmla="*/ 1804 h 10000"/>
                <a:gd name="connsiteX5" fmla="*/ 4195 w 10000"/>
                <a:gd name="connsiteY5" fmla="*/ 1444 h 10000"/>
                <a:gd name="connsiteX6" fmla="*/ 4907 w 10000"/>
                <a:gd name="connsiteY6" fmla="*/ 1273 h 10000"/>
                <a:gd name="connsiteX7" fmla="*/ 5357 w 10000"/>
                <a:gd name="connsiteY7" fmla="*/ 1178 h 10000"/>
                <a:gd name="connsiteX8" fmla="*/ 5968 w 10000"/>
                <a:gd name="connsiteY8" fmla="*/ 881 h 10000"/>
                <a:gd name="connsiteX9" fmla="*/ 6122 w 10000"/>
                <a:gd name="connsiteY9" fmla="*/ 663 h 10000"/>
                <a:gd name="connsiteX10" fmla="*/ 6178 w 10000"/>
                <a:gd name="connsiteY10" fmla="*/ 6 h 10000"/>
                <a:gd name="connsiteX11" fmla="*/ 6234 w 10000"/>
                <a:gd name="connsiteY11" fmla="*/ 349 h 10000"/>
                <a:gd name="connsiteX12" fmla="*/ 6502 w 10000"/>
                <a:gd name="connsiteY12" fmla="*/ 366 h 10000"/>
                <a:gd name="connsiteX13" fmla="*/ 6783 w 10000"/>
                <a:gd name="connsiteY13" fmla="*/ 162 h 10000"/>
                <a:gd name="connsiteX14" fmla="*/ 6558 w 10000"/>
                <a:gd name="connsiteY14" fmla="*/ 490 h 10000"/>
                <a:gd name="connsiteX15" fmla="*/ 6361 w 10000"/>
                <a:gd name="connsiteY15" fmla="*/ 569 h 10000"/>
                <a:gd name="connsiteX16" fmla="*/ 6173 w 10000"/>
                <a:gd name="connsiteY16" fmla="*/ 960 h 10000"/>
                <a:gd name="connsiteX17" fmla="*/ 5639 w 10000"/>
                <a:gd name="connsiteY17" fmla="*/ 1273 h 10000"/>
                <a:gd name="connsiteX18" fmla="*/ 4851 w 10000"/>
                <a:gd name="connsiteY18" fmla="*/ 1492 h 10000"/>
                <a:gd name="connsiteX19" fmla="*/ 4120 w 10000"/>
                <a:gd name="connsiteY19" fmla="*/ 1741 h 10000"/>
                <a:gd name="connsiteX20" fmla="*/ 3528 w 10000"/>
                <a:gd name="connsiteY20" fmla="*/ 2273 h 10000"/>
                <a:gd name="connsiteX21" fmla="*/ 3167 w 10000"/>
                <a:gd name="connsiteY21" fmla="*/ 2899 h 10000"/>
                <a:gd name="connsiteX22" fmla="*/ 2938 w 10000"/>
                <a:gd name="connsiteY22" fmla="*/ 3430 h 10000"/>
                <a:gd name="connsiteX23" fmla="*/ 3670 w 10000"/>
                <a:gd name="connsiteY23" fmla="*/ 3305 h 10000"/>
                <a:gd name="connsiteX24" fmla="*/ 4907 w 10000"/>
                <a:gd name="connsiteY24" fmla="*/ 2962 h 10000"/>
                <a:gd name="connsiteX25" fmla="*/ 6276 w 10000"/>
                <a:gd name="connsiteY25" fmla="*/ 2680 h 10000"/>
                <a:gd name="connsiteX26" fmla="*/ 6797 w 10000"/>
                <a:gd name="connsiteY26" fmla="*/ 2383 h 10000"/>
                <a:gd name="connsiteX27" fmla="*/ 7130 w 10000"/>
                <a:gd name="connsiteY27" fmla="*/ 1898 h 10000"/>
                <a:gd name="connsiteX28" fmla="*/ 7439 w 10000"/>
                <a:gd name="connsiteY28" fmla="*/ 1335 h 10000"/>
                <a:gd name="connsiteX29" fmla="*/ 7552 w 10000"/>
                <a:gd name="connsiteY29" fmla="*/ 772 h 10000"/>
                <a:gd name="connsiteX30" fmla="*/ 7669 w 10000"/>
                <a:gd name="connsiteY30" fmla="*/ 1147 h 10000"/>
                <a:gd name="connsiteX31" fmla="*/ 8143 w 10000"/>
                <a:gd name="connsiteY31" fmla="*/ 1147 h 10000"/>
                <a:gd name="connsiteX32" fmla="*/ 7890 w 10000"/>
                <a:gd name="connsiteY32" fmla="*/ 1273 h 10000"/>
                <a:gd name="connsiteX33" fmla="*/ 7655 w 10000"/>
                <a:gd name="connsiteY33" fmla="*/ 1507 h 10000"/>
                <a:gd name="connsiteX34" fmla="*/ 7467 w 10000"/>
                <a:gd name="connsiteY34" fmla="*/ 1898 h 10000"/>
                <a:gd name="connsiteX35" fmla="*/ 7215 w 10000"/>
                <a:gd name="connsiteY35" fmla="*/ 2304 h 10000"/>
                <a:gd name="connsiteX36" fmla="*/ 7008 w 10000"/>
                <a:gd name="connsiteY36" fmla="*/ 2633 h 10000"/>
                <a:gd name="connsiteX37" fmla="*/ 7332 w 10000"/>
                <a:gd name="connsiteY37" fmla="*/ 2790 h 10000"/>
                <a:gd name="connsiteX38" fmla="*/ 7824 w 10000"/>
                <a:gd name="connsiteY38" fmla="*/ 2899 h 10000"/>
                <a:gd name="connsiteX39" fmla="*/ 8143 w 10000"/>
                <a:gd name="connsiteY39" fmla="*/ 2805 h 10000"/>
                <a:gd name="connsiteX40" fmla="*/ 8569 w 10000"/>
                <a:gd name="connsiteY40" fmla="*/ 2477 h 10000"/>
                <a:gd name="connsiteX41" fmla="*/ 9353 w 10000"/>
                <a:gd name="connsiteY41" fmla="*/ 2461 h 10000"/>
                <a:gd name="connsiteX42" fmla="*/ 9072 w 10000"/>
                <a:gd name="connsiteY42" fmla="*/ 2461 h 10000"/>
                <a:gd name="connsiteX43" fmla="*/ 8481 w 10000"/>
                <a:gd name="connsiteY43" fmla="*/ 2867 h 10000"/>
                <a:gd name="connsiteX44" fmla="*/ 8171 w 10000"/>
                <a:gd name="connsiteY44" fmla="*/ 3181 h 10000"/>
                <a:gd name="connsiteX45" fmla="*/ 8303 w 10000"/>
                <a:gd name="connsiteY45" fmla="*/ 3493 h 10000"/>
                <a:gd name="connsiteX46" fmla="*/ 8626 w 10000"/>
                <a:gd name="connsiteY46" fmla="*/ 3853 h 10000"/>
                <a:gd name="connsiteX47" fmla="*/ 8931 w 10000"/>
                <a:gd name="connsiteY47" fmla="*/ 4119 h 10000"/>
                <a:gd name="connsiteX48" fmla="*/ 8893 w 10000"/>
                <a:gd name="connsiteY48" fmla="*/ 4259 h 10000"/>
                <a:gd name="connsiteX49" fmla="*/ 8396 w 10000"/>
                <a:gd name="connsiteY49" fmla="*/ 3837 h 10000"/>
                <a:gd name="connsiteX50" fmla="*/ 7909 w 10000"/>
                <a:gd name="connsiteY50" fmla="*/ 3337 h 10000"/>
                <a:gd name="connsiteX51" fmla="*/ 7355 w 10000"/>
                <a:gd name="connsiteY51" fmla="*/ 3087 h 10000"/>
                <a:gd name="connsiteX52" fmla="*/ 6797 w 10000"/>
                <a:gd name="connsiteY52" fmla="*/ 2946 h 10000"/>
                <a:gd name="connsiteX53" fmla="*/ 6258 w 10000"/>
                <a:gd name="connsiteY53" fmla="*/ 2993 h 10000"/>
                <a:gd name="connsiteX54" fmla="*/ 4996 w 10000"/>
                <a:gd name="connsiteY54" fmla="*/ 3259 h 10000"/>
                <a:gd name="connsiteX55" fmla="*/ 4630 w 10000"/>
                <a:gd name="connsiteY55" fmla="*/ 3384 h 10000"/>
                <a:gd name="connsiteX56" fmla="*/ 5020 w 10000"/>
                <a:gd name="connsiteY56" fmla="*/ 3744 h 10000"/>
                <a:gd name="connsiteX57" fmla="*/ 5742 w 10000"/>
                <a:gd name="connsiteY57" fmla="*/ 4400 h 10000"/>
                <a:gd name="connsiteX58" fmla="*/ 6136 w 10000"/>
                <a:gd name="connsiteY58" fmla="*/ 4838 h 10000"/>
                <a:gd name="connsiteX59" fmla="*/ 6737 w 10000"/>
                <a:gd name="connsiteY59" fmla="*/ 5401 h 10000"/>
                <a:gd name="connsiteX60" fmla="*/ 7655 w 10000"/>
                <a:gd name="connsiteY60" fmla="*/ 5902 h 10000"/>
                <a:gd name="connsiteX61" fmla="*/ 8171 w 10000"/>
                <a:gd name="connsiteY61" fmla="*/ 6027 h 10000"/>
                <a:gd name="connsiteX62" fmla="*/ 8452 w 10000"/>
                <a:gd name="connsiteY62" fmla="*/ 5777 h 10000"/>
                <a:gd name="connsiteX63" fmla="*/ 8818 w 10000"/>
                <a:gd name="connsiteY63" fmla="*/ 5651 h 10000"/>
                <a:gd name="connsiteX64" fmla="*/ 9296 w 10000"/>
                <a:gd name="connsiteY64" fmla="*/ 5839 h 10000"/>
                <a:gd name="connsiteX65" fmla="*/ 8959 w 10000"/>
                <a:gd name="connsiteY65" fmla="*/ 5746 h 10000"/>
                <a:gd name="connsiteX66" fmla="*/ 8583 w 10000"/>
                <a:gd name="connsiteY66" fmla="*/ 5871 h 10000"/>
                <a:gd name="connsiteX67" fmla="*/ 8359 w 10000"/>
                <a:gd name="connsiteY67" fmla="*/ 6168 h 10000"/>
                <a:gd name="connsiteX68" fmla="*/ 8611 w 10000"/>
                <a:gd name="connsiteY68" fmla="*/ 6511 h 10000"/>
                <a:gd name="connsiteX69" fmla="*/ 8907 w 10000"/>
                <a:gd name="connsiteY69" fmla="*/ 6652 h 10000"/>
                <a:gd name="connsiteX70" fmla="*/ 9442 w 10000"/>
                <a:gd name="connsiteY70" fmla="*/ 6606 h 10000"/>
                <a:gd name="connsiteX71" fmla="*/ 10000 w 10000"/>
                <a:gd name="connsiteY71" fmla="*/ 6496 h 10000"/>
                <a:gd name="connsiteX72" fmla="*/ 9522 w 10000"/>
                <a:gd name="connsiteY72" fmla="*/ 6715 h 10000"/>
                <a:gd name="connsiteX73" fmla="*/ 8790 w 10000"/>
                <a:gd name="connsiteY73" fmla="*/ 6808 h 10000"/>
                <a:gd name="connsiteX74" fmla="*/ 8424 w 10000"/>
                <a:gd name="connsiteY74" fmla="*/ 6590 h 10000"/>
                <a:gd name="connsiteX75" fmla="*/ 8063 w 10000"/>
                <a:gd name="connsiteY75" fmla="*/ 6230 h 10000"/>
                <a:gd name="connsiteX76" fmla="*/ 7383 w 10000"/>
                <a:gd name="connsiteY76" fmla="*/ 5996 h 10000"/>
                <a:gd name="connsiteX77" fmla="*/ 6258 w 10000"/>
                <a:gd name="connsiteY77" fmla="*/ 5276 h 10000"/>
                <a:gd name="connsiteX78" fmla="*/ 5329 w 10000"/>
                <a:gd name="connsiteY78" fmla="*/ 4307 h 10000"/>
                <a:gd name="connsiteX79" fmla="*/ 4682 w 10000"/>
                <a:gd name="connsiteY79" fmla="*/ 3806 h 10000"/>
                <a:gd name="connsiteX80" fmla="*/ 4034 w 10000"/>
                <a:gd name="connsiteY80" fmla="*/ 3712 h 10000"/>
                <a:gd name="connsiteX81" fmla="*/ 2881 w 10000"/>
                <a:gd name="connsiteY81" fmla="*/ 4088 h 10000"/>
                <a:gd name="connsiteX82" fmla="*/ 3304 w 10000"/>
                <a:gd name="connsiteY82" fmla="*/ 4307 h 10000"/>
                <a:gd name="connsiteX83" fmla="*/ 4344 w 10000"/>
                <a:gd name="connsiteY83" fmla="*/ 5057 h 10000"/>
                <a:gd name="connsiteX84" fmla="*/ 4954 w 10000"/>
                <a:gd name="connsiteY84" fmla="*/ 5808 h 10000"/>
                <a:gd name="connsiteX85" fmla="*/ 5474 w 10000"/>
                <a:gd name="connsiteY85" fmla="*/ 6606 h 10000"/>
                <a:gd name="connsiteX86" fmla="*/ 6173 w 10000"/>
                <a:gd name="connsiteY86" fmla="*/ 7560 h 10000"/>
                <a:gd name="connsiteX87" fmla="*/ 6989 w 10000"/>
                <a:gd name="connsiteY87" fmla="*/ 8185 h 10000"/>
                <a:gd name="connsiteX88" fmla="*/ 7852 w 10000"/>
                <a:gd name="connsiteY88" fmla="*/ 8451 h 10000"/>
                <a:gd name="connsiteX89" fmla="*/ 8396 w 10000"/>
                <a:gd name="connsiteY89" fmla="*/ 9060 h 10000"/>
                <a:gd name="connsiteX90" fmla="*/ 8565 w 10000"/>
                <a:gd name="connsiteY90" fmla="*/ 9374 h 10000"/>
                <a:gd name="connsiteX91" fmla="*/ 8368 w 10000"/>
                <a:gd name="connsiteY91" fmla="*/ 9155 h 10000"/>
                <a:gd name="connsiteX92" fmla="*/ 7946 w 10000"/>
                <a:gd name="connsiteY92" fmla="*/ 8686 h 10000"/>
                <a:gd name="connsiteX93" fmla="*/ 7467 w 10000"/>
                <a:gd name="connsiteY93" fmla="*/ 8466 h 10000"/>
                <a:gd name="connsiteX94" fmla="*/ 7130 w 10000"/>
                <a:gd name="connsiteY94" fmla="*/ 8497 h 10000"/>
                <a:gd name="connsiteX95" fmla="*/ 7299 w 10000"/>
                <a:gd name="connsiteY95" fmla="*/ 8811 h 10000"/>
                <a:gd name="connsiteX96" fmla="*/ 7416 w 10000"/>
                <a:gd name="connsiteY96" fmla="*/ 9295 h 10000"/>
                <a:gd name="connsiteX97" fmla="*/ 7299 w 10000"/>
                <a:gd name="connsiteY97" fmla="*/ 9999 h 10000"/>
                <a:gd name="connsiteX98" fmla="*/ 7327 w 10000"/>
                <a:gd name="connsiteY98" fmla="*/ 9467 h 10000"/>
                <a:gd name="connsiteX99" fmla="*/ 7233 w 10000"/>
                <a:gd name="connsiteY99" fmla="*/ 8983 h 10000"/>
                <a:gd name="connsiteX100" fmla="*/ 6910 w 10000"/>
                <a:gd name="connsiteY100" fmla="*/ 9014 h 10000"/>
                <a:gd name="connsiteX101" fmla="*/ 6726 w 10000"/>
                <a:gd name="connsiteY101" fmla="*/ 9311 h 10000"/>
                <a:gd name="connsiteX102" fmla="*/ 7106 w 10000"/>
                <a:gd name="connsiteY102" fmla="*/ 8842 h 10000"/>
                <a:gd name="connsiteX103" fmla="*/ 6989 w 10000"/>
                <a:gd name="connsiteY103" fmla="*/ 8654 h 10000"/>
                <a:gd name="connsiteX104" fmla="*/ 6811 w 10000"/>
                <a:gd name="connsiteY104" fmla="*/ 8310 h 10000"/>
                <a:gd name="connsiteX105" fmla="*/ 6595 w 10000"/>
                <a:gd name="connsiteY105" fmla="*/ 8185 h 10000"/>
                <a:gd name="connsiteX106" fmla="*/ 6708 w 10000"/>
                <a:gd name="connsiteY106" fmla="*/ 8529 h 10000"/>
                <a:gd name="connsiteX107" fmla="*/ 6539 w 10000"/>
                <a:gd name="connsiteY107" fmla="*/ 9374 h 10000"/>
                <a:gd name="connsiteX108" fmla="*/ 6286 w 10000"/>
                <a:gd name="connsiteY108" fmla="*/ 9561 h 10000"/>
                <a:gd name="connsiteX109" fmla="*/ 6483 w 10000"/>
                <a:gd name="connsiteY109" fmla="*/ 9217 h 10000"/>
                <a:gd name="connsiteX110" fmla="*/ 6544 w 10000"/>
                <a:gd name="connsiteY110" fmla="*/ 8513 h 10000"/>
                <a:gd name="connsiteX111" fmla="*/ 6089 w 10000"/>
                <a:gd name="connsiteY111" fmla="*/ 7716 h 10000"/>
                <a:gd name="connsiteX112" fmla="*/ 5672 w 10000"/>
                <a:gd name="connsiteY112" fmla="*/ 7215 h 10000"/>
                <a:gd name="connsiteX113" fmla="*/ 5038 w 10000"/>
                <a:gd name="connsiteY113" fmla="*/ 6324 h 10000"/>
                <a:gd name="connsiteX114" fmla="*/ 4630 w 10000"/>
                <a:gd name="connsiteY114" fmla="*/ 5777 h 10000"/>
                <a:gd name="connsiteX115" fmla="*/ 4124 w 10000"/>
                <a:gd name="connsiteY115" fmla="*/ 5214 h 10000"/>
                <a:gd name="connsiteX116" fmla="*/ 3528 w 10000"/>
                <a:gd name="connsiteY116" fmla="*/ 4745 h 10000"/>
                <a:gd name="connsiteX117" fmla="*/ 3134 w 10000"/>
                <a:gd name="connsiteY117" fmla="*/ 4556 h 10000"/>
                <a:gd name="connsiteX118" fmla="*/ 3388 w 10000"/>
                <a:gd name="connsiteY118" fmla="*/ 4963 h 10000"/>
                <a:gd name="connsiteX119" fmla="*/ 3584 w 10000"/>
                <a:gd name="connsiteY119" fmla="*/ 5839 h 10000"/>
                <a:gd name="connsiteX120" fmla="*/ 3660 w 10000"/>
                <a:gd name="connsiteY120" fmla="*/ 6245 h 10000"/>
                <a:gd name="connsiteX121" fmla="*/ 3726 w 10000"/>
                <a:gd name="connsiteY121" fmla="*/ 6559 h 10000"/>
                <a:gd name="connsiteX122" fmla="*/ 3969 w 10000"/>
                <a:gd name="connsiteY122" fmla="*/ 7074 h 10000"/>
                <a:gd name="connsiteX123" fmla="*/ 3698 w 10000"/>
                <a:gd name="connsiteY123" fmla="*/ 6590 h 10000"/>
                <a:gd name="connsiteX124" fmla="*/ 3416 w 10000"/>
                <a:gd name="connsiteY124" fmla="*/ 5714 h 10000"/>
                <a:gd name="connsiteX125" fmla="*/ 3209 w 10000"/>
                <a:gd name="connsiteY125" fmla="*/ 4994 h 10000"/>
                <a:gd name="connsiteX126" fmla="*/ 2544 w 10000"/>
                <a:gd name="connsiteY126" fmla="*/ 4400 h 10000"/>
                <a:gd name="connsiteX127" fmla="*/ 1559 w 10000"/>
                <a:gd name="connsiteY127" fmla="*/ 4463 h 10000"/>
                <a:gd name="connsiteX128" fmla="*/ 715 w 10000"/>
                <a:gd name="connsiteY128" fmla="*/ 4494 h 10000"/>
                <a:gd name="connsiteX129" fmla="*/ 180 w 10000"/>
                <a:gd name="connsiteY129" fmla="*/ 4431 h 10000"/>
                <a:gd name="connsiteX130" fmla="*/ 11 w 10000"/>
                <a:gd name="connsiteY130" fmla="*/ 4056 h 10000"/>
                <a:gd name="connsiteX131" fmla="*/ 44 w 10000"/>
                <a:gd name="connsiteY131" fmla="*/ 3696 h 10000"/>
                <a:gd name="connsiteX132" fmla="*/ 237 w 10000"/>
                <a:gd name="connsiteY132" fmla="*/ 3430 h 10000"/>
                <a:gd name="connsiteX0" fmla="*/ 44 w 10000"/>
                <a:gd name="connsiteY0" fmla="*/ 3696 h 10000"/>
                <a:gd name="connsiteX1" fmla="*/ 1986 w 10000"/>
                <a:gd name="connsiteY1" fmla="*/ 3430 h 10000"/>
                <a:gd name="connsiteX2" fmla="*/ 2544 w 10000"/>
                <a:gd name="connsiteY2" fmla="*/ 3337 h 10000"/>
                <a:gd name="connsiteX3" fmla="*/ 3078 w 10000"/>
                <a:gd name="connsiteY3" fmla="*/ 2399 h 10000"/>
                <a:gd name="connsiteX4" fmla="*/ 3613 w 10000"/>
                <a:gd name="connsiteY4" fmla="*/ 1804 h 10000"/>
                <a:gd name="connsiteX5" fmla="*/ 4195 w 10000"/>
                <a:gd name="connsiteY5" fmla="*/ 1444 h 10000"/>
                <a:gd name="connsiteX6" fmla="*/ 4907 w 10000"/>
                <a:gd name="connsiteY6" fmla="*/ 1273 h 10000"/>
                <a:gd name="connsiteX7" fmla="*/ 5357 w 10000"/>
                <a:gd name="connsiteY7" fmla="*/ 1178 h 10000"/>
                <a:gd name="connsiteX8" fmla="*/ 5968 w 10000"/>
                <a:gd name="connsiteY8" fmla="*/ 881 h 10000"/>
                <a:gd name="connsiteX9" fmla="*/ 6122 w 10000"/>
                <a:gd name="connsiteY9" fmla="*/ 663 h 10000"/>
                <a:gd name="connsiteX10" fmla="*/ 6178 w 10000"/>
                <a:gd name="connsiteY10" fmla="*/ 6 h 10000"/>
                <a:gd name="connsiteX11" fmla="*/ 6234 w 10000"/>
                <a:gd name="connsiteY11" fmla="*/ 349 h 10000"/>
                <a:gd name="connsiteX12" fmla="*/ 6502 w 10000"/>
                <a:gd name="connsiteY12" fmla="*/ 366 h 10000"/>
                <a:gd name="connsiteX13" fmla="*/ 6783 w 10000"/>
                <a:gd name="connsiteY13" fmla="*/ 162 h 10000"/>
                <a:gd name="connsiteX14" fmla="*/ 6558 w 10000"/>
                <a:gd name="connsiteY14" fmla="*/ 490 h 10000"/>
                <a:gd name="connsiteX15" fmla="*/ 6361 w 10000"/>
                <a:gd name="connsiteY15" fmla="*/ 569 h 10000"/>
                <a:gd name="connsiteX16" fmla="*/ 6173 w 10000"/>
                <a:gd name="connsiteY16" fmla="*/ 960 h 10000"/>
                <a:gd name="connsiteX17" fmla="*/ 5639 w 10000"/>
                <a:gd name="connsiteY17" fmla="*/ 1273 h 10000"/>
                <a:gd name="connsiteX18" fmla="*/ 4851 w 10000"/>
                <a:gd name="connsiteY18" fmla="*/ 1492 h 10000"/>
                <a:gd name="connsiteX19" fmla="*/ 4120 w 10000"/>
                <a:gd name="connsiteY19" fmla="*/ 1741 h 10000"/>
                <a:gd name="connsiteX20" fmla="*/ 3528 w 10000"/>
                <a:gd name="connsiteY20" fmla="*/ 2273 h 10000"/>
                <a:gd name="connsiteX21" fmla="*/ 3167 w 10000"/>
                <a:gd name="connsiteY21" fmla="*/ 2899 h 10000"/>
                <a:gd name="connsiteX22" fmla="*/ 2938 w 10000"/>
                <a:gd name="connsiteY22" fmla="*/ 3430 h 10000"/>
                <a:gd name="connsiteX23" fmla="*/ 3670 w 10000"/>
                <a:gd name="connsiteY23" fmla="*/ 3305 h 10000"/>
                <a:gd name="connsiteX24" fmla="*/ 4907 w 10000"/>
                <a:gd name="connsiteY24" fmla="*/ 2962 h 10000"/>
                <a:gd name="connsiteX25" fmla="*/ 6276 w 10000"/>
                <a:gd name="connsiteY25" fmla="*/ 2680 h 10000"/>
                <a:gd name="connsiteX26" fmla="*/ 6797 w 10000"/>
                <a:gd name="connsiteY26" fmla="*/ 2383 h 10000"/>
                <a:gd name="connsiteX27" fmla="*/ 7130 w 10000"/>
                <a:gd name="connsiteY27" fmla="*/ 1898 h 10000"/>
                <a:gd name="connsiteX28" fmla="*/ 7439 w 10000"/>
                <a:gd name="connsiteY28" fmla="*/ 1335 h 10000"/>
                <a:gd name="connsiteX29" fmla="*/ 7552 w 10000"/>
                <a:gd name="connsiteY29" fmla="*/ 772 h 10000"/>
                <a:gd name="connsiteX30" fmla="*/ 7669 w 10000"/>
                <a:gd name="connsiteY30" fmla="*/ 1147 h 10000"/>
                <a:gd name="connsiteX31" fmla="*/ 8143 w 10000"/>
                <a:gd name="connsiteY31" fmla="*/ 1147 h 10000"/>
                <a:gd name="connsiteX32" fmla="*/ 7890 w 10000"/>
                <a:gd name="connsiteY32" fmla="*/ 1273 h 10000"/>
                <a:gd name="connsiteX33" fmla="*/ 7655 w 10000"/>
                <a:gd name="connsiteY33" fmla="*/ 1507 h 10000"/>
                <a:gd name="connsiteX34" fmla="*/ 7467 w 10000"/>
                <a:gd name="connsiteY34" fmla="*/ 1898 h 10000"/>
                <a:gd name="connsiteX35" fmla="*/ 7215 w 10000"/>
                <a:gd name="connsiteY35" fmla="*/ 2304 h 10000"/>
                <a:gd name="connsiteX36" fmla="*/ 7008 w 10000"/>
                <a:gd name="connsiteY36" fmla="*/ 2633 h 10000"/>
                <a:gd name="connsiteX37" fmla="*/ 7332 w 10000"/>
                <a:gd name="connsiteY37" fmla="*/ 2790 h 10000"/>
                <a:gd name="connsiteX38" fmla="*/ 7824 w 10000"/>
                <a:gd name="connsiteY38" fmla="*/ 2899 h 10000"/>
                <a:gd name="connsiteX39" fmla="*/ 8143 w 10000"/>
                <a:gd name="connsiteY39" fmla="*/ 2805 h 10000"/>
                <a:gd name="connsiteX40" fmla="*/ 8569 w 10000"/>
                <a:gd name="connsiteY40" fmla="*/ 2477 h 10000"/>
                <a:gd name="connsiteX41" fmla="*/ 9353 w 10000"/>
                <a:gd name="connsiteY41" fmla="*/ 2461 h 10000"/>
                <a:gd name="connsiteX42" fmla="*/ 9072 w 10000"/>
                <a:gd name="connsiteY42" fmla="*/ 2461 h 10000"/>
                <a:gd name="connsiteX43" fmla="*/ 8481 w 10000"/>
                <a:gd name="connsiteY43" fmla="*/ 2867 h 10000"/>
                <a:gd name="connsiteX44" fmla="*/ 8171 w 10000"/>
                <a:gd name="connsiteY44" fmla="*/ 3181 h 10000"/>
                <a:gd name="connsiteX45" fmla="*/ 8303 w 10000"/>
                <a:gd name="connsiteY45" fmla="*/ 3493 h 10000"/>
                <a:gd name="connsiteX46" fmla="*/ 8626 w 10000"/>
                <a:gd name="connsiteY46" fmla="*/ 3853 h 10000"/>
                <a:gd name="connsiteX47" fmla="*/ 8931 w 10000"/>
                <a:gd name="connsiteY47" fmla="*/ 4119 h 10000"/>
                <a:gd name="connsiteX48" fmla="*/ 8893 w 10000"/>
                <a:gd name="connsiteY48" fmla="*/ 4259 h 10000"/>
                <a:gd name="connsiteX49" fmla="*/ 8396 w 10000"/>
                <a:gd name="connsiteY49" fmla="*/ 3837 h 10000"/>
                <a:gd name="connsiteX50" fmla="*/ 7909 w 10000"/>
                <a:gd name="connsiteY50" fmla="*/ 3337 h 10000"/>
                <a:gd name="connsiteX51" fmla="*/ 7355 w 10000"/>
                <a:gd name="connsiteY51" fmla="*/ 3087 h 10000"/>
                <a:gd name="connsiteX52" fmla="*/ 6797 w 10000"/>
                <a:gd name="connsiteY52" fmla="*/ 2946 h 10000"/>
                <a:gd name="connsiteX53" fmla="*/ 6258 w 10000"/>
                <a:gd name="connsiteY53" fmla="*/ 2993 h 10000"/>
                <a:gd name="connsiteX54" fmla="*/ 4996 w 10000"/>
                <a:gd name="connsiteY54" fmla="*/ 3259 h 10000"/>
                <a:gd name="connsiteX55" fmla="*/ 4630 w 10000"/>
                <a:gd name="connsiteY55" fmla="*/ 3384 h 10000"/>
                <a:gd name="connsiteX56" fmla="*/ 5020 w 10000"/>
                <a:gd name="connsiteY56" fmla="*/ 3744 h 10000"/>
                <a:gd name="connsiteX57" fmla="*/ 5742 w 10000"/>
                <a:gd name="connsiteY57" fmla="*/ 4400 h 10000"/>
                <a:gd name="connsiteX58" fmla="*/ 6136 w 10000"/>
                <a:gd name="connsiteY58" fmla="*/ 4838 h 10000"/>
                <a:gd name="connsiteX59" fmla="*/ 6737 w 10000"/>
                <a:gd name="connsiteY59" fmla="*/ 5401 h 10000"/>
                <a:gd name="connsiteX60" fmla="*/ 7655 w 10000"/>
                <a:gd name="connsiteY60" fmla="*/ 5902 h 10000"/>
                <a:gd name="connsiteX61" fmla="*/ 8171 w 10000"/>
                <a:gd name="connsiteY61" fmla="*/ 6027 h 10000"/>
                <a:gd name="connsiteX62" fmla="*/ 8452 w 10000"/>
                <a:gd name="connsiteY62" fmla="*/ 5777 h 10000"/>
                <a:gd name="connsiteX63" fmla="*/ 8818 w 10000"/>
                <a:gd name="connsiteY63" fmla="*/ 5651 h 10000"/>
                <a:gd name="connsiteX64" fmla="*/ 9296 w 10000"/>
                <a:gd name="connsiteY64" fmla="*/ 5839 h 10000"/>
                <a:gd name="connsiteX65" fmla="*/ 8959 w 10000"/>
                <a:gd name="connsiteY65" fmla="*/ 5746 h 10000"/>
                <a:gd name="connsiteX66" fmla="*/ 8583 w 10000"/>
                <a:gd name="connsiteY66" fmla="*/ 5871 h 10000"/>
                <a:gd name="connsiteX67" fmla="*/ 8359 w 10000"/>
                <a:gd name="connsiteY67" fmla="*/ 6168 h 10000"/>
                <a:gd name="connsiteX68" fmla="*/ 8611 w 10000"/>
                <a:gd name="connsiteY68" fmla="*/ 6511 h 10000"/>
                <a:gd name="connsiteX69" fmla="*/ 8907 w 10000"/>
                <a:gd name="connsiteY69" fmla="*/ 6652 h 10000"/>
                <a:gd name="connsiteX70" fmla="*/ 9442 w 10000"/>
                <a:gd name="connsiteY70" fmla="*/ 6606 h 10000"/>
                <a:gd name="connsiteX71" fmla="*/ 10000 w 10000"/>
                <a:gd name="connsiteY71" fmla="*/ 6496 h 10000"/>
                <a:gd name="connsiteX72" fmla="*/ 9522 w 10000"/>
                <a:gd name="connsiteY72" fmla="*/ 6715 h 10000"/>
                <a:gd name="connsiteX73" fmla="*/ 8790 w 10000"/>
                <a:gd name="connsiteY73" fmla="*/ 6808 h 10000"/>
                <a:gd name="connsiteX74" fmla="*/ 8424 w 10000"/>
                <a:gd name="connsiteY74" fmla="*/ 6590 h 10000"/>
                <a:gd name="connsiteX75" fmla="*/ 8063 w 10000"/>
                <a:gd name="connsiteY75" fmla="*/ 6230 h 10000"/>
                <a:gd name="connsiteX76" fmla="*/ 7383 w 10000"/>
                <a:gd name="connsiteY76" fmla="*/ 5996 h 10000"/>
                <a:gd name="connsiteX77" fmla="*/ 6258 w 10000"/>
                <a:gd name="connsiteY77" fmla="*/ 5276 h 10000"/>
                <a:gd name="connsiteX78" fmla="*/ 5329 w 10000"/>
                <a:gd name="connsiteY78" fmla="*/ 4307 h 10000"/>
                <a:gd name="connsiteX79" fmla="*/ 4682 w 10000"/>
                <a:gd name="connsiteY79" fmla="*/ 3806 h 10000"/>
                <a:gd name="connsiteX80" fmla="*/ 4034 w 10000"/>
                <a:gd name="connsiteY80" fmla="*/ 3712 h 10000"/>
                <a:gd name="connsiteX81" fmla="*/ 2881 w 10000"/>
                <a:gd name="connsiteY81" fmla="*/ 4088 h 10000"/>
                <a:gd name="connsiteX82" fmla="*/ 3304 w 10000"/>
                <a:gd name="connsiteY82" fmla="*/ 4307 h 10000"/>
                <a:gd name="connsiteX83" fmla="*/ 4344 w 10000"/>
                <a:gd name="connsiteY83" fmla="*/ 5057 h 10000"/>
                <a:gd name="connsiteX84" fmla="*/ 4954 w 10000"/>
                <a:gd name="connsiteY84" fmla="*/ 5808 h 10000"/>
                <a:gd name="connsiteX85" fmla="*/ 5474 w 10000"/>
                <a:gd name="connsiteY85" fmla="*/ 6606 h 10000"/>
                <a:gd name="connsiteX86" fmla="*/ 6173 w 10000"/>
                <a:gd name="connsiteY86" fmla="*/ 7560 h 10000"/>
                <a:gd name="connsiteX87" fmla="*/ 6989 w 10000"/>
                <a:gd name="connsiteY87" fmla="*/ 8185 h 10000"/>
                <a:gd name="connsiteX88" fmla="*/ 7852 w 10000"/>
                <a:gd name="connsiteY88" fmla="*/ 8451 h 10000"/>
                <a:gd name="connsiteX89" fmla="*/ 8396 w 10000"/>
                <a:gd name="connsiteY89" fmla="*/ 9060 h 10000"/>
                <a:gd name="connsiteX90" fmla="*/ 8565 w 10000"/>
                <a:gd name="connsiteY90" fmla="*/ 9374 h 10000"/>
                <a:gd name="connsiteX91" fmla="*/ 8368 w 10000"/>
                <a:gd name="connsiteY91" fmla="*/ 9155 h 10000"/>
                <a:gd name="connsiteX92" fmla="*/ 7946 w 10000"/>
                <a:gd name="connsiteY92" fmla="*/ 8686 h 10000"/>
                <a:gd name="connsiteX93" fmla="*/ 7467 w 10000"/>
                <a:gd name="connsiteY93" fmla="*/ 8466 h 10000"/>
                <a:gd name="connsiteX94" fmla="*/ 7130 w 10000"/>
                <a:gd name="connsiteY94" fmla="*/ 8497 h 10000"/>
                <a:gd name="connsiteX95" fmla="*/ 7299 w 10000"/>
                <a:gd name="connsiteY95" fmla="*/ 8811 h 10000"/>
                <a:gd name="connsiteX96" fmla="*/ 7416 w 10000"/>
                <a:gd name="connsiteY96" fmla="*/ 9295 h 10000"/>
                <a:gd name="connsiteX97" fmla="*/ 7299 w 10000"/>
                <a:gd name="connsiteY97" fmla="*/ 9999 h 10000"/>
                <a:gd name="connsiteX98" fmla="*/ 7327 w 10000"/>
                <a:gd name="connsiteY98" fmla="*/ 9467 h 10000"/>
                <a:gd name="connsiteX99" fmla="*/ 7233 w 10000"/>
                <a:gd name="connsiteY99" fmla="*/ 8983 h 10000"/>
                <a:gd name="connsiteX100" fmla="*/ 6910 w 10000"/>
                <a:gd name="connsiteY100" fmla="*/ 9014 h 10000"/>
                <a:gd name="connsiteX101" fmla="*/ 6726 w 10000"/>
                <a:gd name="connsiteY101" fmla="*/ 9311 h 10000"/>
                <a:gd name="connsiteX102" fmla="*/ 7106 w 10000"/>
                <a:gd name="connsiteY102" fmla="*/ 8842 h 10000"/>
                <a:gd name="connsiteX103" fmla="*/ 6989 w 10000"/>
                <a:gd name="connsiteY103" fmla="*/ 8654 h 10000"/>
                <a:gd name="connsiteX104" fmla="*/ 6811 w 10000"/>
                <a:gd name="connsiteY104" fmla="*/ 8310 h 10000"/>
                <a:gd name="connsiteX105" fmla="*/ 6595 w 10000"/>
                <a:gd name="connsiteY105" fmla="*/ 8185 h 10000"/>
                <a:gd name="connsiteX106" fmla="*/ 6708 w 10000"/>
                <a:gd name="connsiteY106" fmla="*/ 8529 h 10000"/>
                <a:gd name="connsiteX107" fmla="*/ 6539 w 10000"/>
                <a:gd name="connsiteY107" fmla="*/ 9374 h 10000"/>
                <a:gd name="connsiteX108" fmla="*/ 6286 w 10000"/>
                <a:gd name="connsiteY108" fmla="*/ 9561 h 10000"/>
                <a:gd name="connsiteX109" fmla="*/ 6483 w 10000"/>
                <a:gd name="connsiteY109" fmla="*/ 9217 h 10000"/>
                <a:gd name="connsiteX110" fmla="*/ 6544 w 10000"/>
                <a:gd name="connsiteY110" fmla="*/ 8513 h 10000"/>
                <a:gd name="connsiteX111" fmla="*/ 6089 w 10000"/>
                <a:gd name="connsiteY111" fmla="*/ 7716 h 10000"/>
                <a:gd name="connsiteX112" fmla="*/ 5672 w 10000"/>
                <a:gd name="connsiteY112" fmla="*/ 7215 h 10000"/>
                <a:gd name="connsiteX113" fmla="*/ 5038 w 10000"/>
                <a:gd name="connsiteY113" fmla="*/ 6324 h 10000"/>
                <a:gd name="connsiteX114" fmla="*/ 4630 w 10000"/>
                <a:gd name="connsiteY114" fmla="*/ 5777 h 10000"/>
                <a:gd name="connsiteX115" fmla="*/ 4124 w 10000"/>
                <a:gd name="connsiteY115" fmla="*/ 5214 h 10000"/>
                <a:gd name="connsiteX116" fmla="*/ 3528 w 10000"/>
                <a:gd name="connsiteY116" fmla="*/ 4745 h 10000"/>
                <a:gd name="connsiteX117" fmla="*/ 3134 w 10000"/>
                <a:gd name="connsiteY117" fmla="*/ 4556 h 10000"/>
                <a:gd name="connsiteX118" fmla="*/ 3388 w 10000"/>
                <a:gd name="connsiteY118" fmla="*/ 4963 h 10000"/>
                <a:gd name="connsiteX119" fmla="*/ 3584 w 10000"/>
                <a:gd name="connsiteY119" fmla="*/ 5839 h 10000"/>
                <a:gd name="connsiteX120" fmla="*/ 3660 w 10000"/>
                <a:gd name="connsiteY120" fmla="*/ 6245 h 10000"/>
                <a:gd name="connsiteX121" fmla="*/ 3726 w 10000"/>
                <a:gd name="connsiteY121" fmla="*/ 6559 h 10000"/>
                <a:gd name="connsiteX122" fmla="*/ 3969 w 10000"/>
                <a:gd name="connsiteY122" fmla="*/ 7074 h 10000"/>
                <a:gd name="connsiteX123" fmla="*/ 3698 w 10000"/>
                <a:gd name="connsiteY123" fmla="*/ 6590 h 10000"/>
                <a:gd name="connsiteX124" fmla="*/ 3416 w 10000"/>
                <a:gd name="connsiteY124" fmla="*/ 5714 h 10000"/>
                <a:gd name="connsiteX125" fmla="*/ 3209 w 10000"/>
                <a:gd name="connsiteY125" fmla="*/ 4994 h 10000"/>
                <a:gd name="connsiteX126" fmla="*/ 2544 w 10000"/>
                <a:gd name="connsiteY126" fmla="*/ 4400 h 10000"/>
                <a:gd name="connsiteX127" fmla="*/ 1559 w 10000"/>
                <a:gd name="connsiteY127" fmla="*/ 4463 h 10000"/>
                <a:gd name="connsiteX128" fmla="*/ 715 w 10000"/>
                <a:gd name="connsiteY128" fmla="*/ 4494 h 10000"/>
                <a:gd name="connsiteX129" fmla="*/ 180 w 10000"/>
                <a:gd name="connsiteY129" fmla="*/ 4431 h 10000"/>
                <a:gd name="connsiteX130" fmla="*/ 11 w 10000"/>
                <a:gd name="connsiteY130" fmla="*/ 4056 h 10000"/>
                <a:gd name="connsiteX131" fmla="*/ 44 w 10000"/>
                <a:gd name="connsiteY131" fmla="*/ 3696 h 10000"/>
                <a:gd name="connsiteX0" fmla="*/ 0 w 9989"/>
                <a:gd name="connsiteY0" fmla="*/ 4056 h 10000"/>
                <a:gd name="connsiteX1" fmla="*/ 1975 w 9989"/>
                <a:gd name="connsiteY1" fmla="*/ 3430 h 10000"/>
                <a:gd name="connsiteX2" fmla="*/ 2533 w 9989"/>
                <a:gd name="connsiteY2" fmla="*/ 3337 h 10000"/>
                <a:gd name="connsiteX3" fmla="*/ 3067 w 9989"/>
                <a:gd name="connsiteY3" fmla="*/ 2399 h 10000"/>
                <a:gd name="connsiteX4" fmla="*/ 3602 w 9989"/>
                <a:gd name="connsiteY4" fmla="*/ 1804 h 10000"/>
                <a:gd name="connsiteX5" fmla="*/ 4184 w 9989"/>
                <a:gd name="connsiteY5" fmla="*/ 1444 h 10000"/>
                <a:gd name="connsiteX6" fmla="*/ 4896 w 9989"/>
                <a:gd name="connsiteY6" fmla="*/ 1273 h 10000"/>
                <a:gd name="connsiteX7" fmla="*/ 5346 w 9989"/>
                <a:gd name="connsiteY7" fmla="*/ 1178 h 10000"/>
                <a:gd name="connsiteX8" fmla="*/ 5957 w 9989"/>
                <a:gd name="connsiteY8" fmla="*/ 881 h 10000"/>
                <a:gd name="connsiteX9" fmla="*/ 6111 w 9989"/>
                <a:gd name="connsiteY9" fmla="*/ 663 h 10000"/>
                <a:gd name="connsiteX10" fmla="*/ 6167 w 9989"/>
                <a:gd name="connsiteY10" fmla="*/ 6 h 10000"/>
                <a:gd name="connsiteX11" fmla="*/ 6223 w 9989"/>
                <a:gd name="connsiteY11" fmla="*/ 349 h 10000"/>
                <a:gd name="connsiteX12" fmla="*/ 6491 w 9989"/>
                <a:gd name="connsiteY12" fmla="*/ 366 h 10000"/>
                <a:gd name="connsiteX13" fmla="*/ 6772 w 9989"/>
                <a:gd name="connsiteY13" fmla="*/ 162 h 10000"/>
                <a:gd name="connsiteX14" fmla="*/ 6547 w 9989"/>
                <a:gd name="connsiteY14" fmla="*/ 490 h 10000"/>
                <a:gd name="connsiteX15" fmla="*/ 6350 w 9989"/>
                <a:gd name="connsiteY15" fmla="*/ 569 h 10000"/>
                <a:gd name="connsiteX16" fmla="*/ 6162 w 9989"/>
                <a:gd name="connsiteY16" fmla="*/ 960 h 10000"/>
                <a:gd name="connsiteX17" fmla="*/ 5628 w 9989"/>
                <a:gd name="connsiteY17" fmla="*/ 1273 h 10000"/>
                <a:gd name="connsiteX18" fmla="*/ 4840 w 9989"/>
                <a:gd name="connsiteY18" fmla="*/ 1492 h 10000"/>
                <a:gd name="connsiteX19" fmla="*/ 4109 w 9989"/>
                <a:gd name="connsiteY19" fmla="*/ 1741 h 10000"/>
                <a:gd name="connsiteX20" fmla="*/ 3517 w 9989"/>
                <a:gd name="connsiteY20" fmla="*/ 2273 h 10000"/>
                <a:gd name="connsiteX21" fmla="*/ 3156 w 9989"/>
                <a:gd name="connsiteY21" fmla="*/ 2899 h 10000"/>
                <a:gd name="connsiteX22" fmla="*/ 2927 w 9989"/>
                <a:gd name="connsiteY22" fmla="*/ 3430 h 10000"/>
                <a:gd name="connsiteX23" fmla="*/ 3659 w 9989"/>
                <a:gd name="connsiteY23" fmla="*/ 3305 h 10000"/>
                <a:gd name="connsiteX24" fmla="*/ 4896 w 9989"/>
                <a:gd name="connsiteY24" fmla="*/ 2962 h 10000"/>
                <a:gd name="connsiteX25" fmla="*/ 6265 w 9989"/>
                <a:gd name="connsiteY25" fmla="*/ 2680 h 10000"/>
                <a:gd name="connsiteX26" fmla="*/ 6786 w 9989"/>
                <a:gd name="connsiteY26" fmla="*/ 2383 h 10000"/>
                <a:gd name="connsiteX27" fmla="*/ 7119 w 9989"/>
                <a:gd name="connsiteY27" fmla="*/ 1898 h 10000"/>
                <a:gd name="connsiteX28" fmla="*/ 7428 w 9989"/>
                <a:gd name="connsiteY28" fmla="*/ 1335 h 10000"/>
                <a:gd name="connsiteX29" fmla="*/ 7541 w 9989"/>
                <a:gd name="connsiteY29" fmla="*/ 772 h 10000"/>
                <a:gd name="connsiteX30" fmla="*/ 7658 w 9989"/>
                <a:gd name="connsiteY30" fmla="*/ 1147 h 10000"/>
                <a:gd name="connsiteX31" fmla="*/ 8132 w 9989"/>
                <a:gd name="connsiteY31" fmla="*/ 1147 h 10000"/>
                <a:gd name="connsiteX32" fmla="*/ 7879 w 9989"/>
                <a:gd name="connsiteY32" fmla="*/ 1273 h 10000"/>
                <a:gd name="connsiteX33" fmla="*/ 7644 w 9989"/>
                <a:gd name="connsiteY33" fmla="*/ 1507 h 10000"/>
                <a:gd name="connsiteX34" fmla="*/ 7456 w 9989"/>
                <a:gd name="connsiteY34" fmla="*/ 1898 h 10000"/>
                <a:gd name="connsiteX35" fmla="*/ 7204 w 9989"/>
                <a:gd name="connsiteY35" fmla="*/ 2304 h 10000"/>
                <a:gd name="connsiteX36" fmla="*/ 6997 w 9989"/>
                <a:gd name="connsiteY36" fmla="*/ 2633 h 10000"/>
                <a:gd name="connsiteX37" fmla="*/ 7321 w 9989"/>
                <a:gd name="connsiteY37" fmla="*/ 2790 h 10000"/>
                <a:gd name="connsiteX38" fmla="*/ 7813 w 9989"/>
                <a:gd name="connsiteY38" fmla="*/ 2899 h 10000"/>
                <a:gd name="connsiteX39" fmla="*/ 8132 w 9989"/>
                <a:gd name="connsiteY39" fmla="*/ 2805 h 10000"/>
                <a:gd name="connsiteX40" fmla="*/ 8558 w 9989"/>
                <a:gd name="connsiteY40" fmla="*/ 2477 h 10000"/>
                <a:gd name="connsiteX41" fmla="*/ 9342 w 9989"/>
                <a:gd name="connsiteY41" fmla="*/ 2461 h 10000"/>
                <a:gd name="connsiteX42" fmla="*/ 9061 w 9989"/>
                <a:gd name="connsiteY42" fmla="*/ 2461 h 10000"/>
                <a:gd name="connsiteX43" fmla="*/ 8470 w 9989"/>
                <a:gd name="connsiteY43" fmla="*/ 2867 h 10000"/>
                <a:gd name="connsiteX44" fmla="*/ 8160 w 9989"/>
                <a:gd name="connsiteY44" fmla="*/ 3181 h 10000"/>
                <a:gd name="connsiteX45" fmla="*/ 8292 w 9989"/>
                <a:gd name="connsiteY45" fmla="*/ 3493 h 10000"/>
                <a:gd name="connsiteX46" fmla="*/ 8615 w 9989"/>
                <a:gd name="connsiteY46" fmla="*/ 3853 h 10000"/>
                <a:gd name="connsiteX47" fmla="*/ 8920 w 9989"/>
                <a:gd name="connsiteY47" fmla="*/ 4119 h 10000"/>
                <a:gd name="connsiteX48" fmla="*/ 8882 w 9989"/>
                <a:gd name="connsiteY48" fmla="*/ 4259 h 10000"/>
                <a:gd name="connsiteX49" fmla="*/ 8385 w 9989"/>
                <a:gd name="connsiteY49" fmla="*/ 3837 h 10000"/>
                <a:gd name="connsiteX50" fmla="*/ 7898 w 9989"/>
                <a:gd name="connsiteY50" fmla="*/ 3337 h 10000"/>
                <a:gd name="connsiteX51" fmla="*/ 7344 w 9989"/>
                <a:gd name="connsiteY51" fmla="*/ 3087 h 10000"/>
                <a:gd name="connsiteX52" fmla="*/ 6786 w 9989"/>
                <a:gd name="connsiteY52" fmla="*/ 2946 h 10000"/>
                <a:gd name="connsiteX53" fmla="*/ 6247 w 9989"/>
                <a:gd name="connsiteY53" fmla="*/ 2993 h 10000"/>
                <a:gd name="connsiteX54" fmla="*/ 4985 w 9989"/>
                <a:gd name="connsiteY54" fmla="*/ 3259 h 10000"/>
                <a:gd name="connsiteX55" fmla="*/ 4619 w 9989"/>
                <a:gd name="connsiteY55" fmla="*/ 3384 h 10000"/>
                <a:gd name="connsiteX56" fmla="*/ 5009 w 9989"/>
                <a:gd name="connsiteY56" fmla="*/ 3744 h 10000"/>
                <a:gd name="connsiteX57" fmla="*/ 5731 w 9989"/>
                <a:gd name="connsiteY57" fmla="*/ 4400 h 10000"/>
                <a:gd name="connsiteX58" fmla="*/ 6125 w 9989"/>
                <a:gd name="connsiteY58" fmla="*/ 4838 h 10000"/>
                <a:gd name="connsiteX59" fmla="*/ 6726 w 9989"/>
                <a:gd name="connsiteY59" fmla="*/ 5401 h 10000"/>
                <a:gd name="connsiteX60" fmla="*/ 7644 w 9989"/>
                <a:gd name="connsiteY60" fmla="*/ 5902 h 10000"/>
                <a:gd name="connsiteX61" fmla="*/ 8160 w 9989"/>
                <a:gd name="connsiteY61" fmla="*/ 6027 h 10000"/>
                <a:gd name="connsiteX62" fmla="*/ 8441 w 9989"/>
                <a:gd name="connsiteY62" fmla="*/ 5777 h 10000"/>
                <a:gd name="connsiteX63" fmla="*/ 8807 w 9989"/>
                <a:gd name="connsiteY63" fmla="*/ 5651 h 10000"/>
                <a:gd name="connsiteX64" fmla="*/ 9285 w 9989"/>
                <a:gd name="connsiteY64" fmla="*/ 5839 h 10000"/>
                <a:gd name="connsiteX65" fmla="*/ 8948 w 9989"/>
                <a:gd name="connsiteY65" fmla="*/ 5746 h 10000"/>
                <a:gd name="connsiteX66" fmla="*/ 8572 w 9989"/>
                <a:gd name="connsiteY66" fmla="*/ 5871 h 10000"/>
                <a:gd name="connsiteX67" fmla="*/ 8348 w 9989"/>
                <a:gd name="connsiteY67" fmla="*/ 6168 h 10000"/>
                <a:gd name="connsiteX68" fmla="*/ 8600 w 9989"/>
                <a:gd name="connsiteY68" fmla="*/ 6511 h 10000"/>
                <a:gd name="connsiteX69" fmla="*/ 8896 w 9989"/>
                <a:gd name="connsiteY69" fmla="*/ 6652 h 10000"/>
                <a:gd name="connsiteX70" fmla="*/ 9431 w 9989"/>
                <a:gd name="connsiteY70" fmla="*/ 6606 h 10000"/>
                <a:gd name="connsiteX71" fmla="*/ 9989 w 9989"/>
                <a:gd name="connsiteY71" fmla="*/ 6496 h 10000"/>
                <a:gd name="connsiteX72" fmla="*/ 9511 w 9989"/>
                <a:gd name="connsiteY72" fmla="*/ 6715 h 10000"/>
                <a:gd name="connsiteX73" fmla="*/ 8779 w 9989"/>
                <a:gd name="connsiteY73" fmla="*/ 6808 h 10000"/>
                <a:gd name="connsiteX74" fmla="*/ 8413 w 9989"/>
                <a:gd name="connsiteY74" fmla="*/ 6590 h 10000"/>
                <a:gd name="connsiteX75" fmla="*/ 8052 w 9989"/>
                <a:gd name="connsiteY75" fmla="*/ 6230 h 10000"/>
                <a:gd name="connsiteX76" fmla="*/ 7372 w 9989"/>
                <a:gd name="connsiteY76" fmla="*/ 5996 h 10000"/>
                <a:gd name="connsiteX77" fmla="*/ 6247 w 9989"/>
                <a:gd name="connsiteY77" fmla="*/ 5276 h 10000"/>
                <a:gd name="connsiteX78" fmla="*/ 5318 w 9989"/>
                <a:gd name="connsiteY78" fmla="*/ 4307 h 10000"/>
                <a:gd name="connsiteX79" fmla="*/ 4671 w 9989"/>
                <a:gd name="connsiteY79" fmla="*/ 3806 h 10000"/>
                <a:gd name="connsiteX80" fmla="*/ 4023 w 9989"/>
                <a:gd name="connsiteY80" fmla="*/ 3712 h 10000"/>
                <a:gd name="connsiteX81" fmla="*/ 2870 w 9989"/>
                <a:gd name="connsiteY81" fmla="*/ 4088 h 10000"/>
                <a:gd name="connsiteX82" fmla="*/ 3293 w 9989"/>
                <a:gd name="connsiteY82" fmla="*/ 4307 h 10000"/>
                <a:gd name="connsiteX83" fmla="*/ 4333 w 9989"/>
                <a:gd name="connsiteY83" fmla="*/ 5057 h 10000"/>
                <a:gd name="connsiteX84" fmla="*/ 4943 w 9989"/>
                <a:gd name="connsiteY84" fmla="*/ 5808 h 10000"/>
                <a:gd name="connsiteX85" fmla="*/ 5463 w 9989"/>
                <a:gd name="connsiteY85" fmla="*/ 6606 h 10000"/>
                <a:gd name="connsiteX86" fmla="*/ 6162 w 9989"/>
                <a:gd name="connsiteY86" fmla="*/ 7560 h 10000"/>
                <a:gd name="connsiteX87" fmla="*/ 6978 w 9989"/>
                <a:gd name="connsiteY87" fmla="*/ 8185 h 10000"/>
                <a:gd name="connsiteX88" fmla="*/ 7841 w 9989"/>
                <a:gd name="connsiteY88" fmla="*/ 8451 h 10000"/>
                <a:gd name="connsiteX89" fmla="*/ 8385 w 9989"/>
                <a:gd name="connsiteY89" fmla="*/ 9060 h 10000"/>
                <a:gd name="connsiteX90" fmla="*/ 8554 w 9989"/>
                <a:gd name="connsiteY90" fmla="*/ 9374 h 10000"/>
                <a:gd name="connsiteX91" fmla="*/ 8357 w 9989"/>
                <a:gd name="connsiteY91" fmla="*/ 9155 h 10000"/>
                <a:gd name="connsiteX92" fmla="*/ 7935 w 9989"/>
                <a:gd name="connsiteY92" fmla="*/ 8686 h 10000"/>
                <a:gd name="connsiteX93" fmla="*/ 7456 w 9989"/>
                <a:gd name="connsiteY93" fmla="*/ 8466 h 10000"/>
                <a:gd name="connsiteX94" fmla="*/ 7119 w 9989"/>
                <a:gd name="connsiteY94" fmla="*/ 8497 h 10000"/>
                <a:gd name="connsiteX95" fmla="*/ 7288 w 9989"/>
                <a:gd name="connsiteY95" fmla="*/ 8811 h 10000"/>
                <a:gd name="connsiteX96" fmla="*/ 7405 w 9989"/>
                <a:gd name="connsiteY96" fmla="*/ 9295 h 10000"/>
                <a:gd name="connsiteX97" fmla="*/ 7288 w 9989"/>
                <a:gd name="connsiteY97" fmla="*/ 9999 h 10000"/>
                <a:gd name="connsiteX98" fmla="*/ 7316 w 9989"/>
                <a:gd name="connsiteY98" fmla="*/ 9467 h 10000"/>
                <a:gd name="connsiteX99" fmla="*/ 7222 w 9989"/>
                <a:gd name="connsiteY99" fmla="*/ 8983 h 10000"/>
                <a:gd name="connsiteX100" fmla="*/ 6899 w 9989"/>
                <a:gd name="connsiteY100" fmla="*/ 9014 h 10000"/>
                <a:gd name="connsiteX101" fmla="*/ 6715 w 9989"/>
                <a:gd name="connsiteY101" fmla="*/ 9311 h 10000"/>
                <a:gd name="connsiteX102" fmla="*/ 7095 w 9989"/>
                <a:gd name="connsiteY102" fmla="*/ 8842 h 10000"/>
                <a:gd name="connsiteX103" fmla="*/ 6978 w 9989"/>
                <a:gd name="connsiteY103" fmla="*/ 8654 h 10000"/>
                <a:gd name="connsiteX104" fmla="*/ 6800 w 9989"/>
                <a:gd name="connsiteY104" fmla="*/ 8310 h 10000"/>
                <a:gd name="connsiteX105" fmla="*/ 6584 w 9989"/>
                <a:gd name="connsiteY105" fmla="*/ 8185 h 10000"/>
                <a:gd name="connsiteX106" fmla="*/ 6697 w 9989"/>
                <a:gd name="connsiteY106" fmla="*/ 8529 h 10000"/>
                <a:gd name="connsiteX107" fmla="*/ 6528 w 9989"/>
                <a:gd name="connsiteY107" fmla="*/ 9374 h 10000"/>
                <a:gd name="connsiteX108" fmla="*/ 6275 w 9989"/>
                <a:gd name="connsiteY108" fmla="*/ 9561 h 10000"/>
                <a:gd name="connsiteX109" fmla="*/ 6472 w 9989"/>
                <a:gd name="connsiteY109" fmla="*/ 9217 h 10000"/>
                <a:gd name="connsiteX110" fmla="*/ 6533 w 9989"/>
                <a:gd name="connsiteY110" fmla="*/ 8513 h 10000"/>
                <a:gd name="connsiteX111" fmla="*/ 6078 w 9989"/>
                <a:gd name="connsiteY111" fmla="*/ 7716 h 10000"/>
                <a:gd name="connsiteX112" fmla="*/ 5661 w 9989"/>
                <a:gd name="connsiteY112" fmla="*/ 7215 h 10000"/>
                <a:gd name="connsiteX113" fmla="*/ 5027 w 9989"/>
                <a:gd name="connsiteY113" fmla="*/ 6324 h 10000"/>
                <a:gd name="connsiteX114" fmla="*/ 4619 w 9989"/>
                <a:gd name="connsiteY114" fmla="*/ 5777 h 10000"/>
                <a:gd name="connsiteX115" fmla="*/ 4113 w 9989"/>
                <a:gd name="connsiteY115" fmla="*/ 5214 h 10000"/>
                <a:gd name="connsiteX116" fmla="*/ 3517 w 9989"/>
                <a:gd name="connsiteY116" fmla="*/ 4745 h 10000"/>
                <a:gd name="connsiteX117" fmla="*/ 3123 w 9989"/>
                <a:gd name="connsiteY117" fmla="*/ 4556 h 10000"/>
                <a:gd name="connsiteX118" fmla="*/ 3377 w 9989"/>
                <a:gd name="connsiteY118" fmla="*/ 4963 h 10000"/>
                <a:gd name="connsiteX119" fmla="*/ 3573 w 9989"/>
                <a:gd name="connsiteY119" fmla="*/ 5839 h 10000"/>
                <a:gd name="connsiteX120" fmla="*/ 3649 w 9989"/>
                <a:gd name="connsiteY120" fmla="*/ 6245 h 10000"/>
                <a:gd name="connsiteX121" fmla="*/ 3715 w 9989"/>
                <a:gd name="connsiteY121" fmla="*/ 6559 h 10000"/>
                <a:gd name="connsiteX122" fmla="*/ 3958 w 9989"/>
                <a:gd name="connsiteY122" fmla="*/ 7074 h 10000"/>
                <a:gd name="connsiteX123" fmla="*/ 3687 w 9989"/>
                <a:gd name="connsiteY123" fmla="*/ 6590 h 10000"/>
                <a:gd name="connsiteX124" fmla="*/ 3405 w 9989"/>
                <a:gd name="connsiteY124" fmla="*/ 5714 h 10000"/>
                <a:gd name="connsiteX125" fmla="*/ 3198 w 9989"/>
                <a:gd name="connsiteY125" fmla="*/ 4994 h 10000"/>
                <a:gd name="connsiteX126" fmla="*/ 2533 w 9989"/>
                <a:gd name="connsiteY126" fmla="*/ 4400 h 10000"/>
                <a:gd name="connsiteX127" fmla="*/ 1548 w 9989"/>
                <a:gd name="connsiteY127" fmla="*/ 4463 h 10000"/>
                <a:gd name="connsiteX128" fmla="*/ 704 w 9989"/>
                <a:gd name="connsiteY128" fmla="*/ 4494 h 10000"/>
                <a:gd name="connsiteX129" fmla="*/ 169 w 9989"/>
                <a:gd name="connsiteY129" fmla="*/ 4431 h 10000"/>
                <a:gd name="connsiteX130" fmla="*/ 0 w 9989"/>
                <a:gd name="connsiteY130" fmla="*/ 4056 h 10000"/>
                <a:gd name="connsiteX0" fmla="*/ 50 w 9881"/>
                <a:gd name="connsiteY0" fmla="*/ 4431 h 10000"/>
                <a:gd name="connsiteX1" fmla="*/ 1858 w 9881"/>
                <a:gd name="connsiteY1" fmla="*/ 3430 h 10000"/>
                <a:gd name="connsiteX2" fmla="*/ 2417 w 9881"/>
                <a:gd name="connsiteY2" fmla="*/ 3337 h 10000"/>
                <a:gd name="connsiteX3" fmla="*/ 2951 w 9881"/>
                <a:gd name="connsiteY3" fmla="*/ 2399 h 10000"/>
                <a:gd name="connsiteX4" fmla="*/ 3487 w 9881"/>
                <a:gd name="connsiteY4" fmla="*/ 1804 h 10000"/>
                <a:gd name="connsiteX5" fmla="*/ 4070 w 9881"/>
                <a:gd name="connsiteY5" fmla="*/ 1444 h 10000"/>
                <a:gd name="connsiteX6" fmla="*/ 4782 w 9881"/>
                <a:gd name="connsiteY6" fmla="*/ 1273 h 10000"/>
                <a:gd name="connsiteX7" fmla="*/ 5233 w 9881"/>
                <a:gd name="connsiteY7" fmla="*/ 1178 h 10000"/>
                <a:gd name="connsiteX8" fmla="*/ 5845 w 9881"/>
                <a:gd name="connsiteY8" fmla="*/ 881 h 10000"/>
                <a:gd name="connsiteX9" fmla="*/ 5999 w 9881"/>
                <a:gd name="connsiteY9" fmla="*/ 663 h 10000"/>
                <a:gd name="connsiteX10" fmla="*/ 6055 w 9881"/>
                <a:gd name="connsiteY10" fmla="*/ 6 h 10000"/>
                <a:gd name="connsiteX11" fmla="*/ 6111 w 9881"/>
                <a:gd name="connsiteY11" fmla="*/ 349 h 10000"/>
                <a:gd name="connsiteX12" fmla="*/ 6379 w 9881"/>
                <a:gd name="connsiteY12" fmla="*/ 366 h 10000"/>
                <a:gd name="connsiteX13" fmla="*/ 6660 w 9881"/>
                <a:gd name="connsiteY13" fmla="*/ 162 h 10000"/>
                <a:gd name="connsiteX14" fmla="*/ 6435 w 9881"/>
                <a:gd name="connsiteY14" fmla="*/ 490 h 10000"/>
                <a:gd name="connsiteX15" fmla="*/ 6238 w 9881"/>
                <a:gd name="connsiteY15" fmla="*/ 569 h 10000"/>
                <a:gd name="connsiteX16" fmla="*/ 6050 w 9881"/>
                <a:gd name="connsiteY16" fmla="*/ 960 h 10000"/>
                <a:gd name="connsiteX17" fmla="*/ 5515 w 9881"/>
                <a:gd name="connsiteY17" fmla="*/ 1273 h 10000"/>
                <a:gd name="connsiteX18" fmla="*/ 4726 w 9881"/>
                <a:gd name="connsiteY18" fmla="*/ 1492 h 10000"/>
                <a:gd name="connsiteX19" fmla="*/ 3995 w 9881"/>
                <a:gd name="connsiteY19" fmla="*/ 1741 h 10000"/>
                <a:gd name="connsiteX20" fmla="*/ 3402 w 9881"/>
                <a:gd name="connsiteY20" fmla="*/ 2273 h 10000"/>
                <a:gd name="connsiteX21" fmla="*/ 3040 w 9881"/>
                <a:gd name="connsiteY21" fmla="*/ 2899 h 10000"/>
                <a:gd name="connsiteX22" fmla="*/ 2811 w 9881"/>
                <a:gd name="connsiteY22" fmla="*/ 3430 h 10000"/>
                <a:gd name="connsiteX23" fmla="*/ 3544 w 9881"/>
                <a:gd name="connsiteY23" fmla="*/ 3305 h 10000"/>
                <a:gd name="connsiteX24" fmla="*/ 4782 w 9881"/>
                <a:gd name="connsiteY24" fmla="*/ 2962 h 10000"/>
                <a:gd name="connsiteX25" fmla="*/ 6153 w 9881"/>
                <a:gd name="connsiteY25" fmla="*/ 2680 h 10000"/>
                <a:gd name="connsiteX26" fmla="*/ 6674 w 9881"/>
                <a:gd name="connsiteY26" fmla="*/ 2383 h 10000"/>
                <a:gd name="connsiteX27" fmla="*/ 7008 w 9881"/>
                <a:gd name="connsiteY27" fmla="*/ 1898 h 10000"/>
                <a:gd name="connsiteX28" fmla="*/ 7317 w 9881"/>
                <a:gd name="connsiteY28" fmla="*/ 1335 h 10000"/>
                <a:gd name="connsiteX29" fmla="*/ 7430 w 9881"/>
                <a:gd name="connsiteY29" fmla="*/ 772 h 10000"/>
                <a:gd name="connsiteX30" fmla="*/ 7547 w 9881"/>
                <a:gd name="connsiteY30" fmla="*/ 1147 h 10000"/>
                <a:gd name="connsiteX31" fmla="*/ 8022 w 9881"/>
                <a:gd name="connsiteY31" fmla="*/ 1147 h 10000"/>
                <a:gd name="connsiteX32" fmla="*/ 7769 w 9881"/>
                <a:gd name="connsiteY32" fmla="*/ 1273 h 10000"/>
                <a:gd name="connsiteX33" fmla="*/ 7533 w 9881"/>
                <a:gd name="connsiteY33" fmla="*/ 1507 h 10000"/>
                <a:gd name="connsiteX34" fmla="*/ 7345 w 9881"/>
                <a:gd name="connsiteY34" fmla="*/ 1898 h 10000"/>
                <a:gd name="connsiteX35" fmla="*/ 7093 w 9881"/>
                <a:gd name="connsiteY35" fmla="*/ 2304 h 10000"/>
                <a:gd name="connsiteX36" fmla="*/ 6886 w 9881"/>
                <a:gd name="connsiteY36" fmla="*/ 2633 h 10000"/>
                <a:gd name="connsiteX37" fmla="*/ 7210 w 9881"/>
                <a:gd name="connsiteY37" fmla="*/ 2790 h 10000"/>
                <a:gd name="connsiteX38" fmla="*/ 7703 w 9881"/>
                <a:gd name="connsiteY38" fmla="*/ 2899 h 10000"/>
                <a:gd name="connsiteX39" fmla="*/ 8022 w 9881"/>
                <a:gd name="connsiteY39" fmla="*/ 2805 h 10000"/>
                <a:gd name="connsiteX40" fmla="*/ 8448 w 9881"/>
                <a:gd name="connsiteY40" fmla="*/ 2477 h 10000"/>
                <a:gd name="connsiteX41" fmla="*/ 9233 w 9881"/>
                <a:gd name="connsiteY41" fmla="*/ 2461 h 10000"/>
                <a:gd name="connsiteX42" fmla="*/ 8952 w 9881"/>
                <a:gd name="connsiteY42" fmla="*/ 2461 h 10000"/>
                <a:gd name="connsiteX43" fmla="*/ 8360 w 9881"/>
                <a:gd name="connsiteY43" fmla="*/ 2867 h 10000"/>
                <a:gd name="connsiteX44" fmla="*/ 8050 w 9881"/>
                <a:gd name="connsiteY44" fmla="*/ 3181 h 10000"/>
                <a:gd name="connsiteX45" fmla="*/ 8182 w 9881"/>
                <a:gd name="connsiteY45" fmla="*/ 3493 h 10000"/>
                <a:gd name="connsiteX46" fmla="*/ 8505 w 9881"/>
                <a:gd name="connsiteY46" fmla="*/ 3853 h 10000"/>
                <a:gd name="connsiteX47" fmla="*/ 8811 w 9881"/>
                <a:gd name="connsiteY47" fmla="*/ 4119 h 10000"/>
                <a:gd name="connsiteX48" fmla="*/ 8773 w 9881"/>
                <a:gd name="connsiteY48" fmla="*/ 4259 h 10000"/>
                <a:gd name="connsiteX49" fmla="*/ 8275 w 9881"/>
                <a:gd name="connsiteY49" fmla="*/ 3837 h 10000"/>
                <a:gd name="connsiteX50" fmla="*/ 7788 w 9881"/>
                <a:gd name="connsiteY50" fmla="*/ 3337 h 10000"/>
                <a:gd name="connsiteX51" fmla="*/ 7233 w 9881"/>
                <a:gd name="connsiteY51" fmla="*/ 3087 h 10000"/>
                <a:gd name="connsiteX52" fmla="*/ 6674 w 9881"/>
                <a:gd name="connsiteY52" fmla="*/ 2946 h 10000"/>
                <a:gd name="connsiteX53" fmla="*/ 6135 w 9881"/>
                <a:gd name="connsiteY53" fmla="*/ 2993 h 10000"/>
                <a:gd name="connsiteX54" fmla="*/ 4871 w 9881"/>
                <a:gd name="connsiteY54" fmla="*/ 3259 h 10000"/>
                <a:gd name="connsiteX55" fmla="*/ 4505 w 9881"/>
                <a:gd name="connsiteY55" fmla="*/ 3384 h 10000"/>
                <a:gd name="connsiteX56" fmla="*/ 4896 w 9881"/>
                <a:gd name="connsiteY56" fmla="*/ 3744 h 10000"/>
                <a:gd name="connsiteX57" fmla="*/ 5618 w 9881"/>
                <a:gd name="connsiteY57" fmla="*/ 4400 h 10000"/>
                <a:gd name="connsiteX58" fmla="*/ 6013 w 9881"/>
                <a:gd name="connsiteY58" fmla="*/ 4838 h 10000"/>
                <a:gd name="connsiteX59" fmla="*/ 6614 w 9881"/>
                <a:gd name="connsiteY59" fmla="*/ 5401 h 10000"/>
                <a:gd name="connsiteX60" fmla="*/ 7533 w 9881"/>
                <a:gd name="connsiteY60" fmla="*/ 5902 h 10000"/>
                <a:gd name="connsiteX61" fmla="*/ 8050 w 9881"/>
                <a:gd name="connsiteY61" fmla="*/ 6027 h 10000"/>
                <a:gd name="connsiteX62" fmla="*/ 8331 w 9881"/>
                <a:gd name="connsiteY62" fmla="*/ 5777 h 10000"/>
                <a:gd name="connsiteX63" fmla="*/ 8698 w 9881"/>
                <a:gd name="connsiteY63" fmla="*/ 5651 h 10000"/>
                <a:gd name="connsiteX64" fmla="*/ 9176 w 9881"/>
                <a:gd name="connsiteY64" fmla="*/ 5839 h 10000"/>
                <a:gd name="connsiteX65" fmla="*/ 8839 w 9881"/>
                <a:gd name="connsiteY65" fmla="*/ 5746 h 10000"/>
                <a:gd name="connsiteX66" fmla="*/ 8462 w 9881"/>
                <a:gd name="connsiteY66" fmla="*/ 5871 h 10000"/>
                <a:gd name="connsiteX67" fmla="*/ 8238 w 9881"/>
                <a:gd name="connsiteY67" fmla="*/ 6168 h 10000"/>
                <a:gd name="connsiteX68" fmla="*/ 8490 w 9881"/>
                <a:gd name="connsiteY68" fmla="*/ 6511 h 10000"/>
                <a:gd name="connsiteX69" fmla="*/ 8787 w 9881"/>
                <a:gd name="connsiteY69" fmla="*/ 6652 h 10000"/>
                <a:gd name="connsiteX70" fmla="*/ 9322 w 9881"/>
                <a:gd name="connsiteY70" fmla="*/ 6606 h 10000"/>
                <a:gd name="connsiteX71" fmla="*/ 9881 w 9881"/>
                <a:gd name="connsiteY71" fmla="*/ 6496 h 10000"/>
                <a:gd name="connsiteX72" fmla="*/ 9402 w 9881"/>
                <a:gd name="connsiteY72" fmla="*/ 6715 h 10000"/>
                <a:gd name="connsiteX73" fmla="*/ 8670 w 9881"/>
                <a:gd name="connsiteY73" fmla="*/ 6808 h 10000"/>
                <a:gd name="connsiteX74" fmla="*/ 8303 w 9881"/>
                <a:gd name="connsiteY74" fmla="*/ 6590 h 10000"/>
                <a:gd name="connsiteX75" fmla="*/ 7942 w 9881"/>
                <a:gd name="connsiteY75" fmla="*/ 6230 h 10000"/>
                <a:gd name="connsiteX76" fmla="*/ 7261 w 9881"/>
                <a:gd name="connsiteY76" fmla="*/ 5996 h 10000"/>
                <a:gd name="connsiteX77" fmla="*/ 6135 w 9881"/>
                <a:gd name="connsiteY77" fmla="*/ 5276 h 10000"/>
                <a:gd name="connsiteX78" fmla="*/ 5205 w 9881"/>
                <a:gd name="connsiteY78" fmla="*/ 4307 h 10000"/>
                <a:gd name="connsiteX79" fmla="*/ 4557 w 9881"/>
                <a:gd name="connsiteY79" fmla="*/ 3806 h 10000"/>
                <a:gd name="connsiteX80" fmla="*/ 3908 w 9881"/>
                <a:gd name="connsiteY80" fmla="*/ 3712 h 10000"/>
                <a:gd name="connsiteX81" fmla="*/ 2754 w 9881"/>
                <a:gd name="connsiteY81" fmla="*/ 4088 h 10000"/>
                <a:gd name="connsiteX82" fmla="*/ 3178 w 9881"/>
                <a:gd name="connsiteY82" fmla="*/ 4307 h 10000"/>
                <a:gd name="connsiteX83" fmla="*/ 4219 w 9881"/>
                <a:gd name="connsiteY83" fmla="*/ 5057 h 10000"/>
                <a:gd name="connsiteX84" fmla="*/ 4829 w 9881"/>
                <a:gd name="connsiteY84" fmla="*/ 5808 h 10000"/>
                <a:gd name="connsiteX85" fmla="*/ 5350 w 9881"/>
                <a:gd name="connsiteY85" fmla="*/ 6606 h 10000"/>
                <a:gd name="connsiteX86" fmla="*/ 6050 w 9881"/>
                <a:gd name="connsiteY86" fmla="*/ 7560 h 10000"/>
                <a:gd name="connsiteX87" fmla="*/ 6867 w 9881"/>
                <a:gd name="connsiteY87" fmla="*/ 8185 h 10000"/>
                <a:gd name="connsiteX88" fmla="*/ 7731 w 9881"/>
                <a:gd name="connsiteY88" fmla="*/ 8451 h 10000"/>
                <a:gd name="connsiteX89" fmla="*/ 8275 w 9881"/>
                <a:gd name="connsiteY89" fmla="*/ 9060 h 10000"/>
                <a:gd name="connsiteX90" fmla="*/ 8444 w 9881"/>
                <a:gd name="connsiteY90" fmla="*/ 9374 h 10000"/>
                <a:gd name="connsiteX91" fmla="*/ 8247 w 9881"/>
                <a:gd name="connsiteY91" fmla="*/ 9155 h 10000"/>
                <a:gd name="connsiteX92" fmla="*/ 7825 w 9881"/>
                <a:gd name="connsiteY92" fmla="*/ 8686 h 10000"/>
                <a:gd name="connsiteX93" fmla="*/ 7345 w 9881"/>
                <a:gd name="connsiteY93" fmla="*/ 8466 h 10000"/>
                <a:gd name="connsiteX94" fmla="*/ 7008 w 9881"/>
                <a:gd name="connsiteY94" fmla="*/ 8497 h 10000"/>
                <a:gd name="connsiteX95" fmla="*/ 7177 w 9881"/>
                <a:gd name="connsiteY95" fmla="*/ 8811 h 10000"/>
                <a:gd name="connsiteX96" fmla="*/ 7294 w 9881"/>
                <a:gd name="connsiteY96" fmla="*/ 9295 h 10000"/>
                <a:gd name="connsiteX97" fmla="*/ 7177 w 9881"/>
                <a:gd name="connsiteY97" fmla="*/ 9999 h 10000"/>
                <a:gd name="connsiteX98" fmla="*/ 7205 w 9881"/>
                <a:gd name="connsiteY98" fmla="*/ 9467 h 10000"/>
                <a:gd name="connsiteX99" fmla="*/ 7111 w 9881"/>
                <a:gd name="connsiteY99" fmla="*/ 8983 h 10000"/>
                <a:gd name="connsiteX100" fmla="*/ 6788 w 9881"/>
                <a:gd name="connsiteY100" fmla="*/ 9014 h 10000"/>
                <a:gd name="connsiteX101" fmla="*/ 6603 w 9881"/>
                <a:gd name="connsiteY101" fmla="*/ 9311 h 10000"/>
                <a:gd name="connsiteX102" fmla="*/ 6984 w 9881"/>
                <a:gd name="connsiteY102" fmla="*/ 8842 h 10000"/>
                <a:gd name="connsiteX103" fmla="*/ 6867 w 9881"/>
                <a:gd name="connsiteY103" fmla="*/ 8654 h 10000"/>
                <a:gd name="connsiteX104" fmla="*/ 6688 w 9881"/>
                <a:gd name="connsiteY104" fmla="*/ 8310 h 10000"/>
                <a:gd name="connsiteX105" fmla="*/ 6472 w 9881"/>
                <a:gd name="connsiteY105" fmla="*/ 8185 h 10000"/>
                <a:gd name="connsiteX106" fmla="*/ 6585 w 9881"/>
                <a:gd name="connsiteY106" fmla="*/ 8529 h 10000"/>
                <a:gd name="connsiteX107" fmla="*/ 6416 w 9881"/>
                <a:gd name="connsiteY107" fmla="*/ 9374 h 10000"/>
                <a:gd name="connsiteX108" fmla="*/ 6163 w 9881"/>
                <a:gd name="connsiteY108" fmla="*/ 9561 h 10000"/>
                <a:gd name="connsiteX109" fmla="*/ 6360 w 9881"/>
                <a:gd name="connsiteY109" fmla="*/ 9217 h 10000"/>
                <a:gd name="connsiteX110" fmla="*/ 6421 w 9881"/>
                <a:gd name="connsiteY110" fmla="*/ 8513 h 10000"/>
                <a:gd name="connsiteX111" fmla="*/ 5966 w 9881"/>
                <a:gd name="connsiteY111" fmla="*/ 7716 h 10000"/>
                <a:gd name="connsiteX112" fmla="*/ 5548 w 9881"/>
                <a:gd name="connsiteY112" fmla="*/ 7215 h 10000"/>
                <a:gd name="connsiteX113" fmla="*/ 4914 w 9881"/>
                <a:gd name="connsiteY113" fmla="*/ 6324 h 10000"/>
                <a:gd name="connsiteX114" fmla="*/ 4505 w 9881"/>
                <a:gd name="connsiteY114" fmla="*/ 5777 h 10000"/>
                <a:gd name="connsiteX115" fmla="*/ 3999 w 9881"/>
                <a:gd name="connsiteY115" fmla="*/ 5214 h 10000"/>
                <a:gd name="connsiteX116" fmla="*/ 3402 w 9881"/>
                <a:gd name="connsiteY116" fmla="*/ 4745 h 10000"/>
                <a:gd name="connsiteX117" fmla="*/ 3007 w 9881"/>
                <a:gd name="connsiteY117" fmla="*/ 4556 h 10000"/>
                <a:gd name="connsiteX118" fmla="*/ 3262 w 9881"/>
                <a:gd name="connsiteY118" fmla="*/ 4963 h 10000"/>
                <a:gd name="connsiteX119" fmla="*/ 3458 w 9881"/>
                <a:gd name="connsiteY119" fmla="*/ 5839 h 10000"/>
                <a:gd name="connsiteX120" fmla="*/ 3534 w 9881"/>
                <a:gd name="connsiteY120" fmla="*/ 6245 h 10000"/>
                <a:gd name="connsiteX121" fmla="*/ 3600 w 9881"/>
                <a:gd name="connsiteY121" fmla="*/ 6559 h 10000"/>
                <a:gd name="connsiteX122" fmla="*/ 3843 w 9881"/>
                <a:gd name="connsiteY122" fmla="*/ 7074 h 10000"/>
                <a:gd name="connsiteX123" fmla="*/ 3572 w 9881"/>
                <a:gd name="connsiteY123" fmla="*/ 6590 h 10000"/>
                <a:gd name="connsiteX124" fmla="*/ 3290 w 9881"/>
                <a:gd name="connsiteY124" fmla="*/ 5714 h 10000"/>
                <a:gd name="connsiteX125" fmla="*/ 3083 w 9881"/>
                <a:gd name="connsiteY125" fmla="*/ 4994 h 10000"/>
                <a:gd name="connsiteX126" fmla="*/ 2417 w 9881"/>
                <a:gd name="connsiteY126" fmla="*/ 4400 h 10000"/>
                <a:gd name="connsiteX127" fmla="*/ 1431 w 9881"/>
                <a:gd name="connsiteY127" fmla="*/ 4463 h 10000"/>
                <a:gd name="connsiteX128" fmla="*/ 586 w 9881"/>
                <a:gd name="connsiteY128" fmla="*/ 4494 h 10000"/>
                <a:gd name="connsiteX129" fmla="*/ 50 w 9881"/>
                <a:gd name="connsiteY129" fmla="*/ 4431 h 10000"/>
                <a:gd name="connsiteX0" fmla="*/ 6 w 9413"/>
                <a:gd name="connsiteY0" fmla="*/ 4494 h 10000"/>
                <a:gd name="connsiteX1" fmla="*/ 1293 w 9413"/>
                <a:gd name="connsiteY1" fmla="*/ 3430 h 10000"/>
                <a:gd name="connsiteX2" fmla="*/ 1859 w 9413"/>
                <a:gd name="connsiteY2" fmla="*/ 3337 h 10000"/>
                <a:gd name="connsiteX3" fmla="*/ 2400 w 9413"/>
                <a:gd name="connsiteY3" fmla="*/ 2399 h 10000"/>
                <a:gd name="connsiteX4" fmla="*/ 2942 w 9413"/>
                <a:gd name="connsiteY4" fmla="*/ 1804 h 10000"/>
                <a:gd name="connsiteX5" fmla="*/ 3532 w 9413"/>
                <a:gd name="connsiteY5" fmla="*/ 1444 h 10000"/>
                <a:gd name="connsiteX6" fmla="*/ 4253 w 9413"/>
                <a:gd name="connsiteY6" fmla="*/ 1273 h 10000"/>
                <a:gd name="connsiteX7" fmla="*/ 4709 w 9413"/>
                <a:gd name="connsiteY7" fmla="*/ 1178 h 10000"/>
                <a:gd name="connsiteX8" fmla="*/ 5328 w 9413"/>
                <a:gd name="connsiteY8" fmla="*/ 881 h 10000"/>
                <a:gd name="connsiteX9" fmla="*/ 5484 w 9413"/>
                <a:gd name="connsiteY9" fmla="*/ 663 h 10000"/>
                <a:gd name="connsiteX10" fmla="*/ 5541 w 9413"/>
                <a:gd name="connsiteY10" fmla="*/ 6 h 10000"/>
                <a:gd name="connsiteX11" fmla="*/ 5598 w 9413"/>
                <a:gd name="connsiteY11" fmla="*/ 349 h 10000"/>
                <a:gd name="connsiteX12" fmla="*/ 5869 w 9413"/>
                <a:gd name="connsiteY12" fmla="*/ 366 h 10000"/>
                <a:gd name="connsiteX13" fmla="*/ 6153 w 9413"/>
                <a:gd name="connsiteY13" fmla="*/ 162 h 10000"/>
                <a:gd name="connsiteX14" fmla="*/ 5925 w 9413"/>
                <a:gd name="connsiteY14" fmla="*/ 490 h 10000"/>
                <a:gd name="connsiteX15" fmla="*/ 5726 w 9413"/>
                <a:gd name="connsiteY15" fmla="*/ 569 h 10000"/>
                <a:gd name="connsiteX16" fmla="*/ 5536 w 9413"/>
                <a:gd name="connsiteY16" fmla="*/ 960 h 10000"/>
                <a:gd name="connsiteX17" fmla="*/ 4994 w 9413"/>
                <a:gd name="connsiteY17" fmla="*/ 1273 h 10000"/>
                <a:gd name="connsiteX18" fmla="*/ 4196 w 9413"/>
                <a:gd name="connsiteY18" fmla="*/ 1492 h 10000"/>
                <a:gd name="connsiteX19" fmla="*/ 3456 w 9413"/>
                <a:gd name="connsiteY19" fmla="*/ 1741 h 10000"/>
                <a:gd name="connsiteX20" fmla="*/ 2856 w 9413"/>
                <a:gd name="connsiteY20" fmla="*/ 2273 h 10000"/>
                <a:gd name="connsiteX21" fmla="*/ 2490 w 9413"/>
                <a:gd name="connsiteY21" fmla="*/ 2899 h 10000"/>
                <a:gd name="connsiteX22" fmla="*/ 2258 w 9413"/>
                <a:gd name="connsiteY22" fmla="*/ 3430 h 10000"/>
                <a:gd name="connsiteX23" fmla="*/ 3000 w 9413"/>
                <a:gd name="connsiteY23" fmla="*/ 3305 h 10000"/>
                <a:gd name="connsiteX24" fmla="*/ 4253 w 9413"/>
                <a:gd name="connsiteY24" fmla="*/ 2962 h 10000"/>
                <a:gd name="connsiteX25" fmla="*/ 5640 w 9413"/>
                <a:gd name="connsiteY25" fmla="*/ 2680 h 10000"/>
                <a:gd name="connsiteX26" fmla="*/ 6167 w 9413"/>
                <a:gd name="connsiteY26" fmla="*/ 2383 h 10000"/>
                <a:gd name="connsiteX27" fmla="*/ 6505 w 9413"/>
                <a:gd name="connsiteY27" fmla="*/ 1898 h 10000"/>
                <a:gd name="connsiteX28" fmla="*/ 6818 w 9413"/>
                <a:gd name="connsiteY28" fmla="*/ 1335 h 10000"/>
                <a:gd name="connsiteX29" fmla="*/ 6932 w 9413"/>
                <a:gd name="connsiteY29" fmla="*/ 772 h 10000"/>
                <a:gd name="connsiteX30" fmla="*/ 7051 w 9413"/>
                <a:gd name="connsiteY30" fmla="*/ 1147 h 10000"/>
                <a:gd name="connsiteX31" fmla="*/ 7532 w 9413"/>
                <a:gd name="connsiteY31" fmla="*/ 1147 h 10000"/>
                <a:gd name="connsiteX32" fmla="*/ 7276 w 9413"/>
                <a:gd name="connsiteY32" fmla="*/ 1273 h 10000"/>
                <a:gd name="connsiteX33" fmla="*/ 7037 w 9413"/>
                <a:gd name="connsiteY33" fmla="*/ 1507 h 10000"/>
                <a:gd name="connsiteX34" fmla="*/ 6846 w 9413"/>
                <a:gd name="connsiteY34" fmla="*/ 1898 h 10000"/>
                <a:gd name="connsiteX35" fmla="*/ 6591 w 9413"/>
                <a:gd name="connsiteY35" fmla="*/ 2304 h 10000"/>
                <a:gd name="connsiteX36" fmla="*/ 6382 w 9413"/>
                <a:gd name="connsiteY36" fmla="*/ 2633 h 10000"/>
                <a:gd name="connsiteX37" fmla="*/ 6710 w 9413"/>
                <a:gd name="connsiteY37" fmla="*/ 2790 h 10000"/>
                <a:gd name="connsiteX38" fmla="*/ 7209 w 9413"/>
                <a:gd name="connsiteY38" fmla="*/ 2899 h 10000"/>
                <a:gd name="connsiteX39" fmla="*/ 7532 w 9413"/>
                <a:gd name="connsiteY39" fmla="*/ 2805 h 10000"/>
                <a:gd name="connsiteX40" fmla="*/ 7963 w 9413"/>
                <a:gd name="connsiteY40" fmla="*/ 2477 h 10000"/>
                <a:gd name="connsiteX41" fmla="*/ 8757 w 9413"/>
                <a:gd name="connsiteY41" fmla="*/ 2461 h 10000"/>
                <a:gd name="connsiteX42" fmla="*/ 8473 w 9413"/>
                <a:gd name="connsiteY42" fmla="*/ 2461 h 10000"/>
                <a:gd name="connsiteX43" fmla="*/ 7874 w 9413"/>
                <a:gd name="connsiteY43" fmla="*/ 2867 h 10000"/>
                <a:gd name="connsiteX44" fmla="*/ 7560 w 9413"/>
                <a:gd name="connsiteY44" fmla="*/ 3181 h 10000"/>
                <a:gd name="connsiteX45" fmla="*/ 7694 w 9413"/>
                <a:gd name="connsiteY45" fmla="*/ 3493 h 10000"/>
                <a:gd name="connsiteX46" fmla="*/ 8020 w 9413"/>
                <a:gd name="connsiteY46" fmla="*/ 3853 h 10000"/>
                <a:gd name="connsiteX47" fmla="*/ 8330 w 9413"/>
                <a:gd name="connsiteY47" fmla="*/ 4119 h 10000"/>
                <a:gd name="connsiteX48" fmla="*/ 8292 w 9413"/>
                <a:gd name="connsiteY48" fmla="*/ 4259 h 10000"/>
                <a:gd name="connsiteX49" fmla="*/ 7788 w 9413"/>
                <a:gd name="connsiteY49" fmla="*/ 3837 h 10000"/>
                <a:gd name="connsiteX50" fmla="*/ 7295 w 9413"/>
                <a:gd name="connsiteY50" fmla="*/ 3337 h 10000"/>
                <a:gd name="connsiteX51" fmla="*/ 6733 w 9413"/>
                <a:gd name="connsiteY51" fmla="*/ 3087 h 10000"/>
                <a:gd name="connsiteX52" fmla="*/ 6167 w 9413"/>
                <a:gd name="connsiteY52" fmla="*/ 2946 h 10000"/>
                <a:gd name="connsiteX53" fmla="*/ 5622 w 9413"/>
                <a:gd name="connsiteY53" fmla="*/ 2993 h 10000"/>
                <a:gd name="connsiteX54" fmla="*/ 4343 w 9413"/>
                <a:gd name="connsiteY54" fmla="*/ 3259 h 10000"/>
                <a:gd name="connsiteX55" fmla="*/ 3972 w 9413"/>
                <a:gd name="connsiteY55" fmla="*/ 3384 h 10000"/>
                <a:gd name="connsiteX56" fmla="*/ 4368 w 9413"/>
                <a:gd name="connsiteY56" fmla="*/ 3744 h 10000"/>
                <a:gd name="connsiteX57" fmla="*/ 5099 w 9413"/>
                <a:gd name="connsiteY57" fmla="*/ 4400 h 10000"/>
                <a:gd name="connsiteX58" fmla="*/ 5498 w 9413"/>
                <a:gd name="connsiteY58" fmla="*/ 4838 h 10000"/>
                <a:gd name="connsiteX59" fmla="*/ 6107 w 9413"/>
                <a:gd name="connsiteY59" fmla="*/ 5401 h 10000"/>
                <a:gd name="connsiteX60" fmla="*/ 7037 w 9413"/>
                <a:gd name="connsiteY60" fmla="*/ 5902 h 10000"/>
                <a:gd name="connsiteX61" fmla="*/ 7560 w 9413"/>
                <a:gd name="connsiteY61" fmla="*/ 6027 h 10000"/>
                <a:gd name="connsiteX62" fmla="*/ 7844 w 9413"/>
                <a:gd name="connsiteY62" fmla="*/ 5777 h 10000"/>
                <a:gd name="connsiteX63" fmla="*/ 8216 w 9413"/>
                <a:gd name="connsiteY63" fmla="*/ 5651 h 10000"/>
                <a:gd name="connsiteX64" fmla="*/ 8700 w 9413"/>
                <a:gd name="connsiteY64" fmla="*/ 5839 h 10000"/>
                <a:gd name="connsiteX65" fmla="*/ 8358 w 9413"/>
                <a:gd name="connsiteY65" fmla="*/ 5746 h 10000"/>
                <a:gd name="connsiteX66" fmla="*/ 7977 w 9413"/>
                <a:gd name="connsiteY66" fmla="*/ 5871 h 10000"/>
                <a:gd name="connsiteX67" fmla="*/ 7750 w 9413"/>
                <a:gd name="connsiteY67" fmla="*/ 6168 h 10000"/>
                <a:gd name="connsiteX68" fmla="*/ 8005 w 9413"/>
                <a:gd name="connsiteY68" fmla="*/ 6511 h 10000"/>
                <a:gd name="connsiteX69" fmla="*/ 8306 w 9413"/>
                <a:gd name="connsiteY69" fmla="*/ 6652 h 10000"/>
                <a:gd name="connsiteX70" fmla="*/ 8847 w 9413"/>
                <a:gd name="connsiteY70" fmla="*/ 6606 h 10000"/>
                <a:gd name="connsiteX71" fmla="*/ 9413 w 9413"/>
                <a:gd name="connsiteY71" fmla="*/ 6496 h 10000"/>
                <a:gd name="connsiteX72" fmla="*/ 8928 w 9413"/>
                <a:gd name="connsiteY72" fmla="*/ 6715 h 10000"/>
                <a:gd name="connsiteX73" fmla="*/ 8187 w 9413"/>
                <a:gd name="connsiteY73" fmla="*/ 6808 h 10000"/>
                <a:gd name="connsiteX74" fmla="*/ 7816 w 9413"/>
                <a:gd name="connsiteY74" fmla="*/ 6590 h 10000"/>
                <a:gd name="connsiteX75" fmla="*/ 7451 w 9413"/>
                <a:gd name="connsiteY75" fmla="*/ 6230 h 10000"/>
                <a:gd name="connsiteX76" fmla="*/ 6761 w 9413"/>
                <a:gd name="connsiteY76" fmla="*/ 5996 h 10000"/>
                <a:gd name="connsiteX77" fmla="*/ 5622 w 9413"/>
                <a:gd name="connsiteY77" fmla="*/ 5276 h 10000"/>
                <a:gd name="connsiteX78" fmla="*/ 4681 w 9413"/>
                <a:gd name="connsiteY78" fmla="*/ 4307 h 10000"/>
                <a:gd name="connsiteX79" fmla="*/ 4025 w 9413"/>
                <a:gd name="connsiteY79" fmla="*/ 3806 h 10000"/>
                <a:gd name="connsiteX80" fmla="*/ 3368 w 9413"/>
                <a:gd name="connsiteY80" fmla="*/ 3712 h 10000"/>
                <a:gd name="connsiteX81" fmla="*/ 2200 w 9413"/>
                <a:gd name="connsiteY81" fmla="*/ 4088 h 10000"/>
                <a:gd name="connsiteX82" fmla="*/ 2629 w 9413"/>
                <a:gd name="connsiteY82" fmla="*/ 4307 h 10000"/>
                <a:gd name="connsiteX83" fmla="*/ 3683 w 9413"/>
                <a:gd name="connsiteY83" fmla="*/ 5057 h 10000"/>
                <a:gd name="connsiteX84" fmla="*/ 4300 w 9413"/>
                <a:gd name="connsiteY84" fmla="*/ 5808 h 10000"/>
                <a:gd name="connsiteX85" fmla="*/ 4827 w 9413"/>
                <a:gd name="connsiteY85" fmla="*/ 6606 h 10000"/>
                <a:gd name="connsiteX86" fmla="*/ 5536 w 9413"/>
                <a:gd name="connsiteY86" fmla="*/ 7560 h 10000"/>
                <a:gd name="connsiteX87" fmla="*/ 6363 w 9413"/>
                <a:gd name="connsiteY87" fmla="*/ 8185 h 10000"/>
                <a:gd name="connsiteX88" fmla="*/ 7237 w 9413"/>
                <a:gd name="connsiteY88" fmla="*/ 8451 h 10000"/>
                <a:gd name="connsiteX89" fmla="*/ 7788 w 9413"/>
                <a:gd name="connsiteY89" fmla="*/ 9060 h 10000"/>
                <a:gd name="connsiteX90" fmla="*/ 7959 w 9413"/>
                <a:gd name="connsiteY90" fmla="*/ 9374 h 10000"/>
                <a:gd name="connsiteX91" fmla="*/ 7759 w 9413"/>
                <a:gd name="connsiteY91" fmla="*/ 9155 h 10000"/>
                <a:gd name="connsiteX92" fmla="*/ 7332 w 9413"/>
                <a:gd name="connsiteY92" fmla="*/ 8686 h 10000"/>
                <a:gd name="connsiteX93" fmla="*/ 6846 w 9413"/>
                <a:gd name="connsiteY93" fmla="*/ 8466 h 10000"/>
                <a:gd name="connsiteX94" fmla="*/ 6505 w 9413"/>
                <a:gd name="connsiteY94" fmla="*/ 8497 h 10000"/>
                <a:gd name="connsiteX95" fmla="*/ 6676 w 9413"/>
                <a:gd name="connsiteY95" fmla="*/ 8811 h 10000"/>
                <a:gd name="connsiteX96" fmla="*/ 6795 w 9413"/>
                <a:gd name="connsiteY96" fmla="*/ 9295 h 10000"/>
                <a:gd name="connsiteX97" fmla="*/ 6676 w 9413"/>
                <a:gd name="connsiteY97" fmla="*/ 9999 h 10000"/>
                <a:gd name="connsiteX98" fmla="*/ 6705 w 9413"/>
                <a:gd name="connsiteY98" fmla="*/ 9467 h 10000"/>
                <a:gd name="connsiteX99" fmla="*/ 6610 w 9413"/>
                <a:gd name="connsiteY99" fmla="*/ 8983 h 10000"/>
                <a:gd name="connsiteX100" fmla="*/ 6283 w 9413"/>
                <a:gd name="connsiteY100" fmla="*/ 9014 h 10000"/>
                <a:gd name="connsiteX101" fmla="*/ 6096 w 9413"/>
                <a:gd name="connsiteY101" fmla="*/ 9311 h 10000"/>
                <a:gd name="connsiteX102" fmla="*/ 6481 w 9413"/>
                <a:gd name="connsiteY102" fmla="*/ 8842 h 10000"/>
                <a:gd name="connsiteX103" fmla="*/ 6363 w 9413"/>
                <a:gd name="connsiteY103" fmla="*/ 8654 h 10000"/>
                <a:gd name="connsiteX104" fmla="*/ 6182 w 9413"/>
                <a:gd name="connsiteY104" fmla="*/ 8310 h 10000"/>
                <a:gd name="connsiteX105" fmla="*/ 5963 w 9413"/>
                <a:gd name="connsiteY105" fmla="*/ 8185 h 10000"/>
                <a:gd name="connsiteX106" fmla="*/ 6077 w 9413"/>
                <a:gd name="connsiteY106" fmla="*/ 8529 h 10000"/>
                <a:gd name="connsiteX107" fmla="*/ 5906 w 9413"/>
                <a:gd name="connsiteY107" fmla="*/ 9374 h 10000"/>
                <a:gd name="connsiteX108" fmla="*/ 5650 w 9413"/>
                <a:gd name="connsiteY108" fmla="*/ 9561 h 10000"/>
                <a:gd name="connsiteX109" fmla="*/ 5850 w 9413"/>
                <a:gd name="connsiteY109" fmla="*/ 9217 h 10000"/>
                <a:gd name="connsiteX110" fmla="*/ 5911 w 9413"/>
                <a:gd name="connsiteY110" fmla="*/ 8513 h 10000"/>
                <a:gd name="connsiteX111" fmla="*/ 5451 w 9413"/>
                <a:gd name="connsiteY111" fmla="*/ 7716 h 10000"/>
                <a:gd name="connsiteX112" fmla="*/ 5028 w 9413"/>
                <a:gd name="connsiteY112" fmla="*/ 7215 h 10000"/>
                <a:gd name="connsiteX113" fmla="*/ 4386 w 9413"/>
                <a:gd name="connsiteY113" fmla="*/ 6324 h 10000"/>
                <a:gd name="connsiteX114" fmla="*/ 3972 w 9413"/>
                <a:gd name="connsiteY114" fmla="*/ 5777 h 10000"/>
                <a:gd name="connsiteX115" fmla="*/ 3460 w 9413"/>
                <a:gd name="connsiteY115" fmla="*/ 5214 h 10000"/>
                <a:gd name="connsiteX116" fmla="*/ 2856 w 9413"/>
                <a:gd name="connsiteY116" fmla="*/ 4745 h 10000"/>
                <a:gd name="connsiteX117" fmla="*/ 2456 w 9413"/>
                <a:gd name="connsiteY117" fmla="*/ 4556 h 10000"/>
                <a:gd name="connsiteX118" fmla="*/ 2714 w 9413"/>
                <a:gd name="connsiteY118" fmla="*/ 4963 h 10000"/>
                <a:gd name="connsiteX119" fmla="*/ 2913 w 9413"/>
                <a:gd name="connsiteY119" fmla="*/ 5839 h 10000"/>
                <a:gd name="connsiteX120" fmla="*/ 2990 w 9413"/>
                <a:gd name="connsiteY120" fmla="*/ 6245 h 10000"/>
                <a:gd name="connsiteX121" fmla="*/ 3056 w 9413"/>
                <a:gd name="connsiteY121" fmla="*/ 6559 h 10000"/>
                <a:gd name="connsiteX122" fmla="*/ 3302 w 9413"/>
                <a:gd name="connsiteY122" fmla="*/ 7074 h 10000"/>
                <a:gd name="connsiteX123" fmla="*/ 3028 w 9413"/>
                <a:gd name="connsiteY123" fmla="*/ 6590 h 10000"/>
                <a:gd name="connsiteX124" fmla="*/ 2743 w 9413"/>
                <a:gd name="connsiteY124" fmla="*/ 5714 h 10000"/>
                <a:gd name="connsiteX125" fmla="*/ 2533 w 9413"/>
                <a:gd name="connsiteY125" fmla="*/ 4994 h 10000"/>
                <a:gd name="connsiteX126" fmla="*/ 1859 w 9413"/>
                <a:gd name="connsiteY126" fmla="*/ 4400 h 10000"/>
                <a:gd name="connsiteX127" fmla="*/ 861 w 9413"/>
                <a:gd name="connsiteY127" fmla="*/ 4463 h 10000"/>
                <a:gd name="connsiteX128" fmla="*/ 6 w 9413"/>
                <a:gd name="connsiteY128" fmla="*/ 4494 h 10000"/>
                <a:gd name="connsiteX0" fmla="*/ 17 w 9102"/>
                <a:gd name="connsiteY0" fmla="*/ 4463 h 10000"/>
                <a:gd name="connsiteX1" fmla="*/ 476 w 9102"/>
                <a:gd name="connsiteY1" fmla="*/ 3430 h 10000"/>
                <a:gd name="connsiteX2" fmla="*/ 1077 w 9102"/>
                <a:gd name="connsiteY2" fmla="*/ 3337 h 10000"/>
                <a:gd name="connsiteX3" fmla="*/ 1652 w 9102"/>
                <a:gd name="connsiteY3" fmla="*/ 2399 h 10000"/>
                <a:gd name="connsiteX4" fmla="*/ 2227 w 9102"/>
                <a:gd name="connsiteY4" fmla="*/ 1804 h 10000"/>
                <a:gd name="connsiteX5" fmla="*/ 2854 w 9102"/>
                <a:gd name="connsiteY5" fmla="*/ 1444 h 10000"/>
                <a:gd name="connsiteX6" fmla="*/ 3620 w 9102"/>
                <a:gd name="connsiteY6" fmla="*/ 1273 h 10000"/>
                <a:gd name="connsiteX7" fmla="*/ 4105 w 9102"/>
                <a:gd name="connsiteY7" fmla="*/ 1178 h 10000"/>
                <a:gd name="connsiteX8" fmla="*/ 4762 w 9102"/>
                <a:gd name="connsiteY8" fmla="*/ 881 h 10000"/>
                <a:gd name="connsiteX9" fmla="*/ 4928 w 9102"/>
                <a:gd name="connsiteY9" fmla="*/ 663 h 10000"/>
                <a:gd name="connsiteX10" fmla="*/ 4989 w 9102"/>
                <a:gd name="connsiteY10" fmla="*/ 6 h 10000"/>
                <a:gd name="connsiteX11" fmla="*/ 5049 w 9102"/>
                <a:gd name="connsiteY11" fmla="*/ 349 h 10000"/>
                <a:gd name="connsiteX12" fmla="*/ 5337 w 9102"/>
                <a:gd name="connsiteY12" fmla="*/ 366 h 10000"/>
                <a:gd name="connsiteX13" fmla="*/ 5639 w 9102"/>
                <a:gd name="connsiteY13" fmla="*/ 162 h 10000"/>
                <a:gd name="connsiteX14" fmla="*/ 5396 w 9102"/>
                <a:gd name="connsiteY14" fmla="*/ 490 h 10000"/>
                <a:gd name="connsiteX15" fmla="*/ 5185 w 9102"/>
                <a:gd name="connsiteY15" fmla="*/ 569 h 10000"/>
                <a:gd name="connsiteX16" fmla="*/ 4983 w 9102"/>
                <a:gd name="connsiteY16" fmla="*/ 960 h 10000"/>
                <a:gd name="connsiteX17" fmla="*/ 4407 w 9102"/>
                <a:gd name="connsiteY17" fmla="*/ 1273 h 10000"/>
                <a:gd name="connsiteX18" fmla="*/ 3560 w 9102"/>
                <a:gd name="connsiteY18" fmla="*/ 1492 h 10000"/>
                <a:gd name="connsiteX19" fmla="*/ 2774 w 9102"/>
                <a:gd name="connsiteY19" fmla="*/ 1741 h 10000"/>
                <a:gd name="connsiteX20" fmla="*/ 2136 w 9102"/>
                <a:gd name="connsiteY20" fmla="*/ 2273 h 10000"/>
                <a:gd name="connsiteX21" fmla="*/ 1747 w 9102"/>
                <a:gd name="connsiteY21" fmla="*/ 2899 h 10000"/>
                <a:gd name="connsiteX22" fmla="*/ 1501 w 9102"/>
                <a:gd name="connsiteY22" fmla="*/ 3430 h 10000"/>
                <a:gd name="connsiteX23" fmla="*/ 2289 w 9102"/>
                <a:gd name="connsiteY23" fmla="*/ 3305 h 10000"/>
                <a:gd name="connsiteX24" fmla="*/ 3620 w 9102"/>
                <a:gd name="connsiteY24" fmla="*/ 2962 h 10000"/>
                <a:gd name="connsiteX25" fmla="*/ 5094 w 9102"/>
                <a:gd name="connsiteY25" fmla="*/ 2680 h 10000"/>
                <a:gd name="connsiteX26" fmla="*/ 5654 w 9102"/>
                <a:gd name="connsiteY26" fmla="*/ 2383 h 10000"/>
                <a:gd name="connsiteX27" fmla="*/ 6013 w 9102"/>
                <a:gd name="connsiteY27" fmla="*/ 1898 h 10000"/>
                <a:gd name="connsiteX28" fmla="*/ 6345 w 9102"/>
                <a:gd name="connsiteY28" fmla="*/ 1335 h 10000"/>
                <a:gd name="connsiteX29" fmla="*/ 6466 w 9102"/>
                <a:gd name="connsiteY29" fmla="*/ 772 h 10000"/>
                <a:gd name="connsiteX30" fmla="*/ 6593 w 9102"/>
                <a:gd name="connsiteY30" fmla="*/ 1147 h 10000"/>
                <a:gd name="connsiteX31" fmla="*/ 7104 w 9102"/>
                <a:gd name="connsiteY31" fmla="*/ 1147 h 10000"/>
                <a:gd name="connsiteX32" fmla="*/ 6832 w 9102"/>
                <a:gd name="connsiteY32" fmla="*/ 1273 h 10000"/>
                <a:gd name="connsiteX33" fmla="*/ 6578 w 9102"/>
                <a:gd name="connsiteY33" fmla="*/ 1507 h 10000"/>
                <a:gd name="connsiteX34" fmla="*/ 6375 w 9102"/>
                <a:gd name="connsiteY34" fmla="*/ 1898 h 10000"/>
                <a:gd name="connsiteX35" fmla="*/ 6104 w 9102"/>
                <a:gd name="connsiteY35" fmla="*/ 2304 h 10000"/>
                <a:gd name="connsiteX36" fmla="*/ 5882 w 9102"/>
                <a:gd name="connsiteY36" fmla="*/ 2633 h 10000"/>
                <a:gd name="connsiteX37" fmla="*/ 6230 w 9102"/>
                <a:gd name="connsiteY37" fmla="*/ 2790 h 10000"/>
                <a:gd name="connsiteX38" fmla="*/ 6761 w 9102"/>
                <a:gd name="connsiteY38" fmla="*/ 2899 h 10000"/>
                <a:gd name="connsiteX39" fmla="*/ 7104 w 9102"/>
                <a:gd name="connsiteY39" fmla="*/ 2805 h 10000"/>
                <a:gd name="connsiteX40" fmla="*/ 7562 w 9102"/>
                <a:gd name="connsiteY40" fmla="*/ 2477 h 10000"/>
                <a:gd name="connsiteX41" fmla="*/ 8405 w 9102"/>
                <a:gd name="connsiteY41" fmla="*/ 2461 h 10000"/>
                <a:gd name="connsiteX42" fmla="*/ 8103 w 9102"/>
                <a:gd name="connsiteY42" fmla="*/ 2461 h 10000"/>
                <a:gd name="connsiteX43" fmla="*/ 7467 w 9102"/>
                <a:gd name="connsiteY43" fmla="*/ 2867 h 10000"/>
                <a:gd name="connsiteX44" fmla="*/ 7133 w 9102"/>
                <a:gd name="connsiteY44" fmla="*/ 3181 h 10000"/>
                <a:gd name="connsiteX45" fmla="*/ 7276 w 9102"/>
                <a:gd name="connsiteY45" fmla="*/ 3493 h 10000"/>
                <a:gd name="connsiteX46" fmla="*/ 7622 w 9102"/>
                <a:gd name="connsiteY46" fmla="*/ 3853 h 10000"/>
                <a:gd name="connsiteX47" fmla="*/ 7951 w 9102"/>
                <a:gd name="connsiteY47" fmla="*/ 4119 h 10000"/>
                <a:gd name="connsiteX48" fmla="*/ 7911 w 9102"/>
                <a:gd name="connsiteY48" fmla="*/ 4259 h 10000"/>
                <a:gd name="connsiteX49" fmla="*/ 7376 w 9102"/>
                <a:gd name="connsiteY49" fmla="*/ 3837 h 10000"/>
                <a:gd name="connsiteX50" fmla="*/ 6852 w 9102"/>
                <a:gd name="connsiteY50" fmla="*/ 3337 h 10000"/>
                <a:gd name="connsiteX51" fmla="*/ 6255 w 9102"/>
                <a:gd name="connsiteY51" fmla="*/ 3087 h 10000"/>
                <a:gd name="connsiteX52" fmla="*/ 5654 w 9102"/>
                <a:gd name="connsiteY52" fmla="*/ 2946 h 10000"/>
                <a:gd name="connsiteX53" fmla="*/ 5075 w 9102"/>
                <a:gd name="connsiteY53" fmla="*/ 2993 h 10000"/>
                <a:gd name="connsiteX54" fmla="*/ 3716 w 9102"/>
                <a:gd name="connsiteY54" fmla="*/ 3259 h 10000"/>
                <a:gd name="connsiteX55" fmla="*/ 3322 w 9102"/>
                <a:gd name="connsiteY55" fmla="*/ 3384 h 10000"/>
                <a:gd name="connsiteX56" fmla="*/ 3742 w 9102"/>
                <a:gd name="connsiteY56" fmla="*/ 3744 h 10000"/>
                <a:gd name="connsiteX57" fmla="*/ 4519 w 9102"/>
                <a:gd name="connsiteY57" fmla="*/ 4400 h 10000"/>
                <a:gd name="connsiteX58" fmla="*/ 4943 w 9102"/>
                <a:gd name="connsiteY58" fmla="*/ 4838 h 10000"/>
                <a:gd name="connsiteX59" fmla="*/ 5590 w 9102"/>
                <a:gd name="connsiteY59" fmla="*/ 5401 h 10000"/>
                <a:gd name="connsiteX60" fmla="*/ 6578 w 9102"/>
                <a:gd name="connsiteY60" fmla="*/ 5902 h 10000"/>
                <a:gd name="connsiteX61" fmla="*/ 7133 w 9102"/>
                <a:gd name="connsiteY61" fmla="*/ 6027 h 10000"/>
                <a:gd name="connsiteX62" fmla="*/ 7435 w 9102"/>
                <a:gd name="connsiteY62" fmla="*/ 5777 h 10000"/>
                <a:gd name="connsiteX63" fmla="*/ 7830 w 9102"/>
                <a:gd name="connsiteY63" fmla="*/ 5651 h 10000"/>
                <a:gd name="connsiteX64" fmla="*/ 8345 w 9102"/>
                <a:gd name="connsiteY64" fmla="*/ 5839 h 10000"/>
                <a:gd name="connsiteX65" fmla="*/ 7981 w 9102"/>
                <a:gd name="connsiteY65" fmla="*/ 5746 h 10000"/>
                <a:gd name="connsiteX66" fmla="*/ 7576 w 9102"/>
                <a:gd name="connsiteY66" fmla="*/ 5871 h 10000"/>
                <a:gd name="connsiteX67" fmla="*/ 7335 w 9102"/>
                <a:gd name="connsiteY67" fmla="*/ 6168 h 10000"/>
                <a:gd name="connsiteX68" fmla="*/ 7606 w 9102"/>
                <a:gd name="connsiteY68" fmla="*/ 6511 h 10000"/>
                <a:gd name="connsiteX69" fmla="*/ 7926 w 9102"/>
                <a:gd name="connsiteY69" fmla="*/ 6652 h 10000"/>
                <a:gd name="connsiteX70" fmla="*/ 8501 w 9102"/>
                <a:gd name="connsiteY70" fmla="*/ 6606 h 10000"/>
                <a:gd name="connsiteX71" fmla="*/ 9102 w 9102"/>
                <a:gd name="connsiteY71" fmla="*/ 6496 h 10000"/>
                <a:gd name="connsiteX72" fmla="*/ 8587 w 9102"/>
                <a:gd name="connsiteY72" fmla="*/ 6715 h 10000"/>
                <a:gd name="connsiteX73" fmla="*/ 7800 w 9102"/>
                <a:gd name="connsiteY73" fmla="*/ 6808 h 10000"/>
                <a:gd name="connsiteX74" fmla="*/ 7405 w 9102"/>
                <a:gd name="connsiteY74" fmla="*/ 6590 h 10000"/>
                <a:gd name="connsiteX75" fmla="*/ 7018 w 9102"/>
                <a:gd name="connsiteY75" fmla="*/ 6230 h 10000"/>
                <a:gd name="connsiteX76" fmla="*/ 6285 w 9102"/>
                <a:gd name="connsiteY76" fmla="*/ 5996 h 10000"/>
                <a:gd name="connsiteX77" fmla="*/ 5075 w 9102"/>
                <a:gd name="connsiteY77" fmla="*/ 5276 h 10000"/>
                <a:gd name="connsiteX78" fmla="*/ 4075 w 9102"/>
                <a:gd name="connsiteY78" fmla="*/ 4307 h 10000"/>
                <a:gd name="connsiteX79" fmla="*/ 3378 w 9102"/>
                <a:gd name="connsiteY79" fmla="*/ 3806 h 10000"/>
                <a:gd name="connsiteX80" fmla="*/ 2680 w 9102"/>
                <a:gd name="connsiteY80" fmla="*/ 3712 h 10000"/>
                <a:gd name="connsiteX81" fmla="*/ 1439 w 9102"/>
                <a:gd name="connsiteY81" fmla="*/ 4088 h 10000"/>
                <a:gd name="connsiteX82" fmla="*/ 1895 w 9102"/>
                <a:gd name="connsiteY82" fmla="*/ 4307 h 10000"/>
                <a:gd name="connsiteX83" fmla="*/ 3015 w 9102"/>
                <a:gd name="connsiteY83" fmla="*/ 5057 h 10000"/>
                <a:gd name="connsiteX84" fmla="*/ 3670 w 9102"/>
                <a:gd name="connsiteY84" fmla="*/ 5808 h 10000"/>
                <a:gd name="connsiteX85" fmla="*/ 4230 w 9102"/>
                <a:gd name="connsiteY85" fmla="*/ 6606 h 10000"/>
                <a:gd name="connsiteX86" fmla="*/ 4983 w 9102"/>
                <a:gd name="connsiteY86" fmla="*/ 7560 h 10000"/>
                <a:gd name="connsiteX87" fmla="*/ 5862 w 9102"/>
                <a:gd name="connsiteY87" fmla="*/ 8185 h 10000"/>
                <a:gd name="connsiteX88" fmla="*/ 6790 w 9102"/>
                <a:gd name="connsiteY88" fmla="*/ 8451 h 10000"/>
                <a:gd name="connsiteX89" fmla="*/ 7376 w 9102"/>
                <a:gd name="connsiteY89" fmla="*/ 9060 h 10000"/>
                <a:gd name="connsiteX90" fmla="*/ 7557 w 9102"/>
                <a:gd name="connsiteY90" fmla="*/ 9374 h 10000"/>
                <a:gd name="connsiteX91" fmla="*/ 7345 w 9102"/>
                <a:gd name="connsiteY91" fmla="*/ 9155 h 10000"/>
                <a:gd name="connsiteX92" fmla="*/ 6891 w 9102"/>
                <a:gd name="connsiteY92" fmla="*/ 8686 h 10000"/>
                <a:gd name="connsiteX93" fmla="*/ 6375 w 9102"/>
                <a:gd name="connsiteY93" fmla="*/ 8466 h 10000"/>
                <a:gd name="connsiteX94" fmla="*/ 6013 w 9102"/>
                <a:gd name="connsiteY94" fmla="*/ 8497 h 10000"/>
                <a:gd name="connsiteX95" fmla="*/ 6194 w 9102"/>
                <a:gd name="connsiteY95" fmla="*/ 8811 h 10000"/>
                <a:gd name="connsiteX96" fmla="*/ 6321 w 9102"/>
                <a:gd name="connsiteY96" fmla="*/ 9295 h 10000"/>
                <a:gd name="connsiteX97" fmla="*/ 6194 w 9102"/>
                <a:gd name="connsiteY97" fmla="*/ 9999 h 10000"/>
                <a:gd name="connsiteX98" fmla="*/ 6225 w 9102"/>
                <a:gd name="connsiteY98" fmla="*/ 9467 h 10000"/>
                <a:gd name="connsiteX99" fmla="*/ 6124 w 9102"/>
                <a:gd name="connsiteY99" fmla="*/ 8983 h 10000"/>
                <a:gd name="connsiteX100" fmla="*/ 5777 w 9102"/>
                <a:gd name="connsiteY100" fmla="*/ 9014 h 10000"/>
                <a:gd name="connsiteX101" fmla="*/ 5578 w 9102"/>
                <a:gd name="connsiteY101" fmla="*/ 9311 h 10000"/>
                <a:gd name="connsiteX102" fmla="*/ 5987 w 9102"/>
                <a:gd name="connsiteY102" fmla="*/ 8842 h 10000"/>
                <a:gd name="connsiteX103" fmla="*/ 5862 w 9102"/>
                <a:gd name="connsiteY103" fmla="*/ 8654 h 10000"/>
                <a:gd name="connsiteX104" fmla="*/ 5670 w 9102"/>
                <a:gd name="connsiteY104" fmla="*/ 8310 h 10000"/>
                <a:gd name="connsiteX105" fmla="*/ 5437 w 9102"/>
                <a:gd name="connsiteY105" fmla="*/ 8185 h 10000"/>
                <a:gd name="connsiteX106" fmla="*/ 5558 w 9102"/>
                <a:gd name="connsiteY106" fmla="*/ 8529 h 10000"/>
                <a:gd name="connsiteX107" fmla="*/ 5376 w 9102"/>
                <a:gd name="connsiteY107" fmla="*/ 9374 h 10000"/>
                <a:gd name="connsiteX108" fmla="*/ 5104 w 9102"/>
                <a:gd name="connsiteY108" fmla="*/ 9561 h 10000"/>
                <a:gd name="connsiteX109" fmla="*/ 5317 w 9102"/>
                <a:gd name="connsiteY109" fmla="*/ 9217 h 10000"/>
                <a:gd name="connsiteX110" fmla="*/ 5382 w 9102"/>
                <a:gd name="connsiteY110" fmla="*/ 8513 h 10000"/>
                <a:gd name="connsiteX111" fmla="*/ 4893 w 9102"/>
                <a:gd name="connsiteY111" fmla="*/ 7716 h 10000"/>
                <a:gd name="connsiteX112" fmla="*/ 4444 w 9102"/>
                <a:gd name="connsiteY112" fmla="*/ 7215 h 10000"/>
                <a:gd name="connsiteX113" fmla="*/ 3762 w 9102"/>
                <a:gd name="connsiteY113" fmla="*/ 6324 h 10000"/>
                <a:gd name="connsiteX114" fmla="*/ 3322 w 9102"/>
                <a:gd name="connsiteY114" fmla="*/ 5777 h 10000"/>
                <a:gd name="connsiteX115" fmla="*/ 2778 w 9102"/>
                <a:gd name="connsiteY115" fmla="*/ 5214 h 10000"/>
                <a:gd name="connsiteX116" fmla="*/ 2136 w 9102"/>
                <a:gd name="connsiteY116" fmla="*/ 4745 h 10000"/>
                <a:gd name="connsiteX117" fmla="*/ 1711 w 9102"/>
                <a:gd name="connsiteY117" fmla="*/ 4556 h 10000"/>
                <a:gd name="connsiteX118" fmla="*/ 1985 w 9102"/>
                <a:gd name="connsiteY118" fmla="*/ 4963 h 10000"/>
                <a:gd name="connsiteX119" fmla="*/ 2197 w 9102"/>
                <a:gd name="connsiteY119" fmla="*/ 5839 h 10000"/>
                <a:gd name="connsiteX120" fmla="*/ 2278 w 9102"/>
                <a:gd name="connsiteY120" fmla="*/ 6245 h 10000"/>
                <a:gd name="connsiteX121" fmla="*/ 2349 w 9102"/>
                <a:gd name="connsiteY121" fmla="*/ 6559 h 10000"/>
                <a:gd name="connsiteX122" fmla="*/ 2610 w 9102"/>
                <a:gd name="connsiteY122" fmla="*/ 7074 h 10000"/>
                <a:gd name="connsiteX123" fmla="*/ 2319 w 9102"/>
                <a:gd name="connsiteY123" fmla="*/ 6590 h 10000"/>
                <a:gd name="connsiteX124" fmla="*/ 2016 w 9102"/>
                <a:gd name="connsiteY124" fmla="*/ 5714 h 10000"/>
                <a:gd name="connsiteX125" fmla="*/ 1793 w 9102"/>
                <a:gd name="connsiteY125" fmla="*/ 4994 h 10000"/>
                <a:gd name="connsiteX126" fmla="*/ 1077 w 9102"/>
                <a:gd name="connsiteY126" fmla="*/ 4400 h 10000"/>
                <a:gd name="connsiteX127" fmla="*/ 17 w 9102"/>
                <a:gd name="connsiteY127" fmla="*/ 4463 h 10000"/>
                <a:gd name="connsiteX0" fmla="*/ 660 w 9477"/>
                <a:gd name="connsiteY0" fmla="*/ 4400 h 10000"/>
                <a:gd name="connsiteX1" fmla="*/ 0 w 9477"/>
                <a:gd name="connsiteY1" fmla="*/ 3430 h 10000"/>
                <a:gd name="connsiteX2" fmla="*/ 660 w 9477"/>
                <a:gd name="connsiteY2" fmla="*/ 3337 h 10000"/>
                <a:gd name="connsiteX3" fmla="*/ 1292 w 9477"/>
                <a:gd name="connsiteY3" fmla="*/ 2399 h 10000"/>
                <a:gd name="connsiteX4" fmla="*/ 1924 w 9477"/>
                <a:gd name="connsiteY4" fmla="*/ 1804 h 10000"/>
                <a:gd name="connsiteX5" fmla="*/ 2613 w 9477"/>
                <a:gd name="connsiteY5" fmla="*/ 1444 h 10000"/>
                <a:gd name="connsiteX6" fmla="*/ 3454 w 9477"/>
                <a:gd name="connsiteY6" fmla="*/ 1273 h 10000"/>
                <a:gd name="connsiteX7" fmla="*/ 3987 w 9477"/>
                <a:gd name="connsiteY7" fmla="*/ 1178 h 10000"/>
                <a:gd name="connsiteX8" fmla="*/ 4709 w 9477"/>
                <a:gd name="connsiteY8" fmla="*/ 881 h 10000"/>
                <a:gd name="connsiteX9" fmla="*/ 4891 w 9477"/>
                <a:gd name="connsiteY9" fmla="*/ 663 h 10000"/>
                <a:gd name="connsiteX10" fmla="*/ 4958 w 9477"/>
                <a:gd name="connsiteY10" fmla="*/ 6 h 10000"/>
                <a:gd name="connsiteX11" fmla="*/ 5024 w 9477"/>
                <a:gd name="connsiteY11" fmla="*/ 349 h 10000"/>
                <a:gd name="connsiteX12" fmla="*/ 5341 w 9477"/>
                <a:gd name="connsiteY12" fmla="*/ 366 h 10000"/>
                <a:gd name="connsiteX13" fmla="*/ 5672 w 9477"/>
                <a:gd name="connsiteY13" fmla="*/ 162 h 10000"/>
                <a:gd name="connsiteX14" fmla="*/ 5405 w 9477"/>
                <a:gd name="connsiteY14" fmla="*/ 490 h 10000"/>
                <a:gd name="connsiteX15" fmla="*/ 5174 w 9477"/>
                <a:gd name="connsiteY15" fmla="*/ 569 h 10000"/>
                <a:gd name="connsiteX16" fmla="*/ 4952 w 9477"/>
                <a:gd name="connsiteY16" fmla="*/ 960 h 10000"/>
                <a:gd name="connsiteX17" fmla="*/ 4319 w 9477"/>
                <a:gd name="connsiteY17" fmla="*/ 1273 h 10000"/>
                <a:gd name="connsiteX18" fmla="*/ 3388 w 9477"/>
                <a:gd name="connsiteY18" fmla="*/ 1492 h 10000"/>
                <a:gd name="connsiteX19" fmla="*/ 2525 w 9477"/>
                <a:gd name="connsiteY19" fmla="*/ 1741 h 10000"/>
                <a:gd name="connsiteX20" fmla="*/ 1824 w 9477"/>
                <a:gd name="connsiteY20" fmla="*/ 2273 h 10000"/>
                <a:gd name="connsiteX21" fmla="*/ 1396 w 9477"/>
                <a:gd name="connsiteY21" fmla="*/ 2899 h 10000"/>
                <a:gd name="connsiteX22" fmla="*/ 1126 w 9477"/>
                <a:gd name="connsiteY22" fmla="*/ 3430 h 10000"/>
                <a:gd name="connsiteX23" fmla="*/ 1992 w 9477"/>
                <a:gd name="connsiteY23" fmla="*/ 3305 h 10000"/>
                <a:gd name="connsiteX24" fmla="*/ 3454 w 9477"/>
                <a:gd name="connsiteY24" fmla="*/ 2962 h 10000"/>
                <a:gd name="connsiteX25" fmla="*/ 5074 w 9477"/>
                <a:gd name="connsiteY25" fmla="*/ 2680 h 10000"/>
                <a:gd name="connsiteX26" fmla="*/ 5689 w 9477"/>
                <a:gd name="connsiteY26" fmla="*/ 2383 h 10000"/>
                <a:gd name="connsiteX27" fmla="*/ 6083 w 9477"/>
                <a:gd name="connsiteY27" fmla="*/ 1898 h 10000"/>
                <a:gd name="connsiteX28" fmla="*/ 6448 w 9477"/>
                <a:gd name="connsiteY28" fmla="*/ 1335 h 10000"/>
                <a:gd name="connsiteX29" fmla="*/ 6581 w 9477"/>
                <a:gd name="connsiteY29" fmla="*/ 772 h 10000"/>
                <a:gd name="connsiteX30" fmla="*/ 6720 w 9477"/>
                <a:gd name="connsiteY30" fmla="*/ 1147 h 10000"/>
                <a:gd name="connsiteX31" fmla="*/ 7282 w 9477"/>
                <a:gd name="connsiteY31" fmla="*/ 1147 h 10000"/>
                <a:gd name="connsiteX32" fmla="*/ 6983 w 9477"/>
                <a:gd name="connsiteY32" fmla="*/ 1273 h 10000"/>
                <a:gd name="connsiteX33" fmla="*/ 6704 w 9477"/>
                <a:gd name="connsiteY33" fmla="*/ 1507 h 10000"/>
                <a:gd name="connsiteX34" fmla="*/ 6481 w 9477"/>
                <a:gd name="connsiteY34" fmla="*/ 1898 h 10000"/>
                <a:gd name="connsiteX35" fmla="*/ 6183 w 9477"/>
                <a:gd name="connsiteY35" fmla="*/ 2304 h 10000"/>
                <a:gd name="connsiteX36" fmla="*/ 5939 w 9477"/>
                <a:gd name="connsiteY36" fmla="*/ 2633 h 10000"/>
                <a:gd name="connsiteX37" fmla="*/ 6322 w 9477"/>
                <a:gd name="connsiteY37" fmla="*/ 2790 h 10000"/>
                <a:gd name="connsiteX38" fmla="*/ 6905 w 9477"/>
                <a:gd name="connsiteY38" fmla="*/ 2899 h 10000"/>
                <a:gd name="connsiteX39" fmla="*/ 7282 w 9477"/>
                <a:gd name="connsiteY39" fmla="*/ 2805 h 10000"/>
                <a:gd name="connsiteX40" fmla="*/ 7785 w 9477"/>
                <a:gd name="connsiteY40" fmla="*/ 2477 h 10000"/>
                <a:gd name="connsiteX41" fmla="*/ 8711 w 9477"/>
                <a:gd name="connsiteY41" fmla="*/ 2461 h 10000"/>
                <a:gd name="connsiteX42" fmla="*/ 8379 w 9477"/>
                <a:gd name="connsiteY42" fmla="*/ 2461 h 10000"/>
                <a:gd name="connsiteX43" fmla="*/ 7681 w 9477"/>
                <a:gd name="connsiteY43" fmla="*/ 2867 h 10000"/>
                <a:gd name="connsiteX44" fmla="*/ 7314 w 9477"/>
                <a:gd name="connsiteY44" fmla="*/ 3181 h 10000"/>
                <a:gd name="connsiteX45" fmla="*/ 7471 w 9477"/>
                <a:gd name="connsiteY45" fmla="*/ 3493 h 10000"/>
                <a:gd name="connsiteX46" fmla="*/ 7851 w 9477"/>
                <a:gd name="connsiteY46" fmla="*/ 3853 h 10000"/>
                <a:gd name="connsiteX47" fmla="*/ 8212 w 9477"/>
                <a:gd name="connsiteY47" fmla="*/ 4119 h 10000"/>
                <a:gd name="connsiteX48" fmla="*/ 8168 w 9477"/>
                <a:gd name="connsiteY48" fmla="*/ 4259 h 10000"/>
                <a:gd name="connsiteX49" fmla="*/ 7581 w 9477"/>
                <a:gd name="connsiteY49" fmla="*/ 3837 h 10000"/>
                <a:gd name="connsiteX50" fmla="*/ 7005 w 9477"/>
                <a:gd name="connsiteY50" fmla="*/ 3337 h 10000"/>
                <a:gd name="connsiteX51" fmla="*/ 6349 w 9477"/>
                <a:gd name="connsiteY51" fmla="*/ 3087 h 10000"/>
                <a:gd name="connsiteX52" fmla="*/ 5689 w 9477"/>
                <a:gd name="connsiteY52" fmla="*/ 2946 h 10000"/>
                <a:gd name="connsiteX53" fmla="*/ 5053 w 9477"/>
                <a:gd name="connsiteY53" fmla="*/ 2993 h 10000"/>
                <a:gd name="connsiteX54" fmla="*/ 3560 w 9477"/>
                <a:gd name="connsiteY54" fmla="*/ 3259 h 10000"/>
                <a:gd name="connsiteX55" fmla="*/ 3127 w 9477"/>
                <a:gd name="connsiteY55" fmla="*/ 3384 h 10000"/>
                <a:gd name="connsiteX56" fmla="*/ 3588 w 9477"/>
                <a:gd name="connsiteY56" fmla="*/ 3744 h 10000"/>
                <a:gd name="connsiteX57" fmla="*/ 4442 w 9477"/>
                <a:gd name="connsiteY57" fmla="*/ 4400 h 10000"/>
                <a:gd name="connsiteX58" fmla="*/ 4908 w 9477"/>
                <a:gd name="connsiteY58" fmla="*/ 4838 h 10000"/>
                <a:gd name="connsiteX59" fmla="*/ 5619 w 9477"/>
                <a:gd name="connsiteY59" fmla="*/ 5401 h 10000"/>
                <a:gd name="connsiteX60" fmla="*/ 6704 w 9477"/>
                <a:gd name="connsiteY60" fmla="*/ 5902 h 10000"/>
                <a:gd name="connsiteX61" fmla="*/ 7314 w 9477"/>
                <a:gd name="connsiteY61" fmla="*/ 6027 h 10000"/>
                <a:gd name="connsiteX62" fmla="*/ 7646 w 9477"/>
                <a:gd name="connsiteY62" fmla="*/ 5777 h 10000"/>
                <a:gd name="connsiteX63" fmla="*/ 8080 w 9477"/>
                <a:gd name="connsiteY63" fmla="*/ 5651 h 10000"/>
                <a:gd name="connsiteX64" fmla="*/ 8645 w 9477"/>
                <a:gd name="connsiteY64" fmla="*/ 5839 h 10000"/>
                <a:gd name="connsiteX65" fmla="*/ 8245 w 9477"/>
                <a:gd name="connsiteY65" fmla="*/ 5746 h 10000"/>
                <a:gd name="connsiteX66" fmla="*/ 7800 w 9477"/>
                <a:gd name="connsiteY66" fmla="*/ 5871 h 10000"/>
                <a:gd name="connsiteX67" fmla="*/ 7536 w 9477"/>
                <a:gd name="connsiteY67" fmla="*/ 6168 h 10000"/>
                <a:gd name="connsiteX68" fmla="*/ 7833 w 9477"/>
                <a:gd name="connsiteY68" fmla="*/ 6511 h 10000"/>
                <a:gd name="connsiteX69" fmla="*/ 8185 w 9477"/>
                <a:gd name="connsiteY69" fmla="*/ 6652 h 10000"/>
                <a:gd name="connsiteX70" fmla="*/ 8817 w 9477"/>
                <a:gd name="connsiteY70" fmla="*/ 6606 h 10000"/>
                <a:gd name="connsiteX71" fmla="*/ 9477 w 9477"/>
                <a:gd name="connsiteY71" fmla="*/ 6496 h 10000"/>
                <a:gd name="connsiteX72" fmla="*/ 8911 w 9477"/>
                <a:gd name="connsiteY72" fmla="*/ 6715 h 10000"/>
                <a:gd name="connsiteX73" fmla="*/ 8047 w 9477"/>
                <a:gd name="connsiteY73" fmla="*/ 6808 h 10000"/>
                <a:gd name="connsiteX74" fmla="*/ 7613 w 9477"/>
                <a:gd name="connsiteY74" fmla="*/ 6590 h 10000"/>
                <a:gd name="connsiteX75" fmla="*/ 7187 w 9477"/>
                <a:gd name="connsiteY75" fmla="*/ 6230 h 10000"/>
                <a:gd name="connsiteX76" fmla="*/ 6382 w 9477"/>
                <a:gd name="connsiteY76" fmla="*/ 5996 h 10000"/>
                <a:gd name="connsiteX77" fmla="*/ 5053 w 9477"/>
                <a:gd name="connsiteY77" fmla="*/ 5276 h 10000"/>
                <a:gd name="connsiteX78" fmla="*/ 3954 w 9477"/>
                <a:gd name="connsiteY78" fmla="*/ 4307 h 10000"/>
                <a:gd name="connsiteX79" fmla="*/ 3188 w 9477"/>
                <a:gd name="connsiteY79" fmla="*/ 3806 h 10000"/>
                <a:gd name="connsiteX80" fmla="*/ 2421 w 9477"/>
                <a:gd name="connsiteY80" fmla="*/ 3712 h 10000"/>
                <a:gd name="connsiteX81" fmla="*/ 1058 w 9477"/>
                <a:gd name="connsiteY81" fmla="*/ 4088 h 10000"/>
                <a:gd name="connsiteX82" fmla="*/ 1559 w 9477"/>
                <a:gd name="connsiteY82" fmla="*/ 4307 h 10000"/>
                <a:gd name="connsiteX83" fmla="*/ 2789 w 9477"/>
                <a:gd name="connsiteY83" fmla="*/ 5057 h 10000"/>
                <a:gd name="connsiteX84" fmla="*/ 3509 w 9477"/>
                <a:gd name="connsiteY84" fmla="*/ 5808 h 10000"/>
                <a:gd name="connsiteX85" fmla="*/ 4124 w 9477"/>
                <a:gd name="connsiteY85" fmla="*/ 6606 h 10000"/>
                <a:gd name="connsiteX86" fmla="*/ 4952 w 9477"/>
                <a:gd name="connsiteY86" fmla="*/ 7560 h 10000"/>
                <a:gd name="connsiteX87" fmla="*/ 5917 w 9477"/>
                <a:gd name="connsiteY87" fmla="*/ 8185 h 10000"/>
                <a:gd name="connsiteX88" fmla="*/ 6937 w 9477"/>
                <a:gd name="connsiteY88" fmla="*/ 8451 h 10000"/>
                <a:gd name="connsiteX89" fmla="*/ 7581 w 9477"/>
                <a:gd name="connsiteY89" fmla="*/ 9060 h 10000"/>
                <a:gd name="connsiteX90" fmla="*/ 7780 w 9477"/>
                <a:gd name="connsiteY90" fmla="*/ 9374 h 10000"/>
                <a:gd name="connsiteX91" fmla="*/ 7547 w 9477"/>
                <a:gd name="connsiteY91" fmla="*/ 9155 h 10000"/>
                <a:gd name="connsiteX92" fmla="*/ 7048 w 9477"/>
                <a:gd name="connsiteY92" fmla="*/ 8686 h 10000"/>
                <a:gd name="connsiteX93" fmla="*/ 6481 w 9477"/>
                <a:gd name="connsiteY93" fmla="*/ 8466 h 10000"/>
                <a:gd name="connsiteX94" fmla="*/ 6083 w 9477"/>
                <a:gd name="connsiteY94" fmla="*/ 8497 h 10000"/>
                <a:gd name="connsiteX95" fmla="*/ 6282 w 9477"/>
                <a:gd name="connsiteY95" fmla="*/ 8811 h 10000"/>
                <a:gd name="connsiteX96" fmla="*/ 6422 w 9477"/>
                <a:gd name="connsiteY96" fmla="*/ 9295 h 10000"/>
                <a:gd name="connsiteX97" fmla="*/ 6282 w 9477"/>
                <a:gd name="connsiteY97" fmla="*/ 9999 h 10000"/>
                <a:gd name="connsiteX98" fmla="*/ 6316 w 9477"/>
                <a:gd name="connsiteY98" fmla="*/ 9467 h 10000"/>
                <a:gd name="connsiteX99" fmla="*/ 6205 w 9477"/>
                <a:gd name="connsiteY99" fmla="*/ 8983 h 10000"/>
                <a:gd name="connsiteX100" fmla="*/ 5824 w 9477"/>
                <a:gd name="connsiteY100" fmla="*/ 9014 h 10000"/>
                <a:gd name="connsiteX101" fmla="*/ 5605 w 9477"/>
                <a:gd name="connsiteY101" fmla="*/ 9311 h 10000"/>
                <a:gd name="connsiteX102" fmla="*/ 6055 w 9477"/>
                <a:gd name="connsiteY102" fmla="*/ 8842 h 10000"/>
                <a:gd name="connsiteX103" fmla="*/ 5917 w 9477"/>
                <a:gd name="connsiteY103" fmla="*/ 8654 h 10000"/>
                <a:gd name="connsiteX104" fmla="*/ 5706 w 9477"/>
                <a:gd name="connsiteY104" fmla="*/ 8310 h 10000"/>
                <a:gd name="connsiteX105" fmla="*/ 5450 w 9477"/>
                <a:gd name="connsiteY105" fmla="*/ 8185 h 10000"/>
                <a:gd name="connsiteX106" fmla="*/ 5583 w 9477"/>
                <a:gd name="connsiteY106" fmla="*/ 8529 h 10000"/>
                <a:gd name="connsiteX107" fmla="*/ 5383 w 9477"/>
                <a:gd name="connsiteY107" fmla="*/ 9374 h 10000"/>
                <a:gd name="connsiteX108" fmla="*/ 5085 w 9477"/>
                <a:gd name="connsiteY108" fmla="*/ 9561 h 10000"/>
                <a:gd name="connsiteX109" fmla="*/ 5319 w 9477"/>
                <a:gd name="connsiteY109" fmla="*/ 9217 h 10000"/>
                <a:gd name="connsiteX110" fmla="*/ 5390 w 9477"/>
                <a:gd name="connsiteY110" fmla="*/ 8513 h 10000"/>
                <a:gd name="connsiteX111" fmla="*/ 4853 w 9477"/>
                <a:gd name="connsiteY111" fmla="*/ 7716 h 10000"/>
                <a:gd name="connsiteX112" fmla="*/ 4359 w 9477"/>
                <a:gd name="connsiteY112" fmla="*/ 7215 h 10000"/>
                <a:gd name="connsiteX113" fmla="*/ 3610 w 9477"/>
                <a:gd name="connsiteY113" fmla="*/ 6324 h 10000"/>
                <a:gd name="connsiteX114" fmla="*/ 3127 w 9477"/>
                <a:gd name="connsiteY114" fmla="*/ 5777 h 10000"/>
                <a:gd name="connsiteX115" fmla="*/ 2529 w 9477"/>
                <a:gd name="connsiteY115" fmla="*/ 5214 h 10000"/>
                <a:gd name="connsiteX116" fmla="*/ 1824 w 9477"/>
                <a:gd name="connsiteY116" fmla="*/ 4745 h 10000"/>
                <a:gd name="connsiteX117" fmla="*/ 1357 w 9477"/>
                <a:gd name="connsiteY117" fmla="*/ 4556 h 10000"/>
                <a:gd name="connsiteX118" fmla="*/ 1658 w 9477"/>
                <a:gd name="connsiteY118" fmla="*/ 4963 h 10000"/>
                <a:gd name="connsiteX119" fmla="*/ 1891 w 9477"/>
                <a:gd name="connsiteY119" fmla="*/ 5839 h 10000"/>
                <a:gd name="connsiteX120" fmla="*/ 1980 w 9477"/>
                <a:gd name="connsiteY120" fmla="*/ 6245 h 10000"/>
                <a:gd name="connsiteX121" fmla="*/ 2058 w 9477"/>
                <a:gd name="connsiteY121" fmla="*/ 6559 h 10000"/>
                <a:gd name="connsiteX122" fmla="*/ 2345 w 9477"/>
                <a:gd name="connsiteY122" fmla="*/ 7074 h 10000"/>
                <a:gd name="connsiteX123" fmla="*/ 2025 w 9477"/>
                <a:gd name="connsiteY123" fmla="*/ 6590 h 10000"/>
                <a:gd name="connsiteX124" fmla="*/ 1692 w 9477"/>
                <a:gd name="connsiteY124" fmla="*/ 5714 h 10000"/>
                <a:gd name="connsiteX125" fmla="*/ 1447 w 9477"/>
                <a:gd name="connsiteY125" fmla="*/ 4994 h 10000"/>
                <a:gd name="connsiteX126" fmla="*/ 660 w 9477"/>
                <a:gd name="connsiteY126" fmla="*/ 4400 h 10000"/>
                <a:gd name="connsiteX0" fmla="*/ 696 w 10000"/>
                <a:gd name="connsiteY0" fmla="*/ 4400 h 10000"/>
                <a:gd name="connsiteX1" fmla="*/ 0 w 10000"/>
                <a:gd name="connsiteY1" fmla="*/ 3430 h 10000"/>
                <a:gd name="connsiteX2" fmla="*/ 696 w 10000"/>
                <a:gd name="connsiteY2" fmla="*/ 3337 h 10000"/>
                <a:gd name="connsiteX3" fmla="*/ 1363 w 10000"/>
                <a:gd name="connsiteY3" fmla="*/ 2399 h 10000"/>
                <a:gd name="connsiteX4" fmla="*/ 2030 w 10000"/>
                <a:gd name="connsiteY4" fmla="*/ 1804 h 10000"/>
                <a:gd name="connsiteX5" fmla="*/ 2757 w 10000"/>
                <a:gd name="connsiteY5" fmla="*/ 1444 h 10000"/>
                <a:gd name="connsiteX6" fmla="*/ 3645 w 10000"/>
                <a:gd name="connsiteY6" fmla="*/ 1273 h 10000"/>
                <a:gd name="connsiteX7" fmla="*/ 4207 w 10000"/>
                <a:gd name="connsiteY7" fmla="*/ 1178 h 10000"/>
                <a:gd name="connsiteX8" fmla="*/ 4969 w 10000"/>
                <a:gd name="connsiteY8" fmla="*/ 881 h 10000"/>
                <a:gd name="connsiteX9" fmla="*/ 5161 w 10000"/>
                <a:gd name="connsiteY9" fmla="*/ 663 h 10000"/>
                <a:gd name="connsiteX10" fmla="*/ 5232 w 10000"/>
                <a:gd name="connsiteY10" fmla="*/ 6 h 10000"/>
                <a:gd name="connsiteX11" fmla="*/ 5301 w 10000"/>
                <a:gd name="connsiteY11" fmla="*/ 349 h 10000"/>
                <a:gd name="connsiteX12" fmla="*/ 5636 w 10000"/>
                <a:gd name="connsiteY12" fmla="*/ 366 h 10000"/>
                <a:gd name="connsiteX13" fmla="*/ 5985 w 10000"/>
                <a:gd name="connsiteY13" fmla="*/ 162 h 10000"/>
                <a:gd name="connsiteX14" fmla="*/ 5703 w 10000"/>
                <a:gd name="connsiteY14" fmla="*/ 490 h 10000"/>
                <a:gd name="connsiteX15" fmla="*/ 5460 w 10000"/>
                <a:gd name="connsiteY15" fmla="*/ 569 h 10000"/>
                <a:gd name="connsiteX16" fmla="*/ 5225 w 10000"/>
                <a:gd name="connsiteY16" fmla="*/ 960 h 10000"/>
                <a:gd name="connsiteX17" fmla="*/ 4557 w 10000"/>
                <a:gd name="connsiteY17" fmla="*/ 1273 h 10000"/>
                <a:gd name="connsiteX18" fmla="*/ 3575 w 10000"/>
                <a:gd name="connsiteY18" fmla="*/ 1492 h 10000"/>
                <a:gd name="connsiteX19" fmla="*/ 2664 w 10000"/>
                <a:gd name="connsiteY19" fmla="*/ 1741 h 10000"/>
                <a:gd name="connsiteX20" fmla="*/ 1925 w 10000"/>
                <a:gd name="connsiteY20" fmla="*/ 2273 h 10000"/>
                <a:gd name="connsiteX21" fmla="*/ 1473 w 10000"/>
                <a:gd name="connsiteY21" fmla="*/ 2899 h 10000"/>
                <a:gd name="connsiteX22" fmla="*/ 1188 w 10000"/>
                <a:gd name="connsiteY22" fmla="*/ 3430 h 10000"/>
                <a:gd name="connsiteX23" fmla="*/ 2102 w 10000"/>
                <a:gd name="connsiteY23" fmla="*/ 3305 h 10000"/>
                <a:gd name="connsiteX24" fmla="*/ 3645 w 10000"/>
                <a:gd name="connsiteY24" fmla="*/ 2962 h 10000"/>
                <a:gd name="connsiteX25" fmla="*/ 5354 w 10000"/>
                <a:gd name="connsiteY25" fmla="*/ 2680 h 10000"/>
                <a:gd name="connsiteX26" fmla="*/ 6003 w 10000"/>
                <a:gd name="connsiteY26" fmla="*/ 2383 h 10000"/>
                <a:gd name="connsiteX27" fmla="*/ 6419 w 10000"/>
                <a:gd name="connsiteY27" fmla="*/ 1898 h 10000"/>
                <a:gd name="connsiteX28" fmla="*/ 6804 w 10000"/>
                <a:gd name="connsiteY28" fmla="*/ 1335 h 10000"/>
                <a:gd name="connsiteX29" fmla="*/ 6944 w 10000"/>
                <a:gd name="connsiteY29" fmla="*/ 772 h 10000"/>
                <a:gd name="connsiteX30" fmla="*/ 7091 w 10000"/>
                <a:gd name="connsiteY30" fmla="*/ 1147 h 10000"/>
                <a:gd name="connsiteX31" fmla="*/ 7684 w 10000"/>
                <a:gd name="connsiteY31" fmla="*/ 1147 h 10000"/>
                <a:gd name="connsiteX32" fmla="*/ 7368 w 10000"/>
                <a:gd name="connsiteY32" fmla="*/ 1273 h 10000"/>
                <a:gd name="connsiteX33" fmla="*/ 7074 w 10000"/>
                <a:gd name="connsiteY33" fmla="*/ 1507 h 10000"/>
                <a:gd name="connsiteX34" fmla="*/ 6839 w 10000"/>
                <a:gd name="connsiteY34" fmla="*/ 1898 h 10000"/>
                <a:gd name="connsiteX35" fmla="*/ 6524 w 10000"/>
                <a:gd name="connsiteY35" fmla="*/ 2304 h 10000"/>
                <a:gd name="connsiteX36" fmla="*/ 6267 w 10000"/>
                <a:gd name="connsiteY36" fmla="*/ 2633 h 10000"/>
                <a:gd name="connsiteX37" fmla="*/ 6671 w 10000"/>
                <a:gd name="connsiteY37" fmla="*/ 2790 h 10000"/>
                <a:gd name="connsiteX38" fmla="*/ 7286 w 10000"/>
                <a:gd name="connsiteY38" fmla="*/ 2899 h 10000"/>
                <a:gd name="connsiteX39" fmla="*/ 7684 w 10000"/>
                <a:gd name="connsiteY39" fmla="*/ 2805 h 10000"/>
                <a:gd name="connsiteX40" fmla="*/ 8215 w 10000"/>
                <a:gd name="connsiteY40" fmla="*/ 2477 h 10000"/>
                <a:gd name="connsiteX41" fmla="*/ 9192 w 10000"/>
                <a:gd name="connsiteY41" fmla="*/ 2461 h 10000"/>
                <a:gd name="connsiteX42" fmla="*/ 8841 w 10000"/>
                <a:gd name="connsiteY42" fmla="*/ 2461 h 10000"/>
                <a:gd name="connsiteX43" fmla="*/ 8105 w 10000"/>
                <a:gd name="connsiteY43" fmla="*/ 2867 h 10000"/>
                <a:gd name="connsiteX44" fmla="*/ 7718 w 10000"/>
                <a:gd name="connsiteY44" fmla="*/ 3181 h 10000"/>
                <a:gd name="connsiteX45" fmla="*/ 7883 w 10000"/>
                <a:gd name="connsiteY45" fmla="*/ 3493 h 10000"/>
                <a:gd name="connsiteX46" fmla="*/ 8284 w 10000"/>
                <a:gd name="connsiteY46" fmla="*/ 3853 h 10000"/>
                <a:gd name="connsiteX47" fmla="*/ 8665 w 10000"/>
                <a:gd name="connsiteY47" fmla="*/ 4119 h 10000"/>
                <a:gd name="connsiteX48" fmla="*/ 8619 w 10000"/>
                <a:gd name="connsiteY48" fmla="*/ 4259 h 10000"/>
                <a:gd name="connsiteX49" fmla="*/ 7999 w 10000"/>
                <a:gd name="connsiteY49" fmla="*/ 3837 h 10000"/>
                <a:gd name="connsiteX50" fmla="*/ 7392 w 10000"/>
                <a:gd name="connsiteY50" fmla="*/ 3337 h 10000"/>
                <a:gd name="connsiteX51" fmla="*/ 6699 w 10000"/>
                <a:gd name="connsiteY51" fmla="*/ 3087 h 10000"/>
                <a:gd name="connsiteX52" fmla="*/ 6003 w 10000"/>
                <a:gd name="connsiteY52" fmla="*/ 2946 h 10000"/>
                <a:gd name="connsiteX53" fmla="*/ 5332 w 10000"/>
                <a:gd name="connsiteY53" fmla="*/ 2993 h 10000"/>
                <a:gd name="connsiteX54" fmla="*/ 3756 w 10000"/>
                <a:gd name="connsiteY54" fmla="*/ 3259 h 10000"/>
                <a:gd name="connsiteX55" fmla="*/ 3300 w 10000"/>
                <a:gd name="connsiteY55" fmla="*/ 3384 h 10000"/>
                <a:gd name="connsiteX56" fmla="*/ 3786 w 10000"/>
                <a:gd name="connsiteY56" fmla="*/ 3744 h 10000"/>
                <a:gd name="connsiteX57" fmla="*/ 4687 w 10000"/>
                <a:gd name="connsiteY57" fmla="*/ 4400 h 10000"/>
                <a:gd name="connsiteX58" fmla="*/ 5179 w 10000"/>
                <a:gd name="connsiteY58" fmla="*/ 4838 h 10000"/>
                <a:gd name="connsiteX59" fmla="*/ 5929 w 10000"/>
                <a:gd name="connsiteY59" fmla="*/ 5401 h 10000"/>
                <a:gd name="connsiteX60" fmla="*/ 7074 w 10000"/>
                <a:gd name="connsiteY60" fmla="*/ 5902 h 10000"/>
                <a:gd name="connsiteX61" fmla="*/ 7718 w 10000"/>
                <a:gd name="connsiteY61" fmla="*/ 6027 h 10000"/>
                <a:gd name="connsiteX62" fmla="*/ 8068 w 10000"/>
                <a:gd name="connsiteY62" fmla="*/ 5777 h 10000"/>
                <a:gd name="connsiteX63" fmla="*/ 8526 w 10000"/>
                <a:gd name="connsiteY63" fmla="*/ 5651 h 10000"/>
                <a:gd name="connsiteX64" fmla="*/ 9122 w 10000"/>
                <a:gd name="connsiteY64" fmla="*/ 5839 h 10000"/>
                <a:gd name="connsiteX65" fmla="*/ 8700 w 10000"/>
                <a:gd name="connsiteY65" fmla="*/ 5746 h 10000"/>
                <a:gd name="connsiteX66" fmla="*/ 8230 w 10000"/>
                <a:gd name="connsiteY66" fmla="*/ 5871 h 10000"/>
                <a:gd name="connsiteX67" fmla="*/ 7952 w 10000"/>
                <a:gd name="connsiteY67" fmla="*/ 6168 h 10000"/>
                <a:gd name="connsiteX68" fmla="*/ 8265 w 10000"/>
                <a:gd name="connsiteY68" fmla="*/ 6511 h 10000"/>
                <a:gd name="connsiteX69" fmla="*/ 8637 w 10000"/>
                <a:gd name="connsiteY69" fmla="*/ 6652 h 10000"/>
                <a:gd name="connsiteX70" fmla="*/ 9304 w 10000"/>
                <a:gd name="connsiteY70" fmla="*/ 6606 h 10000"/>
                <a:gd name="connsiteX71" fmla="*/ 10000 w 10000"/>
                <a:gd name="connsiteY71" fmla="*/ 6496 h 10000"/>
                <a:gd name="connsiteX72" fmla="*/ 9403 w 10000"/>
                <a:gd name="connsiteY72" fmla="*/ 6715 h 10000"/>
                <a:gd name="connsiteX73" fmla="*/ 8491 w 10000"/>
                <a:gd name="connsiteY73" fmla="*/ 6808 h 10000"/>
                <a:gd name="connsiteX74" fmla="*/ 8033 w 10000"/>
                <a:gd name="connsiteY74" fmla="*/ 6590 h 10000"/>
                <a:gd name="connsiteX75" fmla="*/ 7584 w 10000"/>
                <a:gd name="connsiteY75" fmla="*/ 6230 h 10000"/>
                <a:gd name="connsiteX76" fmla="*/ 6734 w 10000"/>
                <a:gd name="connsiteY76" fmla="*/ 5996 h 10000"/>
                <a:gd name="connsiteX77" fmla="*/ 5332 w 10000"/>
                <a:gd name="connsiteY77" fmla="*/ 5276 h 10000"/>
                <a:gd name="connsiteX78" fmla="*/ 4172 w 10000"/>
                <a:gd name="connsiteY78" fmla="*/ 4307 h 10000"/>
                <a:gd name="connsiteX79" fmla="*/ 3364 w 10000"/>
                <a:gd name="connsiteY79" fmla="*/ 3806 h 10000"/>
                <a:gd name="connsiteX80" fmla="*/ 2555 w 10000"/>
                <a:gd name="connsiteY80" fmla="*/ 3712 h 10000"/>
                <a:gd name="connsiteX81" fmla="*/ 1116 w 10000"/>
                <a:gd name="connsiteY81" fmla="*/ 4088 h 10000"/>
                <a:gd name="connsiteX82" fmla="*/ 1645 w 10000"/>
                <a:gd name="connsiteY82" fmla="*/ 4307 h 10000"/>
                <a:gd name="connsiteX83" fmla="*/ 2943 w 10000"/>
                <a:gd name="connsiteY83" fmla="*/ 5057 h 10000"/>
                <a:gd name="connsiteX84" fmla="*/ 3703 w 10000"/>
                <a:gd name="connsiteY84" fmla="*/ 5808 h 10000"/>
                <a:gd name="connsiteX85" fmla="*/ 4352 w 10000"/>
                <a:gd name="connsiteY85" fmla="*/ 6606 h 10000"/>
                <a:gd name="connsiteX86" fmla="*/ 5225 w 10000"/>
                <a:gd name="connsiteY86" fmla="*/ 7560 h 10000"/>
                <a:gd name="connsiteX87" fmla="*/ 6244 w 10000"/>
                <a:gd name="connsiteY87" fmla="*/ 8185 h 10000"/>
                <a:gd name="connsiteX88" fmla="*/ 7320 w 10000"/>
                <a:gd name="connsiteY88" fmla="*/ 8451 h 10000"/>
                <a:gd name="connsiteX89" fmla="*/ 7999 w 10000"/>
                <a:gd name="connsiteY89" fmla="*/ 9060 h 10000"/>
                <a:gd name="connsiteX90" fmla="*/ 8209 w 10000"/>
                <a:gd name="connsiteY90" fmla="*/ 9374 h 10000"/>
                <a:gd name="connsiteX91" fmla="*/ 7963 w 10000"/>
                <a:gd name="connsiteY91" fmla="*/ 9155 h 10000"/>
                <a:gd name="connsiteX92" fmla="*/ 7437 w 10000"/>
                <a:gd name="connsiteY92" fmla="*/ 8686 h 10000"/>
                <a:gd name="connsiteX93" fmla="*/ 6839 w 10000"/>
                <a:gd name="connsiteY93" fmla="*/ 8466 h 10000"/>
                <a:gd name="connsiteX94" fmla="*/ 6419 w 10000"/>
                <a:gd name="connsiteY94" fmla="*/ 8497 h 10000"/>
                <a:gd name="connsiteX95" fmla="*/ 6629 w 10000"/>
                <a:gd name="connsiteY95" fmla="*/ 8811 h 10000"/>
                <a:gd name="connsiteX96" fmla="*/ 6776 w 10000"/>
                <a:gd name="connsiteY96" fmla="*/ 9295 h 10000"/>
                <a:gd name="connsiteX97" fmla="*/ 6629 w 10000"/>
                <a:gd name="connsiteY97" fmla="*/ 9999 h 10000"/>
                <a:gd name="connsiteX98" fmla="*/ 6665 w 10000"/>
                <a:gd name="connsiteY98" fmla="*/ 9467 h 10000"/>
                <a:gd name="connsiteX99" fmla="*/ 6547 w 10000"/>
                <a:gd name="connsiteY99" fmla="*/ 8983 h 10000"/>
                <a:gd name="connsiteX100" fmla="*/ 6145 w 10000"/>
                <a:gd name="connsiteY100" fmla="*/ 9014 h 10000"/>
                <a:gd name="connsiteX101" fmla="*/ 5914 w 10000"/>
                <a:gd name="connsiteY101" fmla="*/ 9311 h 10000"/>
                <a:gd name="connsiteX102" fmla="*/ 6389 w 10000"/>
                <a:gd name="connsiteY102" fmla="*/ 8842 h 10000"/>
                <a:gd name="connsiteX103" fmla="*/ 6244 w 10000"/>
                <a:gd name="connsiteY103" fmla="*/ 8654 h 10000"/>
                <a:gd name="connsiteX104" fmla="*/ 6021 w 10000"/>
                <a:gd name="connsiteY104" fmla="*/ 8310 h 10000"/>
                <a:gd name="connsiteX105" fmla="*/ 5751 w 10000"/>
                <a:gd name="connsiteY105" fmla="*/ 8185 h 10000"/>
                <a:gd name="connsiteX106" fmla="*/ 5891 w 10000"/>
                <a:gd name="connsiteY106" fmla="*/ 8529 h 10000"/>
                <a:gd name="connsiteX107" fmla="*/ 5680 w 10000"/>
                <a:gd name="connsiteY107" fmla="*/ 9374 h 10000"/>
                <a:gd name="connsiteX108" fmla="*/ 5366 w 10000"/>
                <a:gd name="connsiteY108" fmla="*/ 9561 h 10000"/>
                <a:gd name="connsiteX109" fmla="*/ 5613 w 10000"/>
                <a:gd name="connsiteY109" fmla="*/ 9217 h 10000"/>
                <a:gd name="connsiteX110" fmla="*/ 5687 w 10000"/>
                <a:gd name="connsiteY110" fmla="*/ 8513 h 10000"/>
                <a:gd name="connsiteX111" fmla="*/ 5121 w 10000"/>
                <a:gd name="connsiteY111" fmla="*/ 7716 h 10000"/>
                <a:gd name="connsiteX112" fmla="*/ 4600 w 10000"/>
                <a:gd name="connsiteY112" fmla="*/ 7215 h 10000"/>
                <a:gd name="connsiteX113" fmla="*/ 3809 w 10000"/>
                <a:gd name="connsiteY113" fmla="*/ 6324 h 10000"/>
                <a:gd name="connsiteX114" fmla="*/ 3300 w 10000"/>
                <a:gd name="connsiteY114" fmla="*/ 5777 h 10000"/>
                <a:gd name="connsiteX115" fmla="*/ 2669 w 10000"/>
                <a:gd name="connsiteY115" fmla="*/ 5214 h 10000"/>
                <a:gd name="connsiteX116" fmla="*/ 1925 w 10000"/>
                <a:gd name="connsiteY116" fmla="*/ 4745 h 10000"/>
                <a:gd name="connsiteX117" fmla="*/ 1432 w 10000"/>
                <a:gd name="connsiteY117" fmla="*/ 4556 h 10000"/>
                <a:gd name="connsiteX118" fmla="*/ 1749 w 10000"/>
                <a:gd name="connsiteY118" fmla="*/ 4963 h 10000"/>
                <a:gd name="connsiteX119" fmla="*/ 1995 w 10000"/>
                <a:gd name="connsiteY119" fmla="*/ 5839 h 10000"/>
                <a:gd name="connsiteX120" fmla="*/ 2089 w 10000"/>
                <a:gd name="connsiteY120" fmla="*/ 6245 h 10000"/>
                <a:gd name="connsiteX121" fmla="*/ 2172 w 10000"/>
                <a:gd name="connsiteY121" fmla="*/ 6559 h 10000"/>
                <a:gd name="connsiteX122" fmla="*/ 2474 w 10000"/>
                <a:gd name="connsiteY122" fmla="*/ 7074 h 10000"/>
                <a:gd name="connsiteX123" fmla="*/ 2137 w 10000"/>
                <a:gd name="connsiteY123" fmla="*/ 6590 h 10000"/>
                <a:gd name="connsiteX124" fmla="*/ 1785 w 10000"/>
                <a:gd name="connsiteY124" fmla="*/ 5714 h 10000"/>
                <a:gd name="connsiteX125" fmla="*/ 1527 w 10000"/>
                <a:gd name="connsiteY125" fmla="*/ 4994 h 10000"/>
                <a:gd name="connsiteX126" fmla="*/ 696 w 10000"/>
                <a:gd name="connsiteY126" fmla="*/ 4400 h 10000"/>
                <a:gd name="connsiteX0" fmla="*/ 772 w 10076"/>
                <a:gd name="connsiteY0" fmla="*/ 4400 h 10000"/>
                <a:gd name="connsiteX1" fmla="*/ 76 w 10076"/>
                <a:gd name="connsiteY1" fmla="*/ 3430 h 10000"/>
                <a:gd name="connsiteX2" fmla="*/ 772 w 10076"/>
                <a:gd name="connsiteY2" fmla="*/ 3337 h 10000"/>
                <a:gd name="connsiteX3" fmla="*/ 1439 w 10076"/>
                <a:gd name="connsiteY3" fmla="*/ 2399 h 10000"/>
                <a:gd name="connsiteX4" fmla="*/ 2106 w 10076"/>
                <a:gd name="connsiteY4" fmla="*/ 1804 h 10000"/>
                <a:gd name="connsiteX5" fmla="*/ 2833 w 10076"/>
                <a:gd name="connsiteY5" fmla="*/ 1444 h 10000"/>
                <a:gd name="connsiteX6" fmla="*/ 3721 w 10076"/>
                <a:gd name="connsiteY6" fmla="*/ 1273 h 10000"/>
                <a:gd name="connsiteX7" fmla="*/ 4283 w 10076"/>
                <a:gd name="connsiteY7" fmla="*/ 1178 h 10000"/>
                <a:gd name="connsiteX8" fmla="*/ 5045 w 10076"/>
                <a:gd name="connsiteY8" fmla="*/ 881 h 10000"/>
                <a:gd name="connsiteX9" fmla="*/ 5237 w 10076"/>
                <a:gd name="connsiteY9" fmla="*/ 663 h 10000"/>
                <a:gd name="connsiteX10" fmla="*/ 5308 w 10076"/>
                <a:gd name="connsiteY10" fmla="*/ 6 h 10000"/>
                <a:gd name="connsiteX11" fmla="*/ 5377 w 10076"/>
                <a:gd name="connsiteY11" fmla="*/ 349 h 10000"/>
                <a:gd name="connsiteX12" fmla="*/ 5712 w 10076"/>
                <a:gd name="connsiteY12" fmla="*/ 366 h 10000"/>
                <a:gd name="connsiteX13" fmla="*/ 6061 w 10076"/>
                <a:gd name="connsiteY13" fmla="*/ 162 h 10000"/>
                <a:gd name="connsiteX14" fmla="*/ 5779 w 10076"/>
                <a:gd name="connsiteY14" fmla="*/ 490 h 10000"/>
                <a:gd name="connsiteX15" fmla="*/ 5536 w 10076"/>
                <a:gd name="connsiteY15" fmla="*/ 569 h 10000"/>
                <a:gd name="connsiteX16" fmla="*/ 5301 w 10076"/>
                <a:gd name="connsiteY16" fmla="*/ 960 h 10000"/>
                <a:gd name="connsiteX17" fmla="*/ 4633 w 10076"/>
                <a:gd name="connsiteY17" fmla="*/ 1273 h 10000"/>
                <a:gd name="connsiteX18" fmla="*/ 3651 w 10076"/>
                <a:gd name="connsiteY18" fmla="*/ 1492 h 10000"/>
                <a:gd name="connsiteX19" fmla="*/ 2740 w 10076"/>
                <a:gd name="connsiteY19" fmla="*/ 1741 h 10000"/>
                <a:gd name="connsiteX20" fmla="*/ 2001 w 10076"/>
                <a:gd name="connsiteY20" fmla="*/ 2273 h 10000"/>
                <a:gd name="connsiteX21" fmla="*/ 1549 w 10076"/>
                <a:gd name="connsiteY21" fmla="*/ 2899 h 10000"/>
                <a:gd name="connsiteX22" fmla="*/ 1264 w 10076"/>
                <a:gd name="connsiteY22" fmla="*/ 3430 h 10000"/>
                <a:gd name="connsiteX23" fmla="*/ 2178 w 10076"/>
                <a:gd name="connsiteY23" fmla="*/ 3305 h 10000"/>
                <a:gd name="connsiteX24" fmla="*/ 3721 w 10076"/>
                <a:gd name="connsiteY24" fmla="*/ 2962 h 10000"/>
                <a:gd name="connsiteX25" fmla="*/ 5430 w 10076"/>
                <a:gd name="connsiteY25" fmla="*/ 2680 h 10000"/>
                <a:gd name="connsiteX26" fmla="*/ 6079 w 10076"/>
                <a:gd name="connsiteY26" fmla="*/ 2383 h 10000"/>
                <a:gd name="connsiteX27" fmla="*/ 6495 w 10076"/>
                <a:gd name="connsiteY27" fmla="*/ 1898 h 10000"/>
                <a:gd name="connsiteX28" fmla="*/ 6880 w 10076"/>
                <a:gd name="connsiteY28" fmla="*/ 1335 h 10000"/>
                <a:gd name="connsiteX29" fmla="*/ 7020 w 10076"/>
                <a:gd name="connsiteY29" fmla="*/ 772 h 10000"/>
                <a:gd name="connsiteX30" fmla="*/ 7167 w 10076"/>
                <a:gd name="connsiteY30" fmla="*/ 1147 h 10000"/>
                <a:gd name="connsiteX31" fmla="*/ 7760 w 10076"/>
                <a:gd name="connsiteY31" fmla="*/ 1147 h 10000"/>
                <a:gd name="connsiteX32" fmla="*/ 7444 w 10076"/>
                <a:gd name="connsiteY32" fmla="*/ 1273 h 10000"/>
                <a:gd name="connsiteX33" fmla="*/ 7150 w 10076"/>
                <a:gd name="connsiteY33" fmla="*/ 1507 h 10000"/>
                <a:gd name="connsiteX34" fmla="*/ 6915 w 10076"/>
                <a:gd name="connsiteY34" fmla="*/ 1898 h 10000"/>
                <a:gd name="connsiteX35" fmla="*/ 6600 w 10076"/>
                <a:gd name="connsiteY35" fmla="*/ 2304 h 10000"/>
                <a:gd name="connsiteX36" fmla="*/ 6343 w 10076"/>
                <a:gd name="connsiteY36" fmla="*/ 2633 h 10000"/>
                <a:gd name="connsiteX37" fmla="*/ 6747 w 10076"/>
                <a:gd name="connsiteY37" fmla="*/ 2790 h 10000"/>
                <a:gd name="connsiteX38" fmla="*/ 7362 w 10076"/>
                <a:gd name="connsiteY38" fmla="*/ 2899 h 10000"/>
                <a:gd name="connsiteX39" fmla="*/ 7760 w 10076"/>
                <a:gd name="connsiteY39" fmla="*/ 2805 h 10000"/>
                <a:gd name="connsiteX40" fmla="*/ 8291 w 10076"/>
                <a:gd name="connsiteY40" fmla="*/ 2477 h 10000"/>
                <a:gd name="connsiteX41" fmla="*/ 9268 w 10076"/>
                <a:gd name="connsiteY41" fmla="*/ 2461 h 10000"/>
                <a:gd name="connsiteX42" fmla="*/ 8917 w 10076"/>
                <a:gd name="connsiteY42" fmla="*/ 2461 h 10000"/>
                <a:gd name="connsiteX43" fmla="*/ 8181 w 10076"/>
                <a:gd name="connsiteY43" fmla="*/ 2867 h 10000"/>
                <a:gd name="connsiteX44" fmla="*/ 7794 w 10076"/>
                <a:gd name="connsiteY44" fmla="*/ 3181 h 10000"/>
                <a:gd name="connsiteX45" fmla="*/ 7959 w 10076"/>
                <a:gd name="connsiteY45" fmla="*/ 3493 h 10000"/>
                <a:gd name="connsiteX46" fmla="*/ 8360 w 10076"/>
                <a:gd name="connsiteY46" fmla="*/ 3853 h 10000"/>
                <a:gd name="connsiteX47" fmla="*/ 8741 w 10076"/>
                <a:gd name="connsiteY47" fmla="*/ 4119 h 10000"/>
                <a:gd name="connsiteX48" fmla="*/ 8695 w 10076"/>
                <a:gd name="connsiteY48" fmla="*/ 4259 h 10000"/>
                <a:gd name="connsiteX49" fmla="*/ 8075 w 10076"/>
                <a:gd name="connsiteY49" fmla="*/ 3837 h 10000"/>
                <a:gd name="connsiteX50" fmla="*/ 7468 w 10076"/>
                <a:gd name="connsiteY50" fmla="*/ 3337 h 10000"/>
                <a:gd name="connsiteX51" fmla="*/ 6775 w 10076"/>
                <a:gd name="connsiteY51" fmla="*/ 3087 h 10000"/>
                <a:gd name="connsiteX52" fmla="*/ 6079 w 10076"/>
                <a:gd name="connsiteY52" fmla="*/ 2946 h 10000"/>
                <a:gd name="connsiteX53" fmla="*/ 5408 w 10076"/>
                <a:gd name="connsiteY53" fmla="*/ 2993 h 10000"/>
                <a:gd name="connsiteX54" fmla="*/ 3832 w 10076"/>
                <a:gd name="connsiteY54" fmla="*/ 3259 h 10000"/>
                <a:gd name="connsiteX55" fmla="*/ 3376 w 10076"/>
                <a:gd name="connsiteY55" fmla="*/ 3384 h 10000"/>
                <a:gd name="connsiteX56" fmla="*/ 3862 w 10076"/>
                <a:gd name="connsiteY56" fmla="*/ 3744 h 10000"/>
                <a:gd name="connsiteX57" fmla="*/ 4763 w 10076"/>
                <a:gd name="connsiteY57" fmla="*/ 4400 h 10000"/>
                <a:gd name="connsiteX58" fmla="*/ 5255 w 10076"/>
                <a:gd name="connsiteY58" fmla="*/ 4838 h 10000"/>
                <a:gd name="connsiteX59" fmla="*/ 6005 w 10076"/>
                <a:gd name="connsiteY59" fmla="*/ 5401 h 10000"/>
                <a:gd name="connsiteX60" fmla="*/ 7150 w 10076"/>
                <a:gd name="connsiteY60" fmla="*/ 5902 h 10000"/>
                <a:gd name="connsiteX61" fmla="*/ 7794 w 10076"/>
                <a:gd name="connsiteY61" fmla="*/ 6027 h 10000"/>
                <a:gd name="connsiteX62" fmla="*/ 8144 w 10076"/>
                <a:gd name="connsiteY62" fmla="*/ 5777 h 10000"/>
                <a:gd name="connsiteX63" fmla="*/ 8602 w 10076"/>
                <a:gd name="connsiteY63" fmla="*/ 5651 h 10000"/>
                <a:gd name="connsiteX64" fmla="*/ 9198 w 10076"/>
                <a:gd name="connsiteY64" fmla="*/ 5839 h 10000"/>
                <a:gd name="connsiteX65" fmla="*/ 8776 w 10076"/>
                <a:gd name="connsiteY65" fmla="*/ 5746 h 10000"/>
                <a:gd name="connsiteX66" fmla="*/ 8306 w 10076"/>
                <a:gd name="connsiteY66" fmla="*/ 5871 h 10000"/>
                <a:gd name="connsiteX67" fmla="*/ 8028 w 10076"/>
                <a:gd name="connsiteY67" fmla="*/ 6168 h 10000"/>
                <a:gd name="connsiteX68" fmla="*/ 8341 w 10076"/>
                <a:gd name="connsiteY68" fmla="*/ 6511 h 10000"/>
                <a:gd name="connsiteX69" fmla="*/ 8713 w 10076"/>
                <a:gd name="connsiteY69" fmla="*/ 6652 h 10000"/>
                <a:gd name="connsiteX70" fmla="*/ 9380 w 10076"/>
                <a:gd name="connsiteY70" fmla="*/ 6606 h 10000"/>
                <a:gd name="connsiteX71" fmla="*/ 10076 w 10076"/>
                <a:gd name="connsiteY71" fmla="*/ 6496 h 10000"/>
                <a:gd name="connsiteX72" fmla="*/ 9479 w 10076"/>
                <a:gd name="connsiteY72" fmla="*/ 6715 h 10000"/>
                <a:gd name="connsiteX73" fmla="*/ 8567 w 10076"/>
                <a:gd name="connsiteY73" fmla="*/ 6808 h 10000"/>
                <a:gd name="connsiteX74" fmla="*/ 8109 w 10076"/>
                <a:gd name="connsiteY74" fmla="*/ 6590 h 10000"/>
                <a:gd name="connsiteX75" fmla="*/ 7660 w 10076"/>
                <a:gd name="connsiteY75" fmla="*/ 6230 h 10000"/>
                <a:gd name="connsiteX76" fmla="*/ 6810 w 10076"/>
                <a:gd name="connsiteY76" fmla="*/ 5996 h 10000"/>
                <a:gd name="connsiteX77" fmla="*/ 5408 w 10076"/>
                <a:gd name="connsiteY77" fmla="*/ 5276 h 10000"/>
                <a:gd name="connsiteX78" fmla="*/ 4248 w 10076"/>
                <a:gd name="connsiteY78" fmla="*/ 4307 h 10000"/>
                <a:gd name="connsiteX79" fmla="*/ 3440 w 10076"/>
                <a:gd name="connsiteY79" fmla="*/ 3806 h 10000"/>
                <a:gd name="connsiteX80" fmla="*/ 2631 w 10076"/>
                <a:gd name="connsiteY80" fmla="*/ 3712 h 10000"/>
                <a:gd name="connsiteX81" fmla="*/ 1192 w 10076"/>
                <a:gd name="connsiteY81" fmla="*/ 4088 h 10000"/>
                <a:gd name="connsiteX82" fmla="*/ 1721 w 10076"/>
                <a:gd name="connsiteY82" fmla="*/ 4307 h 10000"/>
                <a:gd name="connsiteX83" fmla="*/ 3019 w 10076"/>
                <a:gd name="connsiteY83" fmla="*/ 5057 h 10000"/>
                <a:gd name="connsiteX84" fmla="*/ 3779 w 10076"/>
                <a:gd name="connsiteY84" fmla="*/ 5808 h 10000"/>
                <a:gd name="connsiteX85" fmla="*/ 4428 w 10076"/>
                <a:gd name="connsiteY85" fmla="*/ 6606 h 10000"/>
                <a:gd name="connsiteX86" fmla="*/ 5301 w 10076"/>
                <a:gd name="connsiteY86" fmla="*/ 7560 h 10000"/>
                <a:gd name="connsiteX87" fmla="*/ 6320 w 10076"/>
                <a:gd name="connsiteY87" fmla="*/ 8185 h 10000"/>
                <a:gd name="connsiteX88" fmla="*/ 7396 w 10076"/>
                <a:gd name="connsiteY88" fmla="*/ 8451 h 10000"/>
                <a:gd name="connsiteX89" fmla="*/ 8075 w 10076"/>
                <a:gd name="connsiteY89" fmla="*/ 9060 h 10000"/>
                <a:gd name="connsiteX90" fmla="*/ 8285 w 10076"/>
                <a:gd name="connsiteY90" fmla="*/ 9374 h 10000"/>
                <a:gd name="connsiteX91" fmla="*/ 8039 w 10076"/>
                <a:gd name="connsiteY91" fmla="*/ 9155 h 10000"/>
                <a:gd name="connsiteX92" fmla="*/ 7513 w 10076"/>
                <a:gd name="connsiteY92" fmla="*/ 8686 h 10000"/>
                <a:gd name="connsiteX93" fmla="*/ 6915 w 10076"/>
                <a:gd name="connsiteY93" fmla="*/ 8466 h 10000"/>
                <a:gd name="connsiteX94" fmla="*/ 6495 w 10076"/>
                <a:gd name="connsiteY94" fmla="*/ 8497 h 10000"/>
                <a:gd name="connsiteX95" fmla="*/ 6705 w 10076"/>
                <a:gd name="connsiteY95" fmla="*/ 8811 h 10000"/>
                <a:gd name="connsiteX96" fmla="*/ 6852 w 10076"/>
                <a:gd name="connsiteY96" fmla="*/ 9295 h 10000"/>
                <a:gd name="connsiteX97" fmla="*/ 6705 w 10076"/>
                <a:gd name="connsiteY97" fmla="*/ 9999 h 10000"/>
                <a:gd name="connsiteX98" fmla="*/ 6741 w 10076"/>
                <a:gd name="connsiteY98" fmla="*/ 9467 h 10000"/>
                <a:gd name="connsiteX99" fmla="*/ 6623 w 10076"/>
                <a:gd name="connsiteY99" fmla="*/ 8983 h 10000"/>
                <a:gd name="connsiteX100" fmla="*/ 6221 w 10076"/>
                <a:gd name="connsiteY100" fmla="*/ 9014 h 10000"/>
                <a:gd name="connsiteX101" fmla="*/ 5990 w 10076"/>
                <a:gd name="connsiteY101" fmla="*/ 9311 h 10000"/>
                <a:gd name="connsiteX102" fmla="*/ 6465 w 10076"/>
                <a:gd name="connsiteY102" fmla="*/ 8842 h 10000"/>
                <a:gd name="connsiteX103" fmla="*/ 6320 w 10076"/>
                <a:gd name="connsiteY103" fmla="*/ 8654 h 10000"/>
                <a:gd name="connsiteX104" fmla="*/ 6097 w 10076"/>
                <a:gd name="connsiteY104" fmla="*/ 8310 h 10000"/>
                <a:gd name="connsiteX105" fmla="*/ 5827 w 10076"/>
                <a:gd name="connsiteY105" fmla="*/ 8185 h 10000"/>
                <a:gd name="connsiteX106" fmla="*/ 5967 w 10076"/>
                <a:gd name="connsiteY106" fmla="*/ 8529 h 10000"/>
                <a:gd name="connsiteX107" fmla="*/ 5756 w 10076"/>
                <a:gd name="connsiteY107" fmla="*/ 9374 h 10000"/>
                <a:gd name="connsiteX108" fmla="*/ 5442 w 10076"/>
                <a:gd name="connsiteY108" fmla="*/ 9561 h 10000"/>
                <a:gd name="connsiteX109" fmla="*/ 5689 w 10076"/>
                <a:gd name="connsiteY109" fmla="*/ 9217 h 10000"/>
                <a:gd name="connsiteX110" fmla="*/ 5763 w 10076"/>
                <a:gd name="connsiteY110" fmla="*/ 8513 h 10000"/>
                <a:gd name="connsiteX111" fmla="*/ 5197 w 10076"/>
                <a:gd name="connsiteY111" fmla="*/ 7716 h 10000"/>
                <a:gd name="connsiteX112" fmla="*/ 4676 w 10076"/>
                <a:gd name="connsiteY112" fmla="*/ 7215 h 10000"/>
                <a:gd name="connsiteX113" fmla="*/ 3885 w 10076"/>
                <a:gd name="connsiteY113" fmla="*/ 6324 h 10000"/>
                <a:gd name="connsiteX114" fmla="*/ 3376 w 10076"/>
                <a:gd name="connsiteY114" fmla="*/ 5777 h 10000"/>
                <a:gd name="connsiteX115" fmla="*/ 2745 w 10076"/>
                <a:gd name="connsiteY115" fmla="*/ 5214 h 10000"/>
                <a:gd name="connsiteX116" fmla="*/ 2001 w 10076"/>
                <a:gd name="connsiteY116" fmla="*/ 4745 h 10000"/>
                <a:gd name="connsiteX117" fmla="*/ 1508 w 10076"/>
                <a:gd name="connsiteY117" fmla="*/ 4556 h 10000"/>
                <a:gd name="connsiteX118" fmla="*/ 1825 w 10076"/>
                <a:gd name="connsiteY118" fmla="*/ 4963 h 10000"/>
                <a:gd name="connsiteX119" fmla="*/ 2071 w 10076"/>
                <a:gd name="connsiteY119" fmla="*/ 5839 h 10000"/>
                <a:gd name="connsiteX120" fmla="*/ 2165 w 10076"/>
                <a:gd name="connsiteY120" fmla="*/ 6245 h 10000"/>
                <a:gd name="connsiteX121" fmla="*/ 2248 w 10076"/>
                <a:gd name="connsiteY121" fmla="*/ 6559 h 10000"/>
                <a:gd name="connsiteX122" fmla="*/ 2550 w 10076"/>
                <a:gd name="connsiteY122" fmla="*/ 7074 h 10000"/>
                <a:gd name="connsiteX123" fmla="*/ 2213 w 10076"/>
                <a:gd name="connsiteY123" fmla="*/ 6590 h 10000"/>
                <a:gd name="connsiteX124" fmla="*/ 1861 w 10076"/>
                <a:gd name="connsiteY124" fmla="*/ 5714 h 10000"/>
                <a:gd name="connsiteX125" fmla="*/ 1603 w 10076"/>
                <a:gd name="connsiteY125" fmla="*/ 4994 h 10000"/>
                <a:gd name="connsiteX126" fmla="*/ 772 w 10076"/>
                <a:gd name="connsiteY126" fmla="*/ 4400 h 10000"/>
                <a:gd name="connsiteX0" fmla="*/ 772 w 10076"/>
                <a:gd name="connsiteY0" fmla="*/ 4400 h 10000"/>
                <a:gd name="connsiteX1" fmla="*/ 76 w 10076"/>
                <a:gd name="connsiteY1" fmla="*/ 3430 h 10000"/>
                <a:gd name="connsiteX2" fmla="*/ 772 w 10076"/>
                <a:gd name="connsiteY2" fmla="*/ 3337 h 10000"/>
                <a:gd name="connsiteX3" fmla="*/ 1439 w 10076"/>
                <a:gd name="connsiteY3" fmla="*/ 2399 h 10000"/>
                <a:gd name="connsiteX4" fmla="*/ 2106 w 10076"/>
                <a:gd name="connsiteY4" fmla="*/ 1804 h 10000"/>
                <a:gd name="connsiteX5" fmla="*/ 2833 w 10076"/>
                <a:gd name="connsiteY5" fmla="*/ 1444 h 10000"/>
                <a:gd name="connsiteX6" fmla="*/ 3721 w 10076"/>
                <a:gd name="connsiteY6" fmla="*/ 1273 h 10000"/>
                <a:gd name="connsiteX7" fmla="*/ 4283 w 10076"/>
                <a:gd name="connsiteY7" fmla="*/ 1178 h 10000"/>
                <a:gd name="connsiteX8" fmla="*/ 5045 w 10076"/>
                <a:gd name="connsiteY8" fmla="*/ 881 h 10000"/>
                <a:gd name="connsiteX9" fmla="*/ 5237 w 10076"/>
                <a:gd name="connsiteY9" fmla="*/ 663 h 10000"/>
                <a:gd name="connsiteX10" fmla="*/ 5308 w 10076"/>
                <a:gd name="connsiteY10" fmla="*/ 6 h 10000"/>
                <a:gd name="connsiteX11" fmla="*/ 5377 w 10076"/>
                <a:gd name="connsiteY11" fmla="*/ 349 h 10000"/>
                <a:gd name="connsiteX12" fmla="*/ 5712 w 10076"/>
                <a:gd name="connsiteY12" fmla="*/ 366 h 10000"/>
                <a:gd name="connsiteX13" fmla="*/ 6061 w 10076"/>
                <a:gd name="connsiteY13" fmla="*/ 162 h 10000"/>
                <a:gd name="connsiteX14" fmla="*/ 5779 w 10076"/>
                <a:gd name="connsiteY14" fmla="*/ 490 h 10000"/>
                <a:gd name="connsiteX15" fmla="*/ 5536 w 10076"/>
                <a:gd name="connsiteY15" fmla="*/ 569 h 10000"/>
                <a:gd name="connsiteX16" fmla="*/ 5301 w 10076"/>
                <a:gd name="connsiteY16" fmla="*/ 960 h 10000"/>
                <a:gd name="connsiteX17" fmla="*/ 4633 w 10076"/>
                <a:gd name="connsiteY17" fmla="*/ 1273 h 10000"/>
                <a:gd name="connsiteX18" fmla="*/ 3651 w 10076"/>
                <a:gd name="connsiteY18" fmla="*/ 1492 h 10000"/>
                <a:gd name="connsiteX19" fmla="*/ 2740 w 10076"/>
                <a:gd name="connsiteY19" fmla="*/ 1741 h 10000"/>
                <a:gd name="connsiteX20" fmla="*/ 2001 w 10076"/>
                <a:gd name="connsiteY20" fmla="*/ 2273 h 10000"/>
                <a:gd name="connsiteX21" fmla="*/ 1549 w 10076"/>
                <a:gd name="connsiteY21" fmla="*/ 2899 h 10000"/>
                <a:gd name="connsiteX22" fmla="*/ 1264 w 10076"/>
                <a:gd name="connsiteY22" fmla="*/ 3430 h 10000"/>
                <a:gd name="connsiteX23" fmla="*/ 2178 w 10076"/>
                <a:gd name="connsiteY23" fmla="*/ 3305 h 10000"/>
                <a:gd name="connsiteX24" fmla="*/ 3721 w 10076"/>
                <a:gd name="connsiteY24" fmla="*/ 2962 h 10000"/>
                <a:gd name="connsiteX25" fmla="*/ 5430 w 10076"/>
                <a:gd name="connsiteY25" fmla="*/ 2680 h 10000"/>
                <a:gd name="connsiteX26" fmla="*/ 6079 w 10076"/>
                <a:gd name="connsiteY26" fmla="*/ 2383 h 10000"/>
                <a:gd name="connsiteX27" fmla="*/ 6495 w 10076"/>
                <a:gd name="connsiteY27" fmla="*/ 1898 h 10000"/>
                <a:gd name="connsiteX28" fmla="*/ 6880 w 10076"/>
                <a:gd name="connsiteY28" fmla="*/ 1335 h 10000"/>
                <a:gd name="connsiteX29" fmla="*/ 7020 w 10076"/>
                <a:gd name="connsiteY29" fmla="*/ 772 h 10000"/>
                <a:gd name="connsiteX30" fmla="*/ 7167 w 10076"/>
                <a:gd name="connsiteY30" fmla="*/ 1147 h 10000"/>
                <a:gd name="connsiteX31" fmla="*/ 7760 w 10076"/>
                <a:gd name="connsiteY31" fmla="*/ 1147 h 10000"/>
                <a:gd name="connsiteX32" fmla="*/ 7444 w 10076"/>
                <a:gd name="connsiteY32" fmla="*/ 1273 h 10000"/>
                <a:gd name="connsiteX33" fmla="*/ 7150 w 10076"/>
                <a:gd name="connsiteY33" fmla="*/ 1507 h 10000"/>
                <a:gd name="connsiteX34" fmla="*/ 6915 w 10076"/>
                <a:gd name="connsiteY34" fmla="*/ 1898 h 10000"/>
                <a:gd name="connsiteX35" fmla="*/ 6600 w 10076"/>
                <a:gd name="connsiteY35" fmla="*/ 2304 h 10000"/>
                <a:gd name="connsiteX36" fmla="*/ 6343 w 10076"/>
                <a:gd name="connsiteY36" fmla="*/ 2633 h 10000"/>
                <a:gd name="connsiteX37" fmla="*/ 6747 w 10076"/>
                <a:gd name="connsiteY37" fmla="*/ 2790 h 10000"/>
                <a:gd name="connsiteX38" fmla="*/ 7362 w 10076"/>
                <a:gd name="connsiteY38" fmla="*/ 2899 h 10000"/>
                <a:gd name="connsiteX39" fmla="*/ 7760 w 10076"/>
                <a:gd name="connsiteY39" fmla="*/ 2805 h 10000"/>
                <a:gd name="connsiteX40" fmla="*/ 8291 w 10076"/>
                <a:gd name="connsiteY40" fmla="*/ 2477 h 10000"/>
                <a:gd name="connsiteX41" fmla="*/ 9268 w 10076"/>
                <a:gd name="connsiteY41" fmla="*/ 2461 h 10000"/>
                <a:gd name="connsiteX42" fmla="*/ 8917 w 10076"/>
                <a:gd name="connsiteY42" fmla="*/ 2461 h 10000"/>
                <a:gd name="connsiteX43" fmla="*/ 8181 w 10076"/>
                <a:gd name="connsiteY43" fmla="*/ 2867 h 10000"/>
                <a:gd name="connsiteX44" fmla="*/ 7794 w 10076"/>
                <a:gd name="connsiteY44" fmla="*/ 3181 h 10000"/>
                <a:gd name="connsiteX45" fmla="*/ 7959 w 10076"/>
                <a:gd name="connsiteY45" fmla="*/ 3493 h 10000"/>
                <a:gd name="connsiteX46" fmla="*/ 8360 w 10076"/>
                <a:gd name="connsiteY46" fmla="*/ 3853 h 10000"/>
                <a:gd name="connsiteX47" fmla="*/ 8741 w 10076"/>
                <a:gd name="connsiteY47" fmla="*/ 4119 h 10000"/>
                <a:gd name="connsiteX48" fmla="*/ 8695 w 10076"/>
                <a:gd name="connsiteY48" fmla="*/ 4259 h 10000"/>
                <a:gd name="connsiteX49" fmla="*/ 8075 w 10076"/>
                <a:gd name="connsiteY49" fmla="*/ 3837 h 10000"/>
                <a:gd name="connsiteX50" fmla="*/ 7468 w 10076"/>
                <a:gd name="connsiteY50" fmla="*/ 3337 h 10000"/>
                <a:gd name="connsiteX51" fmla="*/ 6775 w 10076"/>
                <a:gd name="connsiteY51" fmla="*/ 3087 h 10000"/>
                <a:gd name="connsiteX52" fmla="*/ 6079 w 10076"/>
                <a:gd name="connsiteY52" fmla="*/ 2946 h 10000"/>
                <a:gd name="connsiteX53" fmla="*/ 5408 w 10076"/>
                <a:gd name="connsiteY53" fmla="*/ 2993 h 10000"/>
                <a:gd name="connsiteX54" fmla="*/ 3832 w 10076"/>
                <a:gd name="connsiteY54" fmla="*/ 3259 h 10000"/>
                <a:gd name="connsiteX55" fmla="*/ 3376 w 10076"/>
                <a:gd name="connsiteY55" fmla="*/ 3384 h 10000"/>
                <a:gd name="connsiteX56" fmla="*/ 3862 w 10076"/>
                <a:gd name="connsiteY56" fmla="*/ 3744 h 10000"/>
                <a:gd name="connsiteX57" fmla="*/ 4763 w 10076"/>
                <a:gd name="connsiteY57" fmla="*/ 4400 h 10000"/>
                <a:gd name="connsiteX58" fmla="*/ 5255 w 10076"/>
                <a:gd name="connsiteY58" fmla="*/ 4838 h 10000"/>
                <a:gd name="connsiteX59" fmla="*/ 6005 w 10076"/>
                <a:gd name="connsiteY59" fmla="*/ 5401 h 10000"/>
                <a:gd name="connsiteX60" fmla="*/ 7150 w 10076"/>
                <a:gd name="connsiteY60" fmla="*/ 5902 h 10000"/>
                <a:gd name="connsiteX61" fmla="*/ 7794 w 10076"/>
                <a:gd name="connsiteY61" fmla="*/ 6027 h 10000"/>
                <a:gd name="connsiteX62" fmla="*/ 8144 w 10076"/>
                <a:gd name="connsiteY62" fmla="*/ 5777 h 10000"/>
                <a:gd name="connsiteX63" fmla="*/ 8602 w 10076"/>
                <a:gd name="connsiteY63" fmla="*/ 5651 h 10000"/>
                <a:gd name="connsiteX64" fmla="*/ 9198 w 10076"/>
                <a:gd name="connsiteY64" fmla="*/ 5839 h 10000"/>
                <a:gd name="connsiteX65" fmla="*/ 8776 w 10076"/>
                <a:gd name="connsiteY65" fmla="*/ 5746 h 10000"/>
                <a:gd name="connsiteX66" fmla="*/ 8306 w 10076"/>
                <a:gd name="connsiteY66" fmla="*/ 5871 h 10000"/>
                <a:gd name="connsiteX67" fmla="*/ 8028 w 10076"/>
                <a:gd name="connsiteY67" fmla="*/ 6168 h 10000"/>
                <a:gd name="connsiteX68" fmla="*/ 8341 w 10076"/>
                <a:gd name="connsiteY68" fmla="*/ 6511 h 10000"/>
                <a:gd name="connsiteX69" fmla="*/ 8713 w 10076"/>
                <a:gd name="connsiteY69" fmla="*/ 6652 h 10000"/>
                <a:gd name="connsiteX70" fmla="*/ 9380 w 10076"/>
                <a:gd name="connsiteY70" fmla="*/ 6606 h 10000"/>
                <a:gd name="connsiteX71" fmla="*/ 10076 w 10076"/>
                <a:gd name="connsiteY71" fmla="*/ 6496 h 10000"/>
                <a:gd name="connsiteX72" fmla="*/ 9479 w 10076"/>
                <a:gd name="connsiteY72" fmla="*/ 6715 h 10000"/>
                <a:gd name="connsiteX73" fmla="*/ 8567 w 10076"/>
                <a:gd name="connsiteY73" fmla="*/ 6808 h 10000"/>
                <a:gd name="connsiteX74" fmla="*/ 8109 w 10076"/>
                <a:gd name="connsiteY74" fmla="*/ 6590 h 10000"/>
                <a:gd name="connsiteX75" fmla="*/ 7660 w 10076"/>
                <a:gd name="connsiteY75" fmla="*/ 6230 h 10000"/>
                <a:gd name="connsiteX76" fmla="*/ 6810 w 10076"/>
                <a:gd name="connsiteY76" fmla="*/ 5996 h 10000"/>
                <a:gd name="connsiteX77" fmla="*/ 5408 w 10076"/>
                <a:gd name="connsiteY77" fmla="*/ 5276 h 10000"/>
                <a:gd name="connsiteX78" fmla="*/ 4248 w 10076"/>
                <a:gd name="connsiteY78" fmla="*/ 4307 h 10000"/>
                <a:gd name="connsiteX79" fmla="*/ 3440 w 10076"/>
                <a:gd name="connsiteY79" fmla="*/ 3806 h 10000"/>
                <a:gd name="connsiteX80" fmla="*/ 2631 w 10076"/>
                <a:gd name="connsiteY80" fmla="*/ 3712 h 10000"/>
                <a:gd name="connsiteX81" fmla="*/ 1192 w 10076"/>
                <a:gd name="connsiteY81" fmla="*/ 4088 h 10000"/>
                <a:gd name="connsiteX82" fmla="*/ 1721 w 10076"/>
                <a:gd name="connsiteY82" fmla="*/ 4307 h 10000"/>
                <a:gd name="connsiteX83" fmla="*/ 3019 w 10076"/>
                <a:gd name="connsiteY83" fmla="*/ 5057 h 10000"/>
                <a:gd name="connsiteX84" fmla="*/ 3779 w 10076"/>
                <a:gd name="connsiteY84" fmla="*/ 5808 h 10000"/>
                <a:gd name="connsiteX85" fmla="*/ 4428 w 10076"/>
                <a:gd name="connsiteY85" fmla="*/ 6606 h 10000"/>
                <a:gd name="connsiteX86" fmla="*/ 5301 w 10076"/>
                <a:gd name="connsiteY86" fmla="*/ 7560 h 10000"/>
                <a:gd name="connsiteX87" fmla="*/ 6320 w 10076"/>
                <a:gd name="connsiteY87" fmla="*/ 8185 h 10000"/>
                <a:gd name="connsiteX88" fmla="*/ 7396 w 10076"/>
                <a:gd name="connsiteY88" fmla="*/ 8451 h 10000"/>
                <a:gd name="connsiteX89" fmla="*/ 8075 w 10076"/>
                <a:gd name="connsiteY89" fmla="*/ 9060 h 10000"/>
                <a:gd name="connsiteX90" fmla="*/ 8285 w 10076"/>
                <a:gd name="connsiteY90" fmla="*/ 9374 h 10000"/>
                <a:gd name="connsiteX91" fmla="*/ 8039 w 10076"/>
                <a:gd name="connsiteY91" fmla="*/ 9155 h 10000"/>
                <a:gd name="connsiteX92" fmla="*/ 7513 w 10076"/>
                <a:gd name="connsiteY92" fmla="*/ 8686 h 10000"/>
                <a:gd name="connsiteX93" fmla="*/ 6915 w 10076"/>
                <a:gd name="connsiteY93" fmla="*/ 8466 h 10000"/>
                <a:gd name="connsiteX94" fmla="*/ 6495 w 10076"/>
                <a:gd name="connsiteY94" fmla="*/ 8497 h 10000"/>
                <a:gd name="connsiteX95" fmla="*/ 6705 w 10076"/>
                <a:gd name="connsiteY95" fmla="*/ 8811 h 10000"/>
                <a:gd name="connsiteX96" fmla="*/ 6852 w 10076"/>
                <a:gd name="connsiteY96" fmla="*/ 9295 h 10000"/>
                <a:gd name="connsiteX97" fmla="*/ 6705 w 10076"/>
                <a:gd name="connsiteY97" fmla="*/ 9999 h 10000"/>
                <a:gd name="connsiteX98" fmla="*/ 6741 w 10076"/>
                <a:gd name="connsiteY98" fmla="*/ 9467 h 10000"/>
                <a:gd name="connsiteX99" fmla="*/ 6623 w 10076"/>
                <a:gd name="connsiteY99" fmla="*/ 8983 h 10000"/>
                <a:gd name="connsiteX100" fmla="*/ 6221 w 10076"/>
                <a:gd name="connsiteY100" fmla="*/ 9014 h 10000"/>
                <a:gd name="connsiteX101" fmla="*/ 5990 w 10076"/>
                <a:gd name="connsiteY101" fmla="*/ 9311 h 10000"/>
                <a:gd name="connsiteX102" fmla="*/ 6465 w 10076"/>
                <a:gd name="connsiteY102" fmla="*/ 8842 h 10000"/>
                <a:gd name="connsiteX103" fmla="*/ 6320 w 10076"/>
                <a:gd name="connsiteY103" fmla="*/ 8654 h 10000"/>
                <a:gd name="connsiteX104" fmla="*/ 6097 w 10076"/>
                <a:gd name="connsiteY104" fmla="*/ 8310 h 10000"/>
                <a:gd name="connsiteX105" fmla="*/ 5827 w 10076"/>
                <a:gd name="connsiteY105" fmla="*/ 8185 h 10000"/>
                <a:gd name="connsiteX106" fmla="*/ 5967 w 10076"/>
                <a:gd name="connsiteY106" fmla="*/ 8529 h 10000"/>
                <a:gd name="connsiteX107" fmla="*/ 5756 w 10076"/>
                <a:gd name="connsiteY107" fmla="*/ 9374 h 10000"/>
                <a:gd name="connsiteX108" fmla="*/ 5442 w 10076"/>
                <a:gd name="connsiteY108" fmla="*/ 9561 h 10000"/>
                <a:gd name="connsiteX109" fmla="*/ 5689 w 10076"/>
                <a:gd name="connsiteY109" fmla="*/ 9217 h 10000"/>
                <a:gd name="connsiteX110" fmla="*/ 5763 w 10076"/>
                <a:gd name="connsiteY110" fmla="*/ 8513 h 10000"/>
                <a:gd name="connsiteX111" fmla="*/ 5197 w 10076"/>
                <a:gd name="connsiteY111" fmla="*/ 7716 h 10000"/>
                <a:gd name="connsiteX112" fmla="*/ 4676 w 10076"/>
                <a:gd name="connsiteY112" fmla="*/ 7215 h 10000"/>
                <a:gd name="connsiteX113" fmla="*/ 3885 w 10076"/>
                <a:gd name="connsiteY113" fmla="*/ 6324 h 10000"/>
                <a:gd name="connsiteX114" fmla="*/ 3376 w 10076"/>
                <a:gd name="connsiteY114" fmla="*/ 5777 h 10000"/>
                <a:gd name="connsiteX115" fmla="*/ 2745 w 10076"/>
                <a:gd name="connsiteY115" fmla="*/ 5214 h 10000"/>
                <a:gd name="connsiteX116" fmla="*/ 2001 w 10076"/>
                <a:gd name="connsiteY116" fmla="*/ 4745 h 10000"/>
                <a:gd name="connsiteX117" fmla="*/ 1508 w 10076"/>
                <a:gd name="connsiteY117" fmla="*/ 4556 h 10000"/>
                <a:gd name="connsiteX118" fmla="*/ 1825 w 10076"/>
                <a:gd name="connsiteY118" fmla="*/ 4963 h 10000"/>
                <a:gd name="connsiteX119" fmla="*/ 2071 w 10076"/>
                <a:gd name="connsiteY119" fmla="*/ 5839 h 10000"/>
                <a:gd name="connsiteX120" fmla="*/ 2165 w 10076"/>
                <a:gd name="connsiteY120" fmla="*/ 6245 h 10000"/>
                <a:gd name="connsiteX121" fmla="*/ 2248 w 10076"/>
                <a:gd name="connsiteY121" fmla="*/ 6559 h 10000"/>
                <a:gd name="connsiteX122" fmla="*/ 2550 w 10076"/>
                <a:gd name="connsiteY122" fmla="*/ 7074 h 10000"/>
                <a:gd name="connsiteX123" fmla="*/ 2213 w 10076"/>
                <a:gd name="connsiteY123" fmla="*/ 6590 h 10000"/>
                <a:gd name="connsiteX124" fmla="*/ 1861 w 10076"/>
                <a:gd name="connsiteY124" fmla="*/ 5714 h 10000"/>
                <a:gd name="connsiteX125" fmla="*/ 1603 w 10076"/>
                <a:gd name="connsiteY125" fmla="*/ 4994 h 10000"/>
                <a:gd name="connsiteX126" fmla="*/ 772 w 10076"/>
                <a:gd name="connsiteY126" fmla="*/ 4400 h 10000"/>
                <a:gd name="connsiteX0" fmla="*/ 772 w 10076"/>
                <a:gd name="connsiteY0" fmla="*/ 4400 h 10000"/>
                <a:gd name="connsiteX1" fmla="*/ 76 w 10076"/>
                <a:gd name="connsiteY1" fmla="*/ 3430 h 10000"/>
                <a:gd name="connsiteX2" fmla="*/ 772 w 10076"/>
                <a:gd name="connsiteY2" fmla="*/ 3337 h 10000"/>
                <a:gd name="connsiteX3" fmla="*/ 1439 w 10076"/>
                <a:gd name="connsiteY3" fmla="*/ 2399 h 10000"/>
                <a:gd name="connsiteX4" fmla="*/ 2106 w 10076"/>
                <a:gd name="connsiteY4" fmla="*/ 1804 h 10000"/>
                <a:gd name="connsiteX5" fmla="*/ 2833 w 10076"/>
                <a:gd name="connsiteY5" fmla="*/ 1444 h 10000"/>
                <a:gd name="connsiteX6" fmla="*/ 3721 w 10076"/>
                <a:gd name="connsiteY6" fmla="*/ 1273 h 10000"/>
                <a:gd name="connsiteX7" fmla="*/ 4283 w 10076"/>
                <a:gd name="connsiteY7" fmla="*/ 1178 h 10000"/>
                <a:gd name="connsiteX8" fmla="*/ 5045 w 10076"/>
                <a:gd name="connsiteY8" fmla="*/ 881 h 10000"/>
                <a:gd name="connsiteX9" fmla="*/ 5237 w 10076"/>
                <a:gd name="connsiteY9" fmla="*/ 663 h 10000"/>
                <a:gd name="connsiteX10" fmla="*/ 5308 w 10076"/>
                <a:gd name="connsiteY10" fmla="*/ 6 h 10000"/>
                <a:gd name="connsiteX11" fmla="*/ 5377 w 10076"/>
                <a:gd name="connsiteY11" fmla="*/ 349 h 10000"/>
                <a:gd name="connsiteX12" fmla="*/ 5712 w 10076"/>
                <a:gd name="connsiteY12" fmla="*/ 366 h 10000"/>
                <a:gd name="connsiteX13" fmla="*/ 6061 w 10076"/>
                <a:gd name="connsiteY13" fmla="*/ 162 h 10000"/>
                <a:gd name="connsiteX14" fmla="*/ 5779 w 10076"/>
                <a:gd name="connsiteY14" fmla="*/ 490 h 10000"/>
                <a:gd name="connsiteX15" fmla="*/ 5536 w 10076"/>
                <a:gd name="connsiteY15" fmla="*/ 569 h 10000"/>
                <a:gd name="connsiteX16" fmla="*/ 5301 w 10076"/>
                <a:gd name="connsiteY16" fmla="*/ 960 h 10000"/>
                <a:gd name="connsiteX17" fmla="*/ 4633 w 10076"/>
                <a:gd name="connsiteY17" fmla="*/ 1273 h 10000"/>
                <a:gd name="connsiteX18" fmla="*/ 3651 w 10076"/>
                <a:gd name="connsiteY18" fmla="*/ 1492 h 10000"/>
                <a:gd name="connsiteX19" fmla="*/ 2740 w 10076"/>
                <a:gd name="connsiteY19" fmla="*/ 1741 h 10000"/>
                <a:gd name="connsiteX20" fmla="*/ 2001 w 10076"/>
                <a:gd name="connsiteY20" fmla="*/ 2273 h 10000"/>
                <a:gd name="connsiteX21" fmla="*/ 1549 w 10076"/>
                <a:gd name="connsiteY21" fmla="*/ 2899 h 10000"/>
                <a:gd name="connsiteX22" fmla="*/ 1264 w 10076"/>
                <a:gd name="connsiteY22" fmla="*/ 3430 h 10000"/>
                <a:gd name="connsiteX23" fmla="*/ 2178 w 10076"/>
                <a:gd name="connsiteY23" fmla="*/ 3305 h 10000"/>
                <a:gd name="connsiteX24" fmla="*/ 3721 w 10076"/>
                <a:gd name="connsiteY24" fmla="*/ 2962 h 10000"/>
                <a:gd name="connsiteX25" fmla="*/ 5430 w 10076"/>
                <a:gd name="connsiteY25" fmla="*/ 2680 h 10000"/>
                <a:gd name="connsiteX26" fmla="*/ 6079 w 10076"/>
                <a:gd name="connsiteY26" fmla="*/ 2383 h 10000"/>
                <a:gd name="connsiteX27" fmla="*/ 6495 w 10076"/>
                <a:gd name="connsiteY27" fmla="*/ 1898 h 10000"/>
                <a:gd name="connsiteX28" fmla="*/ 6880 w 10076"/>
                <a:gd name="connsiteY28" fmla="*/ 1335 h 10000"/>
                <a:gd name="connsiteX29" fmla="*/ 7020 w 10076"/>
                <a:gd name="connsiteY29" fmla="*/ 772 h 10000"/>
                <a:gd name="connsiteX30" fmla="*/ 7167 w 10076"/>
                <a:gd name="connsiteY30" fmla="*/ 1147 h 10000"/>
                <a:gd name="connsiteX31" fmla="*/ 7760 w 10076"/>
                <a:gd name="connsiteY31" fmla="*/ 1147 h 10000"/>
                <a:gd name="connsiteX32" fmla="*/ 7444 w 10076"/>
                <a:gd name="connsiteY32" fmla="*/ 1273 h 10000"/>
                <a:gd name="connsiteX33" fmla="*/ 7150 w 10076"/>
                <a:gd name="connsiteY33" fmla="*/ 1507 h 10000"/>
                <a:gd name="connsiteX34" fmla="*/ 6915 w 10076"/>
                <a:gd name="connsiteY34" fmla="*/ 1898 h 10000"/>
                <a:gd name="connsiteX35" fmla="*/ 6600 w 10076"/>
                <a:gd name="connsiteY35" fmla="*/ 2304 h 10000"/>
                <a:gd name="connsiteX36" fmla="*/ 6343 w 10076"/>
                <a:gd name="connsiteY36" fmla="*/ 2633 h 10000"/>
                <a:gd name="connsiteX37" fmla="*/ 6747 w 10076"/>
                <a:gd name="connsiteY37" fmla="*/ 2790 h 10000"/>
                <a:gd name="connsiteX38" fmla="*/ 7362 w 10076"/>
                <a:gd name="connsiteY38" fmla="*/ 2899 h 10000"/>
                <a:gd name="connsiteX39" fmla="*/ 7760 w 10076"/>
                <a:gd name="connsiteY39" fmla="*/ 2805 h 10000"/>
                <a:gd name="connsiteX40" fmla="*/ 8291 w 10076"/>
                <a:gd name="connsiteY40" fmla="*/ 2477 h 10000"/>
                <a:gd name="connsiteX41" fmla="*/ 9268 w 10076"/>
                <a:gd name="connsiteY41" fmla="*/ 2461 h 10000"/>
                <a:gd name="connsiteX42" fmla="*/ 8917 w 10076"/>
                <a:gd name="connsiteY42" fmla="*/ 2461 h 10000"/>
                <a:gd name="connsiteX43" fmla="*/ 8181 w 10076"/>
                <a:gd name="connsiteY43" fmla="*/ 2867 h 10000"/>
                <a:gd name="connsiteX44" fmla="*/ 7794 w 10076"/>
                <a:gd name="connsiteY44" fmla="*/ 3181 h 10000"/>
                <a:gd name="connsiteX45" fmla="*/ 7959 w 10076"/>
                <a:gd name="connsiteY45" fmla="*/ 3493 h 10000"/>
                <a:gd name="connsiteX46" fmla="*/ 8360 w 10076"/>
                <a:gd name="connsiteY46" fmla="*/ 3853 h 10000"/>
                <a:gd name="connsiteX47" fmla="*/ 8741 w 10076"/>
                <a:gd name="connsiteY47" fmla="*/ 4119 h 10000"/>
                <a:gd name="connsiteX48" fmla="*/ 8695 w 10076"/>
                <a:gd name="connsiteY48" fmla="*/ 4259 h 10000"/>
                <a:gd name="connsiteX49" fmla="*/ 8075 w 10076"/>
                <a:gd name="connsiteY49" fmla="*/ 3837 h 10000"/>
                <a:gd name="connsiteX50" fmla="*/ 7468 w 10076"/>
                <a:gd name="connsiteY50" fmla="*/ 3337 h 10000"/>
                <a:gd name="connsiteX51" fmla="*/ 6775 w 10076"/>
                <a:gd name="connsiteY51" fmla="*/ 3087 h 10000"/>
                <a:gd name="connsiteX52" fmla="*/ 6079 w 10076"/>
                <a:gd name="connsiteY52" fmla="*/ 2946 h 10000"/>
                <a:gd name="connsiteX53" fmla="*/ 5408 w 10076"/>
                <a:gd name="connsiteY53" fmla="*/ 2993 h 10000"/>
                <a:gd name="connsiteX54" fmla="*/ 3832 w 10076"/>
                <a:gd name="connsiteY54" fmla="*/ 3259 h 10000"/>
                <a:gd name="connsiteX55" fmla="*/ 3376 w 10076"/>
                <a:gd name="connsiteY55" fmla="*/ 3384 h 10000"/>
                <a:gd name="connsiteX56" fmla="*/ 3862 w 10076"/>
                <a:gd name="connsiteY56" fmla="*/ 3744 h 10000"/>
                <a:gd name="connsiteX57" fmla="*/ 4763 w 10076"/>
                <a:gd name="connsiteY57" fmla="*/ 4400 h 10000"/>
                <a:gd name="connsiteX58" fmla="*/ 5255 w 10076"/>
                <a:gd name="connsiteY58" fmla="*/ 4838 h 10000"/>
                <a:gd name="connsiteX59" fmla="*/ 6005 w 10076"/>
                <a:gd name="connsiteY59" fmla="*/ 5401 h 10000"/>
                <a:gd name="connsiteX60" fmla="*/ 7150 w 10076"/>
                <a:gd name="connsiteY60" fmla="*/ 5902 h 10000"/>
                <a:gd name="connsiteX61" fmla="*/ 7794 w 10076"/>
                <a:gd name="connsiteY61" fmla="*/ 6027 h 10000"/>
                <a:gd name="connsiteX62" fmla="*/ 8144 w 10076"/>
                <a:gd name="connsiteY62" fmla="*/ 5777 h 10000"/>
                <a:gd name="connsiteX63" fmla="*/ 8602 w 10076"/>
                <a:gd name="connsiteY63" fmla="*/ 5651 h 10000"/>
                <a:gd name="connsiteX64" fmla="*/ 9198 w 10076"/>
                <a:gd name="connsiteY64" fmla="*/ 5839 h 10000"/>
                <a:gd name="connsiteX65" fmla="*/ 8776 w 10076"/>
                <a:gd name="connsiteY65" fmla="*/ 5746 h 10000"/>
                <a:gd name="connsiteX66" fmla="*/ 8306 w 10076"/>
                <a:gd name="connsiteY66" fmla="*/ 5871 h 10000"/>
                <a:gd name="connsiteX67" fmla="*/ 8028 w 10076"/>
                <a:gd name="connsiteY67" fmla="*/ 6168 h 10000"/>
                <a:gd name="connsiteX68" fmla="*/ 8341 w 10076"/>
                <a:gd name="connsiteY68" fmla="*/ 6511 h 10000"/>
                <a:gd name="connsiteX69" fmla="*/ 8713 w 10076"/>
                <a:gd name="connsiteY69" fmla="*/ 6652 h 10000"/>
                <a:gd name="connsiteX70" fmla="*/ 9380 w 10076"/>
                <a:gd name="connsiteY70" fmla="*/ 6606 h 10000"/>
                <a:gd name="connsiteX71" fmla="*/ 10076 w 10076"/>
                <a:gd name="connsiteY71" fmla="*/ 6496 h 10000"/>
                <a:gd name="connsiteX72" fmla="*/ 9479 w 10076"/>
                <a:gd name="connsiteY72" fmla="*/ 6715 h 10000"/>
                <a:gd name="connsiteX73" fmla="*/ 8567 w 10076"/>
                <a:gd name="connsiteY73" fmla="*/ 6808 h 10000"/>
                <a:gd name="connsiteX74" fmla="*/ 8109 w 10076"/>
                <a:gd name="connsiteY74" fmla="*/ 6590 h 10000"/>
                <a:gd name="connsiteX75" fmla="*/ 7660 w 10076"/>
                <a:gd name="connsiteY75" fmla="*/ 6230 h 10000"/>
                <a:gd name="connsiteX76" fmla="*/ 6810 w 10076"/>
                <a:gd name="connsiteY76" fmla="*/ 5996 h 10000"/>
                <a:gd name="connsiteX77" fmla="*/ 5408 w 10076"/>
                <a:gd name="connsiteY77" fmla="*/ 5276 h 10000"/>
                <a:gd name="connsiteX78" fmla="*/ 4248 w 10076"/>
                <a:gd name="connsiteY78" fmla="*/ 4307 h 10000"/>
                <a:gd name="connsiteX79" fmla="*/ 3440 w 10076"/>
                <a:gd name="connsiteY79" fmla="*/ 3806 h 10000"/>
                <a:gd name="connsiteX80" fmla="*/ 2631 w 10076"/>
                <a:gd name="connsiteY80" fmla="*/ 3712 h 10000"/>
                <a:gd name="connsiteX81" fmla="*/ 1192 w 10076"/>
                <a:gd name="connsiteY81" fmla="*/ 4088 h 10000"/>
                <a:gd name="connsiteX82" fmla="*/ 1721 w 10076"/>
                <a:gd name="connsiteY82" fmla="*/ 4307 h 10000"/>
                <a:gd name="connsiteX83" fmla="*/ 3019 w 10076"/>
                <a:gd name="connsiteY83" fmla="*/ 5057 h 10000"/>
                <a:gd name="connsiteX84" fmla="*/ 3779 w 10076"/>
                <a:gd name="connsiteY84" fmla="*/ 5808 h 10000"/>
                <a:gd name="connsiteX85" fmla="*/ 4428 w 10076"/>
                <a:gd name="connsiteY85" fmla="*/ 6606 h 10000"/>
                <a:gd name="connsiteX86" fmla="*/ 5301 w 10076"/>
                <a:gd name="connsiteY86" fmla="*/ 7560 h 10000"/>
                <a:gd name="connsiteX87" fmla="*/ 6320 w 10076"/>
                <a:gd name="connsiteY87" fmla="*/ 8185 h 10000"/>
                <a:gd name="connsiteX88" fmla="*/ 7396 w 10076"/>
                <a:gd name="connsiteY88" fmla="*/ 8451 h 10000"/>
                <a:gd name="connsiteX89" fmla="*/ 8075 w 10076"/>
                <a:gd name="connsiteY89" fmla="*/ 9060 h 10000"/>
                <a:gd name="connsiteX90" fmla="*/ 8285 w 10076"/>
                <a:gd name="connsiteY90" fmla="*/ 9374 h 10000"/>
                <a:gd name="connsiteX91" fmla="*/ 8039 w 10076"/>
                <a:gd name="connsiteY91" fmla="*/ 9155 h 10000"/>
                <a:gd name="connsiteX92" fmla="*/ 7513 w 10076"/>
                <a:gd name="connsiteY92" fmla="*/ 8686 h 10000"/>
                <a:gd name="connsiteX93" fmla="*/ 6915 w 10076"/>
                <a:gd name="connsiteY93" fmla="*/ 8466 h 10000"/>
                <a:gd name="connsiteX94" fmla="*/ 6495 w 10076"/>
                <a:gd name="connsiteY94" fmla="*/ 8497 h 10000"/>
                <a:gd name="connsiteX95" fmla="*/ 6705 w 10076"/>
                <a:gd name="connsiteY95" fmla="*/ 8811 h 10000"/>
                <a:gd name="connsiteX96" fmla="*/ 6852 w 10076"/>
                <a:gd name="connsiteY96" fmla="*/ 9295 h 10000"/>
                <a:gd name="connsiteX97" fmla="*/ 6705 w 10076"/>
                <a:gd name="connsiteY97" fmla="*/ 9999 h 10000"/>
                <a:gd name="connsiteX98" fmla="*/ 6741 w 10076"/>
                <a:gd name="connsiteY98" fmla="*/ 9467 h 10000"/>
                <a:gd name="connsiteX99" fmla="*/ 6623 w 10076"/>
                <a:gd name="connsiteY99" fmla="*/ 8983 h 10000"/>
                <a:gd name="connsiteX100" fmla="*/ 6221 w 10076"/>
                <a:gd name="connsiteY100" fmla="*/ 9014 h 10000"/>
                <a:gd name="connsiteX101" fmla="*/ 5990 w 10076"/>
                <a:gd name="connsiteY101" fmla="*/ 9311 h 10000"/>
                <a:gd name="connsiteX102" fmla="*/ 6465 w 10076"/>
                <a:gd name="connsiteY102" fmla="*/ 8842 h 10000"/>
                <a:gd name="connsiteX103" fmla="*/ 6320 w 10076"/>
                <a:gd name="connsiteY103" fmla="*/ 8654 h 10000"/>
                <a:gd name="connsiteX104" fmla="*/ 6097 w 10076"/>
                <a:gd name="connsiteY104" fmla="*/ 8310 h 10000"/>
                <a:gd name="connsiteX105" fmla="*/ 5827 w 10076"/>
                <a:gd name="connsiteY105" fmla="*/ 8185 h 10000"/>
                <a:gd name="connsiteX106" fmla="*/ 5967 w 10076"/>
                <a:gd name="connsiteY106" fmla="*/ 8529 h 10000"/>
                <a:gd name="connsiteX107" fmla="*/ 5756 w 10076"/>
                <a:gd name="connsiteY107" fmla="*/ 9374 h 10000"/>
                <a:gd name="connsiteX108" fmla="*/ 5442 w 10076"/>
                <a:gd name="connsiteY108" fmla="*/ 9561 h 10000"/>
                <a:gd name="connsiteX109" fmla="*/ 5689 w 10076"/>
                <a:gd name="connsiteY109" fmla="*/ 9217 h 10000"/>
                <a:gd name="connsiteX110" fmla="*/ 5763 w 10076"/>
                <a:gd name="connsiteY110" fmla="*/ 8513 h 10000"/>
                <a:gd name="connsiteX111" fmla="*/ 5197 w 10076"/>
                <a:gd name="connsiteY111" fmla="*/ 7716 h 10000"/>
                <a:gd name="connsiteX112" fmla="*/ 4676 w 10076"/>
                <a:gd name="connsiteY112" fmla="*/ 7215 h 10000"/>
                <a:gd name="connsiteX113" fmla="*/ 3885 w 10076"/>
                <a:gd name="connsiteY113" fmla="*/ 6324 h 10000"/>
                <a:gd name="connsiteX114" fmla="*/ 3376 w 10076"/>
                <a:gd name="connsiteY114" fmla="*/ 5777 h 10000"/>
                <a:gd name="connsiteX115" fmla="*/ 2745 w 10076"/>
                <a:gd name="connsiteY115" fmla="*/ 5214 h 10000"/>
                <a:gd name="connsiteX116" fmla="*/ 2001 w 10076"/>
                <a:gd name="connsiteY116" fmla="*/ 4745 h 10000"/>
                <a:gd name="connsiteX117" fmla="*/ 1508 w 10076"/>
                <a:gd name="connsiteY117" fmla="*/ 4556 h 10000"/>
                <a:gd name="connsiteX118" fmla="*/ 1825 w 10076"/>
                <a:gd name="connsiteY118" fmla="*/ 4963 h 10000"/>
                <a:gd name="connsiteX119" fmla="*/ 2071 w 10076"/>
                <a:gd name="connsiteY119" fmla="*/ 5839 h 10000"/>
                <a:gd name="connsiteX120" fmla="*/ 2165 w 10076"/>
                <a:gd name="connsiteY120" fmla="*/ 6245 h 10000"/>
                <a:gd name="connsiteX121" fmla="*/ 2248 w 10076"/>
                <a:gd name="connsiteY121" fmla="*/ 6559 h 10000"/>
                <a:gd name="connsiteX122" fmla="*/ 2550 w 10076"/>
                <a:gd name="connsiteY122" fmla="*/ 7074 h 10000"/>
                <a:gd name="connsiteX123" fmla="*/ 2213 w 10076"/>
                <a:gd name="connsiteY123" fmla="*/ 6590 h 10000"/>
                <a:gd name="connsiteX124" fmla="*/ 1861 w 10076"/>
                <a:gd name="connsiteY124" fmla="*/ 5714 h 10000"/>
                <a:gd name="connsiteX125" fmla="*/ 1603 w 10076"/>
                <a:gd name="connsiteY125" fmla="*/ 4994 h 10000"/>
                <a:gd name="connsiteX126" fmla="*/ 772 w 10076"/>
                <a:gd name="connsiteY126" fmla="*/ 44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10076" h="10000">
                  <a:moveTo>
                    <a:pt x="772" y="4400"/>
                  </a:moveTo>
                  <a:cubicBezTo>
                    <a:pt x="518" y="4139"/>
                    <a:pt x="-242" y="4705"/>
                    <a:pt x="76" y="3430"/>
                  </a:cubicBezTo>
                  <a:cubicBezTo>
                    <a:pt x="76" y="3253"/>
                    <a:pt x="545" y="3509"/>
                    <a:pt x="772" y="3337"/>
                  </a:cubicBezTo>
                  <a:cubicBezTo>
                    <a:pt x="1000" y="3164"/>
                    <a:pt x="1217" y="2654"/>
                    <a:pt x="1439" y="2399"/>
                  </a:cubicBezTo>
                  <a:cubicBezTo>
                    <a:pt x="1662" y="2143"/>
                    <a:pt x="1873" y="1961"/>
                    <a:pt x="2106" y="1804"/>
                  </a:cubicBezTo>
                  <a:cubicBezTo>
                    <a:pt x="2340" y="1648"/>
                    <a:pt x="2560" y="1533"/>
                    <a:pt x="2833" y="1444"/>
                  </a:cubicBezTo>
                  <a:cubicBezTo>
                    <a:pt x="3101" y="1356"/>
                    <a:pt x="3481" y="1314"/>
                    <a:pt x="3721" y="1273"/>
                  </a:cubicBezTo>
                  <a:cubicBezTo>
                    <a:pt x="3961" y="1231"/>
                    <a:pt x="4060" y="1247"/>
                    <a:pt x="4283" y="1178"/>
                  </a:cubicBezTo>
                  <a:cubicBezTo>
                    <a:pt x="4505" y="1111"/>
                    <a:pt x="4884" y="965"/>
                    <a:pt x="5045" y="881"/>
                  </a:cubicBezTo>
                  <a:cubicBezTo>
                    <a:pt x="5202" y="799"/>
                    <a:pt x="5190" y="809"/>
                    <a:pt x="5237" y="663"/>
                  </a:cubicBezTo>
                  <a:cubicBezTo>
                    <a:pt x="5283" y="517"/>
                    <a:pt x="5283" y="58"/>
                    <a:pt x="5308" y="6"/>
                  </a:cubicBezTo>
                  <a:cubicBezTo>
                    <a:pt x="5331" y="-46"/>
                    <a:pt x="5314" y="292"/>
                    <a:pt x="5377" y="349"/>
                  </a:cubicBezTo>
                  <a:cubicBezTo>
                    <a:pt x="5442" y="407"/>
                    <a:pt x="5600" y="397"/>
                    <a:pt x="5712" y="366"/>
                  </a:cubicBezTo>
                  <a:cubicBezTo>
                    <a:pt x="5823" y="334"/>
                    <a:pt x="6049" y="141"/>
                    <a:pt x="6061" y="162"/>
                  </a:cubicBezTo>
                  <a:cubicBezTo>
                    <a:pt x="6073" y="183"/>
                    <a:pt x="5868" y="423"/>
                    <a:pt x="5779" y="490"/>
                  </a:cubicBezTo>
                  <a:cubicBezTo>
                    <a:pt x="5694" y="558"/>
                    <a:pt x="5618" y="490"/>
                    <a:pt x="5536" y="569"/>
                  </a:cubicBezTo>
                  <a:cubicBezTo>
                    <a:pt x="5453" y="647"/>
                    <a:pt x="5453" y="845"/>
                    <a:pt x="5301" y="960"/>
                  </a:cubicBezTo>
                  <a:cubicBezTo>
                    <a:pt x="5150" y="1075"/>
                    <a:pt x="4908" y="1184"/>
                    <a:pt x="4633" y="1273"/>
                  </a:cubicBezTo>
                  <a:cubicBezTo>
                    <a:pt x="4360" y="1362"/>
                    <a:pt x="3968" y="1413"/>
                    <a:pt x="3651" y="1492"/>
                  </a:cubicBezTo>
                  <a:cubicBezTo>
                    <a:pt x="3335" y="1570"/>
                    <a:pt x="3014" y="1611"/>
                    <a:pt x="2740" y="1741"/>
                  </a:cubicBezTo>
                  <a:cubicBezTo>
                    <a:pt x="2462" y="1872"/>
                    <a:pt x="2200" y="2081"/>
                    <a:pt x="2001" y="2273"/>
                  </a:cubicBezTo>
                  <a:cubicBezTo>
                    <a:pt x="1802" y="2467"/>
                    <a:pt x="1674" y="2706"/>
                    <a:pt x="1549" y="2899"/>
                  </a:cubicBezTo>
                  <a:cubicBezTo>
                    <a:pt x="1427" y="3092"/>
                    <a:pt x="1158" y="3363"/>
                    <a:pt x="1264" y="3430"/>
                  </a:cubicBezTo>
                  <a:cubicBezTo>
                    <a:pt x="1369" y="3499"/>
                    <a:pt x="1767" y="3384"/>
                    <a:pt x="2178" y="3305"/>
                  </a:cubicBezTo>
                  <a:cubicBezTo>
                    <a:pt x="2586" y="3228"/>
                    <a:pt x="3182" y="3066"/>
                    <a:pt x="3721" y="2962"/>
                  </a:cubicBezTo>
                  <a:cubicBezTo>
                    <a:pt x="4261" y="2857"/>
                    <a:pt x="5039" y="2774"/>
                    <a:pt x="5430" y="2680"/>
                  </a:cubicBezTo>
                  <a:cubicBezTo>
                    <a:pt x="5823" y="2586"/>
                    <a:pt x="5904" y="2513"/>
                    <a:pt x="6079" y="2383"/>
                  </a:cubicBezTo>
                  <a:cubicBezTo>
                    <a:pt x="6256" y="2253"/>
                    <a:pt x="6361" y="2076"/>
                    <a:pt x="6495" y="1898"/>
                  </a:cubicBezTo>
                  <a:cubicBezTo>
                    <a:pt x="6631" y="1721"/>
                    <a:pt x="6793" y="1523"/>
                    <a:pt x="6880" y="1335"/>
                  </a:cubicBezTo>
                  <a:cubicBezTo>
                    <a:pt x="6970" y="1147"/>
                    <a:pt x="6975" y="804"/>
                    <a:pt x="7020" y="772"/>
                  </a:cubicBezTo>
                  <a:cubicBezTo>
                    <a:pt x="7069" y="741"/>
                    <a:pt x="7046" y="1085"/>
                    <a:pt x="7167" y="1147"/>
                  </a:cubicBezTo>
                  <a:cubicBezTo>
                    <a:pt x="7291" y="1210"/>
                    <a:pt x="7711" y="1127"/>
                    <a:pt x="7760" y="1147"/>
                  </a:cubicBezTo>
                  <a:cubicBezTo>
                    <a:pt x="7805" y="1168"/>
                    <a:pt x="7545" y="1216"/>
                    <a:pt x="7444" y="1273"/>
                  </a:cubicBezTo>
                  <a:cubicBezTo>
                    <a:pt x="7345" y="1329"/>
                    <a:pt x="7236" y="1403"/>
                    <a:pt x="7150" y="1507"/>
                  </a:cubicBezTo>
                  <a:cubicBezTo>
                    <a:pt x="7061" y="1611"/>
                    <a:pt x="7010" y="1768"/>
                    <a:pt x="6915" y="1898"/>
                  </a:cubicBezTo>
                  <a:cubicBezTo>
                    <a:pt x="6822" y="2028"/>
                    <a:pt x="6694" y="2185"/>
                    <a:pt x="6600" y="2304"/>
                  </a:cubicBezTo>
                  <a:cubicBezTo>
                    <a:pt x="6507" y="2424"/>
                    <a:pt x="6320" y="2555"/>
                    <a:pt x="6343" y="2633"/>
                  </a:cubicBezTo>
                  <a:cubicBezTo>
                    <a:pt x="6366" y="2711"/>
                    <a:pt x="6577" y="2748"/>
                    <a:pt x="6747" y="2790"/>
                  </a:cubicBezTo>
                  <a:cubicBezTo>
                    <a:pt x="6915" y="2831"/>
                    <a:pt x="7190" y="2899"/>
                    <a:pt x="7362" y="2899"/>
                  </a:cubicBezTo>
                  <a:cubicBezTo>
                    <a:pt x="7530" y="2899"/>
                    <a:pt x="7607" y="2878"/>
                    <a:pt x="7760" y="2805"/>
                  </a:cubicBezTo>
                  <a:cubicBezTo>
                    <a:pt x="7910" y="2732"/>
                    <a:pt x="8039" y="2534"/>
                    <a:pt x="8291" y="2477"/>
                  </a:cubicBezTo>
                  <a:cubicBezTo>
                    <a:pt x="8544" y="2419"/>
                    <a:pt x="9162" y="2461"/>
                    <a:pt x="9268" y="2461"/>
                  </a:cubicBezTo>
                  <a:cubicBezTo>
                    <a:pt x="9373" y="2461"/>
                    <a:pt x="9100" y="2393"/>
                    <a:pt x="8917" y="2461"/>
                  </a:cubicBezTo>
                  <a:cubicBezTo>
                    <a:pt x="8736" y="2529"/>
                    <a:pt x="8364" y="2748"/>
                    <a:pt x="8181" y="2867"/>
                  </a:cubicBezTo>
                  <a:cubicBezTo>
                    <a:pt x="7994" y="2987"/>
                    <a:pt x="7828" y="3076"/>
                    <a:pt x="7794" y="3181"/>
                  </a:cubicBezTo>
                  <a:cubicBezTo>
                    <a:pt x="7760" y="3284"/>
                    <a:pt x="7864" y="3384"/>
                    <a:pt x="7959" y="3493"/>
                  </a:cubicBezTo>
                  <a:cubicBezTo>
                    <a:pt x="8051" y="3603"/>
                    <a:pt x="8233" y="3749"/>
                    <a:pt x="8360" y="3853"/>
                  </a:cubicBezTo>
                  <a:cubicBezTo>
                    <a:pt x="8491" y="3957"/>
                    <a:pt x="8689" y="4051"/>
                    <a:pt x="8741" y="4119"/>
                  </a:cubicBezTo>
                  <a:cubicBezTo>
                    <a:pt x="8795" y="4187"/>
                    <a:pt x="8807" y="4307"/>
                    <a:pt x="8695" y="4259"/>
                  </a:cubicBezTo>
                  <a:cubicBezTo>
                    <a:pt x="8584" y="4213"/>
                    <a:pt x="8279" y="3988"/>
                    <a:pt x="8075" y="3837"/>
                  </a:cubicBezTo>
                  <a:cubicBezTo>
                    <a:pt x="7870" y="3686"/>
                    <a:pt x="7683" y="3462"/>
                    <a:pt x="7468" y="3337"/>
                  </a:cubicBezTo>
                  <a:cubicBezTo>
                    <a:pt x="7251" y="3212"/>
                    <a:pt x="7010" y="3149"/>
                    <a:pt x="6775" y="3087"/>
                  </a:cubicBezTo>
                  <a:cubicBezTo>
                    <a:pt x="6542" y="3024"/>
                    <a:pt x="6308" y="2962"/>
                    <a:pt x="6079" y="2946"/>
                  </a:cubicBezTo>
                  <a:cubicBezTo>
                    <a:pt x="5850" y="2930"/>
                    <a:pt x="5779" y="2941"/>
                    <a:pt x="5408" y="2993"/>
                  </a:cubicBezTo>
                  <a:cubicBezTo>
                    <a:pt x="5032" y="3045"/>
                    <a:pt x="4173" y="3196"/>
                    <a:pt x="3832" y="3259"/>
                  </a:cubicBezTo>
                  <a:cubicBezTo>
                    <a:pt x="3493" y="3322"/>
                    <a:pt x="3369" y="3305"/>
                    <a:pt x="3376" y="3384"/>
                  </a:cubicBezTo>
                  <a:cubicBezTo>
                    <a:pt x="3381" y="3462"/>
                    <a:pt x="3629" y="3576"/>
                    <a:pt x="3862" y="3744"/>
                  </a:cubicBezTo>
                  <a:cubicBezTo>
                    <a:pt x="4096" y="3911"/>
                    <a:pt x="4528" y="4218"/>
                    <a:pt x="4763" y="4400"/>
                  </a:cubicBezTo>
                  <a:cubicBezTo>
                    <a:pt x="4997" y="4583"/>
                    <a:pt x="5050" y="4671"/>
                    <a:pt x="5255" y="4838"/>
                  </a:cubicBezTo>
                  <a:cubicBezTo>
                    <a:pt x="5459" y="5006"/>
                    <a:pt x="5689" y="5224"/>
                    <a:pt x="6005" y="5401"/>
                  </a:cubicBezTo>
                  <a:cubicBezTo>
                    <a:pt x="6320" y="5579"/>
                    <a:pt x="6852" y="5797"/>
                    <a:pt x="7150" y="5902"/>
                  </a:cubicBezTo>
                  <a:cubicBezTo>
                    <a:pt x="7451" y="6006"/>
                    <a:pt x="7630" y="6048"/>
                    <a:pt x="7794" y="6027"/>
                  </a:cubicBezTo>
                  <a:cubicBezTo>
                    <a:pt x="7959" y="6006"/>
                    <a:pt x="8010" y="5839"/>
                    <a:pt x="8144" y="5777"/>
                  </a:cubicBezTo>
                  <a:cubicBezTo>
                    <a:pt x="8279" y="5714"/>
                    <a:pt x="8427" y="5641"/>
                    <a:pt x="8602" y="5651"/>
                  </a:cubicBezTo>
                  <a:cubicBezTo>
                    <a:pt x="8776" y="5662"/>
                    <a:pt x="9169" y="5823"/>
                    <a:pt x="9198" y="5839"/>
                  </a:cubicBezTo>
                  <a:cubicBezTo>
                    <a:pt x="9228" y="5855"/>
                    <a:pt x="8925" y="5740"/>
                    <a:pt x="8776" y="5746"/>
                  </a:cubicBezTo>
                  <a:cubicBezTo>
                    <a:pt x="8631" y="5751"/>
                    <a:pt x="8433" y="5802"/>
                    <a:pt x="8306" y="5871"/>
                  </a:cubicBezTo>
                  <a:cubicBezTo>
                    <a:pt x="8185" y="5938"/>
                    <a:pt x="8022" y="6063"/>
                    <a:pt x="8028" y="6168"/>
                  </a:cubicBezTo>
                  <a:cubicBezTo>
                    <a:pt x="8034" y="6272"/>
                    <a:pt x="8233" y="6434"/>
                    <a:pt x="8341" y="6511"/>
                  </a:cubicBezTo>
                  <a:cubicBezTo>
                    <a:pt x="8455" y="6590"/>
                    <a:pt x="8544" y="6637"/>
                    <a:pt x="8713" y="6652"/>
                  </a:cubicBezTo>
                  <a:cubicBezTo>
                    <a:pt x="8883" y="6668"/>
                    <a:pt x="9151" y="6631"/>
                    <a:pt x="9380" y="6606"/>
                  </a:cubicBezTo>
                  <a:cubicBezTo>
                    <a:pt x="9607" y="6580"/>
                    <a:pt x="10059" y="6480"/>
                    <a:pt x="10076" y="6496"/>
                  </a:cubicBezTo>
                  <a:cubicBezTo>
                    <a:pt x="10093" y="6511"/>
                    <a:pt x="9732" y="6662"/>
                    <a:pt x="9479" y="6715"/>
                  </a:cubicBezTo>
                  <a:cubicBezTo>
                    <a:pt x="9228" y="6767"/>
                    <a:pt x="8795" y="6829"/>
                    <a:pt x="8567" y="6808"/>
                  </a:cubicBezTo>
                  <a:cubicBezTo>
                    <a:pt x="8337" y="6788"/>
                    <a:pt x="8260" y="6683"/>
                    <a:pt x="8109" y="6590"/>
                  </a:cubicBezTo>
                  <a:cubicBezTo>
                    <a:pt x="7959" y="6496"/>
                    <a:pt x="7876" y="6329"/>
                    <a:pt x="7660" y="6230"/>
                  </a:cubicBezTo>
                  <a:cubicBezTo>
                    <a:pt x="7444" y="6132"/>
                    <a:pt x="7185" y="6152"/>
                    <a:pt x="6810" y="5996"/>
                  </a:cubicBezTo>
                  <a:cubicBezTo>
                    <a:pt x="6437" y="5839"/>
                    <a:pt x="5833" y="5557"/>
                    <a:pt x="5408" y="5276"/>
                  </a:cubicBezTo>
                  <a:cubicBezTo>
                    <a:pt x="4979" y="4994"/>
                    <a:pt x="4575" y="4551"/>
                    <a:pt x="4248" y="4307"/>
                  </a:cubicBezTo>
                  <a:cubicBezTo>
                    <a:pt x="3920" y="4062"/>
                    <a:pt x="3709" y="3905"/>
                    <a:pt x="3440" y="3806"/>
                  </a:cubicBezTo>
                  <a:cubicBezTo>
                    <a:pt x="3171" y="3707"/>
                    <a:pt x="3007" y="3665"/>
                    <a:pt x="2631" y="3712"/>
                  </a:cubicBezTo>
                  <a:cubicBezTo>
                    <a:pt x="2258" y="3759"/>
                    <a:pt x="1345" y="3988"/>
                    <a:pt x="1192" y="4088"/>
                  </a:cubicBezTo>
                  <a:cubicBezTo>
                    <a:pt x="1041" y="4187"/>
                    <a:pt x="1415" y="4144"/>
                    <a:pt x="1721" y="4307"/>
                  </a:cubicBezTo>
                  <a:cubicBezTo>
                    <a:pt x="2024" y="4468"/>
                    <a:pt x="2673" y="4807"/>
                    <a:pt x="3019" y="5057"/>
                  </a:cubicBezTo>
                  <a:cubicBezTo>
                    <a:pt x="3364" y="5308"/>
                    <a:pt x="3544" y="5547"/>
                    <a:pt x="3779" y="5808"/>
                  </a:cubicBezTo>
                  <a:cubicBezTo>
                    <a:pt x="4013" y="6068"/>
                    <a:pt x="4178" y="6314"/>
                    <a:pt x="4428" y="6606"/>
                  </a:cubicBezTo>
                  <a:cubicBezTo>
                    <a:pt x="4682" y="6897"/>
                    <a:pt x="4986" y="7299"/>
                    <a:pt x="5301" y="7560"/>
                  </a:cubicBezTo>
                  <a:cubicBezTo>
                    <a:pt x="5618" y="7821"/>
                    <a:pt x="5967" y="8039"/>
                    <a:pt x="6320" y="8185"/>
                  </a:cubicBezTo>
                  <a:cubicBezTo>
                    <a:pt x="6671" y="8331"/>
                    <a:pt x="7102" y="8305"/>
                    <a:pt x="7396" y="8451"/>
                  </a:cubicBezTo>
                  <a:cubicBezTo>
                    <a:pt x="7689" y="8597"/>
                    <a:pt x="7928" y="8904"/>
                    <a:pt x="8075" y="9060"/>
                  </a:cubicBezTo>
                  <a:cubicBezTo>
                    <a:pt x="8220" y="9217"/>
                    <a:pt x="8291" y="9357"/>
                    <a:pt x="8285" y="9374"/>
                  </a:cubicBezTo>
                  <a:cubicBezTo>
                    <a:pt x="8279" y="9390"/>
                    <a:pt x="8168" y="9269"/>
                    <a:pt x="8039" y="9155"/>
                  </a:cubicBezTo>
                  <a:cubicBezTo>
                    <a:pt x="7910" y="9040"/>
                    <a:pt x="7701" y="8800"/>
                    <a:pt x="7513" y="8686"/>
                  </a:cubicBezTo>
                  <a:cubicBezTo>
                    <a:pt x="7326" y="8571"/>
                    <a:pt x="7087" y="8497"/>
                    <a:pt x="6915" y="8466"/>
                  </a:cubicBezTo>
                  <a:cubicBezTo>
                    <a:pt x="6747" y="8435"/>
                    <a:pt x="6532" y="8441"/>
                    <a:pt x="6495" y="8497"/>
                  </a:cubicBezTo>
                  <a:cubicBezTo>
                    <a:pt x="6459" y="8555"/>
                    <a:pt x="6647" y="8681"/>
                    <a:pt x="6705" y="8811"/>
                  </a:cubicBezTo>
                  <a:cubicBezTo>
                    <a:pt x="6764" y="8940"/>
                    <a:pt x="6852" y="9098"/>
                    <a:pt x="6852" y="9295"/>
                  </a:cubicBezTo>
                  <a:cubicBezTo>
                    <a:pt x="6852" y="9493"/>
                    <a:pt x="6724" y="9973"/>
                    <a:pt x="6705" y="9999"/>
                  </a:cubicBezTo>
                  <a:cubicBezTo>
                    <a:pt x="6688" y="10025"/>
                    <a:pt x="6752" y="9634"/>
                    <a:pt x="6741" y="9467"/>
                  </a:cubicBezTo>
                  <a:cubicBezTo>
                    <a:pt x="6730" y="9301"/>
                    <a:pt x="6712" y="9060"/>
                    <a:pt x="6623" y="8983"/>
                  </a:cubicBezTo>
                  <a:cubicBezTo>
                    <a:pt x="6537" y="8904"/>
                    <a:pt x="6326" y="8957"/>
                    <a:pt x="6221" y="9014"/>
                  </a:cubicBezTo>
                  <a:cubicBezTo>
                    <a:pt x="6115" y="9071"/>
                    <a:pt x="5949" y="9337"/>
                    <a:pt x="5990" y="9311"/>
                  </a:cubicBezTo>
                  <a:cubicBezTo>
                    <a:pt x="6033" y="9285"/>
                    <a:pt x="6413" y="8952"/>
                    <a:pt x="6465" y="8842"/>
                  </a:cubicBezTo>
                  <a:cubicBezTo>
                    <a:pt x="6519" y="8732"/>
                    <a:pt x="6378" y="8743"/>
                    <a:pt x="6320" y="8654"/>
                  </a:cubicBezTo>
                  <a:cubicBezTo>
                    <a:pt x="6260" y="8566"/>
                    <a:pt x="6179" y="8389"/>
                    <a:pt x="6097" y="8310"/>
                  </a:cubicBezTo>
                  <a:cubicBezTo>
                    <a:pt x="6015" y="8231"/>
                    <a:pt x="5850" y="8149"/>
                    <a:pt x="5827" y="8185"/>
                  </a:cubicBezTo>
                  <a:cubicBezTo>
                    <a:pt x="5806" y="8221"/>
                    <a:pt x="5979" y="8331"/>
                    <a:pt x="5967" y="8529"/>
                  </a:cubicBezTo>
                  <a:cubicBezTo>
                    <a:pt x="5954" y="8727"/>
                    <a:pt x="5845" y="9201"/>
                    <a:pt x="5756" y="9374"/>
                  </a:cubicBezTo>
                  <a:cubicBezTo>
                    <a:pt x="5670" y="9546"/>
                    <a:pt x="5453" y="9587"/>
                    <a:pt x="5442" y="9561"/>
                  </a:cubicBezTo>
                  <a:cubicBezTo>
                    <a:pt x="5430" y="9535"/>
                    <a:pt x="5635" y="9390"/>
                    <a:pt x="5689" y="9217"/>
                  </a:cubicBezTo>
                  <a:cubicBezTo>
                    <a:pt x="5739" y="9045"/>
                    <a:pt x="5845" y="8763"/>
                    <a:pt x="5763" y="8513"/>
                  </a:cubicBezTo>
                  <a:cubicBezTo>
                    <a:pt x="5681" y="8264"/>
                    <a:pt x="5377" y="7934"/>
                    <a:pt x="5197" y="7716"/>
                  </a:cubicBezTo>
                  <a:cubicBezTo>
                    <a:pt x="5014" y="7497"/>
                    <a:pt x="4891" y="7445"/>
                    <a:pt x="4676" y="7215"/>
                  </a:cubicBezTo>
                  <a:cubicBezTo>
                    <a:pt x="4459" y="6986"/>
                    <a:pt x="4102" y="6564"/>
                    <a:pt x="3885" y="6324"/>
                  </a:cubicBezTo>
                  <a:cubicBezTo>
                    <a:pt x="3669" y="6084"/>
                    <a:pt x="3562" y="5959"/>
                    <a:pt x="3376" y="5777"/>
                  </a:cubicBezTo>
                  <a:cubicBezTo>
                    <a:pt x="3189" y="5594"/>
                    <a:pt x="2971" y="5385"/>
                    <a:pt x="2745" y="5214"/>
                  </a:cubicBezTo>
                  <a:cubicBezTo>
                    <a:pt x="2516" y="5042"/>
                    <a:pt x="2206" y="4853"/>
                    <a:pt x="2001" y="4745"/>
                  </a:cubicBezTo>
                  <a:cubicBezTo>
                    <a:pt x="1797" y="4635"/>
                    <a:pt x="1538" y="4520"/>
                    <a:pt x="1508" y="4556"/>
                  </a:cubicBezTo>
                  <a:cubicBezTo>
                    <a:pt x="1479" y="4594"/>
                    <a:pt x="1733" y="4750"/>
                    <a:pt x="1825" y="4963"/>
                  </a:cubicBezTo>
                  <a:cubicBezTo>
                    <a:pt x="1919" y="5177"/>
                    <a:pt x="2013" y="5625"/>
                    <a:pt x="2071" y="5839"/>
                  </a:cubicBezTo>
                  <a:cubicBezTo>
                    <a:pt x="2129" y="6053"/>
                    <a:pt x="2135" y="6125"/>
                    <a:pt x="2165" y="6245"/>
                  </a:cubicBezTo>
                  <a:cubicBezTo>
                    <a:pt x="2195" y="6365"/>
                    <a:pt x="2182" y="6423"/>
                    <a:pt x="2248" y="6559"/>
                  </a:cubicBezTo>
                  <a:cubicBezTo>
                    <a:pt x="2311" y="6695"/>
                    <a:pt x="2544" y="7080"/>
                    <a:pt x="2550" y="7074"/>
                  </a:cubicBezTo>
                  <a:cubicBezTo>
                    <a:pt x="2556" y="7069"/>
                    <a:pt x="2329" y="6819"/>
                    <a:pt x="2213" y="6590"/>
                  </a:cubicBezTo>
                  <a:cubicBezTo>
                    <a:pt x="2095" y="6360"/>
                    <a:pt x="1961" y="5979"/>
                    <a:pt x="1861" y="5714"/>
                  </a:cubicBezTo>
                  <a:cubicBezTo>
                    <a:pt x="1763" y="5448"/>
                    <a:pt x="1784" y="5214"/>
                    <a:pt x="1603" y="4994"/>
                  </a:cubicBezTo>
                  <a:cubicBezTo>
                    <a:pt x="1420" y="4776"/>
                    <a:pt x="1115" y="4489"/>
                    <a:pt x="772" y="4400"/>
                  </a:cubicBezTo>
                  <a:close/>
                </a:path>
              </a:pathLst>
            </a:custGeom>
            <a:solidFill>
              <a:srgbClr val="A63E2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05" name="Freeform 5"/>
            <p:cNvSpPr>
              <a:spLocks/>
            </p:cNvSpPr>
            <p:nvPr/>
          </p:nvSpPr>
          <p:spPr bwMode="auto">
            <a:xfrm>
              <a:off x="7730672" y="4118738"/>
              <a:ext cx="792137" cy="1081018"/>
            </a:xfrm>
            <a:custGeom>
              <a:avLst/>
              <a:gdLst>
                <a:gd name="T0" fmla="*/ 348 w 1828"/>
                <a:gd name="T1" fmla="*/ 1084 h 3107"/>
                <a:gd name="T2" fmla="*/ 264 w 1828"/>
                <a:gd name="T3" fmla="*/ 1051 h 3107"/>
                <a:gd name="T4" fmla="*/ 45 w 1828"/>
                <a:gd name="T5" fmla="*/ 816 h 3107"/>
                <a:gd name="T6" fmla="*/ 34 w 1828"/>
                <a:gd name="T7" fmla="*/ 523 h 3107"/>
                <a:gd name="T8" fmla="*/ 254 w 1828"/>
                <a:gd name="T9" fmla="*/ 213 h 3107"/>
                <a:gd name="T10" fmla="*/ 536 w 1828"/>
                <a:gd name="T11" fmla="*/ 71 h 3107"/>
                <a:gd name="T12" fmla="*/ 871 w 1828"/>
                <a:gd name="T13" fmla="*/ 4 h 3107"/>
                <a:gd name="T14" fmla="*/ 1237 w 1828"/>
                <a:gd name="T15" fmla="*/ 95 h 3107"/>
                <a:gd name="T16" fmla="*/ 1602 w 1828"/>
                <a:gd name="T17" fmla="*/ 305 h 3107"/>
                <a:gd name="T18" fmla="*/ 1833 w 1828"/>
                <a:gd name="T19" fmla="*/ 657 h 3107"/>
                <a:gd name="T20" fmla="*/ 2011 w 1828"/>
                <a:gd name="T21" fmla="*/ 917 h 3107"/>
                <a:gd name="T22" fmla="*/ 2146 w 1828"/>
                <a:gd name="T23" fmla="*/ 1452 h 3107"/>
                <a:gd name="T24" fmla="*/ 2073 w 1828"/>
                <a:gd name="T25" fmla="*/ 1997 h 3107"/>
                <a:gd name="T26" fmla="*/ 1968 w 1828"/>
                <a:gd name="T27" fmla="*/ 2155 h 3107"/>
                <a:gd name="T28" fmla="*/ 1791 w 1828"/>
                <a:gd name="T29" fmla="*/ 2558 h 3107"/>
                <a:gd name="T30" fmla="*/ 1445 w 1828"/>
                <a:gd name="T31" fmla="*/ 2825 h 3107"/>
                <a:gd name="T32" fmla="*/ 881 w 1828"/>
                <a:gd name="T33" fmla="*/ 2910 h 3107"/>
                <a:gd name="T34" fmla="*/ 368 w 1828"/>
                <a:gd name="T35" fmla="*/ 2667 h 3107"/>
                <a:gd name="T36" fmla="*/ 264 w 1828"/>
                <a:gd name="T37" fmla="*/ 2382 h 3107"/>
                <a:gd name="T38" fmla="*/ 316 w 1828"/>
                <a:gd name="T39" fmla="*/ 2122 h 3107"/>
                <a:gd name="T40" fmla="*/ 452 w 1828"/>
                <a:gd name="T41" fmla="*/ 1955 h 3107"/>
                <a:gd name="T42" fmla="*/ 525 w 1828"/>
                <a:gd name="T43" fmla="*/ 1720 h 3107"/>
                <a:gd name="T44" fmla="*/ 516 w 1828"/>
                <a:gd name="T45" fmla="*/ 1352 h 3107"/>
                <a:gd name="T46" fmla="*/ 432 w 1828"/>
                <a:gd name="T47" fmla="*/ 1159 h 3107"/>
                <a:gd name="T48" fmla="*/ 348 w 1828"/>
                <a:gd name="T49" fmla="*/ 1084 h 310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connsiteX0" fmla="*/ 1560 w 9902"/>
                <a:gd name="connsiteY0" fmla="*/ 3680 h 9922"/>
                <a:gd name="connsiteX1" fmla="*/ 1171 w 9902"/>
                <a:gd name="connsiteY1" fmla="*/ 3567 h 9922"/>
                <a:gd name="connsiteX2" fmla="*/ 154 w 9902"/>
                <a:gd name="connsiteY2" fmla="*/ 2766 h 9922"/>
                <a:gd name="connsiteX3" fmla="*/ 105 w 9902"/>
                <a:gd name="connsiteY3" fmla="*/ 1768 h 9922"/>
                <a:gd name="connsiteX4" fmla="*/ 1122 w 9902"/>
                <a:gd name="connsiteY4" fmla="*/ 712 h 9922"/>
                <a:gd name="connsiteX5" fmla="*/ 2430 w 9902"/>
                <a:gd name="connsiteY5" fmla="*/ 229 h 9922"/>
                <a:gd name="connsiteX6" fmla="*/ 3983 w 9902"/>
                <a:gd name="connsiteY6" fmla="*/ 1 h 9922"/>
                <a:gd name="connsiteX7" fmla="*/ 5679 w 9902"/>
                <a:gd name="connsiteY7" fmla="*/ 313 h 9922"/>
                <a:gd name="connsiteX8" fmla="*/ 7375 w 9902"/>
                <a:gd name="connsiteY8" fmla="*/ 1028 h 9922"/>
                <a:gd name="connsiteX9" fmla="*/ 8442 w 9902"/>
                <a:gd name="connsiteY9" fmla="*/ 2225 h 9922"/>
                <a:gd name="connsiteX10" fmla="*/ 9268 w 9902"/>
                <a:gd name="connsiteY10" fmla="*/ 3110 h 9922"/>
                <a:gd name="connsiteX11" fmla="*/ 9897 w 9902"/>
                <a:gd name="connsiteY11" fmla="*/ 4935 h 9922"/>
                <a:gd name="connsiteX12" fmla="*/ 9558 w 9902"/>
                <a:gd name="connsiteY12" fmla="*/ 6789 h 9922"/>
                <a:gd name="connsiteX13" fmla="*/ 9190 w 9902"/>
                <a:gd name="connsiteY13" fmla="*/ 7482 h 9922"/>
                <a:gd name="connsiteX14" fmla="*/ 8250 w 9902"/>
                <a:gd name="connsiteY14" fmla="*/ 8701 h 9922"/>
                <a:gd name="connsiteX15" fmla="*/ 6647 w 9902"/>
                <a:gd name="connsiteY15" fmla="*/ 9611 h 9922"/>
                <a:gd name="connsiteX16" fmla="*/ 4032 w 9902"/>
                <a:gd name="connsiteY16" fmla="*/ 9898 h 9922"/>
                <a:gd name="connsiteX17" fmla="*/ 1653 w 9902"/>
                <a:gd name="connsiteY17" fmla="*/ 9071 h 9922"/>
                <a:gd name="connsiteX18" fmla="*/ 1171 w 9902"/>
                <a:gd name="connsiteY18" fmla="*/ 8102 h 9922"/>
                <a:gd name="connsiteX19" fmla="*/ 1412 w 9902"/>
                <a:gd name="connsiteY19" fmla="*/ 7217 h 9922"/>
                <a:gd name="connsiteX20" fmla="*/ 2041 w 9902"/>
                <a:gd name="connsiteY20" fmla="*/ 6647 h 9922"/>
                <a:gd name="connsiteX21" fmla="*/ 2380 w 9902"/>
                <a:gd name="connsiteY21" fmla="*/ 5846 h 9922"/>
                <a:gd name="connsiteX22" fmla="*/ 2337 w 9902"/>
                <a:gd name="connsiteY22" fmla="*/ 4594 h 9922"/>
                <a:gd name="connsiteX23" fmla="*/ 1948 w 9902"/>
                <a:gd name="connsiteY23" fmla="*/ 3937 h 9922"/>
                <a:gd name="connsiteX24" fmla="*/ 1560 w 9902"/>
                <a:gd name="connsiteY24" fmla="*/ 3680 h 9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902" h="9922">
                  <a:moveTo>
                    <a:pt x="1560" y="3680"/>
                  </a:moveTo>
                  <a:cubicBezTo>
                    <a:pt x="1428" y="3619"/>
                    <a:pt x="1407" y="3718"/>
                    <a:pt x="1171" y="3567"/>
                  </a:cubicBezTo>
                  <a:cubicBezTo>
                    <a:pt x="936" y="3416"/>
                    <a:pt x="334" y="3065"/>
                    <a:pt x="154" y="2766"/>
                  </a:cubicBezTo>
                  <a:cubicBezTo>
                    <a:pt x="-27" y="2466"/>
                    <a:pt x="-54" y="2109"/>
                    <a:pt x="105" y="1768"/>
                  </a:cubicBezTo>
                  <a:cubicBezTo>
                    <a:pt x="263" y="1427"/>
                    <a:pt x="734" y="970"/>
                    <a:pt x="1122" y="712"/>
                  </a:cubicBezTo>
                  <a:cubicBezTo>
                    <a:pt x="1511" y="455"/>
                    <a:pt x="1954" y="348"/>
                    <a:pt x="2430" y="229"/>
                  </a:cubicBezTo>
                  <a:cubicBezTo>
                    <a:pt x="2906" y="110"/>
                    <a:pt x="3442" y="-12"/>
                    <a:pt x="3983" y="1"/>
                  </a:cubicBezTo>
                  <a:cubicBezTo>
                    <a:pt x="4525" y="14"/>
                    <a:pt x="5116" y="142"/>
                    <a:pt x="5679" y="313"/>
                  </a:cubicBezTo>
                  <a:cubicBezTo>
                    <a:pt x="6242" y="484"/>
                    <a:pt x="6915" y="709"/>
                    <a:pt x="7375" y="1028"/>
                  </a:cubicBezTo>
                  <a:cubicBezTo>
                    <a:pt x="7834" y="1346"/>
                    <a:pt x="8124" y="1877"/>
                    <a:pt x="8442" y="2225"/>
                  </a:cubicBezTo>
                  <a:cubicBezTo>
                    <a:pt x="8759" y="2572"/>
                    <a:pt x="9027" y="2659"/>
                    <a:pt x="9268" y="3110"/>
                  </a:cubicBezTo>
                  <a:cubicBezTo>
                    <a:pt x="9508" y="3561"/>
                    <a:pt x="9848" y="4323"/>
                    <a:pt x="9897" y="4935"/>
                  </a:cubicBezTo>
                  <a:cubicBezTo>
                    <a:pt x="9946" y="5546"/>
                    <a:pt x="9676" y="6365"/>
                    <a:pt x="9558" y="6789"/>
                  </a:cubicBezTo>
                  <a:cubicBezTo>
                    <a:pt x="9440" y="7214"/>
                    <a:pt x="9409" y="7164"/>
                    <a:pt x="9190" y="7482"/>
                  </a:cubicBezTo>
                  <a:cubicBezTo>
                    <a:pt x="8971" y="7801"/>
                    <a:pt x="8674" y="8346"/>
                    <a:pt x="8250" y="8701"/>
                  </a:cubicBezTo>
                  <a:cubicBezTo>
                    <a:pt x="7826" y="9056"/>
                    <a:pt x="7348" y="9412"/>
                    <a:pt x="6647" y="9611"/>
                  </a:cubicBezTo>
                  <a:cubicBezTo>
                    <a:pt x="5947" y="9811"/>
                    <a:pt x="4864" y="9988"/>
                    <a:pt x="4032" y="9898"/>
                  </a:cubicBezTo>
                  <a:cubicBezTo>
                    <a:pt x="3201" y="9808"/>
                    <a:pt x="2129" y="9370"/>
                    <a:pt x="1653" y="9071"/>
                  </a:cubicBezTo>
                  <a:cubicBezTo>
                    <a:pt x="1177" y="8771"/>
                    <a:pt x="1210" y="8411"/>
                    <a:pt x="1171" y="8102"/>
                  </a:cubicBezTo>
                  <a:cubicBezTo>
                    <a:pt x="1133" y="7793"/>
                    <a:pt x="1264" y="7458"/>
                    <a:pt x="1412" y="7217"/>
                  </a:cubicBezTo>
                  <a:cubicBezTo>
                    <a:pt x="1560" y="6975"/>
                    <a:pt x="1877" y="6876"/>
                    <a:pt x="2041" y="6647"/>
                  </a:cubicBezTo>
                  <a:cubicBezTo>
                    <a:pt x="2205" y="6419"/>
                    <a:pt x="2331" y="6187"/>
                    <a:pt x="2380" y="5846"/>
                  </a:cubicBezTo>
                  <a:cubicBezTo>
                    <a:pt x="2430" y="5505"/>
                    <a:pt x="2408" y="4912"/>
                    <a:pt x="2337" y="4594"/>
                  </a:cubicBezTo>
                  <a:cubicBezTo>
                    <a:pt x="2265" y="4275"/>
                    <a:pt x="2096" y="4095"/>
                    <a:pt x="1948" y="3937"/>
                  </a:cubicBezTo>
                  <a:cubicBezTo>
                    <a:pt x="1800" y="3779"/>
                    <a:pt x="1691" y="3741"/>
                    <a:pt x="1560" y="368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906" name="Oval 17"/>
            <p:cNvSpPr>
              <a:spLocks noChangeArrowheads="1"/>
            </p:cNvSpPr>
            <p:nvPr/>
          </p:nvSpPr>
          <p:spPr bwMode="auto">
            <a:xfrm rot="660212">
              <a:off x="7694827" y="5165014"/>
              <a:ext cx="58227" cy="32285"/>
            </a:xfrm>
            <a:prstGeom prst="ellipse">
              <a:avLst/>
            </a:prstGeom>
            <a:gradFill rotWithShape="0">
              <a:gsLst>
                <a:gs pos="0">
                  <a:schemeClr val="bg1">
                    <a:lumMod val="85000"/>
                  </a:schemeClr>
                </a:gs>
                <a:gs pos="100000">
                  <a:srgbClr val="808080"/>
                </a:gs>
              </a:gsLst>
              <a:lin ang="0" scaled="1"/>
            </a:gradFill>
            <a:ln w="952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907" name="Freeform 11"/>
            <p:cNvSpPr>
              <a:spLocks noChangeAspect="1"/>
            </p:cNvSpPr>
            <p:nvPr/>
          </p:nvSpPr>
          <p:spPr bwMode="auto">
            <a:xfrm rot="20454570">
              <a:off x="8099700" y="4258046"/>
              <a:ext cx="271686" cy="221837"/>
            </a:xfrm>
            <a:custGeom>
              <a:avLst/>
              <a:gdLst>
                <a:gd name="T0" fmla="*/ 2147483647 w 10031"/>
                <a:gd name="T1" fmla="*/ 249053604 h 9990"/>
                <a:gd name="T2" fmla="*/ 2147483647 w 10031"/>
                <a:gd name="T3" fmla="*/ 249053604 h 9990"/>
                <a:gd name="T4" fmla="*/ 2147483647 w 10031"/>
                <a:gd name="T5" fmla="*/ 2147483647 h 9990"/>
                <a:gd name="T6" fmla="*/ 2147483647 w 10031"/>
                <a:gd name="T7" fmla="*/ 2147483647 h 9990"/>
                <a:gd name="T8" fmla="*/ 0 w 10031"/>
                <a:gd name="T9" fmla="*/ 2147483647 h 9990"/>
                <a:gd name="T10" fmla="*/ 2147483647 w 10031"/>
                <a:gd name="T11" fmla="*/ 2147483647 h 9990"/>
                <a:gd name="T12" fmla="*/ 2147483647 w 10031"/>
                <a:gd name="T13" fmla="*/ 2147483647 h 9990"/>
                <a:gd name="T14" fmla="*/ 2147483647 w 10031"/>
                <a:gd name="T15" fmla="*/ 2147483647 h 9990"/>
                <a:gd name="T16" fmla="*/ 2147483647 w 10031"/>
                <a:gd name="T17" fmla="*/ 2147483647 h 9990"/>
                <a:gd name="T18" fmla="*/ 2147483647 w 10031"/>
                <a:gd name="T19" fmla="*/ 2147483647 h 9990"/>
                <a:gd name="T20" fmla="*/ 2147483647 w 10031"/>
                <a:gd name="T21" fmla="*/ 2147483647 h 9990"/>
                <a:gd name="T22" fmla="*/ 2147483647 w 10031"/>
                <a:gd name="T23" fmla="*/ 2147483647 h 9990"/>
                <a:gd name="T24" fmla="*/ 2147483647 w 10031"/>
                <a:gd name="T25" fmla="*/ 2147483647 h 9990"/>
                <a:gd name="T26" fmla="*/ 2147483647 w 10031"/>
                <a:gd name="T27" fmla="*/ 249053604 h 99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031"/>
                <a:gd name="T43" fmla="*/ 0 h 9990"/>
                <a:gd name="T44" fmla="*/ 10031 w 10031"/>
                <a:gd name="T45" fmla="*/ 9990 h 99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031" h="9990">
                  <a:moveTo>
                    <a:pt x="7533" y="142"/>
                  </a:moveTo>
                  <a:cubicBezTo>
                    <a:pt x="7013" y="-36"/>
                    <a:pt x="6580" y="-58"/>
                    <a:pt x="5889" y="142"/>
                  </a:cubicBezTo>
                  <a:cubicBezTo>
                    <a:pt x="5196" y="341"/>
                    <a:pt x="4220" y="607"/>
                    <a:pt x="3377" y="1384"/>
                  </a:cubicBezTo>
                  <a:cubicBezTo>
                    <a:pt x="2532" y="2160"/>
                    <a:pt x="1342" y="4113"/>
                    <a:pt x="780" y="4845"/>
                  </a:cubicBezTo>
                  <a:cubicBezTo>
                    <a:pt x="217" y="5577"/>
                    <a:pt x="0" y="5355"/>
                    <a:pt x="0" y="5821"/>
                  </a:cubicBezTo>
                  <a:cubicBezTo>
                    <a:pt x="0" y="6286"/>
                    <a:pt x="195" y="7152"/>
                    <a:pt x="780" y="7683"/>
                  </a:cubicBezTo>
                  <a:cubicBezTo>
                    <a:pt x="1365" y="8217"/>
                    <a:pt x="2467" y="8660"/>
                    <a:pt x="3464" y="9015"/>
                  </a:cubicBezTo>
                  <a:cubicBezTo>
                    <a:pt x="4458" y="9370"/>
                    <a:pt x="6082" y="9613"/>
                    <a:pt x="6753" y="9770"/>
                  </a:cubicBezTo>
                  <a:cubicBezTo>
                    <a:pt x="7424" y="9925"/>
                    <a:pt x="7092" y="10099"/>
                    <a:pt x="7533" y="9903"/>
                  </a:cubicBezTo>
                  <a:cubicBezTo>
                    <a:pt x="7974" y="9707"/>
                    <a:pt x="8990" y="9369"/>
                    <a:pt x="9400" y="8593"/>
                  </a:cubicBezTo>
                  <a:cubicBezTo>
                    <a:pt x="9811" y="7816"/>
                    <a:pt x="9922" y="6024"/>
                    <a:pt x="10000" y="5244"/>
                  </a:cubicBezTo>
                  <a:cubicBezTo>
                    <a:pt x="10078" y="4464"/>
                    <a:pt x="10001" y="4335"/>
                    <a:pt x="9871" y="3913"/>
                  </a:cubicBezTo>
                  <a:cubicBezTo>
                    <a:pt x="9698" y="3247"/>
                    <a:pt x="9350" y="1878"/>
                    <a:pt x="8961" y="1250"/>
                  </a:cubicBezTo>
                  <a:cubicBezTo>
                    <a:pt x="8572" y="622"/>
                    <a:pt x="8051" y="319"/>
                    <a:pt x="7533" y="142"/>
                  </a:cubicBezTo>
                  <a:close/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08" name="Freeform 13"/>
            <p:cNvSpPr>
              <a:spLocks noChangeAspect="1"/>
            </p:cNvSpPr>
            <p:nvPr/>
          </p:nvSpPr>
          <p:spPr bwMode="auto">
            <a:xfrm>
              <a:off x="8109401" y="4990385"/>
              <a:ext cx="234896" cy="157621"/>
            </a:xfrm>
            <a:custGeom>
              <a:avLst/>
              <a:gdLst>
                <a:gd name="T0" fmla="*/ 2147483647 w 398"/>
                <a:gd name="T1" fmla="*/ 2147483647 h 463"/>
                <a:gd name="T2" fmla="*/ 2147483647 w 398"/>
                <a:gd name="T3" fmla="*/ 2147483647 h 463"/>
                <a:gd name="T4" fmla="*/ 2147483647 w 398"/>
                <a:gd name="T5" fmla="*/ 2147483647 h 463"/>
                <a:gd name="T6" fmla="*/ 2147483647 w 398"/>
                <a:gd name="T7" fmla="*/ 2147483647 h 463"/>
                <a:gd name="T8" fmla="*/ 2147483647 w 398"/>
                <a:gd name="T9" fmla="*/ 2147483647 h 463"/>
                <a:gd name="T10" fmla="*/ 2147483647 w 398"/>
                <a:gd name="T11" fmla="*/ 2147483647 h 463"/>
                <a:gd name="T12" fmla="*/ 2147483647 w 398"/>
                <a:gd name="T13" fmla="*/ 2147483647 h 463"/>
                <a:gd name="T14" fmla="*/ 2147483647 w 398"/>
                <a:gd name="T15" fmla="*/ 2147483647 h 463"/>
                <a:gd name="T16" fmla="*/ 2147483647 w 398"/>
                <a:gd name="T17" fmla="*/ 2147483647 h 463"/>
                <a:gd name="T18" fmla="*/ 2147483647 w 398"/>
                <a:gd name="T19" fmla="*/ 2147483647 h 463"/>
                <a:gd name="T20" fmla="*/ 2147483647 w 398"/>
                <a:gd name="T21" fmla="*/ 2147483647 h 463"/>
                <a:gd name="T22" fmla="*/ 2147483647 w 398"/>
                <a:gd name="T23" fmla="*/ 2147483647 h 4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8"/>
                <a:gd name="T37" fmla="*/ 0 h 463"/>
                <a:gd name="T38" fmla="*/ 398 w 398"/>
                <a:gd name="T39" fmla="*/ 463 h 4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8" h="463">
                  <a:moveTo>
                    <a:pt x="398" y="190"/>
                  </a:moveTo>
                  <a:cubicBezTo>
                    <a:pt x="377" y="171"/>
                    <a:pt x="317" y="104"/>
                    <a:pt x="270" y="76"/>
                  </a:cubicBezTo>
                  <a:cubicBezTo>
                    <a:pt x="223" y="48"/>
                    <a:pt x="153" y="29"/>
                    <a:pt x="118" y="20"/>
                  </a:cubicBezTo>
                  <a:cubicBezTo>
                    <a:pt x="83" y="11"/>
                    <a:pt x="75" y="0"/>
                    <a:pt x="58" y="20"/>
                  </a:cubicBezTo>
                  <a:cubicBezTo>
                    <a:pt x="41" y="40"/>
                    <a:pt x="21" y="83"/>
                    <a:pt x="14" y="142"/>
                  </a:cubicBezTo>
                  <a:cubicBezTo>
                    <a:pt x="7" y="201"/>
                    <a:pt x="0" y="323"/>
                    <a:pt x="14" y="376"/>
                  </a:cubicBezTo>
                  <a:cubicBezTo>
                    <a:pt x="28" y="429"/>
                    <a:pt x="64" y="457"/>
                    <a:pt x="98" y="460"/>
                  </a:cubicBezTo>
                  <a:cubicBezTo>
                    <a:pt x="132" y="463"/>
                    <a:pt x="185" y="413"/>
                    <a:pt x="218" y="394"/>
                  </a:cubicBezTo>
                  <a:cubicBezTo>
                    <a:pt x="251" y="375"/>
                    <a:pt x="272" y="365"/>
                    <a:pt x="296" y="346"/>
                  </a:cubicBezTo>
                  <a:cubicBezTo>
                    <a:pt x="320" y="327"/>
                    <a:pt x="350" y="312"/>
                    <a:pt x="362" y="280"/>
                  </a:cubicBezTo>
                  <a:cubicBezTo>
                    <a:pt x="374" y="248"/>
                    <a:pt x="374" y="181"/>
                    <a:pt x="368" y="154"/>
                  </a:cubicBezTo>
                  <a:cubicBezTo>
                    <a:pt x="362" y="127"/>
                    <a:pt x="333" y="124"/>
                    <a:pt x="326" y="118"/>
                  </a:cubicBezTo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09" name="Freeform 11"/>
            <p:cNvSpPr>
              <a:spLocks noChangeAspect="1"/>
            </p:cNvSpPr>
            <p:nvPr/>
          </p:nvSpPr>
          <p:spPr bwMode="auto">
            <a:xfrm rot="1602092">
              <a:off x="7918574" y="4170481"/>
              <a:ext cx="382059" cy="300649"/>
            </a:xfrm>
            <a:custGeom>
              <a:avLst/>
              <a:gdLst>
                <a:gd name="T0" fmla="*/ 2147483647 w 9999"/>
                <a:gd name="T1" fmla="*/ 1145377262 h 10000"/>
                <a:gd name="T2" fmla="*/ 2147483647 w 9999"/>
                <a:gd name="T3" fmla="*/ 1145377262 h 10000"/>
                <a:gd name="T4" fmla="*/ 2147483647 w 9999"/>
                <a:gd name="T5" fmla="*/ 2147483647 h 10000"/>
                <a:gd name="T6" fmla="*/ 2147483647 w 9999"/>
                <a:gd name="T7" fmla="*/ 2147483647 h 10000"/>
                <a:gd name="T8" fmla="*/ 0 w 9999"/>
                <a:gd name="T9" fmla="*/ 2147483647 h 10000"/>
                <a:gd name="T10" fmla="*/ 2147483647 w 9999"/>
                <a:gd name="T11" fmla="*/ 2147483647 h 10000"/>
                <a:gd name="T12" fmla="*/ 2147483647 w 9999"/>
                <a:gd name="T13" fmla="*/ 2147483647 h 10000"/>
                <a:gd name="T14" fmla="*/ 2147483647 w 9999"/>
                <a:gd name="T15" fmla="*/ 2147483647 h 10000"/>
                <a:gd name="T16" fmla="*/ 2147483647 w 9999"/>
                <a:gd name="T17" fmla="*/ 2147483647 h 10000"/>
                <a:gd name="T18" fmla="*/ 2147483647 w 9999"/>
                <a:gd name="T19" fmla="*/ 2147483647 h 10000"/>
                <a:gd name="T20" fmla="*/ 2147483647 w 9999"/>
                <a:gd name="T21" fmla="*/ 2147483647 h 10000"/>
                <a:gd name="T22" fmla="*/ 2147483647 w 9999"/>
                <a:gd name="T23" fmla="*/ 2147483647 h 10000"/>
                <a:gd name="T24" fmla="*/ 2147483647 w 9999"/>
                <a:gd name="T25" fmla="*/ 2147483647 h 10000"/>
                <a:gd name="T26" fmla="*/ 2147483647 w 9999"/>
                <a:gd name="T27" fmla="*/ 2147483647 h 10000"/>
                <a:gd name="T28" fmla="*/ 2147483647 w 9999"/>
                <a:gd name="T29" fmla="*/ 2147483647 h 10000"/>
                <a:gd name="T30" fmla="*/ 2147483647 w 9999"/>
                <a:gd name="T31" fmla="*/ 2147483647 h 10000"/>
                <a:gd name="T32" fmla="*/ 2147483647 w 9999"/>
                <a:gd name="T33" fmla="*/ 1145377262 h 100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999"/>
                <a:gd name="T52" fmla="*/ 0 h 10000"/>
                <a:gd name="T53" fmla="*/ 9999 w 9999"/>
                <a:gd name="T54" fmla="*/ 10000 h 1000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999" h="10000">
                  <a:moveTo>
                    <a:pt x="7352" y="143"/>
                  </a:moveTo>
                  <a:cubicBezTo>
                    <a:pt x="6844" y="-36"/>
                    <a:pt x="6422" y="-58"/>
                    <a:pt x="5747" y="143"/>
                  </a:cubicBezTo>
                  <a:cubicBezTo>
                    <a:pt x="5071" y="344"/>
                    <a:pt x="4119" y="612"/>
                    <a:pt x="3296" y="1395"/>
                  </a:cubicBezTo>
                  <a:cubicBezTo>
                    <a:pt x="2471" y="2177"/>
                    <a:pt x="1310" y="4145"/>
                    <a:pt x="761" y="4883"/>
                  </a:cubicBezTo>
                  <a:cubicBezTo>
                    <a:pt x="212" y="5621"/>
                    <a:pt x="0" y="5397"/>
                    <a:pt x="0" y="5867"/>
                  </a:cubicBezTo>
                  <a:cubicBezTo>
                    <a:pt x="0" y="6336"/>
                    <a:pt x="190" y="7208"/>
                    <a:pt x="761" y="7744"/>
                  </a:cubicBezTo>
                  <a:cubicBezTo>
                    <a:pt x="1332" y="8282"/>
                    <a:pt x="2408" y="8728"/>
                    <a:pt x="3381" y="9086"/>
                  </a:cubicBezTo>
                  <a:cubicBezTo>
                    <a:pt x="4351" y="9444"/>
                    <a:pt x="5936" y="9689"/>
                    <a:pt x="6591" y="9847"/>
                  </a:cubicBezTo>
                  <a:cubicBezTo>
                    <a:pt x="7246" y="10003"/>
                    <a:pt x="6950" y="10025"/>
                    <a:pt x="7352" y="9981"/>
                  </a:cubicBezTo>
                  <a:cubicBezTo>
                    <a:pt x="7753" y="9935"/>
                    <a:pt x="8514" y="9913"/>
                    <a:pt x="8957" y="9623"/>
                  </a:cubicBezTo>
                  <a:cubicBezTo>
                    <a:pt x="9401" y="9332"/>
                    <a:pt x="9845" y="8795"/>
                    <a:pt x="9972" y="8282"/>
                  </a:cubicBezTo>
                  <a:cubicBezTo>
                    <a:pt x="10098" y="7767"/>
                    <a:pt x="9760" y="7074"/>
                    <a:pt x="9718" y="6582"/>
                  </a:cubicBezTo>
                  <a:cubicBezTo>
                    <a:pt x="9675" y="6091"/>
                    <a:pt x="9774" y="5725"/>
                    <a:pt x="9760" y="5285"/>
                  </a:cubicBezTo>
                  <a:cubicBezTo>
                    <a:pt x="9747" y="4845"/>
                    <a:pt x="9664" y="4416"/>
                    <a:pt x="9634" y="3944"/>
                  </a:cubicBezTo>
                  <a:cubicBezTo>
                    <a:pt x="9604" y="3473"/>
                    <a:pt x="9728" y="2902"/>
                    <a:pt x="9579" y="2456"/>
                  </a:cubicBezTo>
                  <a:cubicBezTo>
                    <a:pt x="9432" y="2008"/>
                    <a:pt x="9117" y="1646"/>
                    <a:pt x="8746" y="1260"/>
                  </a:cubicBezTo>
                  <a:cubicBezTo>
                    <a:pt x="8375" y="875"/>
                    <a:pt x="7858" y="322"/>
                    <a:pt x="7352" y="143"/>
                  </a:cubicBezTo>
                  <a:close/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0" name="Freeform 11"/>
            <p:cNvSpPr>
              <a:spLocks noChangeAspect="1"/>
            </p:cNvSpPr>
            <p:nvPr/>
          </p:nvSpPr>
          <p:spPr bwMode="auto">
            <a:xfrm rot="1602092">
              <a:off x="7824108" y="4138605"/>
              <a:ext cx="319798" cy="268540"/>
            </a:xfrm>
            <a:custGeom>
              <a:avLst/>
              <a:gdLst>
                <a:gd name="T0" fmla="*/ 2147483647 w 9735"/>
                <a:gd name="T1" fmla="*/ 649177061 h 10000"/>
                <a:gd name="T2" fmla="*/ 2147483647 w 9735"/>
                <a:gd name="T3" fmla="*/ 649177061 h 10000"/>
                <a:gd name="T4" fmla="*/ 2147483647 w 9735"/>
                <a:gd name="T5" fmla="*/ 2147483647 h 10000"/>
                <a:gd name="T6" fmla="*/ 2147483647 w 9735"/>
                <a:gd name="T7" fmla="*/ 2147483647 h 10000"/>
                <a:gd name="T8" fmla="*/ 2147483647 w 9735"/>
                <a:gd name="T9" fmla="*/ 2147483647 h 10000"/>
                <a:gd name="T10" fmla="*/ 2147483647 w 9735"/>
                <a:gd name="T11" fmla="*/ 2147483647 h 10000"/>
                <a:gd name="T12" fmla="*/ 2147483647 w 9735"/>
                <a:gd name="T13" fmla="*/ 2147483647 h 10000"/>
                <a:gd name="T14" fmla="*/ 2147483647 w 9735"/>
                <a:gd name="T15" fmla="*/ 2147483647 h 10000"/>
                <a:gd name="T16" fmla="*/ 2147483647 w 9735"/>
                <a:gd name="T17" fmla="*/ 2147483647 h 10000"/>
                <a:gd name="T18" fmla="*/ 2147483647 w 9735"/>
                <a:gd name="T19" fmla="*/ 2147483647 h 10000"/>
                <a:gd name="T20" fmla="*/ 2147483647 w 9735"/>
                <a:gd name="T21" fmla="*/ 2147483647 h 10000"/>
                <a:gd name="T22" fmla="*/ 2147483647 w 9735"/>
                <a:gd name="T23" fmla="*/ 2147483647 h 10000"/>
                <a:gd name="T24" fmla="*/ 2147483647 w 9735"/>
                <a:gd name="T25" fmla="*/ 649177061 h 100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735"/>
                <a:gd name="T40" fmla="*/ 0 h 10000"/>
                <a:gd name="T41" fmla="*/ 9735 w 9735"/>
                <a:gd name="T42" fmla="*/ 10000 h 100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735" h="10000">
                  <a:moveTo>
                    <a:pt x="6934" y="143"/>
                  </a:moveTo>
                  <a:cubicBezTo>
                    <a:pt x="6425" y="-36"/>
                    <a:pt x="6001" y="-58"/>
                    <a:pt x="5325" y="143"/>
                  </a:cubicBezTo>
                  <a:cubicBezTo>
                    <a:pt x="4647" y="344"/>
                    <a:pt x="3691" y="612"/>
                    <a:pt x="2866" y="1395"/>
                  </a:cubicBezTo>
                  <a:cubicBezTo>
                    <a:pt x="2039" y="2177"/>
                    <a:pt x="748" y="3825"/>
                    <a:pt x="324" y="4883"/>
                  </a:cubicBezTo>
                  <a:cubicBezTo>
                    <a:pt x="-100" y="5941"/>
                    <a:pt x="-114" y="7044"/>
                    <a:pt x="324" y="7744"/>
                  </a:cubicBezTo>
                  <a:cubicBezTo>
                    <a:pt x="762" y="8444"/>
                    <a:pt x="1976" y="8728"/>
                    <a:pt x="2951" y="9086"/>
                  </a:cubicBezTo>
                  <a:cubicBezTo>
                    <a:pt x="3924" y="9444"/>
                    <a:pt x="5514" y="9689"/>
                    <a:pt x="6171" y="9847"/>
                  </a:cubicBezTo>
                  <a:cubicBezTo>
                    <a:pt x="6828" y="10003"/>
                    <a:pt x="6531" y="10025"/>
                    <a:pt x="6934" y="9981"/>
                  </a:cubicBezTo>
                  <a:cubicBezTo>
                    <a:pt x="7336" y="9935"/>
                    <a:pt x="8099" y="9913"/>
                    <a:pt x="8543" y="9623"/>
                  </a:cubicBezTo>
                  <a:cubicBezTo>
                    <a:pt x="8988" y="9332"/>
                    <a:pt x="9383" y="9145"/>
                    <a:pt x="9561" y="8282"/>
                  </a:cubicBezTo>
                  <a:cubicBezTo>
                    <a:pt x="9739" y="7419"/>
                    <a:pt x="9819" y="5614"/>
                    <a:pt x="9614" y="4444"/>
                  </a:cubicBezTo>
                  <a:cubicBezTo>
                    <a:pt x="9410" y="3274"/>
                    <a:pt x="8779" y="1977"/>
                    <a:pt x="8332" y="1260"/>
                  </a:cubicBezTo>
                  <a:cubicBezTo>
                    <a:pt x="7885" y="543"/>
                    <a:pt x="7441" y="322"/>
                    <a:pt x="6934" y="143"/>
                  </a:cubicBezTo>
                  <a:close/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1" name="Freeform 14"/>
            <p:cNvSpPr>
              <a:spLocks noChangeAspect="1"/>
            </p:cNvSpPr>
            <p:nvPr/>
          </p:nvSpPr>
          <p:spPr bwMode="auto">
            <a:xfrm rot="21204126">
              <a:off x="8106748" y="4844753"/>
              <a:ext cx="319798" cy="221837"/>
            </a:xfrm>
            <a:custGeom>
              <a:avLst/>
              <a:gdLst>
                <a:gd name="T0" fmla="*/ 2147483647 w 10002"/>
                <a:gd name="T1" fmla="*/ 1145800240 h 10002"/>
                <a:gd name="T2" fmla="*/ 2147483647 w 10002"/>
                <a:gd name="T3" fmla="*/ 5156539 h 10002"/>
                <a:gd name="T4" fmla="*/ 2147483647 w 10002"/>
                <a:gd name="T5" fmla="*/ 1497831065 h 10002"/>
                <a:gd name="T6" fmla="*/ 2147483647 w 10002"/>
                <a:gd name="T7" fmla="*/ 2147483647 h 10002"/>
                <a:gd name="T8" fmla="*/ 37854760 w 10002"/>
                <a:gd name="T9" fmla="*/ 2147483647 h 10002"/>
                <a:gd name="T10" fmla="*/ 2147483647 w 10002"/>
                <a:gd name="T11" fmla="*/ 2147483647 h 10002"/>
                <a:gd name="T12" fmla="*/ 2147483647 w 10002"/>
                <a:gd name="T13" fmla="*/ 2147483647 h 10002"/>
                <a:gd name="T14" fmla="*/ 2147483647 w 10002"/>
                <a:gd name="T15" fmla="*/ 2147483647 h 10002"/>
                <a:gd name="T16" fmla="*/ 2147483647 w 10002"/>
                <a:gd name="T17" fmla="*/ 2147483647 h 10002"/>
                <a:gd name="T18" fmla="*/ 2147483647 w 10002"/>
                <a:gd name="T19" fmla="*/ 2147483647 h 10002"/>
                <a:gd name="T20" fmla="*/ 2147483647 w 10002"/>
                <a:gd name="T21" fmla="*/ 2147483647 h 10002"/>
                <a:gd name="T22" fmla="*/ 2147483647 w 10002"/>
                <a:gd name="T23" fmla="*/ 1145800240 h 100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002"/>
                <a:gd name="T37" fmla="*/ 0 h 10002"/>
                <a:gd name="T38" fmla="*/ 10002 w 10002"/>
                <a:gd name="T39" fmla="*/ 10002 h 100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002" h="10002">
                  <a:moveTo>
                    <a:pt x="8736" y="664"/>
                  </a:moveTo>
                  <a:cubicBezTo>
                    <a:pt x="8293" y="296"/>
                    <a:pt x="7631" y="-31"/>
                    <a:pt x="6938" y="3"/>
                  </a:cubicBezTo>
                  <a:cubicBezTo>
                    <a:pt x="6245" y="37"/>
                    <a:pt x="5597" y="606"/>
                    <a:pt x="4579" y="868"/>
                  </a:cubicBezTo>
                  <a:cubicBezTo>
                    <a:pt x="3563" y="1135"/>
                    <a:pt x="1599" y="1063"/>
                    <a:pt x="835" y="1592"/>
                  </a:cubicBezTo>
                  <a:cubicBezTo>
                    <a:pt x="72" y="2120"/>
                    <a:pt x="-20" y="3156"/>
                    <a:pt x="3" y="4046"/>
                  </a:cubicBezTo>
                  <a:cubicBezTo>
                    <a:pt x="27" y="4938"/>
                    <a:pt x="165" y="5973"/>
                    <a:pt x="974" y="6937"/>
                  </a:cubicBezTo>
                  <a:cubicBezTo>
                    <a:pt x="1782" y="7899"/>
                    <a:pt x="3740" y="9410"/>
                    <a:pt x="4856" y="9825"/>
                  </a:cubicBezTo>
                  <a:cubicBezTo>
                    <a:pt x="5973" y="10239"/>
                    <a:pt x="6874" y="9853"/>
                    <a:pt x="7678" y="9423"/>
                  </a:cubicBezTo>
                  <a:cubicBezTo>
                    <a:pt x="8482" y="8995"/>
                    <a:pt x="9295" y="8051"/>
                    <a:pt x="9681" y="7251"/>
                  </a:cubicBezTo>
                  <a:cubicBezTo>
                    <a:pt x="10067" y="6451"/>
                    <a:pt x="10004" y="5465"/>
                    <a:pt x="9990" y="4625"/>
                  </a:cubicBezTo>
                  <a:cubicBezTo>
                    <a:pt x="9976" y="3785"/>
                    <a:pt x="9691" y="2957"/>
                    <a:pt x="9599" y="2212"/>
                  </a:cubicBezTo>
                  <a:cubicBezTo>
                    <a:pt x="9223" y="1507"/>
                    <a:pt x="9179" y="1032"/>
                    <a:pt x="8736" y="66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2" name="Freeform 11"/>
            <p:cNvSpPr>
              <a:spLocks noChangeAspect="1"/>
            </p:cNvSpPr>
            <p:nvPr/>
          </p:nvSpPr>
          <p:spPr bwMode="auto">
            <a:xfrm rot="20454570">
              <a:off x="8198208" y="4498936"/>
              <a:ext cx="274517" cy="221837"/>
            </a:xfrm>
            <a:custGeom>
              <a:avLst/>
              <a:gdLst>
                <a:gd name="T0" fmla="*/ 2147483647 w 10031"/>
                <a:gd name="T1" fmla="*/ 249051950 h 9990"/>
                <a:gd name="T2" fmla="*/ 2147483647 w 10031"/>
                <a:gd name="T3" fmla="*/ 249051950 h 9990"/>
                <a:gd name="T4" fmla="*/ 2147483647 w 10031"/>
                <a:gd name="T5" fmla="*/ 2147483647 h 9990"/>
                <a:gd name="T6" fmla="*/ 2147483647 w 10031"/>
                <a:gd name="T7" fmla="*/ 2147483647 h 9990"/>
                <a:gd name="T8" fmla="*/ 0 w 10031"/>
                <a:gd name="T9" fmla="*/ 2147483647 h 9990"/>
                <a:gd name="T10" fmla="*/ 2147483647 w 10031"/>
                <a:gd name="T11" fmla="*/ 2147483647 h 9990"/>
                <a:gd name="T12" fmla="*/ 2147483647 w 10031"/>
                <a:gd name="T13" fmla="*/ 2147483647 h 9990"/>
                <a:gd name="T14" fmla="*/ 2147483647 w 10031"/>
                <a:gd name="T15" fmla="*/ 2147483647 h 9990"/>
                <a:gd name="T16" fmla="*/ 2147483647 w 10031"/>
                <a:gd name="T17" fmla="*/ 2147483647 h 9990"/>
                <a:gd name="T18" fmla="*/ 2147483647 w 10031"/>
                <a:gd name="T19" fmla="*/ 2147483647 h 9990"/>
                <a:gd name="T20" fmla="*/ 2147483647 w 10031"/>
                <a:gd name="T21" fmla="*/ 2147483647 h 9990"/>
                <a:gd name="T22" fmla="*/ 2147483647 w 10031"/>
                <a:gd name="T23" fmla="*/ 2147483647 h 9990"/>
                <a:gd name="T24" fmla="*/ 2147483647 w 10031"/>
                <a:gd name="T25" fmla="*/ 2147483647 h 9990"/>
                <a:gd name="T26" fmla="*/ 2147483647 w 10031"/>
                <a:gd name="T27" fmla="*/ 249051950 h 99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031"/>
                <a:gd name="T43" fmla="*/ 0 h 9990"/>
                <a:gd name="T44" fmla="*/ 10031 w 10031"/>
                <a:gd name="T45" fmla="*/ 9990 h 99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031" h="9990">
                  <a:moveTo>
                    <a:pt x="7533" y="142"/>
                  </a:moveTo>
                  <a:cubicBezTo>
                    <a:pt x="7013" y="-36"/>
                    <a:pt x="6580" y="-58"/>
                    <a:pt x="5889" y="142"/>
                  </a:cubicBezTo>
                  <a:cubicBezTo>
                    <a:pt x="5196" y="341"/>
                    <a:pt x="4220" y="607"/>
                    <a:pt x="3377" y="1384"/>
                  </a:cubicBezTo>
                  <a:cubicBezTo>
                    <a:pt x="2532" y="2160"/>
                    <a:pt x="1342" y="4113"/>
                    <a:pt x="780" y="4845"/>
                  </a:cubicBezTo>
                  <a:cubicBezTo>
                    <a:pt x="217" y="5577"/>
                    <a:pt x="0" y="5355"/>
                    <a:pt x="0" y="5821"/>
                  </a:cubicBezTo>
                  <a:cubicBezTo>
                    <a:pt x="0" y="6286"/>
                    <a:pt x="195" y="7152"/>
                    <a:pt x="780" y="7683"/>
                  </a:cubicBezTo>
                  <a:cubicBezTo>
                    <a:pt x="1365" y="8217"/>
                    <a:pt x="2467" y="8660"/>
                    <a:pt x="3464" y="9015"/>
                  </a:cubicBezTo>
                  <a:cubicBezTo>
                    <a:pt x="4458" y="9370"/>
                    <a:pt x="6082" y="9613"/>
                    <a:pt x="6753" y="9770"/>
                  </a:cubicBezTo>
                  <a:cubicBezTo>
                    <a:pt x="7424" y="9925"/>
                    <a:pt x="7092" y="10099"/>
                    <a:pt x="7533" y="9903"/>
                  </a:cubicBezTo>
                  <a:cubicBezTo>
                    <a:pt x="7974" y="9707"/>
                    <a:pt x="8990" y="9369"/>
                    <a:pt x="9400" y="8593"/>
                  </a:cubicBezTo>
                  <a:cubicBezTo>
                    <a:pt x="9811" y="7816"/>
                    <a:pt x="9922" y="6024"/>
                    <a:pt x="10000" y="5244"/>
                  </a:cubicBezTo>
                  <a:cubicBezTo>
                    <a:pt x="10078" y="4464"/>
                    <a:pt x="10001" y="4335"/>
                    <a:pt x="9871" y="3913"/>
                  </a:cubicBezTo>
                  <a:cubicBezTo>
                    <a:pt x="9698" y="3247"/>
                    <a:pt x="9350" y="1878"/>
                    <a:pt x="8961" y="1250"/>
                  </a:cubicBezTo>
                  <a:cubicBezTo>
                    <a:pt x="8572" y="622"/>
                    <a:pt x="8051" y="319"/>
                    <a:pt x="7533" y="142"/>
                  </a:cubicBezTo>
                  <a:close/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3" name="Freeform 11"/>
            <p:cNvSpPr>
              <a:spLocks noChangeAspect="1"/>
            </p:cNvSpPr>
            <p:nvPr/>
          </p:nvSpPr>
          <p:spPr bwMode="auto">
            <a:xfrm>
              <a:off x="8123729" y="4328104"/>
              <a:ext cx="331118" cy="251026"/>
            </a:xfrm>
            <a:custGeom>
              <a:avLst/>
              <a:gdLst>
                <a:gd name="T0" fmla="*/ 2147483647 w 11170"/>
                <a:gd name="T1" fmla="*/ 468397028 h 10000"/>
                <a:gd name="T2" fmla="*/ 2147483647 w 11170"/>
                <a:gd name="T3" fmla="*/ 468397028 h 10000"/>
                <a:gd name="T4" fmla="*/ 2147483647 w 11170"/>
                <a:gd name="T5" fmla="*/ 2147483647 h 10000"/>
                <a:gd name="T6" fmla="*/ 2147483647 w 11170"/>
                <a:gd name="T7" fmla="*/ 2147483647 h 10000"/>
                <a:gd name="T8" fmla="*/ 0 w 11170"/>
                <a:gd name="T9" fmla="*/ 2147483647 h 10000"/>
                <a:gd name="T10" fmla="*/ 2147483647 w 11170"/>
                <a:gd name="T11" fmla="*/ 2147483647 h 10000"/>
                <a:gd name="T12" fmla="*/ 2147483647 w 11170"/>
                <a:gd name="T13" fmla="*/ 2147483647 h 10000"/>
                <a:gd name="T14" fmla="*/ 2147483647 w 11170"/>
                <a:gd name="T15" fmla="*/ 2147483647 h 10000"/>
                <a:gd name="T16" fmla="*/ 2147483647 w 11170"/>
                <a:gd name="T17" fmla="*/ 2147483647 h 10000"/>
                <a:gd name="T18" fmla="*/ 2147483647 w 11170"/>
                <a:gd name="T19" fmla="*/ 2147483647 h 10000"/>
                <a:gd name="T20" fmla="*/ 2147483647 w 11170"/>
                <a:gd name="T21" fmla="*/ 2147483647 h 10000"/>
                <a:gd name="T22" fmla="*/ 2147483647 w 11170"/>
                <a:gd name="T23" fmla="*/ 2147483647 h 10000"/>
                <a:gd name="T24" fmla="*/ 2147483647 w 11170"/>
                <a:gd name="T25" fmla="*/ 2147483647 h 10000"/>
                <a:gd name="T26" fmla="*/ 2147483647 w 11170"/>
                <a:gd name="T27" fmla="*/ 2147483647 h 10000"/>
                <a:gd name="T28" fmla="*/ 2147483647 w 11170"/>
                <a:gd name="T29" fmla="*/ 2147483647 h 10000"/>
                <a:gd name="T30" fmla="*/ 2147483647 w 11170"/>
                <a:gd name="T31" fmla="*/ 2147483647 h 10000"/>
                <a:gd name="T32" fmla="*/ 2147483647 w 11170"/>
                <a:gd name="T33" fmla="*/ 468397028 h 100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170"/>
                <a:gd name="T52" fmla="*/ 0 h 10000"/>
                <a:gd name="T53" fmla="*/ 11170 w 11170"/>
                <a:gd name="T54" fmla="*/ 10000 h 1000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170" h="10000">
                  <a:moveTo>
                    <a:pt x="7352" y="143"/>
                  </a:moveTo>
                  <a:cubicBezTo>
                    <a:pt x="6844" y="-36"/>
                    <a:pt x="6422" y="-58"/>
                    <a:pt x="5747" y="143"/>
                  </a:cubicBezTo>
                  <a:cubicBezTo>
                    <a:pt x="5071" y="344"/>
                    <a:pt x="4119" y="612"/>
                    <a:pt x="3296" y="1395"/>
                  </a:cubicBezTo>
                  <a:cubicBezTo>
                    <a:pt x="2471" y="2177"/>
                    <a:pt x="1310" y="4145"/>
                    <a:pt x="761" y="4883"/>
                  </a:cubicBezTo>
                  <a:cubicBezTo>
                    <a:pt x="212" y="5621"/>
                    <a:pt x="0" y="5397"/>
                    <a:pt x="0" y="5867"/>
                  </a:cubicBezTo>
                  <a:cubicBezTo>
                    <a:pt x="0" y="6336"/>
                    <a:pt x="190" y="7208"/>
                    <a:pt x="761" y="7744"/>
                  </a:cubicBezTo>
                  <a:cubicBezTo>
                    <a:pt x="1332" y="8282"/>
                    <a:pt x="2408" y="8728"/>
                    <a:pt x="3381" y="9086"/>
                  </a:cubicBezTo>
                  <a:cubicBezTo>
                    <a:pt x="4351" y="9444"/>
                    <a:pt x="5936" y="9689"/>
                    <a:pt x="6591" y="9847"/>
                  </a:cubicBezTo>
                  <a:cubicBezTo>
                    <a:pt x="7246" y="10003"/>
                    <a:pt x="6950" y="10025"/>
                    <a:pt x="7352" y="9981"/>
                  </a:cubicBezTo>
                  <a:cubicBezTo>
                    <a:pt x="7753" y="9935"/>
                    <a:pt x="8412" y="9855"/>
                    <a:pt x="8957" y="9623"/>
                  </a:cubicBezTo>
                  <a:cubicBezTo>
                    <a:pt x="9502" y="9391"/>
                    <a:pt x="10256" y="9063"/>
                    <a:pt x="10625" y="8590"/>
                  </a:cubicBezTo>
                  <a:cubicBezTo>
                    <a:pt x="10994" y="8117"/>
                    <a:pt x="11169" y="7389"/>
                    <a:pt x="11170" y="6787"/>
                  </a:cubicBezTo>
                  <a:cubicBezTo>
                    <a:pt x="11171" y="6185"/>
                    <a:pt x="10839" y="5502"/>
                    <a:pt x="10631" y="4977"/>
                  </a:cubicBezTo>
                  <a:cubicBezTo>
                    <a:pt x="10423" y="4452"/>
                    <a:pt x="10135" y="3992"/>
                    <a:pt x="9924" y="3636"/>
                  </a:cubicBezTo>
                  <a:cubicBezTo>
                    <a:pt x="9713" y="3280"/>
                    <a:pt x="9511" y="3286"/>
                    <a:pt x="9362" y="2840"/>
                  </a:cubicBezTo>
                  <a:cubicBezTo>
                    <a:pt x="9215" y="2392"/>
                    <a:pt x="9081" y="1709"/>
                    <a:pt x="8746" y="1260"/>
                  </a:cubicBezTo>
                  <a:cubicBezTo>
                    <a:pt x="8411" y="811"/>
                    <a:pt x="7858" y="322"/>
                    <a:pt x="7352" y="143"/>
                  </a:cubicBezTo>
                  <a:close/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4" name="Freeform 10"/>
            <p:cNvSpPr>
              <a:spLocks noChangeAspect="1"/>
            </p:cNvSpPr>
            <p:nvPr/>
          </p:nvSpPr>
          <p:spPr bwMode="auto">
            <a:xfrm>
              <a:off x="8052936" y="4363440"/>
              <a:ext cx="251877" cy="262702"/>
            </a:xfrm>
            <a:custGeom>
              <a:avLst/>
              <a:gdLst>
                <a:gd name="T0" fmla="*/ 2147483647 w 10071"/>
                <a:gd name="T1" fmla="*/ 2147483647 h 10000"/>
                <a:gd name="T2" fmla="*/ 2147483647 w 10071"/>
                <a:gd name="T3" fmla="*/ 2147483647 h 10000"/>
                <a:gd name="T4" fmla="*/ 2147483647 w 10071"/>
                <a:gd name="T5" fmla="*/ 2147483647 h 10000"/>
                <a:gd name="T6" fmla="*/ 2147483647 w 10071"/>
                <a:gd name="T7" fmla="*/ 149952699 h 10000"/>
                <a:gd name="T8" fmla="*/ 2147483647 w 10071"/>
                <a:gd name="T9" fmla="*/ 2147483647 h 10000"/>
                <a:gd name="T10" fmla="*/ 1844532284 w 10071"/>
                <a:gd name="T11" fmla="*/ 2147483647 h 10000"/>
                <a:gd name="T12" fmla="*/ 209460818 w 10071"/>
                <a:gd name="T13" fmla="*/ 2147483647 h 10000"/>
                <a:gd name="T14" fmla="*/ 2147483647 w 10071"/>
                <a:gd name="T15" fmla="*/ 2147483647 h 10000"/>
                <a:gd name="T16" fmla="*/ 2147483647 w 10071"/>
                <a:gd name="T17" fmla="*/ 2147483647 h 10000"/>
                <a:gd name="T18" fmla="*/ 2147483647 w 10071"/>
                <a:gd name="T19" fmla="*/ 2147483647 h 10000"/>
                <a:gd name="T20" fmla="*/ 2147483647 w 10071"/>
                <a:gd name="T21" fmla="*/ 2147483647 h 10000"/>
                <a:gd name="T22" fmla="*/ 2147483647 w 10071"/>
                <a:gd name="T23" fmla="*/ 2147483647 h 10000"/>
                <a:gd name="T24" fmla="*/ 2147483647 w 10071"/>
                <a:gd name="T25" fmla="*/ 2147483647 h 10000"/>
                <a:gd name="T26" fmla="*/ 2147483647 w 10071"/>
                <a:gd name="T27" fmla="*/ 2147483647 h 10000"/>
                <a:gd name="T28" fmla="*/ 2147483647 w 10071"/>
                <a:gd name="T29" fmla="*/ 2147483647 h 100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071"/>
                <a:gd name="T46" fmla="*/ 0 h 10000"/>
                <a:gd name="T47" fmla="*/ 10071 w 10071"/>
                <a:gd name="T48" fmla="*/ 10000 h 1000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071" h="10000">
                  <a:moveTo>
                    <a:pt x="9841" y="5883"/>
                  </a:moveTo>
                  <a:cubicBezTo>
                    <a:pt x="9614" y="5030"/>
                    <a:pt x="9007" y="3447"/>
                    <a:pt x="8638" y="2676"/>
                  </a:cubicBezTo>
                  <a:cubicBezTo>
                    <a:pt x="8269" y="1905"/>
                    <a:pt x="7967" y="1695"/>
                    <a:pt x="7625" y="1255"/>
                  </a:cubicBezTo>
                  <a:cubicBezTo>
                    <a:pt x="7283" y="815"/>
                    <a:pt x="7327" y="140"/>
                    <a:pt x="6584" y="37"/>
                  </a:cubicBezTo>
                  <a:cubicBezTo>
                    <a:pt x="5843" y="-64"/>
                    <a:pt x="4187" y="12"/>
                    <a:pt x="3173" y="647"/>
                  </a:cubicBezTo>
                  <a:cubicBezTo>
                    <a:pt x="2158" y="1280"/>
                    <a:pt x="1021" y="2701"/>
                    <a:pt x="502" y="3842"/>
                  </a:cubicBezTo>
                  <a:cubicBezTo>
                    <a:pt x="-18" y="4983"/>
                    <a:pt x="-67" y="6529"/>
                    <a:pt x="57" y="7493"/>
                  </a:cubicBezTo>
                  <a:cubicBezTo>
                    <a:pt x="180" y="8457"/>
                    <a:pt x="454" y="9218"/>
                    <a:pt x="1244" y="9624"/>
                  </a:cubicBezTo>
                  <a:cubicBezTo>
                    <a:pt x="2036" y="10029"/>
                    <a:pt x="3717" y="9928"/>
                    <a:pt x="4755" y="9979"/>
                  </a:cubicBezTo>
                  <a:cubicBezTo>
                    <a:pt x="5794" y="10029"/>
                    <a:pt x="7031" y="9903"/>
                    <a:pt x="7525" y="9878"/>
                  </a:cubicBezTo>
                  <a:cubicBezTo>
                    <a:pt x="8020" y="9851"/>
                    <a:pt x="7673" y="9851"/>
                    <a:pt x="7723" y="9878"/>
                  </a:cubicBezTo>
                  <a:cubicBezTo>
                    <a:pt x="7773" y="9903"/>
                    <a:pt x="7599" y="10055"/>
                    <a:pt x="7823" y="9979"/>
                  </a:cubicBezTo>
                  <a:cubicBezTo>
                    <a:pt x="8045" y="9903"/>
                    <a:pt x="8638" y="9725"/>
                    <a:pt x="9008" y="9370"/>
                  </a:cubicBezTo>
                  <a:cubicBezTo>
                    <a:pt x="9380" y="9014"/>
                    <a:pt x="9861" y="8378"/>
                    <a:pt x="10000" y="7797"/>
                  </a:cubicBezTo>
                  <a:cubicBezTo>
                    <a:pt x="10139" y="7216"/>
                    <a:pt x="10068" y="6736"/>
                    <a:pt x="9841" y="5883"/>
                  </a:cubicBezTo>
                  <a:close/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5" name="Freeform 11"/>
            <p:cNvSpPr>
              <a:spLocks noChangeAspect="1"/>
            </p:cNvSpPr>
            <p:nvPr/>
          </p:nvSpPr>
          <p:spPr bwMode="auto">
            <a:xfrm>
              <a:off x="8199285" y="4637967"/>
              <a:ext cx="277346" cy="277298"/>
            </a:xfrm>
            <a:custGeom>
              <a:avLst/>
              <a:gdLst>
                <a:gd name="T0" fmla="*/ 2147483647 w 10078"/>
                <a:gd name="T1" fmla="*/ 576432821 h 10069"/>
                <a:gd name="T2" fmla="*/ 2147483647 w 10078"/>
                <a:gd name="T3" fmla="*/ 576432821 h 10069"/>
                <a:gd name="T4" fmla="*/ 2147483647 w 10078"/>
                <a:gd name="T5" fmla="*/ 2147483647 h 10069"/>
                <a:gd name="T6" fmla="*/ 2147483647 w 10078"/>
                <a:gd name="T7" fmla="*/ 2147483647 h 10069"/>
                <a:gd name="T8" fmla="*/ 0 w 10078"/>
                <a:gd name="T9" fmla="*/ 2147483647 h 10069"/>
                <a:gd name="T10" fmla="*/ 2147483647 w 10078"/>
                <a:gd name="T11" fmla="*/ 2147483647 h 10069"/>
                <a:gd name="T12" fmla="*/ 2147483647 w 10078"/>
                <a:gd name="T13" fmla="*/ 2147483647 h 10069"/>
                <a:gd name="T14" fmla="*/ 2147483647 w 10078"/>
                <a:gd name="T15" fmla="*/ 2147483647 h 10069"/>
                <a:gd name="T16" fmla="*/ 2147483647 w 10078"/>
                <a:gd name="T17" fmla="*/ 2147483647 h 10069"/>
                <a:gd name="T18" fmla="*/ 2147483647 w 10078"/>
                <a:gd name="T19" fmla="*/ 2147483647 h 10069"/>
                <a:gd name="T20" fmla="*/ 2147483647 w 10078"/>
                <a:gd name="T21" fmla="*/ 576432821 h 1006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078"/>
                <a:gd name="T34" fmla="*/ 0 h 10069"/>
                <a:gd name="T35" fmla="*/ 10078 w 10078"/>
                <a:gd name="T36" fmla="*/ 10069 h 1006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078" h="10069">
                  <a:moveTo>
                    <a:pt x="7463" y="116"/>
                  </a:moveTo>
                  <a:cubicBezTo>
                    <a:pt x="6956" y="15"/>
                    <a:pt x="6519" y="-84"/>
                    <a:pt x="5835" y="116"/>
                  </a:cubicBezTo>
                  <a:cubicBezTo>
                    <a:pt x="5148" y="317"/>
                    <a:pt x="4180" y="586"/>
                    <a:pt x="3345" y="1370"/>
                  </a:cubicBezTo>
                  <a:cubicBezTo>
                    <a:pt x="2509" y="2152"/>
                    <a:pt x="1329" y="4120"/>
                    <a:pt x="773" y="4859"/>
                  </a:cubicBezTo>
                  <a:cubicBezTo>
                    <a:pt x="215" y="5598"/>
                    <a:pt x="0" y="5374"/>
                    <a:pt x="0" y="5843"/>
                  </a:cubicBezTo>
                  <a:cubicBezTo>
                    <a:pt x="0" y="6313"/>
                    <a:pt x="194" y="7186"/>
                    <a:pt x="773" y="7722"/>
                  </a:cubicBezTo>
                  <a:cubicBezTo>
                    <a:pt x="1353" y="8261"/>
                    <a:pt x="2444" y="8706"/>
                    <a:pt x="3432" y="9066"/>
                  </a:cubicBezTo>
                  <a:cubicBezTo>
                    <a:pt x="4416" y="9423"/>
                    <a:pt x="5595" y="10564"/>
                    <a:pt x="6690" y="9826"/>
                  </a:cubicBezTo>
                  <a:cubicBezTo>
                    <a:pt x="7785" y="9088"/>
                    <a:pt x="9489" y="10681"/>
                    <a:pt x="10000" y="4639"/>
                  </a:cubicBezTo>
                  <a:cubicBezTo>
                    <a:pt x="10364" y="3121"/>
                    <a:pt x="9374" y="989"/>
                    <a:pt x="8877" y="719"/>
                  </a:cubicBezTo>
                  <a:cubicBezTo>
                    <a:pt x="8380" y="449"/>
                    <a:pt x="7970" y="216"/>
                    <a:pt x="7463" y="116"/>
                  </a:cubicBezTo>
                  <a:close/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6" name="Freeform 11"/>
            <p:cNvSpPr>
              <a:spLocks noChangeAspect="1"/>
            </p:cNvSpPr>
            <p:nvPr/>
          </p:nvSpPr>
          <p:spPr bwMode="auto">
            <a:xfrm>
              <a:off x="7983531" y="4593726"/>
              <a:ext cx="382059" cy="335676"/>
            </a:xfrm>
            <a:custGeom>
              <a:avLst/>
              <a:gdLst>
                <a:gd name="T0" fmla="*/ 2147483647 w 10081"/>
                <a:gd name="T1" fmla="*/ 1987840000 h 10000"/>
                <a:gd name="T2" fmla="*/ 2147483647 w 10081"/>
                <a:gd name="T3" fmla="*/ 1987840000 h 10000"/>
                <a:gd name="T4" fmla="*/ 2147483647 w 10081"/>
                <a:gd name="T5" fmla="*/ 2147483647 h 10000"/>
                <a:gd name="T6" fmla="*/ 2147483647 w 10081"/>
                <a:gd name="T7" fmla="*/ 2147483647 h 10000"/>
                <a:gd name="T8" fmla="*/ 0 w 10081"/>
                <a:gd name="T9" fmla="*/ 2147483647 h 10000"/>
                <a:gd name="T10" fmla="*/ 2147483647 w 10081"/>
                <a:gd name="T11" fmla="*/ 2147483647 h 10000"/>
                <a:gd name="T12" fmla="*/ 2147483647 w 10081"/>
                <a:gd name="T13" fmla="*/ 2147483647 h 10000"/>
                <a:gd name="T14" fmla="*/ 2147483647 w 10081"/>
                <a:gd name="T15" fmla="*/ 2147483647 h 10000"/>
                <a:gd name="T16" fmla="*/ 2147483647 w 10081"/>
                <a:gd name="T17" fmla="*/ 2147483647 h 10000"/>
                <a:gd name="T18" fmla="*/ 2147483647 w 10081"/>
                <a:gd name="T19" fmla="*/ 2147483647 h 10000"/>
                <a:gd name="T20" fmla="*/ 2147483647 w 10081"/>
                <a:gd name="T21" fmla="*/ 2147483647 h 10000"/>
                <a:gd name="T22" fmla="*/ 2147483647 w 10081"/>
                <a:gd name="T23" fmla="*/ 2147483647 h 10000"/>
                <a:gd name="T24" fmla="*/ 2147483647 w 10081"/>
                <a:gd name="T25" fmla="*/ 2147483647 h 10000"/>
                <a:gd name="T26" fmla="*/ 2147483647 w 10081"/>
                <a:gd name="T27" fmla="*/ 1987840000 h 100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081"/>
                <a:gd name="T43" fmla="*/ 0 h 10000"/>
                <a:gd name="T44" fmla="*/ 10081 w 10081"/>
                <a:gd name="T45" fmla="*/ 10000 h 100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081" h="10000">
                  <a:moveTo>
                    <a:pt x="7357" y="143"/>
                  </a:moveTo>
                  <a:cubicBezTo>
                    <a:pt x="6848" y="-36"/>
                    <a:pt x="6426" y="-58"/>
                    <a:pt x="5751" y="143"/>
                  </a:cubicBezTo>
                  <a:cubicBezTo>
                    <a:pt x="5075" y="344"/>
                    <a:pt x="4121" y="612"/>
                    <a:pt x="3298" y="1395"/>
                  </a:cubicBezTo>
                  <a:cubicBezTo>
                    <a:pt x="2472" y="2177"/>
                    <a:pt x="1311" y="4145"/>
                    <a:pt x="761" y="4883"/>
                  </a:cubicBezTo>
                  <a:cubicBezTo>
                    <a:pt x="212" y="5621"/>
                    <a:pt x="0" y="5397"/>
                    <a:pt x="0" y="5867"/>
                  </a:cubicBezTo>
                  <a:cubicBezTo>
                    <a:pt x="0" y="6336"/>
                    <a:pt x="190" y="7208"/>
                    <a:pt x="761" y="7744"/>
                  </a:cubicBezTo>
                  <a:cubicBezTo>
                    <a:pt x="1333" y="8282"/>
                    <a:pt x="2409" y="8728"/>
                    <a:pt x="3383" y="9086"/>
                  </a:cubicBezTo>
                  <a:cubicBezTo>
                    <a:pt x="4353" y="9444"/>
                    <a:pt x="5940" y="9689"/>
                    <a:pt x="6595" y="9847"/>
                  </a:cubicBezTo>
                  <a:cubicBezTo>
                    <a:pt x="7251" y="10003"/>
                    <a:pt x="6954" y="10025"/>
                    <a:pt x="7357" y="9981"/>
                  </a:cubicBezTo>
                  <a:cubicBezTo>
                    <a:pt x="7758" y="9935"/>
                    <a:pt x="8519" y="9913"/>
                    <a:pt x="8962" y="9623"/>
                  </a:cubicBezTo>
                  <a:cubicBezTo>
                    <a:pt x="9407" y="9332"/>
                    <a:pt x="9820" y="9150"/>
                    <a:pt x="9978" y="8282"/>
                  </a:cubicBezTo>
                  <a:cubicBezTo>
                    <a:pt x="10136" y="7414"/>
                    <a:pt x="10112" y="5582"/>
                    <a:pt x="9908" y="4412"/>
                  </a:cubicBezTo>
                  <a:cubicBezTo>
                    <a:pt x="9704" y="3242"/>
                    <a:pt x="9176" y="1972"/>
                    <a:pt x="8751" y="1260"/>
                  </a:cubicBezTo>
                  <a:cubicBezTo>
                    <a:pt x="8326" y="549"/>
                    <a:pt x="7863" y="322"/>
                    <a:pt x="7357" y="143"/>
                  </a:cubicBezTo>
                  <a:close/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7" name="Freeform 10"/>
            <p:cNvSpPr>
              <a:spLocks noChangeAspect="1"/>
            </p:cNvSpPr>
            <p:nvPr/>
          </p:nvSpPr>
          <p:spPr bwMode="auto">
            <a:xfrm>
              <a:off x="7911349" y="4412215"/>
              <a:ext cx="302818" cy="286053"/>
            </a:xfrm>
            <a:custGeom>
              <a:avLst/>
              <a:gdLst>
                <a:gd name="T0" fmla="*/ 2147483647 w 10022"/>
                <a:gd name="T1" fmla="*/ 2147483647 h 10016"/>
                <a:gd name="T2" fmla="*/ 2147483647 w 10022"/>
                <a:gd name="T3" fmla="*/ 2147483647 h 10016"/>
                <a:gd name="T4" fmla="*/ 2147483647 w 10022"/>
                <a:gd name="T5" fmla="*/ 558734860 h 10016"/>
                <a:gd name="T6" fmla="*/ 2147483647 w 10022"/>
                <a:gd name="T7" fmla="*/ 2147483647 h 10016"/>
                <a:gd name="T8" fmla="*/ 2147483647 w 10022"/>
                <a:gd name="T9" fmla="*/ 2147483647 h 10016"/>
                <a:gd name="T10" fmla="*/ 2147483647 w 10022"/>
                <a:gd name="T11" fmla="*/ 2147483647 h 10016"/>
                <a:gd name="T12" fmla="*/ 2147483647 w 10022"/>
                <a:gd name="T13" fmla="*/ 2147483647 h 10016"/>
                <a:gd name="T14" fmla="*/ 2147483647 w 10022"/>
                <a:gd name="T15" fmla="*/ 2147483647 h 10016"/>
                <a:gd name="T16" fmla="*/ 2147483647 w 10022"/>
                <a:gd name="T17" fmla="*/ 2147483647 h 10016"/>
                <a:gd name="T18" fmla="*/ 2147483647 w 10022"/>
                <a:gd name="T19" fmla="*/ 2147483647 h 10016"/>
                <a:gd name="T20" fmla="*/ 2147483647 w 10022"/>
                <a:gd name="T21" fmla="*/ 2147483647 h 10016"/>
                <a:gd name="T22" fmla="*/ 2147483647 w 10022"/>
                <a:gd name="T23" fmla="*/ 2147483647 h 10016"/>
                <a:gd name="T24" fmla="*/ 2147483647 w 10022"/>
                <a:gd name="T25" fmla="*/ 2147483647 h 10016"/>
                <a:gd name="T26" fmla="*/ 2147483647 w 10022"/>
                <a:gd name="T27" fmla="*/ 2147483647 h 100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022"/>
                <a:gd name="T43" fmla="*/ 0 h 10016"/>
                <a:gd name="T44" fmla="*/ 10022 w 10022"/>
                <a:gd name="T45" fmla="*/ 10016 h 100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022" h="10016">
                  <a:moveTo>
                    <a:pt x="9549" y="4268"/>
                  </a:moveTo>
                  <a:cubicBezTo>
                    <a:pt x="9168" y="3152"/>
                    <a:pt x="8402" y="1741"/>
                    <a:pt x="7716" y="1044"/>
                  </a:cubicBezTo>
                  <a:cubicBezTo>
                    <a:pt x="7030" y="349"/>
                    <a:pt x="6149" y="196"/>
                    <a:pt x="5434" y="90"/>
                  </a:cubicBezTo>
                  <a:cubicBezTo>
                    <a:pt x="4719" y="-13"/>
                    <a:pt x="4292" y="-142"/>
                    <a:pt x="3428" y="422"/>
                  </a:cubicBezTo>
                  <a:cubicBezTo>
                    <a:pt x="2564" y="985"/>
                    <a:pt x="749" y="2306"/>
                    <a:pt x="249" y="3474"/>
                  </a:cubicBezTo>
                  <a:cubicBezTo>
                    <a:pt x="-252" y="4642"/>
                    <a:pt x="105" y="6483"/>
                    <a:pt x="426" y="7433"/>
                  </a:cubicBezTo>
                  <a:cubicBezTo>
                    <a:pt x="747" y="8383"/>
                    <a:pt x="1415" y="8759"/>
                    <a:pt x="2176" y="9174"/>
                  </a:cubicBezTo>
                  <a:cubicBezTo>
                    <a:pt x="2939" y="9590"/>
                    <a:pt x="4045" y="9862"/>
                    <a:pt x="4952" y="9979"/>
                  </a:cubicBezTo>
                  <a:cubicBezTo>
                    <a:pt x="5859" y="10096"/>
                    <a:pt x="7144" y="9901"/>
                    <a:pt x="7620" y="9875"/>
                  </a:cubicBezTo>
                  <a:cubicBezTo>
                    <a:pt x="8097" y="9848"/>
                    <a:pt x="7762" y="9848"/>
                    <a:pt x="7811" y="9875"/>
                  </a:cubicBezTo>
                  <a:cubicBezTo>
                    <a:pt x="7859" y="9901"/>
                    <a:pt x="7691" y="10056"/>
                    <a:pt x="7907" y="9979"/>
                  </a:cubicBezTo>
                  <a:cubicBezTo>
                    <a:pt x="8121" y="9901"/>
                    <a:pt x="8692" y="9718"/>
                    <a:pt x="9049" y="9355"/>
                  </a:cubicBezTo>
                  <a:cubicBezTo>
                    <a:pt x="9406" y="8990"/>
                    <a:pt x="9920" y="8592"/>
                    <a:pt x="10003" y="7744"/>
                  </a:cubicBezTo>
                  <a:cubicBezTo>
                    <a:pt x="10087" y="6896"/>
                    <a:pt x="9899" y="5142"/>
                    <a:pt x="9549" y="4268"/>
                  </a:cubicBezTo>
                  <a:close/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8" name="Freeform 11"/>
            <p:cNvSpPr>
              <a:spLocks noChangeAspect="1"/>
            </p:cNvSpPr>
            <p:nvPr/>
          </p:nvSpPr>
          <p:spPr bwMode="auto">
            <a:xfrm>
              <a:off x="7932866" y="4632234"/>
              <a:ext cx="319798" cy="288973"/>
            </a:xfrm>
            <a:custGeom>
              <a:avLst/>
              <a:gdLst>
                <a:gd name="T0" fmla="*/ 2147483647 w 10044"/>
                <a:gd name="T1" fmla="*/ 787335913 h 10000"/>
                <a:gd name="T2" fmla="*/ 2147483647 w 10044"/>
                <a:gd name="T3" fmla="*/ 787335913 h 10000"/>
                <a:gd name="T4" fmla="*/ 2147483647 w 10044"/>
                <a:gd name="T5" fmla="*/ 2147483647 h 10000"/>
                <a:gd name="T6" fmla="*/ 2147483647 w 10044"/>
                <a:gd name="T7" fmla="*/ 2147483647 h 10000"/>
                <a:gd name="T8" fmla="*/ 24479425 w 10044"/>
                <a:gd name="T9" fmla="*/ 2147483647 h 10000"/>
                <a:gd name="T10" fmla="*/ 2147483647 w 10044"/>
                <a:gd name="T11" fmla="*/ 2147483647 h 10000"/>
                <a:gd name="T12" fmla="*/ 2147483647 w 10044"/>
                <a:gd name="T13" fmla="*/ 2147483647 h 10000"/>
                <a:gd name="T14" fmla="*/ 2147483647 w 10044"/>
                <a:gd name="T15" fmla="*/ 2147483647 h 10000"/>
                <a:gd name="T16" fmla="*/ 2147483647 w 10044"/>
                <a:gd name="T17" fmla="*/ 2147483647 h 10000"/>
                <a:gd name="T18" fmla="*/ 2147483647 w 10044"/>
                <a:gd name="T19" fmla="*/ 2147483647 h 10000"/>
                <a:gd name="T20" fmla="*/ 2147483647 w 10044"/>
                <a:gd name="T21" fmla="*/ 2147483647 h 10000"/>
                <a:gd name="T22" fmla="*/ 2147483647 w 10044"/>
                <a:gd name="T23" fmla="*/ 2147483647 h 10000"/>
                <a:gd name="T24" fmla="*/ 2147483647 w 10044"/>
                <a:gd name="T25" fmla="*/ 2147483647 h 10000"/>
                <a:gd name="T26" fmla="*/ 2147483647 w 10044"/>
                <a:gd name="T27" fmla="*/ 787335913 h 100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044"/>
                <a:gd name="T43" fmla="*/ 0 h 10000"/>
                <a:gd name="T44" fmla="*/ 10044 w 10044"/>
                <a:gd name="T45" fmla="*/ 10000 h 100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044" h="10000">
                  <a:moveTo>
                    <a:pt x="7353" y="123"/>
                  </a:moveTo>
                  <a:cubicBezTo>
                    <a:pt x="6845" y="-56"/>
                    <a:pt x="6509" y="-25"/>
                    <a:pt x="5748" y="123"/>
                  </a:cubicBezTo>
                  <a:cubicBezTo>
                    <a:pt x="4988" y="272"/>
                    <a:pt x="3638" y="550"/>
                    <a:pt x="2786" y="1013"/>
                  </a:cubicBezTo>
                  <a:cubicBezTo>
                    <a:pt x="1934" y="1476"/>
                    <a:pt x="1099" y="2095"/>
                    <a:pt x="635" y="2903"/>
                  </a:cubicBezTo>
                  <a:cubicBezTo>
                    <a:pt x="171" y="3710"/>
                    <a:pt x="-19" y="5053"/>
                    <a:pt x="2" y="5859"/>
                  </a:cubicBezTo>
                  <a:cubicBezTo>
                    <a:pt x="23" y="6664"/>
                    <a:pt x="192" y="7202"/>
                    <a:pt x="763" y="7739"/>
                  </a:cubicBezTo>
                  <a:cubicBezTo>
                    <a:pt x="1334" y="8279"/>
                    <a:pt x="2410" y="8725"/>
                    <a:pt x="3383" y="9084"/>
                  </a:cubicBezTo>
                  <a:cubicBezTo>
                    <a:pt x="4353" y="9443"/>
                    <a:pt x="5937" y="9688"/>
                    <a:pt x="6592" y="9847"/>
                  </a:cubicBezTo>
                  <a:cubicBezTo>
                    <a:pt x="7247" y="10003"/>
                    <a:pt x="6951" y="10025"/>
                    <a:pt x="7353" y="9981"/>
                  </a:cubicBezTo>
                  <a:cubicBezTo>
                    <a:pt x="7754" y="9935"/>
                    <a:pt x="8515" y="9913"/>
                    <a:pt x="8958" y="9622"/>
                  </a:cubicBezTo>
                  <a:cubicBezTo>
                    <a:pt x="9402" y="9331"/>
                    <a:pt x="9828" y="9227"/>
                    <a:pt x="9973" y="8279"/>
                  </a:cubicBezTo>
                  <a:cubicBezTo>
                    <a:pt x="10118" y="7331"/>
                    <a:pt x="10031" y="5105"/>
                    <a:pt x="9827" y="3932"/>
                  </a:cubicBezTo>
                  <a:cubicBezTo>
                    <a:pt x="9623" y="2759"/>
                    <a:pt x="9159" y="1877"/>
                    <a:pt x="8747" y="1242"/>
                  </a:cubicBezTo>
                  <a:cubicBezTo>
                    <a:pt x="8335" y="607"/>
                    <a:pt x="7859" y="303"/>
                    <a:pt x="7353" y="123"/>
                  </a:cubicBezTo>
                  <a:close/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9" name="Freeform 11"/>
            <p:cNvSpPr>
              <a:spLocks noChangeAspect="1"/>
            </p:cNvSpPr>
            <p:nvPr/>
          </p:nvSpPr>
          <p:spPr bwMode="auto">
            <a:xfrm rot="20191639">
              <a:off x="7762664" y="4197371"/>
              <a:ext cx="288666" cy="294811"/>
            </a:xfrm>
            <a:custGeom>
              <a:avLst/>
              <a:gdLst>
                <a:gd name="T0" fmla="*/ 2147483647 w 10234"/>
                <a:gd name="T1" fmla="*/ 750970021 h 10292"/>
                <a:gd name="T2" fmla="*/ 2147483647 w 10234"/>
                <a:gd name="T3" fmla="*/ 750970021 h 10292"/>
                <a:gd name="T4" fmla="*/ 2147483647 w 10234"/>
                <a:gd name="T5" fmla="*/ 2147483647 h 10292"/>
                <a:gd name="T6" fmla="*/ 2147483647 w 10234"/>
                <a:gd name="T7" fmla="*/ 2147483647 h 10292"/>
                <a:gd name="T8" fmla="*/ 885273468 w 10234"/>
                <a:gd name="T9" fmla="*/ 2147483647 h 10292"/>
                <a:gd name="T10" fmla="*/ 2147483647 w 10234"/>
                <a:gd name="T11" fmla="*/ 2147483647 h 10292"/>
                <a:gd name="T12" fmla="*/ 2147483647 w 10234"/>
                <a:gd name="T13" fmla="*/ 2147483647 h 10292"/>
                <a:gd name="T14" fmla="*/ 2147483647 w 10234"/>
                <a:gd name="T15" fmla="*/ 2147483647 h 10292"/>
                <a:gd name="T16" fmla="*/ 2147483647 w 10234"/>
                <a:gd name="T17" fmla="*/ 2147483647 h 10292"/>
                <a:gd name="T18" fmla="*/ 2147483647 w 10234"/>
                <a:gd name="T19" fmla="*/ 2147483647 h 10292"/>
                <a:gd name="T20" fmla="*/ 2147483647 w 10234"/>
                <a:gd name="T21" fmla="*/ 2147483647 h 10292"/>
                <a:gd name="T22" fmla="*/ 2147483647 w 10234"/>
                <a:gd name="T23" fmla="*/ 2147483647 h 10292"/>
                <a:gd name="T24" fmla="*/ 2147483647 w 10234"/>
                <a:gd name="T25" fmla="*/ 2147483647 h 10292"/>
                <a:gd name="T26" fmla="*/ 2147483647 w 10234"/>
                <a:gd name="T27" fmla="*/ 750970021 h 102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234"/>
                <a:gd name="T43" fmla="*/ 0 h 10292"/>
                <a:gd name="T44" fmla="*/ 10234 w 10234"/>
                <a:gd name="T45" fmla="*/ 10292 h 1029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234" h="10292">
                  <a:moveTo>
                    <a:pt x="7387" y="123"/>
                  </a:moveTo>
                  <a:cubicBezTo>
                    <a:pt x="6885" y="-56"/>
                    <a:pt x="6462" y="-24"/>
                    <a:pt x="5802" y="123"/>
                  </a:cubicBezTo>
                  <a:cubicBezTo>
                    <a:pt x="5143" y="271"/>
                    <a:pt x="4339" y="528"/>
                    <a:pt x="3431" y="1004"/>
                  </a:cubicBezTo>
                  <a:cubicBezTo>
                    <a:pt x="2522" y="1480"/>
                    <a:pt x="901" y="2169"/>
                    <a:pt x="350" y="2978"/>
                  </a:cubicBezTo>
                  <a:cubicBezTo>
                    <a:pt x="-200" y="3788"/>
                    <a:pt x="40" y="5065"/>
                    <a:pt x="128" y="5859"/>
                  </a:cubicBezTo>
                  <a:cubicBezTo>
                    <a:pt x="216" y="6652"/>
                    <a:pt x="306" y="7059"/>
                    <a:pt x="880" y="7739"/>
                  </a:cubicBezTo>
                  <a:cubicBezTo>
                    <a:pt x="1454" y="8419"/>
                    <a:pt x="2660" y="9512"/>
                    <a:pt x="3575" y="9937"/>
                  </a:cubicBezTo>
                  <a:cubicBezTo>
                    <a:pt x="4490" y="10362"/>
                    <a:pt x="5735" y="10284"/>
                    <a:pt x="6370" y="10291"/>
                  </a:cubicBezTo>
                  <a:cubicBezTo>
                    <a:pt x="7005" y="10298"/>
                    <a:pt x="6954" y="10092"/>
                    <a:pt x="7387" y="9981"/>
                  </a:cubicBezTo>
                  <a:cubicBezTo>
                    <a:pt x="7820" y="9870"/>
                    <a:pt x="8534" y="9913"/>
                    <a:pt x="8971" y="9622"/>
                  </a:cubicBezTo>
                  <a:cubicBezTo>
                    <a:pt x="9410" y="9331"/>
                    <a:pt x="9777" y="9130"/>
                    <a:pt x="9973" y="8279"/>
                  </a:cubicBezTo>
                  <a:cubicBezTo>
                    <a:pt x="10169" y="7428"/>
                    <a:pt x="10348" y="5687"/>
                    <a:pt x="10146" y="4514"/>
                  </a:cubicBezTo>
                  <a:cubicBezTo>
                    <a:pt x="9979" y="3842"/>
                    <a:pt x="9223" y="1974"/>
                    <a:pt x="8763" y="1242"/>
                  </a:cubicBezTo>
                  <a:cubicBezTo>
                    <a:pt x="8303" y="510"/>
                    <a:pt x="7886" y="303"/>
                    <a:pt x="7387" y="123"/>
                  </a:cubicBezTo>
                  <a:close/>
                </a:path>
              </a:pathLst>
            </a:custGeom>
            <a:gradFill rotWithShape="0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20" name="Freeform 14"/>
            <p:cNvSpPr>
              <a:spLocks noChangeAspect="1"/>
            </p:cNvSpPr>
            <p:nvPr/>
          </p:nvSpPr>
          <p:spPr bwMode="auto">
            <a:xfrm rot="21204126">
              <a:off x="7895939" y="4935697"/>
              <a:ext cx="356588" cy="248108"/>
            </a:xfrm>
            <a:custGeom>
              <a:avLst/>
              <a:gdLst>
                <a:gd name="T0" fmla="*/ 2147483647 w 10002"/>
                <a:gd name="T1" fmla="*/ 1995253519 h 10002"/>
                <a:gd name="T2" fmla="*/ 2147483647 w 10002"/>
                <a:gd name="T3" fmla="*/ 8997041 h 10002"/>
                <a:gd name="T4" fmla="*/ 2147483647 w 10002"/>
                <a:gd name="T5" fmla="*/ 2147483647 h 10002"/>
                <a:gd name="T6" fmla="*/ 2147483647 w 10002"/>
                <a:gd name="T7" fmla="*/ 2147483647 h 10002"/>
                <a:gd name="T8" fmla="*/ 66442317 w 10002"/>
                <a:gd name="T9" fmla="*/ 2147483647 h 10002"/>
                <a:gd name="T10" fmla="*/ 2147483647 w 10002"/>
                <a:gd name="T11" fmla="*/ 2147483647 h 10002"/>
                <a:gd name="T12" fmla="*/ 2147483647 w 10002"/>
                <a:gd name="T13" fmla="*/ 2147483647 h 10002"/>
                <a:gd name="T14" fmla="*/ 2147483647 w 10002"/>
                <a:gd name="T15" fmla="*/ 2147483647 h 10002"/>
                <a:gd name="T16" fmla="*/ 2147483647 w 10002"/>
                <a:gd name="T17" fmla="*/ 2147483647 h 10002"/>
                <a:gd name="T18" fmla="*/ 2147483647 w 10002"/>
                <a:gd name="T19" fmla="*/ 2147483647 h 10002"/>
                <a:gd name="T20" fmla="*/ 2147483647 w 10002"/>
                <a:gd name="T21" fmla="*/ 2147483647 h 10002"/>
                <a:gd name="T22" fmla="*/ 2147483647 w 10002"/>
                <a:gd name="T23" fmla="*/ 1995253519 h 100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002"/>
                <a:gd name="T37" fmla="*/ 0 h 10002"/>
                <a:gd name="T38" fmla="*/ 10002 w 10002"/>
                <a:gd name="T39" fmla="*/ 10002 h 100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002" h="10002">
                  <a:moveTo>
                    <a:pt x="8736" y="664"/>
                  </a:moveTo>
                  <a:cubicBezTo>
                    <a:pt x="8293" y="296"/>
                    <a:pt x="7631" y="-31"/>
                    <a:pt x="6938" y="3"/>
                  </a:cubicBezTo>
                  <a:cubicBezTo>
                    <a:pt x="6245" y="37"/>
                    <a:pt x="5597" y="606"/>
                    <a:pt x="4579" y="868"/>
                  </a:cubicBezTo>
                  <a:cubicBezTo>
                    <a:pt x="3563" y="1135"/>
                    <a:pt x="1599" y="1063"/>
                    <a:pt x="835" y="1592"/>
                  </a:cubicBezTo>
                  <a:cubicBezTo>
                    <a:pt x="72" y="2120"/>
                    <a:pt x="-20" y="3156"/>
                    <a:pt x="3" y="4046"/>
                  </a:cubicBezTo>
                  <a:cubicBezTo>
                    <a:pt x="27" y="4938"/>
                    <a:pt x="165" y="5973"/>
                    <a:pt x="974" y="6937"/>
                  </a:cubicBezTo>
                  <a:cubicBezTo>
                    <a:pt x="1782" y="7899"/>
                    <a:pt x="3740" y="9410"/>
                    <a:pt x="4856" y="9825"/>
                  </a:cubicBezTo>
                  <a:cubicBezTo>
                    <a:pt x="5973" y="10239"/>
                    <a:pt x="6874" y="9853"/>
                    <a:pt x="7678" y="9423"/>
                  </a:cubicBezTo>
                  <a:cubicBezTo>
                    <a:pt x="8482" y="8995"/>
                    <a:pt x="9295" y="8051"/>
                    <a:pt x="9681" y="7251"/>
                  </a:cubicBezTo>
                  <a:cubicBezTo>
                    <a:pt x="10067" y="6451"/>
                    <a:pt x="10004" y="5465"/>
                    <a:pt x="9990" y="4625"/>
                  </a:cubicBezTo>
                  <a:cubicBezTo>
                    <a:pt x="9976" y="3785"/>
                    <a:pt x="9691" y="2957"/>
                    <a:pt x="9599" y="2212"/>
                  </a:cubicBezTo>
                  <a:cubicBezTo>
                    <a:pt x="9223" y="1507"/>
                    <a:pt x="9179" y="1032"/>
                    <a:pt x="8736" y="66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21" name="Freeform 14"/>
            <p:cNvSpPr>
              <a:spLocks noChangeAspect="1"/>
            </p:cNvSpPr>
            <p:nvPr/>
          </p:nvSpPr>
          <p:spPr bwMode="auto">
            <a:xfrm rot="2487077">
              <a:off x="7844827" y="4835530"/>
              <a:ext cx="319798" cy="299981"/>
            </a:xfrm>
            <a:custGeom>
              <a:avLst/>
              <a:gdLst>
                <a:gd name="T0" fmla="*/ 2147483647 w 10002"/>
                <a:gd name="T1" fmla="*/ 2147483647 h 10002"/>
                <a:gd name="T2" fmla="*/ 2147483647 w 10002"/>
                <a:gd name="T3" fmla="*/ 14828261 h 10002"/>
                <a:gd name="T4" fmla="*/ 2147483647 w 10002"/>
                <a:gd name="T5" fmla="*/ 2147483647 h 10002"/>
                <a:gd name="T6" fmla="*/ 2147483647 w 10002"/>
                <a:gd name="T7" fmla="*/ 2147483647 h 10002"/>
                <a:gd name="T8" fmla="*/ 39040726 w 10002"/>
                <a:gd name="T9" fmla="*/ 2147483647 h 10002"/>
                <a:gd name="T10" fmla="*/ 2147483647 w 10002"/>
                <a:gd name="T11" fmla="*/ 2147483647 h 10002"/>
                <a:gd name="T12" fmla="*/ 2147483647 w 10002"/>
                <a:gd name="T13" fmla="*/ 2147483647 h 10002"/>
                <a:gd name="T14" fmla="*/ 2147483647 w 10002"/>
                <a:gd name="T15" fmla="*/ 2147483647 h 10002"/>
                <a:gd name="T16" fmla="*/ 2147483647 w 10002"/>
                <a:gd name="T17" fmla="*/ 2147483647 h 10002"/>
                <a:gd name="T18" fmla="*/ 2147483647 w 10002"/>
                <a:gd name="T19" fmla="*/ 2147483647 h 10002"/>
                <a:gd name="T20" fmla="*/ 2147483647 w 10002"/>
                <a:gd name="T21" fmla="*/ 2147483647 h 10002"/>
                <a:gd name="T22" fmla="*/ 2147483647 w 10002"/>
                <a:gd name="T23" fmla="*/ 2147483647 h 100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002"/>
                <a:gd name="T37" fmla="*/ 0 h 10002"/>
                <a:gd name="T38" fmla="*/ 10002 w 10002"/>
                <a:gd name="T39" fmla="*/ 10002 h 100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002" h="10002">
                  <a:moveTo>
                    <a:pt x="8736" y="664"/>
                  </a:moveTo>
                  <a:cubicBezTo>
                    <a:pt x="8293" y="296"/>
                    <a:pt x="7631" y="-31"/>
                    <a:pt x="6938" y="3"/>
                  </a:cubicBezTo>
                  <a:cubicBezTo>
                    <a:pt x="6245" y="37"/>
                    <a:pt x="5597" y="606"/>
                    <a:pt x="4579" y="868"/>
                  </a:cubicBezTo>
                  <a:cubicBezTo>
                    <a:pt x="3563" y="1135"/>
                    <a:pt x="1599" y="1063"/>
                    <a:pt x="835" y="1592"/>
                  </a:cubicBezTo>
                  <a:cubicBezTo>
                    <a:pt x="72" y="2120"/>
                    <a:pt x="-20" y="3156"/>
                    <a:pt x="3" y="4046"/>
                  </a:cubicBezTo>
                  <a:cubicBezTo>
                    <a:pt x="27" y="4938"/>
                    <a:pt x="165" y="5973"/>
                    <a:pt x="974" y="6937"/>
                  </a:cubicBezTo>
                  <a:cubicBezTo>
                    <a:pt x="1782" y="7899"/>
                    <a:pt x="3740" y="9410"/>
                    <a:pt x="4856" y="9825"/>
                  </a:cubicBezTo>
                  <a:cubicBezTo>
                    <a:pt x="5973" y="10239"/>
                    <a:pt x="6874" y="9853"/>
                    <a:pt x="7678" y="9423"/>
                  </a:cubicBezTo>
                  <a:cubicBezTo>
                    <a:pt x="8482" y="8995"/>
                    <a:pt x="9295" y="8051"/>
                    <a:pt x="9681" y="7251"/>
                  </a:cubicBezTo>
                  <a:cubicBezTo>
                    <a:pt x="10067" y="6451"/>
                    <a:pt x="10004" y="5465"/>
                    <a:pt x="9990" y="4625"/>
                  </a:cubicBezTo>
                  <a:cubicBezTo>
                    <a:pt x="9976" y="3785"/>
                    <a:pt x="9691" y="2957"/>
                    <a:pt x="9599" y="2212"/>
                  </a:cubicBezTo>
                  <a:cubicBezTo>
                    <a:pt x="9223" y="1507"/>
                    <a:pt x="9179" y="1032"/>
                    <a:pt x="8736" y="66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CC99"/>
                </a:gs>
              </a:gsLst>
              <a:path path="rect">
                <a:fillToRect t="100000" r="10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22" name="Freeform 6" descr="Rosa Seidenpapier"/>
            <p:cNvSpPr>
              <a:spLocks/>
            </p:cNvSpPr>
            <p:nvPr/>
          </p:nvSpPr>
          <p:spPr bwMode="auto">
            <a:xfrm>
              <a:off x="7748334" y="4150976"/>
              <a:ext cx="722821" cy="1027919"/>
            </a:xfrm>
            <a:custGeom>
              <a:avLst/>
              <a:gdLst>
                <a:gd name="T0" fmla="*/ 371 w 1757"/>
                <a:gd name="T1" fmla="*/ 1984 h 2998"/>
                <a:gd name="T2" fmla="*/ 371 w 1757"/>
                <a:gd name="T3" fmla="*/ 2629 h 2998"/>
                <a:gd name="T4" fmla="*/ 1416 w 1757"/>
                <a:gd name="T5" fmla="*/ 2695 h 2998"/>
                <a:gd name="T6" fmla="*/ 1855 w 1757"/>
                <a:gd name="T7" fmla="*/ 2193 h 2998"/>
                <a:gd name="T8" fmla="*/ 2064 w 1757"/>
                <a:gd name="T9" fmla="*/ 1574 h 2998"/>
                <a:gd name="T10" fmla="*/ 1918 w 1757"/>
                <a:gd name="T11" fmla="*/ 946 h 2998"/>
                <a:gd name="T12" fmla="*/ 1615 w 1757"/>
                <a:gd name="T13" fmla="*/ 410 h 2998"/>
                <a:gd name="T14" fmla="*/ 863 w 1757"/>
                <a:gd name="T15" fmla="*/ 17 h 2998"/>
                <a:gd name="T16" fmla="*/ 68 w 1757"/>
                <a:gd name="T17" fmla="*/ 469 h 2998"/>
                <a:gd name="T18" fmla="*/ 90 w 1757"/>
                <a:gd name="T19" fmla="*/ 913 h 2998"/>
                <a:gd name="T20" fmla="*/ 549 w 1757"/>
                <a:gd name="T21" fmla="*/ 963 h 2998"/>
                <a:gd name="T22" fmla="*/ 591 w 1757"/>
                <a:gd name="T23" fmla="*/ 687 h 2998"/>
                <a:gd name="T24" fmla="*/ 497 w 1757"/>
                <a:gd name="T25" fmla="*/ 410 h 2998"/>
                <a:gd name="T26" fmla="*/ 717 w 1757"/>
                <a:gd name="T27" fmla="*/ 586 h 2998"/>
                <a:gd name="T28" fmla="*/ 1102 w 1757"/>
                <a:gd name="T29" fmla="*/ 460 h 2998"/>
                <a:gd name="T30" fmla="*/ 1050 w 1757"/>
                <a:gd name="T31" fmla="*/ 653 h 2998"/>
                <a:gd name="T32" fmla="*/ 1312 w 1757"/>
                <a:gd name="T33" fmla="*/ 703 h 2998"/>
                <a:gd name="T34" fmla="*/ 1510 w 1757"/>
                <a:gd name="T35" fmla="*/ 904 h 2998"/>
                <a:gd name="T36" fmla="*/ 1239 w 1757"/>
                <a:gd name="T37" fmla="*/ 1105 h 2998"/>
                <a:gd name="T38" fmla="*/ 1572 w 1757"/>
                <a:gd name="T39" fmla="*/ 1197 h 2998"/>
                <a:gd name="T40" fmla="*/ 1750 w 1757"/>
                <a:gd name="T41" fmla="*/ 1482 h 2998"/>
                <a:gd name="T42" fmla="*/ 1396 w 1757"/>
                <a:gd name="T43" fmla="*/ 1515 h 2998"/>
                <a:gd name="T44" fmla="*/ 1332 w 1757"/>
                <a:gd name="T45" fmla="*/ 1691 h 2998"/>
                <a:gd name="T46" fmla="*/ 1708 w 1757"/>
                <a:gd name="T47" fmla="*/ 1708 h 2998"/>
                <a:gd name="T48" fmla="*/ 1572 w 1757"/>
                <a:gd name="T49" fmla="*/ 2042 h 2998"/>
                <a:gd name="T50" fmla="*/ 1269 w 1757"/>
                <a:gd name="T51" fmla="*/ 1992 h 2998"/>
                <a:gd name="T52" fmla="*/ 1353 w 1757"/>
                <a:gd name="T53" fmla="*/ 2185 h 2998"/>
                <a:gd name="T54" fmla="*/ 1269 w 1757"/>
                <a:gd name="T55" fmla="*/ 2469 h 2998"/>
                <a:gd name="T56" fmla="*/ 1123 w 1757"/>
                <a:gd name="T57" fmla="*/ 2319 h 2998"/>
                <a:gd name="T58" fmla="*/ 988 w 1757"/>
                <a:gd name="T59" fmla="*/ 2268 h 2998"/>
                <a:gd name="T60" fmla="*/ 769 w 1757"/>
                <a:gd name="T61" fmla="*/ 2495 h 2998"/>
                <a:gd name="T62" fmla="*/ 539 w 1757"/>
                <a:gd name="T63" fmla="*/ 2277 h 2998"/>
                <a:gd name="T64" fmla="*/ 863 w 1757"/>
                <a:gd name="T65" fmla="*/ 2109 h 2998"/>
                <a:gd name="T66" fmla="*/ 560 w 1757"/>
                <a:gd name="T67" fmla="*/ 1917 h 299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connsiteX0" fmla="*/ 2605 w 9872"/>
                <a:gd name="connsiteY0" fmla="*/ 6728 h 9923"/>
                <a:gd name="connsiteX1" fmla="*/ 1695 w 9872"/>
                <a:gd name="connsiteY1" fmla="*/ 6965 h 9923"/>
                <a:gd name="connsiteX2" fmla="*/ 1040 w 9872"/>
                <a:gd name="connsiteY2" fmla="*/ 8149 h 9923"/>
                <a:gd name="connsiteX3" fmla="*/ 1695 w 9872"/>
                <a:gd name="connsiteY3" fmla="*/ 9243 h 9923"/>
                <a:gd name="connsiteX4" fmla="*/ 4370 w 9872"/>
                <a:gd name="connsiteY4" fmla="*/ 9920 h 9923"/>
                <a:gd name="connsiteX5" fmla="*/ 6738 w 9872"/>
                <a:gd name="connsiteY5" fmla="*/ 9476 h 9923"/>
                <a:gd name="connsiteX6" fmla="*/ 8001 w 9872"/>
                <a:gd name="connsiteY6" fmla="*/ 8826 h 9923"/>
                <a:gd name="connsiteX7" fmla="*/ 8860 w 9872"/>
                <a:gd name="connsiteY7" fmla="*/ 7705 h 9923"/>
                <a:gd name="connsiteX8" fmla="*/ 9413 w 9872"/>
                <a:gd name="connsiteY8" fmla="*/ 6641 h 9923"/>
                <a:gd name="connsiteX9" fmla="*/ 9868 w 9872"/>
                <a:gd name="connsiteY9" fmla="*/ 5517 h 9923"/>
                <a:gd name="connsiteX10" fmla="*/ 9612 w 9872"/>
                <a:gd name="connsiteY10" fmla="*/ 3686 h 9923"/>
                <a:gd name="connsiteX11" fmla="*/ 9162 w 9872"/>
                <a:gd name="connsiteY11" fmla="*/ 3299 h 9923"/>
                <a:gd name="connsiteX12" fmla="*/ 8906 w 9872"/>
                <a:gd name="connsiteY12" fmla="*/ 2829 h 9923"/>
                <a:gd name="connsiteX13" fmla="*/ 7699 w 9872"/>
                <a:gd name="connsiteY13" fmla="*/ 1408 h 9923"/>
                <a:gd name="connsiteX14" fmla="*/ 6237 w 9872"/>
                <a:gd name="connsiteY14" fmla="*/ 404 h 9923"/>
                <a:gd name="connsiteX15" fmla="*/ 4068 w 9872"/>
                <a:gd name="connsiteY15" fmla="*/ 20 h 9923"/>
                <a:gd name="connsiteX16" fmla="*/ 1996 w 9872"/>
                <a:gd name="connsiteY16" fmla="*/ 227 h 9923"/>
                <a:gd name="connsiteX17" fmla="*/ 232 w 9872"/>
                <a:gd name="connsiteY17" fmla="*/ 1614 h 9923"/>
                <a:gd name="connsiteX18" fmla="*/ 33 w 9872"/>
                <a:gd name="connsiteY18" fmla="*/ 2442 h 9923"/>
                <a:gd name="connsiteX19" fmla="*/ 335 w 9872"/>
                <a:gd name="connsiteY19" fmla="*/ 3182 h 9923"/>
                <a:gd name="connsiteX20" fmla="*/ 1496 w 9872"/>
                <a:gd name="connsiteY20" fmla="*/ 3506 h 9923"/>
                <a:gd name="connsiteX21" fmla="*/ 2554 w 9872"/>
                <a:gd name="connsiteY21" fmla="*/ 3359 h 9923"/>
                <a:gd name="connsiteX22" fmla="*/ 3209 w 9872"/>
                <a:gd name="connsiteY22" fmla="*/ 2829 h 9923"/>
                <a:gd name="connsiteX23" fmla="*/ 2753 w 9872"/>
                <a:gd name="connsiteY23" fmla="*/ 2385 h 9923"/>
                <a:gd name="connsiteX24" fmla="*/ 1797 w 9872"/>
                <a:gd name="connsiteY24" fmla="*/ 2205 h 9923"/>
                <a:gd name="connsiteX25" fmla="*/ 3010 w 9872"/>
                <a:gd name="connsiteY25" fmla="*/ 1498 h 9923"/>
                <a:gd name="connsiteX26" fmla="*/ 3362 w 9872"/>
                <a:gd name="connsiteY26" fmla="*/ 2028 h 9923"/>
                <a:gd name="connsiteX27" fmla="*/ 4267 w 9872"/>
                <a:gd name="connsiteY27" fmla="*/ 1704 h 9923"/>
                <a:gd name="connsiteX28" fmla="*/ 5224 w 9872"/>
                <a:gd name="connsiteY28" fmla="*/ 1584 h 9923"/>
                <a:gd name="connsiteX29" fmla="*/ 5480 w 9872"/>
                <a:gd name="connsiteY29" fmla="*/ 1791 h 9923"/>
                <a:gd name="connsiteX30" fmla="*/ 4973 w 9872"/>
                <a:gd name="connsiteY30" fmla="*/ 2265 h 9923"/>
                <a:gd name="connsiteX31" fmla="*/ 5679 w 9872"/>
                <a:gd name="connsiteY31" fmla="*/ 2648 h 9923"/>
                <a:gd name="connsiteX32" fmla="*/ 6237 w 9872"/>
                <a:gd name="connsiteY32" fmla="*/ 2442 h 9923"/>
                <a:gd name="connsiteX33" fmla="*/ 7142 w 9872"/>
                <a:gd name="connsiteY33" fmla="*/ 2915 h 9923"/>
                <a:gd name="connsiteX34" fmla="*/ 7193 w 9872"/>
                <a:gd name="connsiteY34" fmla="*/ 3152 h 9923"/>
                <a:gd name="connsiteX35" fmla="*/ 6134 w 9872"/>
                <a:gd name="connsiteY35" fmla="*/ 3359 h 9923"/>
                <a:gd name="connsiteX36" fmla="*/ 5884 w 9872"/>
                <a:gd name="connsiteY36" fmla="*/ 3863 h 9923"/>
                <a:gd name="connsiteX37" fmla="*/ 6333 w 9872"/>
                <a:gd name="connsiteY37" fmla="*/ 4246 h 9923"/>
                <a:gd name="connsiteX38" fmla="*/ 7494 w 9872"/>
                <a:gd name="connsiteY38" fmla="*/ 4186 h 9923"/>
                <a:gd name="connsiteX39" fmla="*/ 8251 w 9872"/>
                <a:gd name="connsiteY39" fmla="*/ 4720 h 9923"/>
                <a:gd name="connsiteX40" fmla="*/ 8354 w 9872"/>
                <a:gd name="connsiteY40" fmla="*/ 5193 h 9923"/>
                <a:gd name="connsiteX41" fmla="*/ 7597 w 9872"/>
                <a:gd name="connsiteY41" fmla="*/ 5457 h 9923"/>
                <a:gd name="connsiteX42" fmla="*/ 6641 w 9872"/>
                <a:gd name="connsiteY42" fmla="*/ 5310 h 9923"/>
                <a:gd name="connsiteX43" fmla="*/ 6134 w 9872"/>
                <a:gd name="connsiteY43" fmla="*/ 5634 h 9923"/>
                <a:gd name="connsiteX44" fmla="*/ 6333 w 9872"/>
                <a:gd name="connsiteY44" fmla="*/ 5931 h 9923"/>
                <a:gd name="connsiteX45" fmla="*/ 7546 w 9872"/>
                <a:gd name="connsiteY45" fmla="*/ 5871 h 9923"/>
                <a:gd name="connsiteX46" fmla="*/ 8149 w 9872"/>
                <a:gd name="connsiteY46" fmla="*/ 5991 h 9923"/>
                <a:gd name="connsiteX47" fmla="*/ 8103 w 9872"/>
                <a:gd name="connsiteY47" fmla="*/ 6905 h 9923"/>
                <a:gd name="connsiteX48" fmla="*/ 7494 w 9872"/>
                <a:gd name="connsiteY48" fmla="*/ 7171 h 9923"/>
                <a:gd name="connsiteX49" fmla="*/ 6840 w 9872"/>
                <a:gd name="connsiteY49" fmla="*/ 6905 h 9923"/>
                <a:gd name="connsiteX50" fmla="*/ 6032 w 9872"/>
                <a:gd name="connsiteY50" fmla="*/ 6995 h 9923"/>
                <a:gd name="connsiteX51" fmla="*/ 5679 w 9872"/>
                <a:gd name="connsiteY51" fmla="*/ 7348 h 9923"/>
                <a:gd name="connsiteX52" fmla="*/ 6436 w 9872"/>
                <a:gd name="connsiteY52" fmla="*/ 7675 h 9923"/>
                <a:gd name="connsiteX53" fmla="*/ 6686 w 9872"/>
                <a:gd name="connsiteY53" fmla="*/ 8149 h 9923"/>
                <a:gd name="connsiteX54" fmla="*/ 6032 w 9872"/>
                <a:gd name="connsiteY54" fmla="*/ 8679 h 9923"/>
                <a:gd name="connsiteX55" fmla="*/ 5531 w 9872"/>
                <a:gd name="connsiteY55" fmla="*/ 8799 h 9923"/>
                <a:gd name="connsiteX56" fmla="*/ 5326 w 9872"/>
                <a:gd name="connsiteY56" fmla="*/ 8149 h 9923"/>
                <a:gd name="connsiteX57" fmla="*/ 5127 w 9872"/>
                <a:gd name="connsiteY57" fmla="*/ 7822 h 9923"/>
                <a:gd name="connsiteX58" fmla="*/ 4671 w 9872"/>
                <a:gd name="connsiteY58" fmla="*/ 7969 h 9923"/>
                <a:gd name="connsiteX59" fmla="*/ 4472 w 9872"/>
                <a:gd name="connsiteY59" fmla="*/ 8592 h 9923"/>
                <a:gd name="connsiteX60" fmla="*/ 3613 w 9872"/>
                <a:gd name="connsiteY60" fmla="*/ 8769 h 9923"/>
                <a:gd name="connsiteX61" fmla="*/ 2805 w 9872"/>
                <a:gd name="connsiteY61" fmla="*/ 8412 h 9923"/>
                <a:gd name="connsiteX62" fmla="*/ 2503 w 9872"/>
                <a:gd name="connsiteY62" fmla="*/ 7999 h 9923"/>
                <a:gd name="connsiteX63" fmla="*/ 3260 w 9872"/>
                <a:gd name="connsiteY63" fmla="*/ 7792 h 9923"/>
                <a:gd name="connsiteX64" fmla="*/ 4068 w 9872"/>
                <a:gd name="connsiteY64" fmla="*/ 7408 h 9923"/>
                <a:gd name="connsiteX65" fmla="*/ 3664 w 9872"/>
                <a:gd name="connsiteY65" fmla="*/ 6965 h 9923"/>
                <a:gd name="connsiteX66" fmla="*/ 2605 w 9872"/>
                <a:gd name="connsiteY66" fmla="*/ 6728 h 9923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1820 w 10000"/>
                <a:gd name="connsiteY24" fmla="*/ 2222 h 10000"/>
                <a:gd name="connsiteX25" fmla="*/ 3406 w 10000"/>
                <a:gd name="connsiteY25" fmla="*/ 2044 h 10000"/>
                <a:gd name="connsiteX26" fmla="*/ 4322 w 10000"/>
                <a:gd name="connsiteY26" fmla="*/ 1717 h 10000"/>
                <a:gd name="connsiteX27" fmla="*/ 5292 w 10000"/>
                <a:gd name="connsiteY27" fmla="*/ 1596 h 10000"/>
                <a:gd name="connsiteX28" fmla="*/ 5551 w 10000"/>
                <a:gd name="connsiteY28" fmla="*/ 1805 h 10000"/>
                <a:gd name="connsiteX29" fmla="*/ 5037 w 10000"/>
                <a:gd name="connsiteY29" fmla="*/ 2283 h 10000"/>
                <a:gd name="connsiteX30" fmla="*/ 5753 w 10000"/>
                <a:gd name="connsiteY30" fmla="*/ 2669 h 10000"/>
                <a:gd name="connsiteX31" fmla="*/ 6318 w 10000"/>
                <a:gd name="connsiteY31" fmla="*/ 2461 h 10000"/>
                <a:gd name="connsiteX32" fmla="*/ 7235 w 10000"/>
                <a:gd name="connsiteY32" fmla="*/ 2938 h 10000"/>
                <a:gd name="connsiteX33" fmla="*/ 7286 w 10000"/>
                <a:gd name="connsiteY33" fmla="*/ 3176 h 10000"/>
                <a:gd name="connsiteX34" fmla="*/ 6214 w 10000"/>
                <a:gd name="connsiteY34" fmla="*/ 3385 h 10000"/>
                <a:gd name="connsiteX35" fmla="*/ 5960 w 10000"/>
                <a:gd name="connsiteY35" fmla="*/ 3893 h 10000"/>
                <a:gd name="connsiteX36" fmla="*/ 6415 w 10000"/>
                <a:gd name="connsiteY36" fmla="*/ 4279 h 10000"/>
                <a:gd name="connsiteX37" fmla="*/ 7591 w 10000"/>
                <a:gd name="connsiteY37" fmla="*/ 4218 h 10000"/>
                <a:gd name="connsiteX38" fmla="*/ 8358 w 10000"/>
                <a:gd name="connsiteY38" fmla="*/ 4757 h 10000"/>
                <a:gd name="connsiteX39" fmla="*/ 8462 w 10000"/>
                <a:gd name="connsiteY39" fmla="*/ 5233 h 10000"/>
                <a:gd name="connsiteX40" fmla="*/ 7696 w 10000"/>
                <a:gd name="connsiteY40" fmla="*/ 5499 h 10000"/>
                <a:gd name="connsiteX41" fmla="*/ 6727 w 10000"/>
                <a:gd name="connsiteY41" fmla="*/ 5351 h 10000"/>
                <a:gd name="connsiteX42" fmla="*/ 6214 w 10000"/>
                <a:gd name="connsiteY42" fmla="*/ 5678 h 10000"/>
                <a:gd name="connsiteX43" fmla="*/ 6415 w 10000"/>
                <a:gd name="connsiteY43" fmla="*/ 5977 h 10000"/>
                <a:gd name="connsiteX44" fmla="*/ 7644 w 10000"/>
                <a:gd name="connsiteY44" fmla="*/ 5917 h 10000"/>
                <a:gd name="connsiteX45" fmla="*/ 8255 w 10000"/>
                <a:gd name="connsiteY45" fmla="*/ 6037 h 10000"/>
                <a:gd name="connsiteX46" fmla="*/ 8208 w 10000"/>
                <a:gd name="connsiteY46" fmla="*/ 6959 h 10000"/>
                <a:gd name="connsiteX47" fmla="*/ 7591 w 10000"/>
                <a:gd name="connsiteY47" fmla="*/ 7227 h 10000"/>
                <a:gd name="connsiteX48" fmla="*/ 6929 w 10000"/>
                <a:gd name="connsiteY48" fmla="*/ 6959 h 10000"/>
                <a:gd name="connsiteX49" fmla="*/ 6110 w 10000"/>
                <a:gd name="connsiteY49" fmla="*/ 7049 h 10000"/>
                <a:gd name="connsiteX50" fmla="*/ 5753 w 10000"/>
                <a:gd name="connsiteY50" fmla="*/ 7405 h 10000"/>
                <a:gd name="connsiteX51" fmla="*/ 6519 w 10000"/>
                <a:gd name="connsiteY51" fmla="*/ 7735 h 10000"/>
                <a:gd name="connsiteX52" fmla="*/ 6773 w 10000"/>
                <a:gd name="connsiteY52" fmla="*/ 8212 h 10000"/>
                <a:gd name="connsiteX53" fmla="*/ 6110 w 10000"/>
                <a:gd name="connsiteY53" fmla="*/ 8746 h 10000"/>
                <a:gd name="connsiteX54" fmla="*/ 5603 w 10000"/>
                <a:gd name="connsiteY54" fmla="*/ 8867 h 10000"/>
                <a:gd name="connsiteX55" fmla="*/ 5395 w 10000"/>
                <a:gd name="connsiteY55" fmla="*/ 8212 h 10000"/>
                <a:gd name="connsiteX56" fmla="*/ 5193 w 10000"/>
                <a:gd name="connsiteY56" fmla="*/ 7883 h 10000"/>
                <a:gd name="connsiteX57" fmla="*/ 4732 w 10000"/>
                <a:gd name="connsiteY57" fmla="*/ 8031 h 10000"/>
                <a:gd name="connsiteX58" fmla="*/ 4530 w 10000"/>
                <a:gd name="connsiteY58" fmla="*/ 8659 h 10000"/>
                <a:gd name="connsiteX59" fmla="*/ 3660 w 10000"/>
                <a:gd name="connsiteY59" fmla="*/ 8837 h 10000"/>
                <a:gd name="connsiteX60" fmla="*/ 2841 w 10000"/>
                <a:gd name="connsiteY60" fmla="*/ 8477 h 10000"/>
                <a:gd name="connsiteX61" fmla="*/ 2535 w 10000"/>
                <a:gd name="connsiteY61" fmla="*/ 8061 h 10000"/>
                <a:gd name="connsiteX62" fmla="*/ 3302 w 10000"/>
                <a:gd name="connsiteY62" fmla="*/ 7852 h 10000"/>
                <a:gd name="connsiteX63" fmla="*/ 4121 w 10000"/>
                <a:gd name="connsiteY63" fmla="*/ 7465 h 10000"/>
                <a:gd name="connsiteX64" fmla="*/ 3712 w 10000"/>
                <a:gd name="connsiteY64" fmla="*/ 7019 h 10000"/>
                <a:gd name="connsiteX65" fmla="*/ 2639 w 10000"/>
                <a:gd name="connsiteY65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4322 w 10000"/>
                <a:gd name="connsiteY25" fmla="*/ 1717 h 10000"/>
                <a:gd name="connsiteX26" fmla="*/ 5292 w 10000"/>
                <a:gd name="connsiteY26" fmla="*/ 1596 h 10000"/>
                <a:gd name="connsiteX27" fmla="*/ 5551 w 10000"/>
                <a:gd name="connsiteY27" fmla="*/ 1805 h 10000"/>
                <a:gd name="connsiteX28" fmla="*/ 5037 w 10000"/>
                <a:gd name="connsiteY28" fmla="*/ 2283 h 10000"/>
                <a:gd name="connsiteX29" fmla="*/ 5753 w 10000"/>
                <a:gd name="connsiteY29" fmla="*/ 2669 h 10000"/>
                <a:gd name="connsiteX30" fmla="*/ 6318 w 10000"/>
                <a:gd name="connsiteY30" fmla="*/ 2461 h 10000"/>
                <a:gd name="connsiteX31" fmla="*/ 7235 w 10000"/>
                <a:gd name="connsiteY31" fmla="*/ 2938 h 10000"/>
                <a:gd name="connsiteX32" fmla="*/ 7286 w 10000"/>
                <a:gd name="connsiteY32" fmla="*/ 3176 h 10000"/>
                <a:gd name="connsiteX33" fmla="*/ 6214 w 10000"/>
                <a:gd name="connsiteY33" fmla="*/ 3385 h 10000"/>
                <a:gd name="connsiteX34" fmla="*/ 5960 w 10000"/>
                <a:gd name="connsiteY34" fmla="*/ 3893 h 10000"/>
                <a:gd name="connsiteX35" fmla="*/ 6415 w 10000"/>
                <a:gd name="connsiteY35" fmla="*/ 4279 h 10000"/>
                <a:gd name="connsiteX36" fmla="*/ 7591 w 10000"/>
                <a:gd name="connsiteY36" fmla="*/ 4218 h 10000"/>
                <a:gd name="connsiteX37" fmla="*/ 8358 w 10000"/>
                <a:gd name="connsiteY37" fmla="*/ 4757 h 10000"/>
                <a:gd name="connsiteX38" fmla="*/ 8462 w 10000"/>
                <a:gd name="connsiteY38" fmla="*/ 5233 h 10000"/>
                <a:gd name="connsiteX39" fmla="*/ 7696 w 10000"/>
                <a:gd name="connsiteY39" fmla="*/ 5499 h 10000"/>
                <a:gd name="connsiteX40" fmla="*/ 6727 w 10000"/>
                <a:gd name="connsiteY40" fmla="*/ 5351 h 10000"/>
                <a:gd name="connsiteX41" fmla="*/ 6214 w 10000"/>
                <a:gd name="connsiteY41" fmla="*/ 5678 h 10000"/>
                <a:gd name="connsiteX42" fmla="*/ 6415 w 10000"/>
                <a:gd name="connsiteY42" fmla="*/ 5977 h 10000"/>
                <a:gd name="connsiteX43" fmla="*/ 7644 w 10000"/>
                <a:gd name="connsiteY43" fmla="*/ 5917 h 10000"/>
                <a:gd name="connsiteX44" fmla="*/ 8255 w 10000"/>
                <a:gd name="connsiteY44" fmla="*/ 6037 h 10000"/>
                <a:gd name="connsiteX45" fmla="*/ 8208 w 10000"/>
                <a:gd name="connsiteY45" fmla="*/ 6959 h 10000"/>
                <a:gd name="connsiteX46" fmla="*/ 7591 w 10000"/>
                <a:gd name="connsiteY46" fmla="*/ 7227 h 10000"/>
                <a:gd name="connsiteX47" fmla="*/ 6929 w 10000"/>
                <a:gd name="connsiteY47" fmla="*/ 6959 h 10000"/>
                <a:gd name="connsiteX48" fmla="*/ 6110 w 10000"/>
                <a:gd name="connsiteY48" fmla="*/ 7049 h 10000"/>
                <a:gd name="connsiteX49" fmla="*/ 5753 w 10000"/>
                <a:gd name="connsiteY49" fmla="*/ 7405 h 10000"/>
                <a:gd name="connsiteX50" fmla="*/ 6519 w 10000"/>
                <a:gd name="connsiteY50" fmla="*/ 7735 h 10000"/>
                <a:gd name="connsiteX51" fmla="*/ 6773 w 10000"/>
                <a:gd name="connsiteY51" fmla="*/ 8212 h 10000"/>
                <a:gd name="connsiteX52" fmla="*/ 6110 w 10000"/>
                <a:gd name="connsiteY52" fmla="*/ 8746 h 10000"/>
                <a:gd name="connsiteX53" fmla="*/ 5603 w 10000"/>
                <a:gd name="connsiteY53" fmla="*/ 8867 h 10000"/>
                <a:gd name="connsiteX54" fmla="*/ 5395 w 10000"/>
                <a:gd name="connsiteY54" fmla="*/ 8212 h 10000"/>
                <a:gd name="connsiteX55" fmla="*/ 5193 w 10000"/>
                <a:gd name="connsiteY55" fmla="*/ 7883 h 10000"/>
                <a:gd name="connsiteX56" fmla="*/ 4732 w 10000"/>
                <a:gd name="connsiteY56" fmla="*/ 8031 h 10000"/>
                <a:gd name="connsiteX57" fmla="*/ 4530 w 10000"/>
                <a:gd name="connsiteY57" fmla="*/ 8659 h 10000"/>
                <a:gd name="connsiteX58" fmla="*/ 3660 w 10000"/>
                <a:gd name="connsiteY58" fmla="*/ 8837 h 10000"/>
                <a:gd name="connsiteX59" fmla="*/ 2841 w 10000"/>
                <a:gd name="connsiteY59" fmla="*/ 8477 h 10000"/>
                <a:gd name="connsiteX60" fmla="*/ 2535 w 10000"/>
                <a:gd name="connsiteY60" fmla="*/ 8061 h 10000"/>
                <a:gd name="connsiteX61" fmla="*/ 3302 w 10000"/>
                <a:gd name="connsiteY61" fmla="*/ 7852 h 10000"/>
                <a:gd name="connsiteX62" fmla="*/ 4121 w 10000"/>
                <a:gd name="connsiteY62" fmla="*/ 7465 h 10000"/>
                <a:gd name="connsiteX63" fmla="*/ 3712 w 10000"/>
                <a:gd name="connsiteY63" fmla="*/ 7019 h 10000"/>
                <a:gd name="connsiteX64" fmla="*/ 2639 w 10000"/>
                <a:gd name="connsiteY64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292 w 10000"/>
                <a:gd name="connsiteY25" fmla="*/ 1596 h 10000"/>
                <a:gd name="connsiteX26" fmla="*/ 5551 w 10000"/>
                <a:gd name="connsiteY26" fmla="*/ 1805 h 10000"/>
                <a:gd name="connsiteX27" fmla="*/ 5037 w 10000"/>
                <a:gd name="connsiteY27" fmla="*/ 2283 h 10000"/>
                <a:gd name="connsiteX28" fmla="*/ 5753 w 10000"/>
                <a:gd name="connsiteY28" fmla="*/ 2669 h 10000"/>
                <a:gd name="connsiteX29" fmla="*/ 6318 w 10000"/>
                <a:gd name="connsiteY29" fmla="*/ 2461 h 10000"/>
                <a:gd name="connsiteX30" fmla="*/ 7235 w 10000"/>
                <a:gd name="connsiteY30" fmla="*/ 2938 h 10000"/>
                <a:gd name="connsiteX31" fmla="*/ 7286 w 10000"/>
                <a:gd name="connsiteY31" fmla="*/ 3176 h 10000"/>
                <a:gd name="connsiteX32" fmla="*/ 6214 w 10000"/>
                <a:gd name="connsiteY32" fmla="*/ 3385 h 10000"/>
                <a:gd name="connsiteX33" fmla="*/ 5960 w 10000"/>
                <a:gd name="connsiteY33" fmla="*/ 3893 h 10000"/>
                <a:gd name="connsiteX34" fmla="*/ 6415 w 10000"/>
                <a:gd name="connsiteY34" fmla="*/ 4279 h 10000"/>
                <a:gd name="connsiteX35" fmla="*/ 7591 w 10000"/>
                <a:gd name="connsiteY35" fmla="*/ 4218 h 10000"/>
                <a:gd name="connsiteX36" fmla="*/ 8358 w 10000"/>
                <a:gd name="connsiteY36" fmla="*/ 4757 h 10000"/>
                <a:gd name="connsiteX37" fmla="*/ 8462 w 10000"/>
                <a:gd name="connsiteY37" fmla="*/ 5233 h 10000"/>
                <a:gd name="connsiteX38" fmla="*/ 7696 w 10000"/>
                <a:gd name="connsiteY38" fmla="*/ 5499 h 10000"/>
                <a:gd name="connsiteX39" fmla="*/ 6727 w 10000"/>
                <a:gd name="connsiteY39" fmla="*/ 5351 h 10000"/>
                <a:gd name="connsiteX40" fmla="*/ 6214 w 10000"/>
                <a:gd name="connsiteY40" fmla="*/ 5678 h 10000"/>
                <a:gd name="connsiteX41" fmla="*/ 6415 w 10000"/>
                <a:gd name="connsiteY41" fmla="*/ 5977 h 10000"/>
                <a:gd name="connsiteX42" fmla="*/ 7644 w 10000"/>
                <a:gd name="connsiteY42" fmla="*/ 5917 h 10000"/>
                <a:gd name="connsiteX43" fmla="*/ 8255 w 10000"/>
                <a:gd name="connsiteY43" fmla="*/ 6037 h 10000"/>
                <a:gd name="connsiteX44" fmla="*/ 8208 w 10000"/>
                <a:gd name="connsiteY44" fmla="*/ 6959 h 10000"/>
                <a:gd name="connsiteX45" fmla="*/ 7591 w 10000"/>
                <a:gd name="connsiteY45" fmla="*/ 7227 h 10000"/>
                <a:gd name="connsiteX46" fmla="*/ 6929 w 10000"/>
                <a:gd name="connsiteY46" fmla="*/ 6959 h 10000"/>
                <a:gd name="connsiteX47" fmla="*/ 6110 w 10000"/>
                <a:gd name="connsiteY47" fmla="*/ 7049 h 10000"/>
                <a:gd name="connsiteX48" fmla="*/ 5753 w 10000"/>
                <a:gd name="connsiteY48" fmla="*/ 7405 h 10000"/>
                <a:gd name="connsiteX49" fmla="*/ 6519 w 10000"/>
                <a:gd name="connsiteY49" fmla="*/ 7735 h 10000"/>
                <a:gd name="connsiteX50" fmla="*/ 6773 w 10000"/>
                <a:gd name="connsiteY50" fmla="*/ 8212 h 10000"/>
                <a:gd name="connsiteX51" fmla="*/ 6110 w 10000"/>
                <a:gd name="connsiteY51" fmla="*/ 8746 h 10000"/>
                <a:gd name="connsiteX52" fmla="*/ 5603 w 10000"/>
                <a:gd name="connsiteY52" fmla="*/ 8867 h 10000"/>
                <a:gd name="connsiteX53" fmla="*/ 5395 w 10000"/>
                <a:gd name="connsiteY53" fmla="*/ 8212 h 10000"/>
                <a:gd name="connsiteX54" fmla="*/ 5193 w 10000"/>
                <a:gd name="connsiteY54" fmla="*/ 7883 h 10000"/>
                <a:gd name="connsiteX55" fmla="*/ 4732 w 10000"/>
                <a:gd name="connsiteY55" fmla="*/ 8031 h 10000"/>
                <a:gd name="connsiteX56" fmla="*/ 4530 w 10000"/>
                <a:gd name="connsiteY56" fmla="*/ 8659 h 10000"/>
                <a:gd name="connsiteX57" fmla="*/ 3660 w 10000"/>
                <a:gd name="connsiteY57" fmla="*/ 8837 h 10000"/>
                <a:gd name="connsiteX58" fmla="*/ 2841 w 10000"/>
                <a:gd name="connsiteY58" fmla="*/ 8477 h 10000"/>
                <a:gd name="connsiteX59" fmla="*/ 2535 w 10000"/>
                <a:gd name="connsiteY59" fmla="*/ 8061 h 10000"/>
                <a:gd name="connsiteX60" fmla="*/ 3302 w 10000"/>
                <a:gd name="connsiteY60" fmla="*/ 7852 h 10000"/>
                <a:gd name="connsiteX61" fmla="*/ 4121 w 10000"/>
                <a:gd name="connsiteY61" fmla="*/ 7465 h 10000"/>
                <a:gd name="connsiteX62" fmla="*/ 3712 w 10000"/>
                <a:gd name="connsiteY62" fmla="*/ 7019 h 10000"/>
                <a:gd name="connsiteX63" fmla="*/ 2639 w 10000"/>
                <a:gd name="connsiteY63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551 w 10000"/>
                <a:gd name="connsiteY25" fmla="*/ 1805 h 10000"/>
                <a:gd name="connsiteX26" fmla="*/ 5037 w 10000"/>
                <a:gd name="connsiteY26" fmla="*/ 2283 h 10000"/>
                <a:gd name="connsiteX27" fmla="*/ 5753 w 10000"/>
                <a:gd name="connsiteY27" fmla="*/ 2669 h 10000"/>
                <a:gd name="connsiteX28" fmla="*/ 6318 w 10000"/>
                <a:gd name="connsiteY28" fmla="*/ 2461 h 10000"/>
                <a:gd name="connsiteX29" fmla="*/ 7235 w 10000"/>
                <a:gd name="connsiteY29" fmla="*/ 2938 h 10000"/>
                <a:gd name="connsiteX30" fmla="*/ 7286 w 10000"/>
                <a:gd name="connsiteY30" fmla="*/ 3176 h 10000"/>
                <a:gd name="connsiteX31" fmla="*/ 6214 w 10000"/>
                <a:gd name="connsiteY31" fmla="*/ 3385 h 10000"/>
                <a:gd name="connsiteX32" fmla="*/ 5960 w 10000"/>
                <a:gd name="connsiteY32" fmla="*/ 3893 h 10000"/>
                <a:gd name="connsiteX33" fmla="*/ 6415 w 10000"/>
                <a:gd name="connsiteY33" fmla="*/ 4279 h 10000"/>
                <a:gd name="connsiteX34" fmla="*/ 7591 w 10000"/>
                <a:gd name="connsiteY34" fmla="*/ 4218 h 10000"/>
                <a:gd name="connsiteX35" fmla="*/ 8358 w 10000"/>
                <a:gd name="connsiteY35" fmla="*/ 4757 h 10000"/>
                <a:gd name="connsiteX36" fmla="*/ 8462 w 10000"/>
                <a:gd name="connsiteY36" fmla="*/ 5233 h 10000"/>
                <a:gd name="connsiteX37" fmla="*/ 7696 w 10000"/>
                <a:gd name="connsiteY37" fmla="*/ 5499 h 10000"/>
                <a:gd name="connsiteX38" fmla="*/ 6727 w 10000"/>
                <a:gd name="connsiteY38" fmla="*/ 5351 h 10000"/>
                <a:gd name="connsiteX39" fmla="*/ 6214 w 10000"/>
                <a:gd name="connsiteY39" fmla="*/ 5678 h 10000"/>
                <a:gd name="connsiteX40" fmla="*/ 6415 w 10000"/>
                <a:gd name="connsiteY40" fmla="*/ 5977 h 10000"/>
                <a:gd name="connsiteX41" fmla="*/ 7644 w 10000"/>
                <a:gd name="connsiteY41" fmla="*/ 5917 h 10000"/>
                <a:gd name="connsiteX42" fmla="*/ 8255 w 10000"/>
                <a:gd name="connsiteY42" fmla="*/ 6037 h 10000"/>
                <a:gd name="connsiteX43" fmla="*/ 8208 w 10000"/>
                <a:gd name="connsiteY43" fmla="*/ 6959 h 10000"/>
                <a:gd name="connsiteX44" fmla="*/ 7591 w 10000"/>
                <a:gd name="connsiteY44" fmla="*/ 7227 h 10000"/>
                <a:gd name="connsiteX45" fmla="*/ 6929 w 10000"/>
                <a:gd name="connsiteY45" fmla="*/ 6959 h 10000"/>
                <a:gd name="connsiteX46" fmla="*/ 6110 w 10000"/>
                <a:gd name="connsiteY46" fmla="*/ 7049 h 10000"/>
                <a:gd name="connsiteX47" fmla="*/ 5753 w 10000"/>
                <a:gd name="connsiteY47" fmla="*/ 7405 h 10000"/>
                <a:gd name="connsiteX48" fmla="*/ 6519 w 10000"/>
                <a:gd name="connsiteY48" fmla="*/ 7735 h 10000"/>
                <a:gd name="connsiteX49" fmla="*/ 6773 w 10000"/>
                <a:gd name="connsiteY49" fmla="*/ 8212 h 10000"/>
                <a:gd name="connsiteX50" fmla="*/ 6110 w 10000"/>
                <a:gd name="connsiteY50" fmla="*/ 8746 h 10000"/>
                <a:gd name="connsiteX51" fmla="*/ 5603 w 10000"/>
                <a:gd name="connsiteY51" fmla="*/ 8867 h 10000"/>
                <a:gd name="connsiteX52" fmla="*/ 5395 w 10000"/>
                <a:gd name="connsiteY52" fmla="*/ 8212 h 10000"/>
                <a:gd name="connsiteX53" fmla="*/ 5193 w 10000"/>
                <a:gd name="connsiteY53" fmla="*/ 7883 h 10000"/>
                <a:gd name="connsiteX54" fmla="*/ 4732 w 10000"/>
                <a:gd name="connsiteY54" fmla="*/ 8031 h 10000"/>
                <a:gd name="connsiteX55" fmla="*/ 4530 w 10000"/>
                <a:gd name="connsiteY55" fmla="*/ 8659 h 10000"/>
                <a:gd name="connsiteX56" fmla="*/ 3660 w 10000"/>
                <a:gd name="connsiteY56" fmla="*/ 8837 h 10000"/>
                <a:gd name="connsiteX57" fmla="*/ 2841 w 10000"/>
                <a:gd name="connsiteY57" fmla="*/ 8477 h 10000"/>
                <a:gd name="connsiteX58" fmla="*/ 2535 w 10000"/>
                <a:gd name="connsiteY58" fmla="*/ 8061 h 10000"/>
                <a:gd name="connsiteX59" fmla="*/ 3302 w 10000"/>
                <a:gd name="connsiteY59" fmla="*/ 7852 h 10000"/>
                <a:gd name="connsiteX60" fmla="*/ 4121 w 10000"/>
                <a:gd name="connsiteY60" fmla="*/ 7465 h 10000"/>
                <a:gd name="connsiteX61" fmla="*/ 3712 w 10000"/>
                <a:gd name="connsiteY61" fmla="*/ 7019 h 10000"/>
                <a:gd name="connsiteX62" fmla="*/ 2639 w 10000"/>
                <a:gd name="connsiteY62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037 w 10000"/>
                <a:gd name="connsiteY25" fmla="*/ 2283 h 10000"/>
                <a:gd name="connsiteX26" fmla="*/ 5753 w 10000"/>
                <a:gd name="connsiteY26" fmla="*/ 2669 h 10000"/>
                <a:gd name="connsiteX27" fmla="*/ 6318 w 10000"/>
                <a:gd name="connsiteY27" fmla="*/ 2461 h 10000"/>
                <a:gd name="connsiteX28" fmla="*/ 7235 w 10000"/>
                <a:gd name="connsiteY28" fmla="*/ 2938 h 10000"/>
                <a:gd name="connsiteX29" fmla="*/ 7286 w 10000"/>
                <a:gd name="connsiteY29" fmla="*/ 3176 h 10000"/>
                <a:gd name="connsiteX30" fmla="*/ 6214 w 10000"/>
                <a:gd name="connsiteY30" fmla="*/ 3385 h 10000"/>
                <a:gd name="connsiteX31" fmla="*/ 5960 w 10000"/>
                <a:gd name="connsiteY31" fmla="*/ 3893 h 10000"/>
                <a:gd name="connsiteX32" fmla="*/ 6415 w 10000"/>
                <a:gd name="connsiteY32" fmla="*/ 4279 h 10000"/>
                <a:gd name="connsiteX33" fmla="*/ 7591 w 10000"/>
                <a:gd name="connsiteY33" fmla="*/ 4218 h 10000"/>
                <a:gd name="connsiteX34" fmla="*/ 8358 w 10000"/>
                <a:gd name="connsiteY34" fmla="*/ 4757 h 10000"/>
                <a:gd name="connsiteX35" fmla="*/ 8462 w 10000"/>
                <a:gd name="connsiteY35" fmla="*/ 5233 h 10000"/>
                <a:gd name="connsiteX36" fmla="*/ 7696 w 10000"/>
                <a:gd name="connsiteY36" fmla="*/ 5499 h 10000"/>
                <a:gd name="connsiteX37" fmla="*/ 6727 w 10000"/>
                <a:gd name="connsiteY37" fmla="*/ 5351 h 10000"/>
                <a:gd name="connsiteX38" fmla="*/ 6214 w 10000"/>
                <a:gd name="connsiteY38" fmla="*/ 5678 h 10000"/>
                <a:gd name="connsiteX39" fmla="*/ 6415 w 10000"/>
                <a:gd name="connsiteY39" fmla="*/ 5977 h 10000"/>
                <a:gd name="connsiteX40" fmla="*/ 7644 w 10000"/>
                <a:gd name="connsiteY40" fmla="*/ 5917 h 10000"/>
                <a:gd name="connsiteX41" fmla="*/ 8255 w 10000"/>
                <a:gd name="connsiteY41" fmla="*/ 6037 h 10000"/>
                <a:gd name="connsiteX42" fmla="*/ 8208 w 10000"/>
                <a:gd name="connsiteY42" fmla="*/ 6959 h 10000"/>
                <a:gd name="connsiteX43" fmla="*/ 7591 w 10000"/>
                <a:gd name="connsiteY43" fmla="*/ 7227 h 10000"/>
                <a:gd name="connsiteX44" fmla="*/ 6929 w 10000"/>
                <a:gd name="connsiteY44" fmla="*/ 6959 h 10000"/>
                <a:gd name="connsiteX45" fmla="*/ 6110 w 10000"/>
                <a:gd name="connsiteY45" fmla="*/ 7049 h 10000"/>
                <a:gd name="connsiteX46" fmla="*/ 5753 w 10000"/>
                <a:gd name="connsiteY46" fmla="*/ 7405 h 10000"/>
                <a:gd name="connsiteX47" fmla="*/ 6519 w 10000"/>
                <a:gd name="connsiteY47" fmla="*/ 7735 h 10000"/>
                <a:gd name="connsiteX48" fmla="*/ 6773 w 10000"/>
                <a:gd name="connsiteY48" fmla="*/ 8212 h 10000"/>
                <a:gd name="connsiteX49" fmla="*/ 6110 w 10000"/>
                <a:gd name="connsiteY49" fmla="*/ 8746 h 10000"/>
                <a:gd name="connsiteX50" fmla="*/ 5603 w 10000"/>
                <a:gd name="connsiteY50" fmla="*/ 8867 h 10000"/>
                <a:gd name="connsiteX51" fmla="*/ 5395 w 10000"/>
                <a:gd name="connsiteY51" fmla="*/ 8212 h 10000"/>
                <a:gd name="connsiteX52" fmla="*/ 5193 w 10000"/>
                <a:gd name="connsiteY52" fmla="*/ 7883 h 10000"/>
                <a:gd name="connsiteX53" fmla="*/ 4732 w 10000"/>
                <a:gd name="connsiteY53" fmla="*/ 8031 h 10000"/>
                <a:gd name="connsiteX54" fmla="*/ 4530 w 10000"/>
                <a:gd name="connsiteY54" fmla="*/ 8659 h 10000"/>
                <a:gd name="connsiteX55" fmla="*/ 3660 w 10000"/>
                <a:gd name="connsiteY55" fmla="*/ 8837 h 10000"/>
                <a:gd name="connsiteX56" fmla="*/ 2841 w 10000"/>
                <a:gd name="connsiteY56" fmla="*/ 8477 h 10000"/>
                <a:gd name="connsiteX57" fmla="*/ 2535 w 10000"/>
                <a:gd name="connsiteY57" fmla="*/ 8061 h 10000"/>
                <a:gd name="connsiteX58" fmla="*/ 3302 w 10000"/>
                <a:gd name="connsiteY58" fmla="*/ 7852 h 10000"/>
                <a:gd name="connsiteX59" fmla="*/ 4121 w 10000"/>
                <a:gd name="connsiteY59" fmla="*/ 7465 h 10000"/>
                <a:gd name="connsiteX60" fmla="*/ 3712 w 10000"/>
                <a:gd name="connsiteY60" fmla="*/ 7019 h 10000"/>
                <a:gd name="connsiteX61" fmla="*/ 2639 w 10000"/>
                <a:gd name="connsiteY61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6318 w 10000"/>
                <a:gd name="connsiteY26" fmla="*/ 2461 h 10000"/>
                <a:gd name="connsiteX27" fmla="*/ 7235 w 10000"/>
                <a:gd name="connsiteY27" fmla="*/ 2938 h 10000"/>
                <a:gd name="connsiteX28" fmla="*/ 7286 w 10000"/>
                <a:gd name="connsiteY28" fmla="*/ 3176 h 10000"/>
                <a:gd name="connsiteX29" fmla="*/ 6214 w 10000"/>
                <a:gd name="connsiteY29" fmla="*/ 3385 h 10000"/>
                <a:gd name="connsiteX30" fmla="*/ 5960 w 10000"/>
                <a:gd name="connsiteY30" fmla="*/ 3893 h 10000"/>
                <a:gd name="connsiteX31" fmla="*/ 6415 w 10000"/>
                <a:gd name="connsiteY31" fmla="*/ 4279 h 10000"/>
                <a:gd name="connsiteX32" fmla="*/ 7591 w 10000"/>
                <a:gd name="connsiteY32" fmla="*/ 4218 h 10000"/>
                <a:gd name="connsiteX33" fmla="*/ 8358 w 10000"/>
                <a:gd name="connsiteY33" fmla="*/ 4757 h 10000"/>
                <a:gd name="connsiteX34" fmla="*/ 8462 w 10000"/>
                <a:gd name="connsiteY34" fmla="*/ 5233 h 10000"/>
                <a:gd name="connsiteX35" fmla="*/ 7696 w 10000"/>
                <a:gd name="connsiteY35" fmla="*/ 5499 h 10000"/>
                <a:gd name="connsiteX36" fmla="*/ 6727 w 10000"/>
                <a:gd name="connsiteY36" fmla="*/ 5351 h 10000"/>
                <a:gd name="connsiteX37" fmla="*/ 6214 w 10000"/>
                <a:gd name="connsiteY37" fmla="*/ 5678 h 10000"/>
                <a:gd name="connsiteX38" fmla="*/ 6415 w 10000"/>
                <a:gd name="connsiteY38" fmla="*/ 5977 h 10000"/>
                <a:gd name="connsiteX39" fmla="*/ 7644 w 10000"/>
                <a:gd name="connsiteY39" fmla="*/ 5917 h 10000"/>
                <a:gd name="connsiteX40" fmla="*/ 8255 w 10000"/>
                <a:gd name="connsiteY40" fmla="*/ 6037 h 10000"/>
                <a:gd name="connsiteX41" fmla="*/ 8208 w 10000"/>
                <a:gd name="connsiteY41" fmla="*/ 6959 h 10000"/>
                <a:gd name="connsiteX42" fmla="*/ 7591 w 10000"/>
                <a:gd name="connsiteY42" fmla="*/ 7227 h 10000"/>
                <a:gd name="connsiteX43" fmla="*/ 6929 w 10000"/>
                <a:gd name="connsiteY43" fmla="*/ 6959 h 10000"/>
                <a:gd name="connsiteX44" fmla="*/ 6110 w 10000"/>
                <a:gd name="connsiteY44" fmla="*/ 7049 h 10000"/>
                <a:gd name="connsiteX45" fmla="*/ 5753 w 10000"/>
                <a:gd name="connsiteY45" fmla="*/ 7405 h 10000"/>
                <a:gd name="connsiteX46" fmla="*/ 6519 w 10000"/>
                <a:gd name="connsiteY46" fmla="*/ 7735 h 10000"/>
                <a:gd name="connsiteX47" fmla="*/ 6773 w 10000"/>
                <a:gd name="connsiteY47" fmla="*/ 8212 h 10000"/>
                <a:gd name="connsiteX48" fmla="*/ 6110 w 10000"/>
                <a:gd name="connsiteY48" fmla="*/ 8746 h 10000"/>
                <a:gd name="connsiteX49" fmla="*/ 5603 w 10000"/>
                <a:gd name="connsiteY49" fmla="*/ 8867 h 10000"/>
                <a:gd name="connsiteX50" fmla="*/ 5395 w 10000"/>
                <a:gd name="connsiteY50" fmla="*/ 8212 h 10000"/>
                <a:gd name="connsiteX51" fmla="*/ 5193 w 10000"/>
                <a:gd name="connsiteY51" fmla="*/ 7883 h 10000"/>
                <a:gd name="connsiteX52" fmla="*/ 4732 w 10000"/>
                <a:gd name="connsiteY52" fmla="*/ 8031 h 10000"/>
                <a:gd name="connsiteX53" fmla="*/ 4530 w 10000"/>
                <a:gd name="connsiteY53" fmla="*/ 8659 h 10000"/>
                <a:gd name="connsiteX54" fmla="*/ 3660 w 10000"/>
                <a:gd name="connsiteY54" fmla="*/ 8837 h 10000"/>
                <a:gd name="connsiteX55" fmla="*/ 2841 w 10000"/>
                <a:gd name="connsiteY55" fmla="*/ 8477 h 10000"/>
                <a:gd name="connsiteX56" fmla="*/ 2535 w 10000"/>
                <a:gd name="connsiteY56" fmla="*/ 8061 h 10000"/>
                <a:gd name="connsiteX57" fmla="*/ 3302 w 10000"/>
                <a:gd name="connsiteY57" fmla="*/ 7852 h 10000"/>
                <a:gd name="connsiteX58" fmla="*/ 4121 w 10000"/>
                <a:gd name="connsiteY58" fmla="*/ 7465 h 10000"/>
                <a:gd name="connsiteX59" fmla="*/ 3712 w 10000"/>
                <a:gd name="connsiteY59" fmla="*/ 7019 h 10000"/>
                <a:gd name="connsiteX60" fmla="*/ 2639 w 10000"/>
                <a:gd name="connsiteY60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235 w 10000"/>
                <a:gd name="connsiteY26" fmla="*/ 2938 h 10000"/>
                <a:gd name="connsiteX27" fmla="*/ 7286 w 10000"/>
                <a:gd name="connsiteY27" fmla="*/ 3176 h 10000"/>
                <a:gd name="connsiteX28" fmla="*/ 6214 w 10000"/>
                <a:gd name="connsiteY28" fmla="*/ 3385 h 10000"/>
                <a:gd name="connsiteX29" fmla="*/ 5960 w 10000"/>
                <a:gd name="connsiteY29" fmla="*/ 3893 h 10000"/>
                <a:gd name="connsiteX30" fmla="*/ 6415 w 10000"/>
                <a:gd name="connsiteY30" fmla="*/ 4279 h 10000"/>
                <a:gd name="connsiteX31" fmla="*/ 7591 w 10000"/>
                <a:gd name="connsiteY31" fmla="*/ 4218 h 10000"/>
                <a:gd name="connsiteX32" fmla="*/ 8358 w 10000"/>
                <a:gd name="connsiteY32" fmla="*/ 4757 h 10000"/>
                <a:gd name="connsiteX33" fmla="*/ 8462 w 10000"/>
                <a:gd name="connsiteY33" fmla="*/ 5233 h 10000"/>
                <a:gd name="connsiteX34" fmla="*/ 7696 w 10000"/>
                <a:gd name="connsiteY34" fmla="*/ 5499 h 10000"/>
                <a:gd name="connsiteX35" fmla="*/ 6727 w 10000"/>
                <a:gd name="connsiteY35" fmla="*/ 5351 h 10000"/>
                <a:gd name="connsiteX36" fmla="*/ 6214 w 10000"/>
                <a:gd name="connsiteY36" fmla="*/ 5678 h 10000"/>
                <a:gd name="connsiteX37" fmla="*/ 6415 w 10000"/>
                <a:gd name="connsiteY37" fmla="*/ 5977 h 10000"/>
                <a:gd name="connsiteX38" fmla="*/ 7644 w 10000"/>
                <a:gd name="connsiteY38" fmla="*/ 5917 h 10000"/>
                <a:gd name="connsiteX39" fmla="*/ 8255 w 10000"/>
                <a:gd name="connsiteY39" fmla="*/ 6037 h 10000"/>
                <a:gd name="connsiteX40" fmla="*/ 8208 w 10000"/>
                <a:gd name="connsiteY40" fmla="*/ 6959 h 10000"/>
                <a:gd name="connsiteX41" fmla="*/ 7591 w 10000"/>
                <a:gd name="connsiteY41" fmla="*/ 7227 h 10000"/>
                <a:gd name="connsiteX42" fmla="*/ 6929 w 10000"/>
                <a:gd name="connsiteY42" fmla="*/ 6959 h 10000"/>
                <a:gd name="connsiteX43" fmla="*/ 6110 w 10000"/>
                <a:gd name="connsiteY43" fmla="*/ 7049 h 10000"/>
                <a:gd name="connsiteX44" fmla="*/ 5753 w 10000"/>
                <a:gd name="connsiteY44" fmla="*/ 7405 h 10000"/>
                <a:gd name="connsiteX45" fmla="*/ 6519 w 10000"/>
                <a:gd name="connsiteY45" fmla="*/ 7735 h 10000"/>
                <a:gd name="connsiteX46" fmla="*/ 6773 w 10000"/>
                <a:gd name="connsiteY46" fmla="*/ 8212 h 10000"/>
                <a:gd name="connsiteX47" fmla="*/ 6110 w 10000"/>
                <a:gd name="connsiteY47" fmla="*/ 8746 h 10000"/>
                <a:gd name="connsiteX48" fmla="*/ 5603 w 10000"/>
                <a:gd name="connsiteY48" fmla="*/ 8867 h 10000"/>
                <a:gd name="connsiteX49" fmla="*/ 5395 w 10000"/>
                <a:gd name="connsiteY49" fmla="*/ 8212 h 10000"/>
                <a:gd name="connsiteX50" fmla="*/ 5193 w 10000"/>
                <a:gd name="connsiteY50" fmla="*/ 7883 h 10000"/>
                <a:gd name="connsiteX51" fmla="*/ 4732 w 10000"/>
                <a:gd name="connsiteY51" fmla="*/ 8031 h 10000"/>
                <a:gd name="connsiteX52" fmla="*/ 4530 w 10000"/>
                <a:gd name="connsiteY52" fmla="*/ 8659 h 10000"/>
                <a:gd name="connsiteX53" fmla="*/ 3660 w 10000"/>
                <a:gd name="connsiteY53" fmla="*/ 8837 h 10000"/>
                <a:gd name="connsiteX54" fmla="*/ 2841 w 10000"/>
                <a:gd name="connsiteY54" fmla="*/ 8477 h 10000"/>
                <a:gd name="connsiteX55" fmla="*/ 2535 w 10000"/>
                <a:gd name="connsiteY55" fmla="*/ 8061 h 10000"/>
                <a:gd name="connsiteX56" fmla="*/ 3302 w 10000"/>
                <a:gd name="connsiteY56" fmla="*/ 7852 h 10000"/>
                <a:gd name="connsiteX57" fmla="*/ 4121 w 10000"/>
                <a:gd name="connsiteY57" fmla="*/ 7465 h 10000"/>
                <a:gd name="connsiteX58" fmla="*/ 3712 w 10000"/>
                <a:gd name="connsiteY58" fmla="*/ 7019 h 10000"/>
                <a:gd name="connsiteX59" fmla="*/ 2639 w 10000"/>
                <a:gd name="connsiteY59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286 w 10000"/>
                <a:gd name="connsiteY26" fmla="*/ 3176 h 10000"/>
                <a:gd name="connsiteX27" fmla="*/ 6214 w 10000"/>
                <a:gd name="connsiteY27" fmla="*/ 3385 h 10000"/>
                <a:gd name="connsiteX28" fmla="*/ 5960 w 10000"/>
                <a:gd name="connsiteY28" fmla="*/ 3893 h 10000"/>
                <a:gd name="connsiteX29" fmla="*/ 6415 w 10000"/>
                <a:gd name="connsiteY29" fmla="*/ 4279 h 10000"/>
                <a:gd name="connsiteX30" fmla="*/ 7591 w 10000"/>
                <a:gd name="connsiteY30" fmla="*/ 4218 h 10000"/>
                <a:gd name="connsiteX31" fmla="*/ 8358 w 10000"/>
                <a:gd name="connsiteY31" fmla="*/ 4757 h 10000"/>
                <a:gd name="connsiteX32" fmla="*/ 8462 w 10000"/>
                <a:gd name="connsiteY32" fmla="*/ 5233 h 10000"/>
                <a:gd name="connsiteX33" fmla="*/ 7696 w 10000"/>
                <a:gd name="connsiteY33" fmla="*/ 5499 h 10000"/>
                <a:gd name="connsiteX34" fmla="*/ 6727 w 10000"/>
                <a:gd name="connsiteY34" fmla="*/ 5351 h 10000"/>
                <a:gd name="connsiteX35" fmla="*/ 6214 w 10000"/>
                <a:gd name="connsiteY35" fmla="*/ 5678 h 10000"/>
                <a:gd name="connsiteX36" fmla="*/ 6415 w 10000"/>
                <a:gd name="connsiteY36" fmla="*/ 5977 h 10000"/>
                <a:gd name="connsiteX37" fmla="*/ 7644 w 10000"/>
                <a:gd name="connsiteY37" fmla="*/ 5917 h 10000"/>
                <a:gd name="connsiteX38" fmla="*/ 8255 w 10000"/>
                <a:gd name="connsiteY38" fmla="*/ 6037 h 10000"/>
                <a:gd name="connsiteX39" fmla="*/ 8208 w 10000"/>
                <a:gd name="connsiteY39" fmla="*/ 6959 h 10000"/>
                <a:gd name="connsiteX40" fmla="*/ 7591 w 10000"/>
                <a:gd name="connsiteY40" fmla="*/ 7227 h 10000"/>
                <a:gd name="connsiteX41" fmla="*/ 6929 w 10000"/>
                <a:gd name="connsiteY41" fmla="*/ 6959 h 10000"/>
                <a:gd name="connsiteX42" fmla="*/ 6110 w 10000"/>
                <a:gd name="connsiteY42" fmla="*/ 7049 h 10000"/>
                <a:gd name="connsiteX43" fmla="*/ 5753 w 10000"/>
                <a:gd name="connsiteY43" fmla="*/ 7405 h 10000"/>
                <a:gd name="connsiteX44" fmla="*/ 6519 w 10000"/>
                <a:gd name="connsiteY44" fmla="*/ 7735 h 10000"/>
                <a:gd name="connsiteX45" fmla="*/ 6773 w 10000"/>
                <a:gd name="connsiteY45" fmla="*/ 8212 h 10000"/>
                <a:gd name="connsiteX46" fmla="*/ 6110 w 10000"/>
                <a:gd name="connsiteY46" fmla="*/ 8746 h 10000"/>
                <a:gd name="connsiteX47" fmla="*/ 5603 w 10000"/>
                <a:gd name="connsiteY47" fmla="*/ 8867 h 10000"/>
                <a:gd name="connsiteX48" fmla="*/ 5395 w 10000"/>
                <a:gd name="connsiteY48" fmla="*/ 8212 h 10000"/>
                <a:gd name="connsiteX49" fmla="*/ 5193 w 10000"/>
                <a:gd name="connsiteY49" fmla="*/ 7883 h 10000"/>
                <a:gd name="connsiteX50" fmla="*/ 4732 w 10000"/>
                <a:gd name="connsiteY50" fmla="*/ 8031 h 10000"/>
                <a:gd name="connsiteX51" fmla="*/ 4530 w 10000"/>
                <a:gd name="connsiteY51" fmla="*/ 8659 h 10000"/>
                <a:gd name="connsiteX52" fmla="*/ 3660 w 10000"/>
                <a:gd name="connsiteY52" fmla="*/ 8837 h 10000"/>
                <a:gd name="connsiteX53" fmla="*/ 2841 w 10000"/>
                <a:gd name="connsiteY53" fmla="*/ 8477 h 10000"/>
                <a:gd name="connsiteX54" fmla="*/ 2535 w 10000"/>
                <a:gd name="connsiteY54" fmla="*/ 8061 h 10000"/>
                <a:gd name="connsiteX55" fmla="*/ 3302 w 10000"/>
                <a:gd name="connsiteY55" fmla="*/ 7852 h 10000"/>
                <a:gd name="connsiteX56" fmla="*/ 4121 w 10000"/>
                <a:gd name="connsiteY56" fmla="*/ 7465 h 10000"/>
                <a:gd name="connsiteX57" fmla="*/ 3712 w 10000"/>
                <a:gd name="connsiteY57" fmla="*/ 7019 h 10000"/>
                <a:gd name="connsiteX58" fmla="*/ 2639 w 10000"/>
                <a:gd name="connsiteY58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6214 w 10000"/>
                <a:gd name="connsiteY26" fmla="*/ 3385 h 10000"/>
                <a:gd name="connsiteX27" fmla="*/ 5960 w 10000"/>
                <a:gd name="connsiteY27" fmla="*/ 3893 h 10000"/>
                <a:gd name="connsiteX28" fmla="*/ 6415 w 10000"/>
                <a:gd name="connsiteY28" fmla="*/ 4279 h 10000"/>
                <a:gd name="connsiteX29" fmla="*/ 7591 w 10000"/>
                <a:gd name="connsiteY29" fmla="*/ 4218 h 10000"/>
                <a:gd name="connsiteX30" fmla="*/ 8358 w 10000"/>
                <a:gd name="connsiteY30" fmla="*/ 4757 h 10000"/>
                <a:gd name="connsiteX31" fmla="*/ 8462 w 10000"/>
                <a:gd name="connsiteY31" fmla="*/ 5233 h 10000"/>
                <a:gd name="connsiteX32" fmla="*/ 7696 w 10000"/>
                <a:gd name="connsiteY32" fmla="*/ 5499 h 10000"/>
                <a:gd name="connsiteX33" fmla="*/ 6727 w 10000"/>
                <a:gd name="connsiteY33" fmla="*/ 5351 h 10000"/>
                <a:gd name="connsiteX34" fmla="*/ 6214 w 10000"/>
                <a:gd name="connsiteY34" fmla="*/ 5678 h 10000"/>
                <a:gd name="connsiteX35" fmla="*/ 6415 w 10000"/>
                <a:gd name="connsiteY35" fmla="*/ 5977 h 10000"/>
                <a:gd name="connsiteX36" fmla="*/ 7644 w 10000"/>
                <a:gd name="connsiteY36" fmla="*/ 5917 h 10000"/>
                <a:gd name="connsiteX37" fmla="*/ 8255 w 10000"/>
                <a:gd name="connsiteY37" fmla="*/ 6037 h 10000"/>
                <a:gd name="connsiteX38" fmla="*/ 8208 w 10000"/>
                <a:gd name="connsiteY38" fmla="*/ 6959 h 10000"/>
                <a:gd name="connsiteX39" fmla="*/ 7591 w 10000"/>
                <a:gd name="connsiteY39" fmla="*/ 7227 h 10000"/>
                <a:gd name="connsiteX40" fmla="*/ 6929 w 10000"/>
                <a:gd name="connsiteY40" fmla="*/ 6959 h 10000"/>
                <a:gd name="connsiteX41" fmla="*/ 6110 w 10000"/>
                <a:gd name="connsiteY41" fmla="*/ 7049 h 10000"/>
                <a:gd name="connsiteX42" fmla="*/ 5753 w 10000"/>
                <a:gd name="connsiteY42" fmla="*/ 7405 h 10000"/>
                <a:gd name="connsiteX43" fmla="*/ 6519 w 10000"/>
                <a:gd name="connsiteY43" fmla="*/ 7735 h 10000"/>
                <a:gd name="connsiteX44" fmla="*/ 6773 w 10000"/>
                <a:gd name="connsiteY44" fmla="*/ 8212 h 10000"/>
                <a:gd name="connsiteX45" fmla="*/ 6110 w 10000"/>
                <a:gd name="connsiteY45" fmla="*/ 8746 h 10000"/>
                <a:gd name="connsiteX46" fmla="*/ 5603 w 10000"/>
                <a:gd name="connsiteY46" fmla="*/ 8867 h 10000"/>
                <a:gd name="connsiteX47" fmla="*/ 5395 w 10000"/>
                <a:gd name="connsiteY47" fmla="*/ 8212 h 10000"/>
                <a:gd name="connsiteX48" fmla="*/ 5193 w 10000"/>
                <a:gd name="connsiteY48" fmla="*/ 7883 h 10000"/>
                <a:gd name="connsiteX49" fmla="*/ 4732 w 10000"/>
                <a:gd name="connsiteY49" fmla="*/ 8031 h 10000"/>
                <a:gd name="connsiteX50" fmla="*/ 4530 w 10000"/>
                <a:gd name="connsiteY50" fmla="*/ 8659 h 10000"/>
                <a:gd name="connsiteX51" fmla="*/ 3660 w 10000"/>
                <a:gd name="connsiteY51" fmla="*/ 8837 h 10000"/>
                <a:gd name="connsiteX52" fmla="*/ 2841 w 10000"/>
                <a:gd name="connsiteY52" fmla="*/ 8477 h 10000"/>
                <a:gd name="connsiteX53" fmla="*/ 2535 w 10000"/>
                <a:gd name="connsiteY53" fmla="*/ 8061 h 10000"/>
                <a:gd name="connsiteX54" fmla="*/ 3302 w 10000"/>
                <a:gd name="connsiteY54" fmla="*/ 7852 h 10000"/>
                <a:gd name="connsiteX55" fmla="*/ 4121 w 10000"/>
                <a:gd name="connsiteY55" fmla="*/ 7465 h 10000"/>
                <a:gd name="connsiteX56" fmla="*/ 3712 w 10000"/>
                <a:gd name="connsiteY56" fmla="*/ 7019 h 10000"/>
                <a:gd name="connsiteX57" fmla="*/ 2639 w 10000"/>
                <a:gd name="connsiteY57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5960 w 10000"/>
                <a:gd name="connsiteY26" fmla="*/ 3893 h 10000"/>
                <a:gd name="connsiteX27" fmla="*/ 6415 w 10000"/>
                <a:gd name="connsiteY27" fmla="*/ 4279 h 10000"/>
                <a:gd name="connsiteX28" fmla="*/ 7591 w 10000"/>
                <a:gd name="connsiteY28" fmla="*/ 4218 h 10000"/>
                <a:gd name="connsiteX29" fmla="*/ 8358 w 10000"/>
                <a:gd name="connsiteY29" fmla="*/ 4757 h 10000"/>
                <a:gd name="connsiteX30" fmla="*/ 8462 w 10000"/>
                <a:gd name="connsiteY30" fmla="*/ 5233 h 10000"/>
                <a:gd name="connsiteX31" fmla="*/ 7696 w 10000"/>
                <a:gd name="connsiteY31" fmla="*/ 5499 h 10000"/>
                <a:gd name="connsiteX32" fmla="*/ 6727 w 10000"/>
                <a:gd name="connsiteY32" fmla="*/ 5351 h 10000"/>
                <a:gd name="connsiteX33" fmla="*/ 6214 w 10000"/>
                <a:gd name="connsiteY33" fmla="*/ 5678 h 10000"/>
                <a:gd name="connsiteX34" fmla="*/ 6415 w 10000"/>
                <a:gd name="connsiteY34" fmla="*/ 5977 h 10000"/>
                <a:gd name="connsiteX35" fmla="*/ 7644 w 10000"/>
                <a:gd name="connsiteY35" fmla="*/ 5917 h 10000"/>
                <a:gd name="connsiteX36" fmla="*/ 8255 w 10000"/>
                <a:gd name="connsiteY36" fmla="*/ 6037 h 10000"/>
                <a:gd name="connsiteX37" fmla="*/ 8208 w 10000"/>
                <a:gd name="connsiteY37" fmla="*/ 6959 h 10000"/>
                <a:gd name="connsiteX38" fmla="*/ 7591 w 10000"/>
                <a:gd name="connsiteY38" fmla="*/ 7227 h 10000"/>
                <a:gd name="connsiteX39" fmla="*/ 6929 w 10000"/>
                <a:gd name="connsiteY39" fmla="*/ 6959 h 10000"/>
                <a:gd name="connsiteX40" fmla="*/ 6110 w 10000"/>
                <a:gd name="connsiteY40" fmla="*/ 7049 h 10000"/>
                <a:gd name="connsiteX41" fmla="*/ 5753 w 10000"/>
                <a:gd name="connsiteY41" fmla="*/ 7405 h 10000"/>
                <a:gd name="connsiteX42" fmla="*/ 6519 w 10000"/>
                <a:gd name="connsiteY42" fmla="*/ 7735 h 10000"/>
                <a:gd name="connsiteX43" fmla="*/ 6773 w 10000"/>
                <a:gd name="connsiteY43" fmla="*/ 8212 h 10000"/>
                <a:gd name="connsiteX44" fmla="*/ 6110 w 10000"/>
                <a:gd name="connsiteY44" fmla="*/ 8746 h 10000"/>
                <a:gd name="connsiteX45" fmla="*/ 5603 w 10000"/>
                <a:gd name="connsiteY45" fmla="*/ 8867 h 10000"/>
                <a:gd name="connsiteX46" fmla="*/ 5395 w 10000"/>
                <a:gd name="connsiteY46" fmla="*/ 8212 h 10000"/>
                <a:gd name="connsiteX47" fmla="*/ 5193 w 10000"/>
                <a:gd name="connsiteY47" fmla="*/ 7883 h 10000"/>
                <a:gd name="connsiteX48" fmla="*/ 4732 w 10000"/>
                <a:gd name="connsiteY48" fmla="*/ 8031 h 10000"/>
                <a:gd name="connsiteX49" fmla="*/ 4530 w 10000"/>
                <a:gd name="connsiteY49" fmla="*/ 8659 h 10000"/>
                <a:gd name="connsiteX50" fmla="*/ 3660 w 10000"/>
                <a:gd name="connsiteY50" fmla="*/ 8837 h 10000"/>
                <a:gd name="connsiteX51" fmla="*/ 2841 w 10000"/>
                <a:gd name="connsiteY51" fmla="*/ 8477 h 10000"/>
                <a:gd name="connsiteX52" fmla="*/ 2535 w 10000"/>
                <a:gd name="connsiteY52" fmla="*/ 8061 h 10000"/>
                <a:gd name="connsiteX53" fmla="*/ 3302 w 10000"/>
                <a:gd name="connsiteY53" fmla="*/ 7852 h 10000"/>
                <a:gd name="connsiteX54" fmla="*/ 4121 w 10000"/>
                <a:gd name="connsiteY54" fmla="*/ 7465 h 10000"/>
                <a:gd name="connsiteX55" fmla="*/ 3712 w 10000"/>
                <a:gd name="connsiteY55" fmla="*/ 7019 h 10000"/>
                <a:gd name="connsiteX56" fmla="*/ 2639 w 10000"/>
                <a:gd name="connsiteY56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6415 w 10000"/>
                <a:gd name="connsiteY26" fmla="*/ 4279 h 10000"/>
                <a:gd name="connsiteX27" fmla="*/ 7591 w 10000"/>
                <a:gd name="connsiteY27" fmla="*/ 4218 h 10000"/>
                <a:gd name="connsiteX28" fmla="*/ 8358 w 10000"/>
                <a:gd name="connsiteY28" fmla="*/ 4757 h 10000"/>
                <a:gd name="connsiteX29" fmla="*/ 8462 w 10000"/>
                <a:gd name="connsiteY29" fmla="*/ 5233 h 10000"/>
                <a:gd name="connsiteX30" fmla="*/ 7696 w 10000"/>
                <a:gd name="connsiteY30" fmla="*/ 5499 h 10000"/>
                <a:gd name="connsiteX31" fmla="*/ 6727 w 10000"/>
                <a:gd name="connsiteY31" fmla="*/ 5351 h 10000"/>
                <a:gd name="connsiteX32" fmla="*/ 6214 w 10000"/>
                <a:gd name="connsiteY32" fmla="*/ 5678 h 10000"/>
                <a:gd name="connsiteX33" fmla="*/ 6415 w 10000"/>
                <a:gd name="connsiteY33" fmla="*/ 5977 h 10000"/>
                <a:gd name="connsiteX34" fmla="*/ 7644 w 10000"/>
                <a:gd name="connsiteY34" fmla="*/ 5917 h 10000"/>
                <a:gd name="connsiteX35" fmla="*/ 8255 w 10000"/>
                <a:gd name="connsiteY35" fmla="*/ 6037 h 10000"/>
                <a:gd name="connsiteX36" fmla="*/ 8208 w 10000"/>
                <a:gd name="connsiteY36" fmla="*/ 6959 h 10000"/>
                <a:gd name="connsiteX37" fmla="*/ 7591 w 10000"/>
                <a:gd name="connsiteY37" fmla="*/ 7227 h 10000"/>
                <a:gd name="connsiteX38" fmla="*/ 6929 w 10000"/>
                <a:gd name="connsiteY38" fmla="*/ 6959 h 10000"/>
                <a:gd name="connsiteX39" fmla="*/ 6110 w 10000"/>
                <a:gd name="connsiteY39" fmla="*/ 7049 h 10000"/>
                <a:gd name="connsiteX40" fmla="*/ 5753 w 10000"/>
                <a:gd name="connsiteY40" fmla="*/ 7405 h 10000"/>
                <a:gd name="connsiteX41" fmla="*/ 6519 w 10000"/>
                <a:gd name="connsiteY41" fmla="*/ 7735 h 10000"/>
                <a:gd name="connsiteX42" fmla="*/ 6773 w 10000"/>
                <a:gd name="connsiteY42" fmla="*/ 8212 h 10000"/>
                <a:gd name="connsiteX43" fmla="*/ 6110 w 10000"/>
                <a:gd name="connsiteY43" fmla="*/ 8746 h 10000"/>
                <a:gd name="connsiteX44" fmla="*/ 5603 w 10000"/>
                <a:gd name="connsiteY44" fmla="*/ 8867 h 10000"/>
                <a:gd name="connsiteX45" fmla="*/ 5395 w 10000"/>
                <a:gd name="connsiteY45" fmla="*/ 8212 h 10000"/>
                <a:gd name="connsiteX46" fmla="*/ 5193 w 10000"/>
                <a:gd name="connsiteY46" fmla="*/ 7883 h 10000"/>
                <a:gd name="connsiteX47" fmla="*/ 4732 w 10000"/>
                <a:gd name="connsiteY47" fmla="*/ 8031 h 10000"/>
                <a:gd name="connsiteX48" fmla="*/ 4530 w 10000"/>
                <a:gd name="connsiteY48" fmla="*/ 8659 h 10000"/>
                <a:gd name="connsiteX49" fmla="*/ 3660 w 10000"/>
                <a:gd name="connsiteY49" fmla="*/ 8837 h 10000"/>
                <a:gd name="connsiteX50" fmla="*/ 2841 w 10000"/>
                <a:gd name="connsiteY50" fmla="*/ 8477 h 10000"/>
                <a:gd name="connsiteX51" fmla="*/ 2535 w 10000"/>
                <a:gd name="connsiteY51" fmla="*/ 8061 h 10000"/>
                <a:gd name="connsiteX52" fmla="*/ 3302 w 10000"/>
                <a:gd name="connsiteY52" fmla="*/ 7852 h 10000"/>
                <a:gd name="connsiteX53" fmla="*/ 4121 w 10000"/>
                <a:gd name="connsiteY53" fmla="*/ 7465 h 10000"/>
                <a:gd name="connsiteX54" fmla="*/ 3712 w 10000"/>
                <a:gd name="connsiteY54" fmla="*/ 7019 h 10000"/>
                <a:gd name="connsiteX55" fmla="*/ 2639 w 10000"/>
                <a:gd name="connsiteY55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8358 w 10000"/>
                <a:gd name="connsiteY27" fmla="*/ 4757 h 10000"/>
                <a:gd name="connsiteX28" fmla="*/ 8462 w 10000"/>
                <a:gd name="connsiteY28" fmla="*/ 5233 h 10000"/>
                <a:gd name="connsiteX29" fmla="*/ 7696 w 10000"/>
                <a:gd name="connsiteY29" fmla="*/ 5499 h 10000"/>
                <a:gd name="connsiteX30" fmla="*/ 6727 w 10000"/>
                <a:gd name="connsiteY30" fmla="*/ 5351 h 10000"/>
                <a:gd name="connsiteX31" fmla="*/ 6214 w 10000"/>
                <a:gd name="connsiteY31" fmla="*/ 5678 h 10000"/>
                <a:gd name="connsiteX32" fmla="*/ 6415 w 10000"/>
                <a:gd name="connsiteY32" fmla="*/ 5977 h 10000"/>
                <a:gd name="connsiteX33" fmla="*/ 7644 w 10000"/>
                <a:gd name="connsiteY33" fmla="*/ 5917 h 10000"/>
                <a:gd name="connsiteX34" fmla="*/ 8255 w 10000"/>
                <a:gd name="connsiteY34" fmla="*/ 6037 h 10000"/>
                <a:gd name="connsiteX35" fmla="*/ 8208 w 10000"/>
                <a:gd name="connsiteY35" fmla="*/ 6959 h 10000"/>
                <a:gd name="connsiteX36" fmla="*/ 7591 w 10000"/>
                <a:gd name="connsiteY36" fmla="*/ 7227 h 10000"/>
                <a:gd name="connsiteX37" fmla="*/ 6929 w 10000"/>
                <a:gd name="connsiteY37" fmla="*/ 6959 h 10000"/>
                <a:gd name="connsiteX38" fmla="*/ 6110 w 10000"/>
                <a:gd name="connsiteY38" fmla="*/ 7049 h 10000"/>
                <a:gd name="connsiteX39" fmla="*/ 5753 w 10000"/>
                <a:gd name="connsiteY39" fmla="*/ 7405 h 10000"/>
                <a:gd name="connsiteX40" fmla="*/ 6519 w 10000"/>
                <a:gd name="connsiteY40" fmla="*/ 7735 h 10000"/>
                <a:gd name="connsiteX41" fmla="*/ 6773 w 10000"/>
                <a:gd name="connsiteY41" fmla="*/ 8212 h 10000"/>
                <a:gd name="connsiteX42" fmla="*/ 6110 w 10000"/>
                <a:gd name="connsiteY42" fmla="*/ 8746 h 10000"/>
                <a:gd name="connsiteX43" fmla="*/ 5603 w 10000"/>
                <a:gd name="connsiteY43" fmla="*/ 8867 h 10000"/>
                <a:gd name="connsiteX44" fmla="*/ 5395 w 10000"/>
                <a:gd name="connsiteY44" fmla="*/ 8212 h 10000"/>
                <a:gd name="connsiteX45" fmla="*/ 5193 w 10000"/>
                <a:gd name="connsiteY45" fmla="*/ 7883 h 10000"/>
                <a:gd name="connsiteX46" fmla="*/ 4732 w 10000"/>
                <a:gd name="connsiteY46" fmla="*/ 8031 h 10000"/>
                <a:gd name="connsiteX47" fmla="*/ 4530 w 10000"/>
                <a:gd name="connsiteY47" fmla="*/ 8659 h 10000"/>
                <a:gd name="connsiteX48" fmla="*/ 3660 w 10000"/>
                <a:gd name="connsiteY48" fmla="*/ 8837 h 10000"/>
                <a:gd name="connsiteX49" fmla="*/ 2841 w 10000"/>
                <a:gd name="connsiteY49" fmla="*/ 8477 h 10000"/>
                <a:gd name="connsiteX50" fmla="*/ 2535 w 10000"/>
                <a:gd name="connsiteY50" fmla="*/ 8061 h 10000"/>
                <a:gd name="connsiteX51" fmla="*/ 3302 w 10000"/>
                <a:gd name="connsiteY51" fmla="*/ 7852 h 10000"/>
                <a:gd name="connsiteX52" fmla="*/ 4121 w 10000"/>
                <a:gd name="connsiteY52" fmla="*/ 7465 h 10000"/>
                <a:gd name="connsiteX53" fmla="*/ 3712 w 10000"/>
                <a:gd name="connsiteY53" fmla="*/ 7019 h 10000"/>
                <a:gd name="connsiteX54" fmla="*/ 2639 w 10000"/>
                <a:gd name="connsiteY54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8462 w 10000"/>
                <a:gd name="connsiteY27" fmla="*/ 5233 h 10000"/>
                <a:gd name="connsiteX28" fmla="*/ 7696 w 10000"/>
                <a:gd name="connsiteY28" fmla="*/ 5499 h 10000"/>
                <a:gd name="connsiteX29" fmla="*/ 6727 w 10000"/>
                <a:gd name="connsiteY29" fmla="*/ 5351 h 10000"/>
                <a:gd name="connsiteX30" fmla="*/ 6214 w 10000"/>
                <a:gd name="connsiteY30" fmla="*/ 5678 h 10000"/>
                <a:gd name="connsiteX31" fmla="*/ 6415 w 10000"/>
                <a:gd name="connsiteY31" fmla="*/ 5977 h 10000"/>
                <a:gd name="connsiteX32" fmla="*/ 7644 w 10000"/>
                <a:gd name="connsiteY32" fmla="*/ 5917 h 10000"/>
                <a:gd name="connsiteX33" fmla="*/ 8255 w 10000"/>
                <a:gd name="connsiteY33" fmla="*/ 6037 h 10000"/>
                <a:gd name="connsiteX34" fmla="*/ 8208 w 10000"/>
                <a:gd name="connsiteY34" fmla="*/ 6959 h 10000"/>
                <a:gd name="connsiteX35" fmla="*/ 7591 w 10000"/>
                <a:gd name="connsiteY35" fmla="*/ 7227 h 10000"/>
                <a:gd name="connsiteX36" fmla="*/ 6929 w 10000"/>
                <a:gd name="connsiteY36" fmla="*/ 6959 h 10000"/>
                <a:gd name="connsiteX37" fmla="*/ 6110 w 10000"/>
                <a:gd name="connsiteY37" fmla="*/ 7049 h 10000"/>
                <a:gd name="connsiteX38" fmla="*/ 5753 w 10000"/>
                <a:gd name="connsiteY38" fmla="*/ 7405 h 10000"/>
                <a:gd name="connsiteX39" fmla="*/ 6519 w 10000"/>
                <a:gd name="connsiteY39" fmla="*/ 7735 h 10000"/>
                <a:gd name="connsiteX40" fmla="*/ 6773 w 10000"/>
                <a:gd name="connsiteY40" fmla="*/ 8212 h 10000"/>
                <a:gd name="connsiteX41" fmla="*/ 6110 w 10000"/>
                <a:gd name="connsiteY41" fmla="*/ 8746 h 10000"/>
                <a:gd name="connsiteX42" fmla="*/ 5603 w 10000"/>
                <a:gd name="connsiteY42" fmla="*/ 8867 h 10000"/>
                <a:gd name="connsiteX43" fmla="*/ 5395 w 10000"/>
                <a:gd name="connsiteY43" fmla="*/ 8212 h 10000"/>
                <a:gd name="connsiteX44" fmla="*/ 5193 w 10000"/>
                <a:gd name="connsiteY44" fmla="*/ 7883 h 10000"/>
                <a:gd name="connsiteX45" fmla="*/ 4732 w 10000"/>
                <a:gd name="connsiteY45" fmla="*/ 8031 h 10000"/>
                <a:gd name="connsiteX46" fmla="*/ 4530 w 10000"/>
                <a:gd name="connsiteY46" fmla="*/ 8659 h 10000"/>
                <a:gd name="connsiteX47" fmla="*/ 3660 w 10000"/>
                <a:gd name="connsiteY47" fmla="*/ 8837 h 10000"/>
                <a:gd name="connsiteX48" fmla="*/ 2841 w 10000"/>
                <a:gd name="connsiteY48" fmla="*/ 8477 h 10000"/>
                <a:gd name="connsiteX49" fmla="*/ 2535 w 10000"/>
                <a:gd name="connsiteY49" fmla="*/ 8061 h 10000"/>
                <a:gd name="connsiteX50" fmla="*/ 3302 w 10000"/>
                <a:gd name="connsiteY50" fmla="*/ 7852 h 10000"/>
                <a:gd name="connsiteX51" fmla="*/ 4121 w 10000"/>
                <a:gd name="connsiteY51" fmla="*/ 7465 h 10000"/>
                <a:gd name="connsiteX52" fmla="*/ 3712 w 10000"/>
                <a:gd name="connsiteY52" fmla="*/ 7019 h 10000"/>
                <a:gd name="connsiteX53" fmla="*/ 2639 w 10000"/>
                <a:gd name="connsiteY53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7696 w 10000"/>
                <a:gd name="connsiteY27" fmla="*/ 5499 h 10000"/>
                <a:gd name="connsiteX28" fmla="*/ 6727 w 10000"/>
                <a:gd name="connsiteY28" fmla="*/ 5351 h 10000"/>
                <a:gd name="connsiteX29" fmla="*/ 6214 w 10000"/>
                <a:gd name="connsiteY29" fmla="*/ 5678 h 10000"/>
                <a:gd name="connsiteX30" fmla="*/ 6415 w 10000"/>
                <a:gd name="connsiteY30" fmla="*/ 5977 h 10000"/>
                <a:gd name="connsiteX31" fmla="*/ 7644 w 10000"/>
                <a:gd name="connsiteY31" fmla="*/ 5917 h 10000"/>
                <a:gd name="connsiteX32" fmla="*/ 8255 w 10000"/>
                <a:gd name="connsiteY32" fmla="*/ 6037 h 10000"/>
                <a:gd name="connsiteX33" fmla="*/ 8208 w 10000"/>
                <a:gd name="connsiteY33" fmla="*/ 6959 h 10000"/>
                <a:gd name="connsiteX34" fmla="*/ 7591 w 10000"/>
                <a:gd name="connsiteY34" fmla="*/ 7227 h 10000"/>
                <a:gd name="connsiteX35" fmla="*/ 6929 w 10000"/>
                <a:gd name="connsiteY35" fmla="*/ 6959 h 10000"/>
                <a:gd name="connsiteX36" fmla="*/ 6110 w 10000"/>
                <a:gd name="connsiteY36" fmla="*/ 7049 h 10000"/>
                <a:gd name="connsiteX37" fmla="*/ 5753 w 10000"/>
                <a:gd name="connsiteY37" fmla="*/ 7405 h 10000"/>
                <a:gd name="connsiteX38" fmla="*/ 6519 w 10000"/>
                <a:gd name="connsiteY38" fmla="*/ 7735 h 10000"/>
                <a:gd name="connsiteX39" fmla="*/ 6773 w 10000"/>
                <a:gd name="connsiteY39" fmla="*/ 8212 h 10000"/>
                <a:gd name="connsiteX40" fmla="*/ 6110 w 10000"/>
                <a:gd name="connsiteY40" fmla="*/ 8746 h 10000"/>
                <a:gd name="connsiteX41" fmla="*/ 5603 w 10000"/>
                <a:gd name="connsiteY41" fmla="*/ 8867 h 10000"/>
                <a:gd name="connsiteX42" fmla="*/ 5395 w 10000"/>
                <a:gd name="connsiteY42" fmla="*/ 8212 h 10000"/>
                <a:gd name="connsiteX43" fmla="*/ 5193 w 10000"/>
                <a:gd name="connsiteY43" fmla="*/ 7883 h 10000"/>
                <a:gd name="connsiteX44" fmla="*/ 4732 w 10000"/>
                <a:gd name="connsiteY44" fmla="*/ 8031 h 10000"/>
                <a:gd name="connsiteX45" fmla="*/ 4530 w 10000"/>
                <a:gd name="connsiteY45" fmla="*/ 8659 h 10000"/>
                <a:gd name="connsiteX46" fmla="*/ 3660 w 10000"/>
                <a:gd name="connsiteY46" fmla="*/ 8837 h 10000"/>
                <a:gd name="connsiteX47" fmla="*/ 2841 w 10000"/>
                <a:gd name="connsiteY47" fmla="*/ 8477 h 10000"/>
                <a:gd name="connsiteX48" fmla="*/ 2535 w 10000"/>
                <a:gd name="connsiteY48" fmla="*/ 8061 h 10000"/>
                <a:gd name="connsiteX49" fmla="*/ 3302 w 10000"/>
                <a:gd name="connsiteY49" fmla="*/ 7852 h 10000"/>
                <a:gd name="connsiteX50" fmla="*/ 4121 w 10000"/>
                <a:gd name="connsiteY50" fmla="*/ 7465 h 10000"/>
                <a:gd name="connsiteX51" fmla="*/ 3712 w 10000"/>
                <a:gd name="connsiteY51" fmla="*/ 7019 h 10000"/>
                <a:gd name="connsiteX52" fmla="*/ 2639 w 10000"/>
                <a:gd name="connsiteY52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6727 w 10000"/>
                <a:gd name="connsiteY27" fmla="*/ 5351 h 10000"/>
                <a:gd name="connsiteX28" fmla="*/ 6214 w 10000"/>
                <a:gd name="connsiteY28" fmla="*/ 5678 h 10000"/>
                <a:gd name="connsiteX29" fmla="*/ 6415 w 10000"/>
                <a:gd name="connsiteY29" fmla="*/ 5977 h 10000"/>
                <a:gd name="connsiteX30" fmla="*/ 7644 w 10000"/>
                <a:gd name="connsiteY30" fmla="*/ 5917 h 10000"/>
                <a:gd name="connsiteX31" fmla="*/ 8255 w 10000"/>
                <a:gd name="connsiteY31" fmla="*/ 6037 h 10000"/>
                <a:gd name="connsiteX32" fmla="*/ 8208 w 10000"/>
                <a:gd name="connsiteY32" fmla="*/ 6959 h 10000"/>
                <a:gd name="connsiteX33" fmla="*/ 7591 w 10000"/>
                <a:gd name="connsiteY33" fmla="*/ 7227 h 10000"/>
                <a:gd name="connsiteX34" fmla="*/ 6929 w 10000"/>
                <a:gd name="connsiteY34" fmla="*/ 6959 h 10000"/>
                <a:gd name="connsiteX35" fmla="*/ 6110 w 10000"/>
                <a:gd name="connsiteY35" fmla="*/ 7049 h 10000"/>
                <a:gd name="connsiteX36" fmla="*/ 5753 w 10000"/>
                <a:gd name="connsiteY36" fmla="*/ 7405 h 10000"/>
                <a:gd name="connsiteX37" fmla="*/ 6519 w 10000"/>
                <a:gd name="connsiteY37" fmla="*/ 7735 h 10000"/>
                <a:gd name="connsiteX38" fmla="*/ 6773 w 10000"/>
                <a:gd name="connsiteY38" fmla="*/ 8212 h 10000"/>
                <a:gd name="connsiteX39" fmla="*/ 6110 w 10000"/>
                <a:gd name="connsiteY39" fmla="*/ 8746 h 10000"/>
                <a:gd name="connsiteX40" fmla="*/ 5603 w 10000"/>
                <a:gd name="connsiteY40" fmla="*/ 8867 h 10000"/>
                <a:gd name="connsiteX41" fmla="*/ 5395 w 10000"/>
                <a:gd name="connsiteY41" fmla="*/ 8212 h 10000"/>
                <a:gd name="connsiteX42" fmla="*/ 5193 w 10000"/>
                <a:gd name="connsiteY42" fmla="*/ 7883 h 10000"/>
                <a:gd name="connsiteX43" fmla="*/ 4732 w 10000"/>
                <a:gd name="connsiteY43" fmla="*/ 8031 h 10000"/>
                <a:gd name="connsiteX44" fmla="*/ 4530 w 10000"/>
                <a:gd name="connsiteY44" fmla="*/ 8659 h 10000"/>
                <a:gd name="connsiteX45" fmla="*/ 3660 w 10000"/>
                <a:gd name="connsiteY45" fmla="*/ 8837 h 10000"/>
                <a:gd name="connsiteX46" fmla="*/ 2841 w 10000"/>
                <a:gd name="connsiteY46" fmla="*/ 8477 h 10000"/>
                <a:gd name="connsiteX47" fmla="*/ 2535 w 10000"/>
                <a:gd name="connsiteY47" fmla="*/ 8061 h 10000"/>
                <a:gd name="connsiteX48" fmla="*/ 3302 w 10000"/>
                <a:gd name="connsiteY48" fmla="*/ 7852 h 10000"/>
                <a:gd name="connsiteX49" fmla="*/ 4121 w 10000"/>
                <a:gd name="connsiteY49" fmla="*/ 7465 h 10000"/>
                <a:gd name="connsiteX50" fmla="*/ 3712 w 10000"/>
                <a:gd name="connsiteY50" fmla="*/ 7019 h 10000"/>
                <a:gd name="connsiteX51" fmla="*/ 2639 w 10000"/>
                <a:gd name="connsiteY51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6727 w 10000"/>
                <a:gd name="connsiteY27" fmla="*/ 5351 h 10000"/>
                <a:gd name="connsiteX28" fmla="*/ 6214 w 10000"/>
                <a:gd name="connsiteY28" fmla="*/ 5678 h 10000"/>
                <a:gd name="connsiteX29" fmla="*/ 6415 w 10000"/>
                <a:gd name="connsiteY29" fmla="*/ 5977 h 10000"/>
                <a:gd name="connsiteX30" fmla="*/ 7644 w 10000"/>
                <a:gd name="connsiteY30" fmla="*/ 5917 h 10000"/>
                <a:gd name="connsiteX31" fmla="*/ 8208 w 10000"/>
                <a:gd name="connsiteY31" fmla="*/ 6959 h 10000"/>
                <a:gd name="connsiteX32" fmla="*/ 7591 w 10000"/>
                <a:gd name="connsiteY32" fmla="*/ 7227 h 10000"/>
                <a:gd name="connsiteX33" fmla="*/ 6929 w 10000"/>
                <a:gd name="connsiteY33" fmla="*/ 6959 h 10000"/>
                <a:gd name="connsiteX34" fmla="*/ 6110 w 10000"/>
                <a:gd name="connsiteY34" fmla="*/ 7049 h 10000"/>
                <a:gd name="connsiteX35" fmla="*/ 5753 w 10000"/>
                <a:gd name="connsiteY35" fmla="*/ 7405 h 10000"/>
                <a:gd name="connsiteX36" fmla="*/ 6519 w 10000"/>
                <a:gd name="connsiteY36" fmla="*/ 7735 h 10000"/>
                <a:gd name="connsiteX37" fmla="*/ 6773 w 10000"/>
                <a:gd name="connsiteY37" fmla="*/ 8212 h 10000"/>
                <a:gd name="connsiteX38" fmla="*/ 6110 w 10000"/>
                <a:gd name="connsiteY38" fmla="*/ 8746 h 10000"/>
                <a:gd name="connsiteX39" fmla="*/ 5603 w 10000"/>
                <a:gd name="connsiteY39" fmla="*/ 8867 h 10000"/>
                <a:gd name="connsiteX40" fmla="*/ 5395 w 10000"/>
                <a:gd name="connsiteY40" fmla="*/ 8212 h 10000"/>
                <a:gd name="connsiteX41" fmla="*/ 5193 w 10000"/>
                <a:gd name="connsiteY41" fmla="*/ 7883 h 10000"/>
                <a:gd name="connsiteX42" fmla="*/ 4732 w 10000"/>
                <a:gd name="connsiteY42" fmla="*/ 8031 h 10000"/>
                <a:gd name="connsiteX43" fmla="*/ 4530 w 10000"/>
                <a:gd name="connsiteY43" fmla="*/ 8659 h 10000"/>
                <a:gd name="connsiteX44" fmla="*/ 3660 w 10000"/>
                <a:gd name="connsiteY44" fmla="*/ 8837 h 10000"/>
                <a:gd name="connsiteX45" fmla="*/ 2841 w 10000"/>
                <a:gd name="connsiteY45" fmla="*/ 8477 h 10000"/>
                <a:gd name="connsiteX46" fmla="*/ 2535 w 10000"/>
                <a:gd name="connsiteY46" fmla="*/ 8061 h 10000"/>
                <a:gd name="connsiteX47" fmla="*/ 3302 w 10000"/>
                <a:gd name="connsiteY47" fmla="*/ 7852 h 10000"/>
                <a:gd name="connsiteX48" fmla="*/ 4121 w 10000"/>
                <a:gd name="connsiteY48" fmla="*/ 7465 h 10000"/>
                <a:gd name="connsiteX49" fmla="*/ 3712 w 10000"/>
                <a:gd name="connsiteY49" fmla="*/ 7019 h 10000"/>
                <a:gd name="connsiteX50" fmla="*/ 2639 w 10000"/>
                <a:gd name="connsiteY50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6727 w 10000"/>
                <a:gd name="connsiteY27" fmla="*/ 5351 h 10000"/>
                <a:gd name="connsiteX28" fmla="*/ 6214 w 10000"/>
                <a:gd name="connsiteY28" fmla="*/ 5678 h 10000"/>
                <a:gd name="connsiteX29" fmla="*/ 6415 w 10000"/>
                <a:gd name="connsiteY29" fmla="*/ 5977 h 10000"/>
                <a:gd name="connsiteX30" fmla="*/ 7644 w 10000"/>
                <a:gd name="connsiteY30" fmla="*/ 5917 h 10000"/>
                <a:gd name="connsiteX31" fmla="*/ 7591 w 10000"/>
                <a:gd name="connsiteY31" fmla="*/ 7227 h 10000"/>
                <a:gd name="connsiteX32" fmla="*/ 6929 w 10000"/>
                <a:gd name="connsiteY32" fmla="*/ 6959 h 10000"/>
                <a:gd name="connsiteX33" fmla="*/ 6110 w 10000"/>
                <a:gd name="connsiteY33" fmla="*/ 7049 h 10000"/>
                <a:gd name="connsiteX34" fmla="*/ 5753 w 10000"/>
                <a:gd name="connsiteY34" fmla="*/ 7405 h 10000"/>
                <a:gd name="connsiteX35" fmla="*/ 6519 w 10000"/>
                <a:gd name="connsiteY35" fmla="*/ 7735 h 10000"/>
                <a:gd name="connsiteX36" fmla="*/ 6773 w 10000"/>
                <a:gd name="connsiteY36" fmla="*/ 8212 h 10000"/>
                <a:gd name="connsiteX37" fmla="*/ 6110 w 10000"/>
                <a:gd name="connsiteY37" fmla="*/ 8746 h 10000"/>
                <a:gd name="connsiteX38" fmla="*/ 5603 w 10000"/>
                <a:gd name="connsiteY38" fmla="*/ 8867 h 10000"/>
                <a:gd name="connsiteX39" fmla="*/ 5395 w 10000"/>
                <a:gd name="connsiteY39" fmla="*/ 8212 h 10000"/>
                <a:gd name="connsiteX40" fmla="*/ 5193 w 10000"/>
                <a:gd name="connsiteY40" fmla="*/ 7883 h 10000"/>
                <a:gd name="connsiteX41" fmla="*/ 4732 w 10000"/>
                <a:gd name="connsiteY41" fmla="*/ 8031 h 10000"/>
                <a:gd name="connsiteX42" fmla="*/ 4530 w 10000"/>
                <a:gd name="connsiteY42" fmla="*/ 8659 h 10000"/>
                <a:gd name="connsiteX43" fmla="*/ 3660 w 10000"/>
                <a:gd name="connsiteY43" fmla="*/ 8837 h 10000"/>
                <a:gd name="connsiteX44" fmla="*/ 2841 w 10000"/>
                <a:gd name="connsiteY44" fmla="*/ 8477 h 10000"/>
                <a:gd name="connsiteX45" fmla="*/ 2535 w 10000"/>
                <a:gd name="connsiteY45" fmla="*/ 8061 h 10000"/>
                <a:gd name="connsiteX46" fmla="*/ 3302 w 10000"/>
                <a:gd name="connsiteY46" fmla="*/ 7852 h 10000"/>
                <a:gd name="connsiteX47" fmla="*/ 4121 w 10000"/>
                <a:gd name="connsiteY47" fmla="*/ 7465 h 10000"/>
                <a:gd name="connsiteX48" fmla="*/ 3712 w 10000"/>
                <a:gd name="connsiteY48" fmla="*/ 7019 h 10000"/>
                <a:gd name="connsiteX49" fmla="*/ 2639 w 10000"/>
                <a:gd name="connsiteY49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6727 w 10000"/>
                <a:gd name="connsiteY27" fmla="*/ 5351 h 10000"/>
                <a:gd name="connsiteX28" fmla="*/ 6214 w 10000"/>
                <a:gd name="connsiteY28" fmla="*/ 5678 h 10000"/>
                <a:gd name="connsiteX29" fmla="*/ 6415 w 10000"/>
                <a:gd name="connsiteY29" fmla="*/ 5977 h 10000"/>
                <a:gd name="connsiteX30" fmla="*/ 7644 w 10000"/>
                <a:gd name="connsiteY30" fmla="*/ 5917 h 10000"/>
                <a:gd name="connsiteX31" fmla="*/ 6929 w 10000"/>
                <a:gd name="connsiteY31" fmla="*/ 6959 h 10000"/>
                <a:gd name="connsiteX32" fmla="*/ 6110 w 10000"/>
                <a:gd name="connsiteY32" fmla="*/ 7049 h 10000"/>
                <a:gd name="connsiteX33" fmla="*/ 5753 w 10000"/>
                <a:gd name="connsiteY33" fmla="*/ 7405 h 10000"/>
                <a:gd name="connsiteX34" fmla="*/ 6519 w 10000"/>
                <a:gd name="connsiteY34" fmla="*/ 7735 h 10000"/>
                <a:gd name="connsiteX35" fmla="*/ 6773 w 10000"/>
                <a:gd name="connsiteY35" fmla="*/ 8212 h 10000"/>
                <a:gd name="connsiteX36" fmla="*/ 6110 w 10000"/>
                <a:gd name="connsiteY36" fmla="*/ 8746 h 10000"/>
                <a:gd name="connsiteX37" fmla="*/ 5603 w 10000"/>
                <a:gd name="connsiteY37" fmla="*/ 8867 h 10000"/>
                <a:gd name="connsiteX38" fmla="*/ 5395 w 10000"/>
                <a:gd name="connsiteY38" fmla="*/ 8212 h 10000"/>
                <a:gd name="connsiteX39" fmla="*/ 5193 w 10000"/>
                <a:gd name="connsiteY39" fmla="*/ 7883 h 10000"/>
                <a:gd name="connsiteX40" fmla="*/ 4732 w 10000"/>
                <a:gd name="connsiteY40" fmla="*/ 8031 h 10000"/>
                <a:gd name="connsiteX41" fmla="*/ 4530 w 10000"/>
                <a:gd name="connsiteY41" fmla="*/ 8659 h 10000"/>
                <a:gd name="connsiteX42" fmla="*/ 3660 w 10000"/>
                <a:gd name="connsiteY42" fmla="*/ 8837 h 10000"/>
                <a:gd name="connsiteX43" fmla="*/ 2841 w 10000"/>
                <a:gd name="connsiteY43" fmla="*/ 8477 h 10000"/>
                <a:gd name="connsiteX44" fmla="*/ 2535 w 10000"/>
                <a:gd name="connsiteY44" fmla="*/ 8061 h 10000"/>
                <a:gd name="connsiteX45" fmla="*/ 3302 w 10000"/>
                <a:gd name="connsiteY45" fmla="*/ 7852 h 10000"/>
                <a:gd name="connsiteX46" fmla="*/ 4121 w 10000"/>
                <a:gd name="connsiteY46" fmla="*/ 7465 h 10000"/>
                <a:gd name="connsiteX47" fmla="*/ 3712 w 10000"/>
                <a:gd name="connsiteY47" fmla="*/ 7019 h 10000"/>
                <a:gd name="connsiteX48" fmla="*/ 2639 w 10000"/>
                <a:gd name="connsiteY48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6727 w 10000"/>
                <a:gd name="connsiteY27" fmla="*/ 5351 h 10000"/>
                <a:gd name="connsiteX28" fmla="*/ 6214 w 10000"/>
                <a:gd name="connsiteY28" fmla="*/ 5678 h 10000"/>
                <a:gd name="connsiteX29" fmla="*/ 6415 w 10000"/>
                <a:gd name="connsiteY29" fmla="*/ 5977 h 10000"/>
                <a:gd name="connsiteX30" fmla="*/ 6929 w 10000"/>
                <a:gd name="connsiteY30" fmla="*/ 6959 h 10000"/>
                <a:gd name="connsiteX31" fmla="*/ 6110 w 10000"/>
                <a:gd name="connsiteY31" fmla="*/ 7049 h 10000"/>
                <a:gd name="connsiteX32" fmla="*/ 5753 w 10000"/>
                <a:gd name="connsiteY32" fmla="*/ 7405 h 10000"/>
                <a:gd name="connsiteX33" fmla="*/ 6519 w 10000"/>
                <a:gd name="connsiteY33" fmla="*/ 7735 h 10000"/>
                <a:gd name="connsiteX34" fmla="*/ 6773 w 10000"/>
                <a:gd name="connsiteY34" fmla="*/ 8212 h 10000"/>
                <a:gd name="connsiteX35" fmla="*/ 6110 w 10000"/>
                <a:gd name="connsiteY35" fmla="*/ 8746 h 10000"/>
                <a:gd name="connsiteX36" fmla="*/ 5603 w 10000"/>
                <a:gd name="connsiteY36" fmla="*/ 8867 h 10000"/>
                <a:gd name="connsiteX37" fmla="*/ 5395 w 10000"/>
                <a:gd name="connsiteY37" fmla="*/ 8212 h 10000"/>
                <a:gd name="connsiteX38" fmla="*/ 5193 w 10000"/>
                <a:gd name="connsiteY38" fmla="*/ 7883 h 10000"/>
                <a:gd name="connsiteX39" fmla="*/ 4732 w 10000"/>
                <a:gd name="connsiteY39" fmla="*/ 8031 h 10000"/>
                <a:gd name="connsiteX40" fmla="*/ 4530 w 10000"/>
                <a:gd name="connsiteY40" fmla="*/ 8659 h 10000"/>
                <a:gd name="connsiteX41" fmla="*/ 3660 w 10000"/>
                <a:gd name="connsiteY41" fmla="*/ 8837 h 10000"/>
                <a:gd name="connsiteX42" fmla="*/ 2841 w 10000"/>
                <a:gd name="connsiteY42" fmla="*/ 8477 h 10000"/>
                <a:gd name="connsiteX43" fmla="*/ 2535 w 10000"/>
                <a:gd name="connsiteY43" fmla="*/ 8061 h 10000"/>
                <a:gd name="connsiteX44" fmla="*/ 3302 w 10000"/>
                <a:gd name="connsiteY44" fmla="*/ 7852 h 10000"/>
                <a:gd name="connsiteX45" fmla="*/ 4121 w 10000"/>
                <a:gd name="connsiteY45" fmla="*/ 7465 h 10000"/>
                <a:gd name="connsiteX46" fmla="*/ 3712 w 10000"/>
                <a:gd name="connsiteY46" fmla="*/ 7019 h 10000"/>
                <a:gd name="connsiteX47" fmla="*/ 2639 w 10000"/>
                <a:gd name="connsiteY47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6727 w 10000"/>
                <a:gd name="connsiteY27" fmla="*/ 5351 h 10000"/>
                <a:gd name="connsiteX28" fmla="*/ 6214 w 10000"/>
                <a:gd name="connsiteY28" fmla="*/ 5678 h 10000"/>
                <a:gd name="connsiteX29" fmla="*/ 6415 w 10000"/>
                <a:gd name="connsiteY29" fmla="*/ 5977 h 10000"/>
                <a:gd name="connsiteX30" fmla="*/ 6110 w 10000"/>
                <a:gd name="connsiteY30" fmla="*/ 7049 h 10000"/>
                <a:gd name="connsiteX31" fmla="*/ 5753 w 10000"/>
                <a:gd name="connsiteY31" fmla="*/ 7405 h 10000"/>
                <a:gd name="connsiteX32" fmla="*/ 6519 w 10000"/>
                <a:gd name="connsiteY32" fmla="*/ 7735 h 10000"/>
                <a:gd name="connsiteX33" fmla="*/ 6773 w 10000"/>
                <a:gd name="connsiteY33" fmla="*/ 8212 h 10000"/>
                <a:gd name="connsiteX34" fmla="*/ 6110 w 10000"/>
                <a:gd name="connsiteY34" fmla="*/ 8746 h 10000"/>
                <a:gd name="connsiteX35" fmla="*/ 5603 w 10000"/>
                <a:gd name="connsiteY35" fmla="*/ 8867 h 10000"/>
                <a:gd name="connsiteX36" fmla="*/ 5395 w 10000"/>
                <a:gd name="connsiteY36" fmla="*/ 8212 h 10000"/>
                <a:gd name="connsiteX37" fmla="*/ 5193 w 10000"/>
                <a:gd name="connsiteY37" fmla="*/ 7883 h 10000"/>
                <a:gd name="connsiteX38" fmla="*/ 4732 w 10000"/>
                <a:gd name="connsiteY38" fmla="*/ 8031 h 10000"/>
                <a:gd name="connsiteX39" fmla="*/ 4530 w 10000"/>
                <a:gd name="connsiteY39" fmla="*/ 8659 h 10000"/>
                <a:gd name="connsiteX40" fmla="*/ 3660 w 10000"/>
                <a:gd name="connsiteY40" fmla="*/ 8837 h 10000"/>
                <a:gd name="connsiteX41" fmla="*/ 2841 w 10000"/>
                <a:gd name="connsiteY41" fmla="*/ 8477 h 10000"/>
                <a:gd name="connsiteX42" fmla="*/ 2535 w 10000"/>
                <a:gd name="connsiteY42" fmla="*/ 8061 h 10000"/>
                <a:gd name="connsiteX43" fmla="*/ 3302 w 10000"/>
                <a:gd name="connsiteY43" fmla="*/ 7852 h 10000"/>
                <a:gd name="connsiteX44" fmla="*/ 4121 w 10000"/>
                <a:gd name="connsiteY44" fmla="*/ 7465 h 10000"/>
                <a:gd name="connsiteX45" fmla="*/ 3712 w 10000"/>
                <a:gd name="connsiteY45" fmla="*/ 7019 h 10000"/>
                <a:gd name="connsiteX46" fmla="*/ 2639 w 10000"/>
                <a:gd name="connsiteY46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6727 w 10000"/>
                <a:gd name="connsiteY27" fmla="*/ 5351 h 10000"/>
                <a:gd name="connsiteX28" fmla="*/ 6214 w 10000"/>
                <a:gd name="connsiteY28" fmla="*/ 5678 h 10000"/>
                <a:gd name="connsiteX29" fmla="*/ 6415 w 10000"/>
                <a:gd name="connsiteY29" fmla="*/ 5977 h 10000"/>
                <a:gd name="connsiteX30" fmla="*/ 6110 w 10000"/>
                <a:gd name="connsiteY30" fmla="*/ 7049 h 10000"/>
                <a:gd name="connsiteX31" fmla="*/ 5753 w 10000"/>
                <a:gd name="connsiteY31" fmla="*/ 7405 h 10000"/>
                <a:gd name="connsiteX32" fmla="*/ 6519 w 10000"/>
                <a:gd name="connsiteY32" fmla="*/ 7735 h 10000"/>
                <a:gd name="connsiteX33" fmla="*/ 6110 w 10000"/>
                <a:gd name="connsiteY33" fmla="*/ 8746 h 10000"/>
                <a:gd name="connsiteX34" fmla="*/ 5603 w 10000"/>
                <a:gd name="connsiteY34" fmla="*/ 8867 h 10000"/>
                <a:gd name="connsiteX35" fmla="*/ 5395 w 10000"/>
                <a:gd name="connsiteY35" fmla="*/ 8212 h 10000"/>
                <a:gd name="connsiteX36" fmla="*/ 5193 w 10000"/>
                <a:gd name="connsiteY36" fmla="*/ 7883 h 10000"/>
                <a:gd name="connsiteX37" fmla="*/ 4732 w 10000"/>
                <a:gd name="connsiteY37" fmla="*/ 8031 h 10000"/>
                <a:gd name="connsiteX38" fmla="*/ 4530 w 10000"/>
                <a:gd name="connsiteY38" fmla="*/ 8659 h 10000"/>
                <a:gd name="connsiteX39" fmla="*/ 3660 w 10000"/>
                <a:gd name="connsiteY39" fmla="*/ 8837 h 10000"/>
                <a:gd name="connsiteX40" fmla="*/ 2841 w 10000"/>
                <a:gd name="connsiteY40" fmla="*/ 8477 h 10000"/>
                <a:gd name="connsiteX41" fmla="*/ 2535 w 10000"/>
                <a:gd name="connsiteY41" fmla="*/ 8061 h 10000"/>
                <a:gd name="connsiteX42" fmla="*/ 3302 w 10000"/>
                <a:gd name="connsiteY42" fmla="*/ 7852 h 10000"/>
                <a:gd name="connsiteX43" fmla="*/ 4121 w 10000"/>
                <a:gd name="connsiteY43" fmla="*/ 7465 h 10000"/>
                <a:gd name="connsiteX44" fmla="*/ 3712 w 10000"/>
                <a:gd name="connsiteY44" fmla="*/ 7019 h 10000"/>
                <a:gd name="connsiteX45" fmla="*/ 2639 w 10000"/>
                <a:gd name="connsiteY45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6727 w 10000"/>
                <a:gd name="connsiteY27" fmla="*/ 5351 h 10000"/>
                <a:gd name="connsiteX28" fmla="*/ 6214 w 10000"/>
                <a:gd name="connsiteY28" fmla="*/ 5678 h 10000"/>
                <a:gd name="connsiteX29" fmla="*/ 6415 w 10000"/>
                <a:gd name="connsiteY29" fmla="*/ 5977 h 10000"/>
                <a:gd name="connsiteX30" fmla="*/ 6110 w 10000"/>
                <a:gd name="connsiteY30" fmla="*/ 7049 h 10000"/>
                <a:gd name="connsiteX31" fmla="*/ 5753 w 10000"/>
                <a:gd name="connsiteY31" fmla="*/ 7405 h 10000"/>
                <a:gd name="connsiteX32" fmla="*/ 6519 w 10000"/>
                <a:gd name="connsiteY32" fmla="*/ 7735 h 10000"/>
                <a:gd name="connsiteX33" fmla="*/ 5603 w 10000"/>
                <a:gd name="connsiteY33" fmla="*/ 8867 h 10000"/>
                <a:gd name="connsiteX34" fmla="*/ 5395 w 10000"/>
                <a:gd name="connsiteY34" fmla="*/ 8212 h 10000"/>
                <a:gd name="connsiteX35" fmla="*/ 5193 w 10000"/>
                <a:gd name="connsiteY35" fmla="*/ 7883 h 10000"/>
                <a:gd name="connsiteX36" fmla="*/ 4732 w 10000"/>
                <a:gd name="connsiteY36" fmla="*/ 8031 h 10000"/>
                <a:gd name="connsiteX37" fmla="*/ 4530 w 10000"/>
                <a:gd name="connsiteY37" fmla="*/ 8659 h 10000"/>
                <a:gd name="connsiteX38" fmla="*/ 3660 w 10000"/>
                <a:gd name="connsiteY38" fmla="*/ 8837 h 10000"/>
                <a:gd name="connsiteX39" fmla="*/ 2841 w 10000"/>
                <a:gd name="connsiteY39" fmla="*/ 8477 h 10000"/>
                <a:gd name="connsiteX40" fmla="*/ 2535 w 10000"/>
                <a:gd name="connsiteY40" fmla="*/ 8061 h 10000"/>
                <a:gd name="connsiteX41" fmla="*/ 3302 w 10000"/>
                <a:gd name="connsiteY41" fmla="*/ 7852 h 10000"/>
                <a:gd name="connsiteX42" fmla="*/ 4121 w 10000"/>
                <a:gd name="connsiteY42" fmla="*/ 7465 h 10000"/>
                <a:gd name="connsiteX43" fmla="*/ 3712 w 10000"/>
                <a:gd name="connsiteY43" fmla="*/ 7019 h 10000"/>
                <a:gd name="connsiteX44" fmla="*/ 2639 w 10000"/>
                <a:gd name="connsiteY44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6727 w 10000"/>
                <a:gd name="connsiteY27" fmla="*/ 5351 h 10000"/>
                <a:gd name="connsiteX28" fmla="*/ 6214 w 10000"/>
                <a:gd name="connsiteY28" fmla="*/ 5678 h 10000"/>
                <a:gd name="connsiteX29" fmla="*/ 6415 w 10000"/>
                <a:gd name="connsiteY29" fmla="*/ 5977 h 10000"/>
                <a:gd name="connsiteX30" fmla="*/ 6110 w 10000"/>
                <a:gd name="connsiteY30" fmla="*/ 7049 h 10000"/>
                <a:gd name="connsiteX31" fmla="*/ 5753 w 10000"/>
                <a:gd name="connsiteY31" fmla="*/ 7405 h 10000"/>
                <a:gd name="connsiteX32" fmla="*/ 6519 w 10000"/>
                <a:gd name="connsiteY32" fmla="*/ 7735 h 10000"/>
                <a:gd name="connsiteX33" fmla="*/ 5395 w 10000"/>
                <a:gd name="connsiteY33" fmla="*/ 8212 h 10000"/>
                <a:gd name="connsiteX34" fmla="*/ 5193 w 10000"/>
                <a:gd name="connsiteY34" fmla="*/ 7883 h 10000"/>
                <a:gd name="connsiteX35" fmla="*/ 4732 w 10000"/>
                <a:gd name="connsiteY35" fmla="*/ 8031 h 10000"/>
                <a:gd name="connsiteX36" fmla="*/ 4530 w 10000"/>
                <a:gd name="connsiteY36" fmla="*/ 8659 h 10000"/>
                <a:gd name="connsiteX37" fmla="*/ 3660 w 10000"/>
                <a:gd name="connsiteY37" fmla="*/ 8837 h 10000"/>
                <a:gd name="connsiteX38" fmla="*/ 2841 w 10000"/>
                <a:gd name="connsiteY38" fmla="*/ 8477 h 10000"/>
                <a:gd name="connsiteX39" fmla="*/ 2535 w 10000"/>
                <a:gd name="connsiteY39" fmla="*/ 8061 h 10000"/>
                <a:gd name="connsiteX40" fmla="*/ 3302 w 10000"/>
                <a:gd name="connsiteY40" fmla="*/ 7852 h 10000"/>
                <a:gd name="connsiteX41" fmla="*/ 4121 w 10000"/>
                <a:gd name="connsiteY41" fmla="*/ 7465 h 10000"/>
                <a:gd name="connsiteX42" fmla="*/ 3712 w 10000"/>
                <a:gd name="connsiteY42" fmla="*/ 7019 h 10000"/>
                <a:gd name="connsiteX43" fmla="*/ 2639 w 10000"/>
                <a:gd name="connsiteY43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6727 w 10000"/>
                <a:gd name="connsiteY27" fmla="*/ 5351 h 10000"/>
                <a:gd name="connsiteX28" fmla="*/ 6214 w 10000"/>
                <a:gd name="connsiteY28" fmla="*/ 5678 h 10000"/>
                <a:gd name="connsiteX29" fmla="*/ 6415 w 10000"/>
                <a:gd name="connsiteY29" fmla="*/ 5977 h 10000"/>
                <a:gd name="connsiteX30" fmla="*/ 6110 w 10000"/>
                <a:gd name="connsiteY30" fmla="*/ 7049 h 10000"/>
                <a:gd name="connsiteX31" fmla="*/ 5753 w 10000"/>
                <a:gd name="connsiteY31" fmla="*/ 7405 h 10000"/>
                <a:gd name="connsiteX32" fmla="*/ 6519 w 10000"/>
                <a:gd name="connsiteY32" fmla="*/ 7735 h 10000"/>
                <a:gd name="connsiteX33" fmla="*/ 5193 w 10000"/>
                <a:gd name="connsiteY33" fmla="*/ 7883 h 10000"/>
                <a:gd name="connsiteX34" fmla="*/ 4732 w 10000"/>
                <a:gd name="connsiteY34" fmla="*/ 8031 h 10000"/>
                <a:gd name="connsiteX35" fmla="*/ 4530 w 10000"/>
                <a:gd name="connsiteY35" fmla="*/ 8659 h 10000"/>
                <a:gd name="connsiteX36" fmla="*/ 3660 w 10000"/>
                <a:gd name="connsiteY36" fmla="*/ 8837 h 10000"/>
                <a:gd name="connsiteX37" fmla="*/ 2841 w 10000"/>
                <a:gd name="connsiteY37" fmla="*/ 8477 h 10000"/>
                <a:gd name="connsiteX38" fmla="*/ 2535 w 10000"/>
                <a:gd name="connsiteY38" fmla="*/ 8061 h 10000"/>
                <a:gd name="connsiteX39" fmla="*/ 3302 w 10000"/>
                <a:gd name="connsiteY39" fmla="*/ 7852 h 10000"/>
                <a:gd name="connsiteX40" fmla="*/ 4121 w 10000"/>
                <a:gd name="connsiteY40" fmla="*/ 7465 h 10000"/>
                <a:gd name="connsiteX41" fmla="*/ 3712 w 10000"/>
                <a:gd name="connsiteY41" fmla="*/ 7019 h 10000"/>
                <a:gd name="connsiteX42" fmla="*/ 2639 w 10000"/>
                <a:gd name="connsiteY42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6727 w 10000"/>
                <a:gd name="connsiteY27" fmla="*/ 5351 h 10000"/>
                <a:gd name="connsiteX28" fmla="*/ 6214 w 10000"/>
                <a:gd name="connsiteY28" fmla="*/ 5678 h 10000"/>
                <a:gd name="connsiteX29" fmla="*/ 6415 w 10000"/>
                <a:gd name="connsiteY29" fmla="*/ 5977 h 10000"/>
                <a:gd name="connsiteX30" fmla="*/ 6110 w 10000"/>
                <a:gd name="connsiteY30" fmla="*/ 7049 h 10000"/>
                <a:gd name="connsiteX31" fmla="*/ 5753 w 10000"/>
                <a:gd name="connsiteY31" fmla="*/ 7405 h 10000"/>
                <a:gd name="connsiteX32" fmla="*/ 6519 w 10000"/>
                <a:gd name="connsiteY32" fmla="*/ 7735 h 10000"/>
                <a:gd name="connsiteX33" fmla="*/ 4732 w 10000"/>
                <a:gd name="connsiteY33" fmla="*/ 8031 h 10000"/>
                <a:gd name="connsiteX34" fmla="*/ 4530 w 10000"/>
                <a:gd name="connsiteY34" fmla="*/ 8659 h 10000"/>
                <a:gd name="connsiteX35" fmla="*/ 3660 w 10000"/>
                <a:gd name="connsiteY35" fmla="*/ 8837 h 10000"/>
                <a:gd name="connsiteX36" fmla="*/ 2841 w 10000"/>
                <a:gd name="connsiteY36" fmla="*/ 8477 h 10000"/>
                <a:gd name="connsiteX37" fmla="*/ 2535 w 10000"/>
                <a:gd name="connsiteY37" fmla="*/ 8061 h 10000"/>
                <a:gd name="connsiteX38" fmla="*/ 3302 w 10000"/>
                <a:gd name="connsiteY38" fmla="*/ 7852 h 10000"/>
                <a:gd name="connsiteX39" fmla="*/ 4121 w 10000"/>
                <a:gd name="connsiteY39" fmla="*/ 7465 h 10000"/>
                <a:gd name="connsiteX40" fmla="*/ 3712 w 10000"/>
                <a:gd name="connsiteY40" fmla="*/ 7019 h 10000"/>
                <a:gd name="connsiteX41" fmla="*/ 2639 w 10000"/>
                <a:gd name="connsiteY41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6727 w 10000"/>
                <a:gd name="connsiteY27" fmla="*/ 5351 h 10000"/>
                <a:gd name="connsiteX28" fmla="*/ 6214 w 10000"/>
                <a:gd name="connsiteY28" fmla="*/ 5678 h 10000"/>
                <a:gd name="connsiteX29" fmla="*/ 6415 w 10000"/>
                <a:gd name="connsiteY29" fmla="*/ 5977 h 10000"/>
                <a:gd name="connsiteX30" fmla="*/ 6110 w 10000"/>
                <a:gd name="connsiteY30" fmla="*/ 7049 h 10000"/>
                <a:gd name="connsiteX31" fmla="*/ 5753 w 10000"/>
                <a:gd name="connsiteY31" fmla="*/ 7405 h 10000"/>
                <a:gd name="connsiteX32" fmla="*/ 4732 w 10000"/>
                <a:gd name="connsiteY32" fmla="*/ 8031 h 10000"/>
                <a:gd name="connsiteX33" fmla="*/ 4530 w 10000"/>
                <a:gd name="connsiteY33" fmla="*/ 8659 h 10000"/>
                <a:gd name="connsiteX34" fmla="*/ 3660 w 10000"/>
                <a:gd name="connsiteY34" fmla="*/ 8837 h 10000"/>
                <a:gd name="connsiteX35" fmla="*/ 2841 w 10000"/>
                <a:gd name="connsiteY35" fmla="*/ 8477 h 10000"/>
                <a:gd name="connsiteX36" fmla="*/ 2535 w 10000"/>
                <a:gd name="connsiteY36" fmla="*/ 8061 h 10000"/>
                <a:gd name="connsiteX37" fmla="*/ 3302 w 10000"/>
                <a:gd name="connsiteY37" fmla="*/ 7852 h 10000"/>
                <a:gd name="connsiteX38" fmla="*/ 4121 w 10000"/>
                <a:gd name="connsiteY38" fmla="*/ 7465 h 10000"/>
                <a:gd name="connsiteX39" fmla="*/ 3712 w 10000"/>
                <a:gd name="connsiteY39" fmla="*/ 7019 h 10000"/>
                <a:gd name="connsiteX40" fmla="*/ 2639 w 10000"/>
                <a:gd name="connsiteY40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6727 w 10000"/>
                <a:gd name="connsiteY27" fmla="*/ 5351 h 10000"/>
                <a:gd name="connsiteX28" fmla="*/ 6214 w 10000"/>
                <a:gd name="connsiteY28" fmla="*/ 5678 h 10000"/>
                <a:gd name="connsiteX29" fmla="*/ 6415 w 10000"/>
                <a:gd name="connsiteY29" fmla="*/ 5977 h 10000"/>
                <a:gd name="connsiteX30" fmla="*/ 6110 w 10000"/>
                <a:gd name="connsiteY30" fmla="*/ 7049 h 10000"/>
                <a:gd name="connsiteX31" fmla="*/ 4732 w 10000"/>
                <a:gd name="connsiteY31" fmla="*/ 8031 h 10000"/>
                <a:gd name="connsiteX32" fmla="*/ 4530 w 10000"/>
                <a:gd name="connsiteY32" fmla="*/ 8659 h 10000"/>
                <a:gd name="connsiteX33" fmla="*/ 3660 w 10000"/>
                <a:gd name="connsiteY33" fmla="*/ 8837 h 10000"/>
                <a:gd name="connsiteX34" fmla="*/ 2841 w 10000"/>
                <a:gd name="connsiteY34" fmla="*/ 8477 h 10000"/>
                <a:gd name="connsiteX35" fmla="*/ 2535 w 10000"/>
                <a:gd name="connsiteY35" fmla="*/ 8061 h 10000"/>
                <a:gd name="connsiteX36" fmla="*/ 3302 w 10000"/>
                <a:gd name="connsiteY36" fmla="*/ 7852 h 10000"/>
                <a:gd name="connsiteX37" fmla="*/ 4121 w 10000"/>
                <a:gd name="connsiteY37" fmla="*/ 7465 h 10000"/>
                <a:gd name="connsiteX38" fmla="*/ 3712 w 10000"/>
                <a:gd name="connsiteY38" fmla="*/ 7019 h 10000"/>
                <a:gd name="connsiteX39" fmla="*/ 2639 w 10000"/>
                <a:gd name="connsiteY39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6727 w 10000"/>
                <a:gd name="connsiteY27" fmla="*/ 5351 h 10000"/>
                <a:gd name="connsiteX28" fmla="*/ 6214 w 10000"/>
                <a:gd name="connsiteY28" fmla="*/ 5678 h 10000"/>
                <a:gd name="connsiteX29" fmla="*/ 6415 w 10000"/>
                <a:gd name="connsiteY29" fmla="*/ 5977 h 10000"/>
                <a:gd name="connsiteX30" fmla="*/ 6110 w 10000"/>
                <a:gd name="connsiteY30" fmla="*/ 7049 h 10000"/>
                <a:gd name="connsiteX31" fmla="*/ 4732 w 10000"/>
                <a:gd name="connsiteY31" fmla="*/ 8031 h 10000"/>
                <a:gd name="connsiteX32" fmla="*/ 4530 w 10000"/>
                <a:gd name="connsiteY32" fmla="*/ 8659 h 10000"/>
                <a:gd name="connsiteX33" fmla="*/ 2841 w 10000"/>
                <a:gd name="connsiteY33" fmla="*/ 8477 h 10000"/>
                <a:gd name="connsiteX34" fmla="*/ 2535 w 10000"/>
                <a:gd name="connsiteY34" fmla="*/ 8061 h 10000"/>
                <a:gd name="connsiteX35" fmla="*/ 3302 w 10000"/>
                <a:gd name="connsiteY35" fmla="*/ 7852 h 10000"/>
                <a:gd name="connsiteX36" fmla="*/ 4121 w 10000"/>
                <a:gd name="connsiteY36" fmla="*/ 7465 h 10000"/>
                <a:gd name="connsiteX37" fmla="*/ 3712 w 10000"/>
                <a:gd name="connsiteY37" fmla="*/ 7019 h 10000"/>
                <a:gd name="connsiteX38" fmla="*/ 2639 w 10000"/>
                <a:gd name="connsiteY38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6727 w 10000"/>
                <a:gd name="connsiteY27" fmla="*/ 5351 h 10000"/>
                <a:gd name="connsiteX28" fmla="*/ 6214 w 10000"/>
                <a:gd name="connsiteY28" fmla="*/ 5678 h 10000"/>
                <a:gd name="connsiteX29" fmla="*/ 6415 w 10000"/>
                <a:gd name="connsiteY29" fmla="*/ 5977 h 10000"/>
                <a:gd name="connsiteX30" fmla="*/ 6110 w 10000"/>
                <a:gd name="connsiteY30" fmla="*/ 7049 h 10000"/>
                <a:gd name="connsiteX31" fmla="*/ 4732 w 10000"/>
                <a:gd name="connsiteY31" fmla="*/ 8031 h 10000"/>
                <a:gd name="connsiteX32" fmla="*/ 4530 w 10000"/>
                <a:gd name="connsiteY32" fmla="*/ 8659 h 10000"/>
                <a:gd name="connsiteX33" fmla="*/ 2535 w 10000"/>
                <a:gd name="connsiteY33" fmla="*/ 8061 h 10000"/>
                <a:gd name="connsiteX34" fmla="*/ 3302 w 10000"/>
                <a:gd name="connsiteY34" fmla="*/ 7852 h 10000"/>
                <a:gd name="connsiteX35" fmla="*/ 4121 w 10000"/>
                <a:gd name="connsiteY35" fmla="*/ 7465 h 10000"/>
                <a:gd name="connsiteX36" fmla="*/ 3712 w 10000"/>
                <a:gd name="connsiteY36" fmla="*/ 7019 h 10000"/>
                <a:gd name="connsiteX37" fmla="*/ 2639 w 10000"/>
                <a:gd name="connsiteY37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6727 w 10000"/>
                <a:gd name="connsiteY27" fmla="*/ 5351 h 10000"/>
                <a:gd name="connsiteX28" fmla="*/ 6214 w 10000"/>
                <a:gd name="connsiteY28" fmla="*/ 5678 h 10000"/>
                <a:gd name="connsiteX29" fmla="*/ 6415 w 10000"/>
                <a:gd name="connsiteY29" fmla="*/ 5977 h 10000"/>
                <a:gd name="connsiteX30" fmla="*/ 6110 w 10000"/>
                <a:gd name="connsiteY30" fmla="*/ 7049 h 10000"/>
                <a:gd name="connsiteX31" fmla="*/ 4732 w 10000"/>
                <a:gd name="connsiteY31" fmla="*/ 8031 h 10000"/>
                <a:gd name="connsiteX32" fmla="*/ 4530 w 10000"/>
                <a:gd name="connsiteY32" fmla="*/ 8659 h 10000"/>
                <a:gd name="connsiteX33" fmla="*/ 3302 w 10000"/>
                <a:gd name="connsiteY33" fmla="*/ 7852 h 10000"/>
                <a:gd name="connsiteX34" fmla="*/ 4121 w 10000"/>
                <a:gd name="connsiteY34" fmla="*/ 7465 h 10000"/>
                <a:gd name="connsiteX35" fmla="*/ 3712 w 10000"/>
                <a:gd name="connsiteY35" fmla="*/ 7019 h 10000"/>
                <a:gd name="connsiteX36" fmla="*/ 2639 w 10000"/>
                <a:gd name="connsiteY36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6727 w 10000"/>
                <a:gd name="connsiteY27" fmla="*/ 5351 h 10000"/>
                <a:gd name="connsiteX28" fmla="*/ 6214 w 10000"/>
                <a:gd name="connsiteY28" fmla="*/ 5678 h 10000"/>
                <a:gd name="connsiteX29" fmla="*/ 6415 w 10000"/>
                <a:gd name="connsiteY29" fmla="*/ 5977 h 10000"/>
                <a:gd name="connsiteX30" fmla="*/ 6110 w 10000"/>
                <a:gd name="connsiteY30" fmla="*/ 7049 h 10000"/>
                <a:gd name="connsiteX31" fmla="*/ 4732 w 10000"/>
                <a:gd name="connsiteY31" fmla="*/ 8031 h 10000"/>
                <a:gd name="connsiteX32" fmla="*/ 4530 w 10000"/>
                <a:gd name="connsiteY32" fmla="*/ 8659 h 10000"/>
                <a:gd name="connsiteX33" fmla="*/ 4121 w 10000"/>
                <a:gd name="connsiteY33" fmla="*/ 7465 h 10000"/>
                <a:gd name="connsiteX34" fmla="*/ 3712 w 10000"/>
                <a:gd name="connsiteY34" fmla="*/ 7019 h 10000"/>
                <a:gd name="connsiteX35" fmla="*/ 2639 w 10000"/>
                <a:gd name="connsiteY35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6727 w 10000"/>
                <a:gd name="connsiteY27" fmla="*/ 5351 h 10000"/>
                <a:gd name="connsiteX28" fmla="*/ 6214 w 10000"/>
                <a:gd name="connsiteY28" fmla="*/ 5678 h 10000"/>
                <a:gd name="connsiteX29" fmla="*/ 6415 w 10000"/>
                <a:gd name="connsiteY29" fmla="*/ 5977 h 10000"/>
                <a:gd name="connsiteX30" fmla="*/ 6110 w 10000"/>
                <a:gd name="connsiteY30" fmla="*/ 7049 h 10000"/>
                <a:gd name="connsiteX31" fmla="*/ 4732 w 10000"/>
                <a:gd name="connsiteY31" fmla="*/ 8031 h 10000"/>
                <a:gd name="connsiteX32" fmla="*/ 4121 w 10000"/>
                <a:gd name="connsiteY32" fmla="*/ 7465 h 10000"/>
                <a:gd name="connsiteX33" fmla="*/ 3712 w 10000"/>
                <a:gd name="connsiteY33" fmla="*/ 7019 h 10000"/>
                <a:gd name="connsiteX34" fmla="*/ 2639 w 10000"/>
                <a:gd name="connsiteY34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6727 w 10000"/>
                <a:gd name="connsiteY27" fmla="*/ 5351 h 10000"/>
                <a:gd name="connsiteX28" fmla="*/ 6214 w 10000"/>
                <a:gd name="connsiteY28" fmla="*/ 5678 h 10000"/>
                <a:gd name="connsiteX29" fmla="*/ 6415 w 10000"/>
                <a:gd name="connsiteY29" fmla="*/ 5977 h 10000"/>
                <a:gd name="connsiteX30" fmla="*/ 6110 w 10000"/>
                <a:gd name="connsiteY30" fmla="*/ 7049 h 10000"/>
                <a:gd name="connsiteX31" fmla="*/ 4121 w 10000"/>
                <a:gd name="connsiteY31" fmla="*/ 7465 h 10000"/>
                <a:gd name="connsiteX32" fmla="*/ 3712 w 10000"/>
                <a:gd name="connsiteY32" fmla="*/ 7019 h 10000"/>
                <a:gd name="connsiteX33" fmla="*/ 2639 w 10000"/>
                <a:gd name="connsiteY33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7591 w 10000"/>
                <a:gd name="connsiteY26" fmla="*/ 4218 h 10000"/>
                <a:gd name="connsiteX27" fmla="*/ 6727 w 10000"/>
                <a:gd name="connsiteY27" fmla="*/ 5351 h 10000"/>
                <a:gd name="connsiteX28" fmla="*/ 6214 w 10000"/>
                <a:gd name="connsiteY28" fmla="*/ 5678 h 10000"/>
                <a:gd name="connsiteX29" fmla="*/ 6415 w 10000"/>
                <a:gd name="connsiteY29" fmla="*/ 5977 h 10000"/>
                <a:gd name="connsiteX30" fmla="*/ 4121 w 10000"/>
                <a:gd name="connsiteY30" fmla="*/ 7465 h 10000"/>
                <a:gd name="connsiteX31" fmla="*/ 3712 w 10000"/>
                <a:gd name="connsiteY31" fmla="*/ 7019 h 10000"/>
                <a:gd name="connsiteX32" fmla="*/ 2639 w 10000"/>
                <a:gd name="connsiteY32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2789 w 10000"/>
                <a:gd name="connsiteY23" fmla="*/ 2404 h 10000"/>
                <a:gd name="connsiteX24" fmla="*/ 3406 w 10000"/>
                <a:gd name="connsiteY24" fmla="*/ 2044 h 10000"/>
                <a:gd name="connsiteX25" fmla="*/ 5753 w 10000"/>
                <a:gd name="connsiteY25" fmla="*/ 2669 h 10000"/>
                <a:gd name="connsiteX26" fmla="*/ 6727 w 10000"/>
                <a:gd name="connsiteY26" fmla="*/ 5351 h 10000"/>
                <a:gd name="connsiteX27" fmla="*/ 6214 w 10000"/>
                <a:gd name="connsiteY27" fmla="*/ 5678 h 10000"/>
                <a:gd name="connsiteX28" fmla="*/ 6415 w 10000"/>
                <a:gd name="connsiteY28" fmla="*/ 5977 h 10000"/>
                <a:gd name="connsiteX29" fmla="*/ 4121 w 10000"/>
                <a:gd name="connsiteY29" fmla="*/ 7465 h 10000"/>
                <a:gd name="connsiteX30" fmla="*/ 3712 w 10000"/>
                <a:gd name="connsiteY30" fmla="*/ 7019 h 10000"/>
                <a:gd name="connsiteX31" fmla="*/ 2639 w 10000"/>
                <a:gd name="connsiteY31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251 w 10000"/>
                <a:gd name="connsiteY22" fmla="*/ 2851 h 10000"/>
                <a:gd name="connsiteX23" fmla="*/ 3406 w 10000"/>
                <a:gd name="connsiteY23" fmla="*/ 2044 h 10000"/>
                <a:gd name="connsiteX24" fmla="*/ 5753 w 10000"/>
                <a:gd name="connsiteY24" fmla="*/ 2669 h 10000"/>
                <a:gd name="connsiteX25" fmla="*/ 6727 w 10000"/>
                <a:gd name="connsiteY25" fmla="*/ 5351 h 10000"/>
                <a:gd name="connsiteX26" fmla="*/ 6214 w 10000"/>
                <a:gd name="connsiteY26" fmla="*/ 5678 h 10000"/>
                <a:gd name="connsiteX27" fmla="*/ 6415 w 10000"/>
                <a:gd name="connsiteY27" fmla="*/ 5977 h 10000"/>
                <a:gd name="connsiteX28" fmla="*/ 4121 w 10000"/>
                <a:gd name="connsiteY28" fmla="*/ 7465 h 10000"/>
                <a:gd name="connsiteX29" fmla="*/ 3712 w 10000"/>
                <a:gd name="connsiteY29" fmla="*/ 7019 h 10000"/>
                <a:gd name="connsiteX30" fmla="*/ 2639 w 10000"/>
                <a:gd name="connsiteY30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3406 w 10000"/>
                <a:gd name="connsiteY22" fmla="*/ 2044 h 10000"/>
                <a:gd name="connsiteX23" fmla="*/ 5753 w 10000"/>
                <a:gd name="connsiteY23" fmla="*/ 2669 h 10000"/>
                <a:gd name="connsiteX24" fmla="*/ 6727 w 10000"/>
                <a:gd name="connsiteY24" fmla="*/ 5351 h 10000"/>
                <a:gd name="connsiteX25" fmla="*/ 6214 w 10000"/>
                <a:gd name="connsiteY25" fmla="*/ 5678 h 10000"/>
                <a:gd name="connsiteX26" fmla="*/ 6415 w 10000"/>
                <a:gd name="connsiteY26" fmla="*/ 5977 h 10000"/>
                <a:gd name="connsiteX27" fmla="*/ 4121 w 10000"/>
                <a:gd name="connsiteY27" fmla="*/ 7465 h 10000"/>
                <a:gd name="connsiteX28" fmla="*/ 3712 w 10000"/>
                <a:gd name="connsiteY28" fmla="*/ 7019 h 10000"/>
                <a:gd name="connsiteX29" fmla="*/ 2639 w 10000"/>
                <a:gd name="connsiteY29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5753 w 10000"/>
                <a:gd name="connsiteY22" fmla="*/ 2669 h 10000"/>
                <a:gd name="connsiteX23" fmla="*/ 6727 w 10000"/>
                <a:gd name="connsiteY23" fmla="*/ 5351 h 10000"/>
                <a:gd name="connsiteX24" fmla="*/ 6214 w 10000"/>
                <a:gd name="connsiteY24" fmla="*/ 5678 h 10000"/>
                <a:gd name="connsiteX25" fmla="*/ 6415 w 10000"/>
                <a:gd name="connsiteY25" fmla="*/ 5977 h 10000"/>
                <a:gd name="connsiteX26" fmla="*/ 4121 w 10000"/>
                <a:gd name="connsiteY26" fmla="*/ 7465 h 10000"/>
                <a:gd name="connsiteX27" fmla="*/ 3712 w 10000"/>
                <a:gd name="connsiteY27" fmla="*/ 7019 h 10000"/>
                <a:gd name="connsiteX28" fmla="*/ 2639 w 10000"/>
                <a:gd name="connsiteY28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6727 w 10000"/>
                <a:gd name="connsiteY22" fmla="*/ 5351 h 10000"/>
                <a:gd name="connsiteX23" fmla="*/ 6214 w 10000"/>
                <a:gd name="connsiteY23" fmla="*/ 5678 h 10000"/>
                <a:gd name="connsiteX24" fmla="*/ 6415 w 10000"/>
                <a:gd name="connsiteY24" fmla="*/ 5977 h 10000"/>
                <a:gd name="connsiteX25" fmla="*/ 4121 w 10000"/>
                <a:gd name="connsiteY25" fmla="*/ 7465 h 10000"/>
                <a:gd name="connsiteX26" fmla="*/ 3712 w 10000"/>
                <a:gd name="connsiteY26" fmla="*/ 7019 h 10000"/>
                <a:gd name="connsiteX27" fmla="*/ 2639 w 10000"/>
                <a:gd name="connsiteY27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6214 w 10000"/>
                <a:gd name="connsiteY22" fmla="*/ 5678 h 10000"/>
                <a:gd name="connsiteX23" fmla="*/ 6415 w 10000"/>
                <a:gd name="connsiteY23" fmla="*/ 5977 h 10000"/>
                <a:gd name="connsiteX24" fmla="*/ 4121 w 10000"/>
                <a:gd name="connsiteY24" fmla="*/ 7465 h 10000"/>
                <a:gd name="connsiteX25" fmla="*/ 3712 w 10000"/>
                <a:gd name="connsiteY25" fmla="*/ 7019 h 10000"/>
                <a:gd name="connsiteX26" fmla="*/ 2639 w 10000"/>
                <a:gd name="connsiteY26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6214 w 10000"/>
                <a:gd name="connsiteY22" fmla="*/ 5678 h 10000"/>
                <a:gd name="connsiteX23" fmla="*/ 2678 w 10000"/>
                <a:gd name="connsiteY23" fmla="*/ 5749 h 10000"/>
                <a:gd name="connsiteX24" fmla="*/ 4121 w 10000"/>
                <a:gd name="connsiteY24" fmla="*/ 7465 h 10000"/>
                <a:gd name="connsiteX25" fmla="*/ 3712 w 10000"/>
                <a:gd name="connsiteY25" fmla="*/ 7019 h 10000"/>
                <a:gd name="connsiteX26" fmla="*/ 2639 w 10000"/>
                <a:gd name="connsiteY26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587 w 10000"/>
                <a:gd name="connsiteY21" fmla="*/ 3385 h 10000"/>
                <a:gd name="connsiteX22" fmla="*/ 2163 w 10000"/>
                <a:gd name="connsiteY22" fmla="*/ 5061 h 10000"/>
                <a:gd name="connsiteX23" fmla="*/ 2678 w 10000"/>
                <a:gd name="connsiteY23" fmla="*/ 5749 h 10000"/>
                <a:gd name="connsiteX24" fmla="*/ 4121 w 10000"/>
                <a:gd name="connsiteY24" fmla="*/ 7465 h 10000"/>
                <a:gd name="connsiteX25" fmla="*/ 3712 w 10000"/>
                <a:gd name="connsiteY25" fmla="*/ 7019 h 10000"/>
                <a:gd name="connsiteX26" fmla="*/ 2639 w 10000"/>
                <a:gd name="connsiteY26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399 w 10000"/>
                <a:gd name="connsiteY21" fmla="*/ 3545 h 10000"/>
                <a:gd name="connsiteX22" fmla="*/ 2163 w 10000"/>
                <a:gd name="connsiteY22" fmla="*/ 5061 h 10000"/>
                <a:gd name="connsiteX23" fmla="*/ 2678 w 10000"/>
                <a:gd name="connsiteY23" fmla="*/ 5749 h 10000"/>
                <a:gd name="connsiteX24" fmla="*/ 4121 w 10000"/>
                <a:gd name="connsiteY24" fmla="*/ 7465 h 10000"/>
                <a:gd name="connsiteX25" fmla="*/ 3712 w 10000"/>
                <a:gd name="connsiteY25" fmla="*/ 7019 h 10000"/>
                <a:gd name="connsiteX26" fmla="*/ 2639 w 10000"/>
                <a:gd name="connsiteY26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399 w 10000"/>
                <a:gd name="connsiteY21" fmla="*/ 3545 h 10000"/>
                <a:gd name="connsiteX22" fmla="*/ 2194 w 10000"/>
                <a:gd name="connsiteY22" fmla="*/ 4787 h 10000"/>
                <a:gd name="connsiteX23" fmla="*/ 2678 w 10000"/>
                <a:gd name="connsiteY23" fmla="*/ 5749 h 10000"/>
                <a:gd name="connsiteX24" fmla="*/ 4121 w 10000"/>
                <a:gd name="connsiteY24" fmla="*/ 7465 h 10000"/>
                <a:gd name="connsiteX25" fmla="*/ 3712 w 10000"/>
                <a:gd name="connsiteY25" fmla="*/ 7019 h 10000"/>
                <a:gd name="connsiteX26" fmla="*/ 2639 w 10000"/>
                <a:gd name="connsiteY26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399 w 10000"/>
                <a:gd name="connsiteY21" fmla="*/ 3545 h 10000"/>
                <a:gd name="connsiteX22" fmla="*/ 2194 w 10000"/>
                <a:gd name="connsiteY22" fmla="*/ 4787 h 10000"/>
                <a:gd name="connsiteX23" fmla="*/ 2678 w 10000"/>
                <a:gd name="connsiteY23" fmla="*/ 5749 h 10000"/>
                <a:gd name="connsiteX24" fmla="*/ 3712 w 10000"/>
                <a:gd name="connsiteY24" fmla="*/ 7019 h 10000"/>
                <a:gd name="connsiteX25" fmla="*/ 2639 w 10000"/>
                <a:gd name="connsiteY25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399 w 10000"/>
                <a:gd name="connsiteY21" fmla="*/ 3545 h 10000"/>
                <a:gd name="connsiteX22" fmla="*/ 2194 w 10000"/>
                <a:gd name="connsiteY22" fmla="*/ 4787 h 10000"/>
                <a:gd name="connsiteX23" fmla="*/ 2678 w 10000"/>
                <a:gd name="connsiteY23" fmla="*/ 5749 h 10000"/>
                <a:gd name="connsiteX24" fmla="*/ 3712 w 10000"/>
                <a:gd name="connsiteY24" fmla="*/ 7019 h 10000"/>
                <a:gd name="connsiteX25" fmla="*/ 2639 w 10000"/>
                <a:gd name="connsiteY25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399 w 10000"/>
                <a:gd name="connsiteY21" fmla="*/ 3545 h 10000"/>
                <a:gd name="connsiteX22" fmla="*/ 2194 w 10000"/>
                <a:gd name="connsiteY22" fmla="*/ 4787 h 10000"/>
                <a:gd name="connsiteX23" fmla="*/ 2678 w 10000"/>
                <a:gd name="connsiteY23" fmla="*/ 5749 h 10000"/>
                <a:gd name="connsiteX24" fmla="*/ 3712 w 10000"/>
                <a:gd name="connsiteY24" fmla="*/ 7019 h 10000"/>
                <a:gd name="connsiteX25" fmla="*/ 2639 w 10000"/>
                <a:gd name="connsiteY25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399 w 10000"/>
                <a:gd name="connsiteY21" fmla="*/ 3545 h 10000"/>
                <a:gd name="connsiteX22" fmla="*/ 2194 w 10000"/>
                <a:gd name="connsiteY22" fmla="*/ 4787 h 10000"/>
                <a:gd name="connsiteX23" fmla="*/ 2678 w 10000"/>
                <a:gd name="connsiteY23" fmla="*/ 5749 h 10000"/>
                <a:gd name="connsiteX24" fmla="*/ 3712 w 10000"/>
                <a:gd name="connsiteY24" fmla="*/ 7019 h 10000"/>
                <a:gd name="connsiteX25" fmla="*/ 2639 w 10000"/>
                <a:gd name="connsiteY25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399 w 10000"/>
                <a:gd name="connsiteY21" fmla="*/ 3545 h 10000"/>
                <a:gd name="connsiteX22" fmla="*/ 2194 w 10000"/>
                <a:gd name="connsiteY22" fmla="*/ 4787 h 10000"/>
                <a:gd name="connsiteX23" fmla="*/ 2678 w 10000"/>
                <a:gd name="connsiteY23" fmla="*/ 5749 h 10000"/>
                <a:gd name="connsiteX24" fmla="*/ 3712 w 10000"/>
                <a:gd name="connsiteY24" fmla="*/ 7019 h 10000"/>
                <a:gd name="connsiteX25" fmla="*/ 2639 w 10000"/>
                <a:gd name="connsiteY25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399 w 10000"/>
                <a:gd name="connsiteY21" fmla="*/ 3545 h 10000"/>
                <a:gd name="connsiteX22" fmla="*/ 2194 w 10000"/>
                <a:gd name="connsiteY22" fmla="*/ 4787 h 10000"/>
                <a:gd name="connsiteX23" fmla="*/ 2678 w 10000"/>
                <a:gd name="connsiteY23" fmla="*/ 5749 h 10000"/>
                <a:gd name="connsiteX24" fmla="*/ 3712 w 10000"/>
                <a:gd name="connsiteY24" fmla="*/ 7019 h 10000"/>
                <a:gd name="connsiteX25" fmla="*/ 2639 w 10000"/>
                <a:gd name="connsiteY25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399 w 10000"/>
                <a:gd name="connsiteY21" fmla="*/ 3545 h 10000"/>
                <a:gd name="connsiteX22" fmla="*/ 2194 w 10000"/>
                <a:gd name="connsiteY22" fmla="*/ 4787 h 10000"/>
                <a:gd name="connsiteX23" fmla="*/ 3589 w 10000"/>
                <a:gd name="connsiteY23" fmla="*/ 5452 h 10000"/>
                <a:gd name="connsiteX24" fmla="*/ 3712 w 10000"/>
                <a:gd name="connsiteY24" fmla="*/ 7019 h 10000"/>
                <a:gd name="connsiteX25" fmla="*/ 2639 w 10000"/>
                <a:gd name="connsiteY25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399 w 10000"/>
                <a:gd name="connsiteY21" fmla="*/ 3545 h 10000"/>
                <a:gd name="connsiteX22" fmla="*/ 2194 w 10000"/>
                <a:gd name="connsiteY22" fmla="*/ 4787 h 10000"/>
                <a:gd name="connsiteX23" fmla="*/ 3589 w 10000"/>
                <a:gd name="connsiteY23" fmla="*/ 5452 h 10000"/>
                <a:gd name="connsiteX24" fmla="*/ 3712 w 10000"/>
                <a:gd name="connsiteY24" fmla="*/ 7019 h 10000"/>
                <a:gd name="connsiteX25" fmla="*/ 2639 w 10000"/>
                <a:gd name="connsiteY25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399 w 10000"/>
                <a:gd name="connsiteY21" fmla="*/ 3545 h 10000"/>
                <a:gd name="connsiteX22" fmla="*/ 2194 w 10000"/>
                <a:gd name="connsiteY22" fmla="*/ 4787 h 10000"/>
                <a:gd name="connsiteX23" fmla="*/ 3589 w 10000"/>
                <a:gd name="connsiteY23" fmla="*/ 5452 h 10000"/>
                <a:gd name="connsiteX24" fmla="*/ 3712 w 10000"/>
                <a:gd name="connsiteY24" fmla="*/ 7019 h 10000"/>
                <a:gd name="connsiteX25" fmla="*/ 2639 w 10000"/>
                <a:gd name="connsiteY25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399 w 10000"/>
                <a:gd name="connsiteY21" fmla="*/ 3545 h 10000"/>
                <a:gd name="connsiteX22" fmla="*/ 2194 w 10000"/>
                <a:gd name="connsiteY22" fmla="*/ 4787 h 10000"/>
                <a:gd name="connsiteX23" fmla="*/ 3589 w 10000"/>
                <a:gd name="connsiteY23" fmla="*/ 5452 h 10000"/>
                <a:gd name="connsiteX24" fmla="*/ 3712 w 10000"/>
                <a:gd name="connsiteY24" fmla="*/ 7019 h 10000"/>
                <a:gd name="connsiteX25" fmla="*/ 2639 w 10000"/>
                <a:gd name="connsiteY25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399 w 10000"/>
                <a:gd name="connsiteY21" fmla="*/ 3545 h 10000"/>
                <a:gd name="connsiteX22" fmla="*/ 2194 w 10000"/>
                <a:gd name="connsiteY22" fmla="*/ 4787 h 10000"/>
                <a:gd name="connsiteX23" fmla="*/ 3589 w 10000"/>
                <a:gd name="connsiteY23" fmla="*/ 5452 h 10000"/>
                <a:gd name="connsiteX24" fmla="*/ 2205 w 10000"/>
                <a:gd name="connsiteY24" fmla="*/ 5900 h 10000"/>
                <a:gd name="connsiteX25" fmla="*/ 2639 w 10000"/>
                <a:gd name="connsiteY25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399 w 10000"/>
                <a:gd name="connsiteY21" fmla="*/ 3545 h 10000"/>
                <a:gd name="connsiteX22" fmla="*/ 2194 w 10000"/>
                <a:gd name="connsiteY22" fmla="*/ 4787 h 10000"/>
                <a:gd name="connsiteX23" fmla="*/ 3589 w 10000"/>
                <a:gd name="connsiteY23" fmla="*/ 5452 h 10000"/>
                <a:gd name="connsiteX24" fmla="*/ 2205 w 10000"/>
                <a:gd name="connsiteY24" fmla="*/ 5900 h 10000"/>
                <a:gd name="connsiteX25" fmla="*/ 2639 w 10000"/>
                <a:gd name="connsiteY25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515 w 10000"/>
                <a:gd name="connsiteY20" fmla="*/ 3533 h 10000"/>
                <a:gd name="connsiteX21" fmla="*/ 2399 w 10000"/>
                <a:gd name="connsiteY21" fmla="*/ 3545 h 10000"/>
                <a:gd name="connsiteX22" fmla="*/ 2194 w 10000"/>
                <a:gd name="connsiteY22" fmla="*/ 4787 h 10000"/>
                <a:gd name="connsiteX23" fmla="*/ 3589 w 10000"/>
                <a:gd name="connsiteY23" fmla="*/ 5452 h 10000"/>
                <a:gd name="connsiteX24" fmla="*/ 2205 w 10000"/>
                <a:gd name="connsiteY24" fmla="*/ 5900 h 10000"/>
                <a:gd name="connsiteX25" fmla="*/ 2639 w 10000"/>
                <a:gd name="connsiteY25" fmla="*/ 6780 h 10000"/>
                <a:gd name="connsiteX0" fmla="*/ 2639 w 10000"/>
                <a:gd name="connsiteY0" fmla="*/ 6780 h 10000"/>
                <a:gd name="connsiteX1" fmla="*/ 1717 w 10000"/>
                <a:gd name="connsiteY1" fmla="*/ 7019 h 10000"/>
                <a:gd name="connsiteX2" fmla="*/ 1053 w 10000"/>
                <a:gd name="connsiteY2" fmla="*/ 8212 h 10000"/>
                <a:gd name="connsiteX3" fmla="*/ 1717 w 10000"/>
                <a:gd name="connsiteY3" fmla="*/ 9315 h 10000"/>
                <a:gd name="connsiteX4" fmla="*/ 4427 w 10000"/>
                <a:gd name="connsiteY4" fmla="*/ 9997 h 10000"/>
                <a:gd name="connsiteX5" fmla="*/ 6825 w 10000"/>
                <a:gd name="connsiteY5" fmla="*/ 9550 h 10000"/>
                <a:gd name="connsiteX6" fmla="*/ 8105 w 10000"/>
                <a:gd name="connsiteY6" fmla="*/ 8894 h 10000"/>
                <a:gd name="connsiteX7" fmla="*/ 8975 w 10000"/>
                <a:gd name="connsiteY7" fmla="*/ 7765 h 10000"/>
                <a:gd name="connsiteX8" fmla="*/ 9535 w 10000"/>
                <a:gd name="connsiteY8" fmla="*/ 6693 h 10000"/>
                <a:gd name="connsiteX9" fmla="*/ 9996 w 10000"/>
                <a:gd name="connsiteY9" fmla="*/ 5560 h 10000"/>
                <a:gd name="connsiteX10" fmla="*/ 9737 w 10000"/>
                <a:gd name="connsiteY10" fmla="*/ 3715 h 10000"/>
                <a:gd name="connsiteX11" fmla="*/ 9281 w 10000"/>
                <a:gd name="connsiteY11" fmla="*/ 3325 h 10000"/>
                <a:gd name="connsiteX12" fmla="*/ 9021 w 10000"/>
                <a:gd name="connsiteY12" fmla="*/ 2851 h 10000"/>
                <a:gd name="connsiteX13" fmla="*/ 7799 w 10000"/>
                <a:gd name="connsiteY13" fmla="*/ 1419 h 10000"/>
                <a:gd name="connsiteX14" fmla="*/ 6318 w 10000"/>
                <a:gd name="connsiteY14" fmla="*/ 407 h 10000"/>
                <a:gd name="connsiteX15" fmla="*/ 4121 w 10000"/>
                <a:gd name="connsiteY15" fmla="*/ 20 h 10000"/>
                <a:gd name="connsiteX16" fmla="*/ 2022 w 10000"/>
                <a:gd name="connsiteY16" fmla="*/ 229 h 10000"/>
                <a:gd name="connsiteX17" fmla="*/ 235 w 10000"/>
                <a:gd name="connsiteY17" fmla="*/ 1627 h 10000"/>
                <a:gd name="connsiteX18" fmla="*/ 33 w 10000"/>
                <a:gd name="connsiteY18" fmla="*/ 2461 h 10000"/>
                <a:gd name="connsiteX19" fmla="*/ 339 w 10000"/>
                <a:gd name="connsiteY19" fmla="*/ 3207 h 10000"/>
                <a:gd name="connsiteX20" fmla="*/ 1798 w 10000"/>
                <a:gd name="connsiteY20" fmla="*/ 3259 h 10000"/>
                <a:gd name="connsiteX21" fmla="*/ 2399 w 10000"/>
                <a:gd name="connsiteY21" fmla="*/ 3545 h 10000"/>
                <a:gd name="connsiteX22" fmla="*/ 2194 w 10000"/>
                <a:gd name="connsiteY22" fmla="*/ 4787 h 10000"/>
                <a:gd name="connsiteX23" fmla="*/ 3589 w 10000"/>
                <a:gd name="connsiteY23" fmla="*/ 5452 h 10000"/>
                <a:gd name="connsiteX24" fmla="*/ 2205 w 10000"/>
                <a:gd name="connsiteY24" fmla="*/ 5900 h 10000"/>
                <a:gd name="connsiteX25" fmla="*/ 2639 w 10000"/>
                <a:gd name="connsiteY25" fmla="*/ 6780 h 10000"/>
                <a:gd name="connsiteX0" fmla="*/ 2654 w 10015"/>
                <a:gd name="connsiteY0" fmla="*/ 6780 h 10000"/>
                <a:gd name="connsiteX1" fmla="*/ 1732 w 10015"/>
                <a:gd name="connsiteY1" fmla="*/ 7019 h 10000"/>
                <a:gd name="connsiteX2" fmla="*/ 1068 w 10015"/>
                <a:gd name="connsiteY2" fmla="*/ 8212 h 10000"/>
                <a:gd name="connsiteX3" fmla="*/ 1732 w 10015"/>
                <a:gd name="connsiteY3" fmla="*/ 9315 h 10000"/>
                <a:gd name="connsiteX4" fmla="*/ 4442 w 10015"/>
                <a:gd name="connsiteY4" fmla="*/ 9997 h 10000"/>
                <a:gd name="connsiteX5" fmla="*/ 6840 w 10015"/>
                <a:gd name="connsiteY5" fmla="*/ 9550 h 10000"/>
                <a:gd name="connsiteX6" fmla="*/ 8120 w 10015"/>
                <a:gd name="connsiteY6" fmla="*/ 8894 h 10000"/>
                <a:gd name="connsiteX7" fmla="*/ 8990 w 10015"/>
                <a:gd name="connsiteY7" fmla="*/ 7765 h 10000"/>
                <a:gd name="connsiteX8" fmla="*/ 9550 w 10015"/>
                <a:gd name="connsiteY8" fmla="*/ 6693 h 10000"/>
                <a:gd name="connsiteX9" fmla="*/ 10011 w 10015"/>
                <a:gd name="connsiteY9" fmla="*/ 5560 h 10000"/>
                <a:gd name="connsiteX10" fmla="*/ 9752 w 10015"/>
                <a:gd name="connsiteY10" fmla="*/ 3715 h 10000"/>
                <a:gd name="connsiteX11" fmla="*/ 9296 w 10015"/>
                <a:gd name="connsiteY11" fmla="*/ 3325 h 10000"/>
                <a:gd name="connsiteX12" fmla="*/ 9036 w 10015"/>
                <a:gd name="connsiteY12" fmla="*/ 2851 h 10000"/>
                <a:gd name="connsiteX13" fmla="*/ 7814 w 10015"/>
                <a:gd name="connsiteY13" fmla="*/ 1419 h 10000"/>
                <a:gd name="connsiteX14" fmla="*/ 6333 w 10015"/>
                <a:gd name="connsiteY14" fmla="*/ 407 h 10000"/>
                <a:gd name="connsiteX15" fmla="*/ 4136 w 10015"/>
                <a:gd name="connsiteY15" fmla="*/ 20 h 10000"/>
                <a:gd name="connsiteX16" fmla="*/ 2037 w 10015"/>
                <a:gd name="connsiteY16" fmla="*/ 229 h 10000"/>
                <a:gd name="connsiteX17" fmla="*/ 250 w 10015"/>
                <a:gd name="connsiteY17" fmla="*/ 1627 h 10000"/>
                <a:gd name="connsiteX18" fmla="*/ 48 w 10015"/>
                <a:gd name="connsiteY18" fmla="*/ 2461 h 10000"/>
                <a:gd name="connsiteX19" fmla="*/ 574 w 10015"/>
                <a:gd name="connsiteY19" fmla="*/ 2910 h 10000"/>
                <a:gd name="connsiteX20" fmla="*/ 1813 w 10015"/>
                <a:gd name="connsiteY20" fmla="*/ 3259 h 10000"/>
                <a:gd name="connsiteX21" fmla="*/ 2414 w 10015"/>
                <a:gd name="connsiteY21" fmla="*/ 3545 h 10000"/>
                <a:gd name="connsiteX22" fmla="*/ 2209 w 10015"/>
                <a:gd name="connsiteY22" fmla="*/ 4787 h 10000"/>
                <a:gd name="connsiteX23" fmla="*/ 3604 w 10015"/>
                <a:gd name="connsiteY23" fmla="*/ 5452 h 10000"/>
                <a:gd name="connsiteX24" fmla="*/ 2220 w 10015"/>
                <a:gd name="connsiteY24" fmla="*/ 5900 h 10000"/>
                <a:gd name="connsiteX25" fmla="*/ 2654 w 10015"/>
                <a:gd name="connsiteY25" fmla="*/ 6780 h 10000"/>
                <a:gd name="connsiteX0" fmla="*/ 2654 w 10015"/>
                <a:gd name="connsiteY0" fmla="*/ 6780 h 10002"/>
                <a:gd name="connsiteX1" fmla="*/ 1732 w 10015"/>
                <a:gd name="connsiteY1" fmla="*/ 7019 h 10002"/>
                <a:gd name="connsiteX2" fmla="*/ 1068 w 10015"/>
                <a:gd name="connsiteY2" fmla="*/ 8212 h 10002"/>
                <a:gd name="connsiteX3" fmla="*/ 2203 w 10015"/>
                <a:gd name="connsiteY3" fmla="*/ 9247 h 10002"/>
                <a:gd name="connsiteX4" fmla="*/ 4442 w 10015"/>
                <a:gd name="connsiteY4" fmla="*/ 9997 h 10002"/>
                <a:gd name="connsiteX5" fmla="*/ 6840 w 10015"/>
                <a:gd name="connsiteY5" fmla="*/ 9550 h 10002"/>
                <a:gd name="connsiteX6" fmla="*/ 8120 w 10015"/>
                <a:gd name="connsiteY6" fmla="*/ 8894 h 10002"/>
                <a:gd name="connsiteX7" fmla="*/ 8990 w 10015"/>
                <a:gd name="connsiteY7" fmla="*/ 7765 h 10002"/>
                <a:gd name="connsiteX8" fmla="*/ 9550 w 10015"/>
                <a:gd name="connsiteY8" fmla="*/ 6693 h 10002"/>
                <a:gd name="connsiteX9" fmla="*/ 10011 w 10015"/>
                <a:gd name="connsiteY9" fmla="*/ 5560 h 10002"/>
                <a:gd name="connsiteX10" fmla="*/ 9752 w 10015"/>
                <a:gd name="connsiteY10" fmla="*/ 3715 h 10002"/>
                <a:gd name="connsiteX11" fmla="*/ 9296 w 10015"/>
                <a:gd name="connsiteY11" fmla="*/ 3325 h 10002"/>
                <a:gd name="connsiteX12" fmla="*/ 9036 w 10015"/>
                <a:gd name="connsiteY12" fmla="*/ 2851 h 10002"/>
                <a:gd name="connsiteX13" fmla="*/ 7814 w 10015"/>
                <a:gd name="connsiteY13" fmla="*/ 1419 h 10002"/>
                <a:gd name="connsiteX14" fmla="*/ 6333 w 10015"/>
                <a:gd name="connsiteY14" fmla="*/ 407 h 10002"/>
                <a:gd name="connsiteX15" fmla="*/ 4136 w 10015"/>
                <a:gd name="connsiteY15" fmla="*/ 20 h 10002"/>
                <a:gd name="connsiteX16" fmla="*/ 2037 w 10015"/>
                <a:gd name="connsiteY16" fmla="*/ 229 h 10002"/>
                <a:gd name="connsiteX17" fmla="*/ 250 w 10015"/>
                <a:gd name="connsiteY17" fmla="*/ 1627 h 10002"/>
                <a:gd name="connsiteX18" fmla="*/ 48 w 10015"/>
                <a:gd name="connsiteY18" fmla="*/ 2461 h 10002"/>
                <a:gd name="connsiteX19" fmla="*/ 574 w 10015"/>
                <a:gd name="connsiteY19" fmla="*/ 2910 h 10002"/>
                <a:gd name="connsiteX20" fmla="*/ 1813 w 10015"/>
                <a:gd name="connsiteY20" fmla="*/ 3259 h 10002"/>
                <a:gd name="connsiteX21" fmla="*/ 2414 w 10015"/>
                <a:gd name="connsiteY21" fmla="*/ 3545 h 10002"/>
                <a:gd name="connsiteX22" fmla="*/ 2209 w 10015"/>
                <a:gd name="connsiteY22" fmla="*/ 4787 h 10002"/>
                <a:gd name="connsiteX23" fmla="*/ 3604 w 10015"/>
                <a:gd name="connsiteY23" fmla="*/ 5452 h 10002"/>
                <a:gd name="connsiteX24" fmla="*/ 2220 w 10015"/>
                <a:gd name="connsiteY24" fmla="*/ 5900 h 10002"/>
                <a:gd name="connsiteX25" fmla="*/ 2654 w 10015"/>
                <a:gd name="connsiteY25" fmla="*/ 6780 h 10002"/>
                <a:gd name="connsiteX0" fmla="*/ 2654 w 10015"/>
                <a:gd name="connsiteY0" fmla="*/ 6780 h 10002"/>
                <a:gd name="connsiteX1" fmla="*/ 1732 w 10015"/>
                <a:gd name="connsiteY1" fmla="*/ 7019 h 10002"/>
                <a:gd name="connsiteX2" fmla="*/ 1539 w 10015"/>
                <a:gd name="connsiteY2" fmla="*/ 8212 h 10002"/>
                <a:gd name="connsiteX3" fmla="*/ 2203 w 10015"/>
                <a:gd name="connsiteY3" fmla="*/ 9247 h 10002"/>
                <a:gd name="connsiteX4" fmla="*/ 4442 w 10015"/>
                <a:gd name="connsiteY4" fmla="*/ 9997 h 10002"/>
                <a:gd name="connsiteX5" fmla="*/ 6840 w 10015"/>
                <a:gd name="connsiteY5" fmla="*/ 9550 h 10002"/>
                <a:gd name="connsiteX6" fmla="*/ 8120 w 10015"/>
                <a:gd name="connsiteY6" fmla="*/ 8894 h 10002"/>
                <a:gd name="connsiteX7" fmla="*/ 8990 w 10015"/>
                <a:gd name="connsiteY7" fmla="*/ 7765 h 10002"/>
                <a:gd name="connsiteX8" fmla="*/ 9550 w 10015"/>
                <a:gd name="connsiteY8" fmla="*/ 6693 h 10002"/>
                <a:gd name="connsiteX9" fmla="*/ 10011 w 10015"/>
                <a:gd name="connsiteY9" fmla="*/ 5560 h 10002"/>
                <a:gd name="connsiteX10" fmla="*/ 9752 w 10015"/>
                <a:gd name="connsiteY10" fmla="*/ 3715 h 10002"/>
                <a:gd name="connsiteX11" fmla="*/ 9296 w 10015"/>
                <a:gd name="connsiteY11" fmla="*/ 3325 h 10002"/>
                <a:gd name="connsiteX12" fmla="*/ 9036 w 10015"/>
                <a:gd name="connsiteY12" fmla="*/ 2851 h 10002"/>
                <a:gd name="connsiteX13" fmla="*/ 7814 w 10015"/>
                <a:gd name="connsiteY13" fmla="*/ 1419 h 10002"/>
                <a:gd name="connsiteX14" fmla="*/ 6333 w 10015"/>
                <a:gd name="connsiteY14" fmla="*/ 407 h 10002"/>
                <a:gd name="connsiteX15" fmla="*/ 4136 w 10015"/>
                <a:gd name="connsiteY15" fmla="*/ 20 h 10002"/>
                <a:gd name="connsiteX16" fmla="*/ 2037 w 10015"/>
                <a:gd name="connsiteY16" fmla="*/ 229 h 10002"/>
                <a:gd name="connsiteX17" fmla="*/ 250 w 10015"/>
                <a:gd name="connsiteY17" fmla="*/ 1627 h 10002"/>
                <a:gd name="connsiteX18" fmla="*/ 48 w 10015"/>
                <a:gd name="connsiteY18" fmla="*/ 2461 h 10002"/>
                <a:gd name="connsiteX19" fmla="*/ 574 w 10015"/>
                <a:gd name="connsiteY19" fmla="*/ 2910 h 10002"/>
                <a:gd name="connsiteX20" fmla="*/ 1813 w 10015"/>
                <a:gd name="connsiteY20" fmla="*/ 3259 h 10002"/>
                <a:gd name="connsiteX21" fmla="*/ 2414 w 10015"/>
                <a:gd name="connsiteY21" fmla="*/ 3545 h 10002"/>
                <a:gd name="connsiteX22" fmla="*/ 2209 w 10015"/>
                <a:gd name="connsiteY22" fmla="*/ 4787 h 10002"/>
                <a:gd name="connsiteX23" fmla="*/ 3604 w 10015"/>
                <a:gd name="connsiteY23" fmla="*/ 5452 h 10002"/>
                <a:gd name="connsiteX24" fmla="*/ 2220 w 10015"/>
                <a:gd name="connsiteY24" fmla="*/ 5900 h 10002"/>
                <a:gd name="connsiteX25" fmla="*/ 2654 w 10015"/>
                <a:gd name="connsiteY25" fmla="*/ 6780 h 10002"/>
                <a:gd name="connsiteX0" fmla="*/ 2654 w 10015"/>
                <a:gd name="connsiteY0" fmla="*/ 6780 h 10002"/>
                <a:gd name="connsiteX1" fmla="*/ 1732 w 10015"/>
                <a:gd name="connsiteY1" fmla="*/ 7019 h 10002"/>
                <a:gd name="connsiteX2" fmla="*/ 1539 w 10015"/>
                <a:gd name="connsiteY2" fmla="*/ 8212 h 10002"/>
                <a:gd name="connsiteX3" fmla="*/ 2203 w 10015"/>
                <a:gd name="connsiteY3" fmla="*/ 9247 h 10002"/>
                <a:gd name="connsiteX4" fmla="*/ 4442 w 10015"/>
                <a:gd name="connsiteY4" fmla="*/ 9997 h 10002"/>
                <a:gd name="connsiteX5" fmla="*/ 6840 w 10015"/>
                <a:gd name="connsiteY5" fmla="*/ 9550 h 10002"/>
                <a:gd name="connsiteX6" fmla="*/ 8120 w 10015"/>
                <a:gd name="connsiteY6" fmla="*/ 8894 h 10002"/>
                <a:gd name="connsiteX7" fmla="*/ 8990 w 10015"/>
                <a:gd name="connsiteY7" fmla="*/ 7765 h 10002"/>
                <a:gd name="connsiteX8" fmla="*/ 9550 w 10015"/>
                <a:gd name="connsiteY8" fmla="*/ 6693 h 10002"/>
                <a:gd name="connsiteX9" fmla="*/ 10011 w 10015"/>
                <a:gd name="connsiteY9" fmla="*/ 5560 h 10002"/>
                <a:gd name="connsiteX10" fmla="*/ 9752 w 10015"/>
                <a:gd name="connsiteY10" fmla="*/ 3715 h 10002"/>
                <a:gd name="connsiteX11" fmla="*/ 9296 w 10015"/>
                <a:gd name="connsiteY11" fmla="*/ 3325 h 10002"/>
                <a:gd name="connsiteX12" fmla="*/ 9036 w 10015"/>
                <a:gd name="connsiteY12" fmla="*/ 2851 h 10002"/>
                <a:gd name="connsiteX13" fmla="*/ 7814 w 10015"/>
                <a:gd name="connsiteY13" fmla="*/ 1419 h 10002"/>
                <a:gd name="connsiteX14" fmla="*/ 6333 w 10015"/>
                <a:gd name="connsiteY14" fmla="*/ 407 h 10002"/>
                <a:gd name="connsiteX15" fmla="*/ 4136 w 10015"/>
                <a:gd name="connsiteY15" fmla="*/ 20 h 10002"/>
                <a:gd name="connsiteX16" fmla="*/ 2037 w 10015"/>
                <a:gd name="connsiteY16" fmla="*/ 229 h 10002"/>
                <a:gd name="connsiteX17" fmla="*/ 250 w 10015"/>
                <a:gd name="connsiteY17" fmla="*/ 1627 h 10002"/>
                <a:gd name="connsiteX18" fmla="*/ 48 w 10015"/>
                <a:gd name="connsiteY18" fmla="*/ 2461 h 10002"/>
                <a:gd name="connsiteX19" fmla="*/ 574 w 10015"/>
                <a:gd name="connsiteY19" fmla="*/ 2910 h 10002"/>
                <a:gd name="connsiteX20" fmla="*/ 1813 w 10015"/>
                <a:gd name="connsiteY20" fmla="*/ 3259 h 10002"/>
                <a:gd name="connsiteX21" fmla="*/ 2414 w 10015"/>
                <a:gd name="connsiteY21" fmla="*/ 3545 h 10002"/>
                <a:gd name="connsiteX22" fmla="*/ 2209 w 10015"/>
                <a:gd name="connsiteY22" fmla="*/ 4787 h 10002"/>
                <a:gd name="connsiteX23" fmla="*/ 3604 w 10015"/>
                <a:gd name="connsiteY23" fmla="*/ 5452 h 10002"/>
                <a:gd name="connsiteX24" fmla="*/ 2220 w 10015"/>
                <a:gd name="connsiteY24" fmla="*/ 5900 h 10002"/>
                <a:gd name="connsiteX25" fmla="*/ 2654 w 10015"/>
                <a:gd name="connsiteY25" fmla="*/ 6780 h 10002"/>
                <a:gd name="connsiteX0" fmla="*/ 2654 w 10015"/>
                <a:gd name="connsiteY0" fmla="*/ 6780 h 10002"/>
                <a:gd name="connsiteX1" fmla="*/ 1732 w 10015"/>
                <a:gd name="connsiteY1" fmla="*/ 7019 h 10002"/>
                <a:gd name="connsiteX2" fmla="*/ 1539 w 10015"/>
                <a:gd name="connsiteY2" fmla="*/ 8212 h 10002"/>
                <a:gd name="connsiteX3" fmla="*/ 2203 w 10015"/>
                <a:gd name="connsiteY3" fmla="*/ 9247 h 10002"/>
                <a:gd name="connsiteX4" fmla="*/ 4442 w 10015"/>
                <a:gd name="connsiteY4" fmla="*/ 9997 h 10002"/>
                <a:gd name="connsiteX5" fmla="*/ 6840 w 10015"/>
                <a:gd name="connsiteY5" fmla="*/ 9550 h 10002"/>
                <a:gd name="connsiteX6" fmla="*/ 8120 w 10015"/>
                <a:gd name="connsiteY6" fmla="*/ 8894 h 10002"/>
                <a:gd name="connsiteX7" fmla="*/ 8990 w 10015"/>
                <a:gd name="connsiteY7" fmla="*/ 7765 h 10002"/>
                <a:gd name="connsiteX8" fmla="*/ 9550 w 10015"/>
                <a:gd name="connsiteY8" fmla="*/ 6693 h 10002"/>
                <a:gd name="connsiteX9" fmla="*/ 10011 w 10015"/>
                <a:gd name="connsiteY9" fmla="*/ 5560 h 10002"/>
                <a:gd name="connsiteX10" fmla="*/ 9752 w 10015"/>
                <a:gd name="connsiteY10" fmla="*/ 3715 h 10002"/>
                <a:gd name="connsiteX11" fmla="*/ 9296 w 10015"/>
                <a:gd name="connsiteY11" fmla="*/ 3325 h 10002"/>
                <a:gd name="connsiteX12" fmla="*/ 9036 w 10015"/>
                <a:gd name="connsiteY12" fmla="*/ 2851 h 10002"/>
                <a:gd name="connsiteX13" fmla="*/ 7814 w 10015"/>
                <a:gd name="connsiteY13" fmla="*/ 1419 h 10002"/>
                <a:gd name="connsiteX14" fmla="*/ 6333 w 10015"/>
                <a:gd name="connsiteY14" fmla="*/ 407 h 10002"/>
                <a:gd name="connsiteX15" fmla="*/ 4136 w 10015"/>
                <a:gd name="connsiteY15" fmla="*/ 20 h 10002"/>
                <a:gd name="connsiteX16" fmla="*/ 2037 w 10015"/>
                <a:gd name="connsiteY16" fmla="*/ 229 h 10002"/>
                <a:gd name="connsiteX17" fmla="*/ 250 w 10015"/>
                <a:gd name="connsiteY17" fmla="*/ 1627 h 10002"/>
                <a:gd name="connsiteX18" fmla="*/ 48 w 10015"/>
                <a:gd name="connsiteY18" fmla="*/ 2461 h 10002"/>
                <a:gd name="connsiteX19" fmla="*/ 574 w 10015"/>
                <a:gd name="connsiteY19" fmla="*/ 2910 h 10002"/>
                <a:gd name="connsiteX20" fmla="*/ 1625 w 10015"/>
                <a:gd name="connsiteY20" fmla="*/ 3305 h 10002"/>
                <a:gd name="connsiteX21" fmla="*/ 2414 w 10015"/>
                <a:gd name="connsiteY21" fmla="*/ 3545 h 10002"/>
                <a:gd name="connsiteX22" fmla="*/ 2209 w 10015"/>
                <a:gd name="connsiteY22" fmla="*/ 4787 h 10002"/>
                <a:gd name="connsiteX23" fmla="*/ 3604 w 10015"/>
                <a:gd name="connsiteY23" fmla="*/ 5452 h 10002"/>
                <a:gd name="connsiteX24" fmla="*/ 2220 w 10015"/>
                <a:gd name="connsiteY24" fmla="*/ 5900 h 10002"/>
                <a:gd name="connsiteX25" fmla="*/ 2654 w 10015"/>
                <a:gd name="connsiteY25" fmla="*/ 6780 h 10002"/>
                <a:gd name="connsiteX0" fmla="*/ 2654 w 10015"/>
                <a:gd name="connsiteY0" fmla="*/ 6780 h 10002"/>
                <a:gd name="connsiteX1" fmla="*/ 1732 w 10015"/>
                <a:gd name="connsiteY1" fmla="*/ 7019 h 10002"/>
                <a:gd name="connsiteX2" fmla="*/ 1539 w 10015"/>
                <a:gd name="connsiteY2" fmla="*/ 8212 h 10002"/>
                <a:gd name="connsiteX3" fmla="*/ 2203 w 10015"/>
                <a:gd name="connsiteY3" fmla="*/ 9247 h 10002"/>
                <a:gd name="connsiteX4" fmla="*/ 4442 w 10015"/>
                <a:gd name="connsiteY4" fmla="*/ 9997 h 10002"/>
                <a:gd name="connsiteX5" fmla="*/ 6840 w 10015"/>
                <a:gd name="connsiteY5" fmla="*/ 9550 h 10002"/>
                <a:gd name="connsiteX6" fmla="*/ 8120 w 10015"/>
                <a:gd name="connsiteY6" fmla="*/ 8894 h 10002"/>
                <a:gd name="connsiteX7" fmla="*/ 8990 w 10015"/>
                <a:gd name="connsiteY7" fmla="*/ 7765 h 10002"/>
                <a:gd name="connsiteX8" fmla="*/ 9550 w 10015"/>
                <a:gd name="connsiteY8" fmla="*/ 6693 h 10002"/>
                <a:gd name="connsiteX9" fmla="*/ 10011 w 10015"/>
                <a:gd name="connsiteY9" fmla="*/ 5560 h 10002"/>
                <a:gd name="connsiteX10" fmla="*/ 9752 w 10015"/>
                <a:gd name="connsiteY10" fmla="*/ 3715 h 10002"/>
                <a:gd name="connsiteX11" fmla="*/ 9296 w 10015"/>
                <a:gd name="connsiteY11" fmla="*/ 3325 h 10002"/>
                <a:gd name="connsiteX12" fmla="*/ 9036 w 10015"/>
                <a:gd name="connsiteY12" fmla="*/ 2851 h 10002"/>
                <a:gd name="connsiteX13" fmla="*/ 7814 w 10015"/>
                <a:gd name="connsiteY13" fmla="*/ 1419 h 10002"/>
                <a:gd name="connsiteX14" fmla="*/ 6333 w 10015"/>
                <a:gd name="connsiteY14" fmla="*/ 407 h 10002"/>
                <a:gd name="connsiteX15" fmla="*/ 4136 w 10015"/>
                <a:gd name="connsiteY15" fmla="*/ 20 h 10002"/>
                <a:gd name="connsiteX16" fmla="*/ 2037 w 10015"/>
                <a:gd name="connsiteY16" fmla="*/ 229 h 10002"/>
                <a:gd name="connsiteX17" fmla="*/ 250 w 10015"/>
                <a:gd name="connsiteY17" fmla="*/ 1627 h 10002"/>
                <a:gd name="connsiteX18" fmla="*/ 48 w 10015"/>
                <a:gd name="connsiteY18" fmla="*/ 2461 h 10002"/>
                <a:gd name="connsiteX19" fmla="*/ 574 w 10015"/>
                <a:gd name="connsiteY19" fmla="*/ 2910 h 10002"/>
                <a:gd name="connsiteX20" fmla="*/ 1625 w 10015"/>
                <a:gd name="connsiteY20" fmla="*/ 3305 h 10002"/>
                <a:gd name="connsiteX21" fmla="*/ 2414 w 10015"/>
                <a:gd name="connsiteY21" fmla="*/ 3545 h 10002"/>
                <a:gd name="connsiteX22" fmla="*/ 2209 w 10015"/>
                <a:gd name="connsiteY22" fmla="*/ 4787 h 10002"/>
                <a:gd name="connsiteX23" fmla="*/ 3604 w 10015"/>
                <a:gd name="connsiteY23" fmla="*/ 5452 h 10002"/>
                <a:gd name="connsiteX24" fmla="*/ 2220 w 10015"/>
                <a:gd name="connsiteY24" fmla="*/ 5900 h 10002"/>
                <a:gd name="connsiteX25" fmla="*/ 2654 w 10015"/>
                <a:gd name="connsiteY25" fmla="*/ 6780 h 10002"/>
                <a:gd name="connsiteX0" fmla="*/ 2654 w 10015"/>
                <a:gd name="connsiteY0" fmla="*/ 6780 h 10002"/>
                <a:gd name="connsiteX1" fmla="*/ 1732 w 10015"/>
                <a:gd name="connsiteY1" fmla="*/ 7019 h 10002"/>
                <a:gd name="connsiteX2" fmla="*/ 1539 w 10015"/>
                <a:gd name="connsiteY2" fmla="*/ 8212 h 10002"/>
                <a:gd name="connsiteX3" fmla="*/ 2203 w 10015"/>
                <a:gd name="connsiteY3" fmla="*/ 9247 h 10002"/>
                <a:gd name="connsiteX4" fmla="*/ 4442 w 10015"/>
                <a:gd name="connsiteY4" fmla="*/ 9997 h 10002"/>
                <a:gd name="connsiteX5" fmla="*/ 6840 w 10015"/>
                <a:gd name="connsiteY5" fmla="*/ 9550 h 10002"/>
                <a:gd name="connsiteX6" fmla="*/ 8120 w 10015"/>
                <a:gd name="connsiteY6" fmla="*/ 8894 h 10002"/>
                <a:gd name="connsiteX7" fmla="*/ 8990 w 10015"/>
                <a:gd name="connsiteY7" fmla="*/ 7765 h 10002"/>
                <a:gd name="connsiteX8" fmla="*/ 9550 w 10015"/>
                <a:gd name="connsiteY8" fmla="*/ 6693 h 10002"/>
                <a:gd name="connsiteX9" fmla="*/ 10011 w 10015"/>
                <a:gd name="connsiteY9" fmla="*/ 5560 h 10002"/>
                <a:gd name="connsiteX10" fmla="*/ 9752 w 10015"/>
                <a:gd name="connsiteY10" fmla="*/ 3715 h 10002"/>
                <a:gd name="connsiteX11" fmla="*/ 9296 w 10015"/>
                <a:gd name="connsiteY11" fmla="*/ 3325 h 10002"/>
                <a:gd name="connsiteX12" fmla="*/ 9036 w 10015"/>
                <a:gd name="connsiteY12" fmla="*/ 2851 h 10002"/>
                <a:gd name="connsiteX13" fmla="*/ 7814 w 10015"/>
                <a:gd name="connsiteY13" fmla="*/ 1419 h 10002"/>
                <a:gd name="connsiteX14" fmla="*/ 6333 w 10015"/>
                <a:gd name="connsiteY14" fmla="*/ 407 h 10002"/>
                <a:gd name="connsiteX15" fmla="*/ 4136 w 10015"/>
                <a:gd name="connsiteY15" fmla="*/ 20 h 10002"/>
                <a:gd name="connsiteX16" fmla="*/ 2037 w 10015"/>
                <a:gd name="connsiteY16" fmla="*/ 229 h 10002"/>
                <a:gd name="connsiteX17" fmla="*/ 250 w 10015"/>
                <a:gd name="connsiteY17" fmla="*/ 1627 h 10002"/>
                <a:gd name="connsiteX18" fmla="*/ 48 w 10015"/>
                <a:gd name="connsiteY18" fmla="*/ 2461 h 10002"/>
                <a:gd name="connsiteX19" fmla="*/ 574 w 10015"/>
                <a:gd name="connsiteY19" fmla="*/ 2910 h 10002"/>
                <a:gd name="connsiteX20" fmla="*/ 1625 w 10015"/>
                <a:gd name="connsiteY20" fmla="*/ 3305 h 10002"/>
                <a:gd name="connsiteX21" fmla="*/ 2351 w 10015"/>
                <a:gd name="connsiteY21" fmla="*/ 3362 h 10002"/>
                <a:gd name="connsiteX22" fmla="*/ 2209 w 10015"/>
                <a:gd name="connsiteY22" fmla="*/ 4787 h 10002"/>
                <a:gd name="connsiteX23" fmla="*/ 3604 w 10015"/>
                <a:gd name="connsiteY23" fmla="*/ 5452 h 10002"/>
                <a:gd name="connsiteX24" fmla="*/ 2220 w 10015"/>
                <a:gd name="connsiteY24" fmla="*/ 5900 h 10002"/>
                <a:gd name="connsiteX25" fmla="*/ 2654 w 10015"/>
                <a:gd name="connsiteY25" fmla="*/ 6780 h 10002"/>
                <a:gd name="connsiteX0" fmla="*/ 2654 w 10015"/>
                <a:gd name="connsiteY0" fmla="*/ 6780 h 10002"/>
                <a:gd name="connsiteX1" fmla="*/ 1732 w 10015"/>
                <a:gd name="connsiteY1" fmla="*/ 7019 h 10002"/>
                <a:gd name="connsiteX2" fmla="*/ 1539 w 10015"/>
                <a:gd name="connsiteY2" fmla="*/ 8212 h 10002"/>
                <a:gd name="connsiteX3" fmla="*/ 2203 w 10015"/>
                <a:gd name="connsiteY3" fmla="*/ 9247 h 10002"/>
                <a:gd name="connsiteX4" fmla="*/ 4442 w 10015"/>
                <a:gd name="connsiteY4" fmla="*/ 9997 h 10002"/>
                <a:gd name="connsiteX5" fmla="*/ 6840 w 10015"/>
                <a:gd name="connsiteY5" fmla="*/ 9550 h 10002"/>
                <a:gd name="connsiteX6" fmla="*/ 8120 w 10015"/>
                <a:gd name="connsiteY6" fmla="*/ 8894 h 10002"/>
                <a:gd name="connsiteX7" fmla="*/ 8990 w 10015"/>
                <a:gd name="connsiteY7" fmla="*/ 7765 h 10002"/>
                <a:gd name="connsiteX8" fmla="*/ 9550 w 10015"/>
                <a:gd name="connsiteY8" fmla="*/ 6693 h 10002"/>
                <a:gd name="connsiteX9" fmla="*/ 10011 w 10015"/>
                <a:gd name="connsiteY9" fmla="*/ 5560 h 10002"/>
                <a:gd name="connsiteX10" fmla="*/ 9752 w 10015"/>
                <a:gd name="connsiteY10" fmla="*/ 3715 h 10002"/>
                <a:gd name="connsiteX11" fmla="*/ 9296 w 10015"/>
                <a:gd name="connsiteY11" fmla="*/ 3325 h 10002"/>
                <a:gd name="connsiteX12" fmla="*/ 9036 w 10015"/>
                <a:gd name="connsiteY12" fmla="*/ 2851 h 10002"/>
                <a:gd name="connsiteX13" fmla="*/ 7814 w 10015"/>
                <a:gd name="connsiteY13" fmla="*/ 1419 h 10002"/>
                <a:gd name="connsiteX14" fmla="*/ 6333 w 10015"/>
                <a:gd name="connsiteY14" fmla="*/ 407 h 10002"/>
                <a:gd name="connsiteX15" fmla="*/ 4136 w 10015"/>
                <a:gd name="connsiteY15" fmla="*/ 20 h 10002"/>
                <a:gd name="connsiteX16" fmla="*/ 2037 w 10015"/>
                <a:gd name="connsiteY16" fmla="*/ 229 h 10002"/>
                <a:gd name="connsiteX17" fmla="*/ 250 w 10015"/>
                <a:gd name="connsiteY17" fmla="*/ 1627 h 10002"/>
                <a:gd name="connsiteX18" fmla="*/ 48 w 10015"/>
                <a:gd name="connsiteY18" fmla="*/ 2461 h 10002"/>
                <a:gd name="connsiteX19" fmla="*/ 574 w 10015"/>
                <a:gd name="connsiteY19" fmla="*/ 2910 h 10002"/>
                <a:gd name="connsiteX20" fmla="*/ 1625 w 10015"/>
                <a:gd name="connsiteY20" fmla="*/ 3305 h 10002"/>
                <a:gd name="connsiteX21" fmla="*/ 2382 w 10015"/>
                <a:gd name="connsiteY21" fmla="*/ 3476 h 10002"/>
                <a:gd name="connsiteX22" fmla="*/ 2209 w 10015"/>
                <a:gd name="connsiteY22" fmla="*/ 4787 h 10002"/>
                <a:gd name="connsiteX23" fmla="*/ 3604 w 10015"/>
                <a:gd name="connsiteY23" fmla="*/ 5452 h 10002"/>
                <a:gd name="connsiteX24" fmla="*/ 2220 w 10015"/>
                <a:gd name="connsiteY24" fmla="*/ 5900 h 10002"/>
                <a:gd name="connsiteX25" fmla="*/ 2654 w 10015"/>
                <a:gd name="connsiteY25" fmla="*/ 6780 h 10002"/>
                <a:gd name="connsiteX0" fmla="*/ 2654 w 10015"/>
                <a:gd name="connsiteY0" fmla="*/ 6780 h 10002"/>
                <a:gd name="connsiteX1" fmla="*/ 1732 w 10015"/>
                <a:gd name="connsiteY1" fmla="*/ 7019 h 10002"/>
                <a:gd name="connsiteX2" fmla="*/ 1539 w 10015"/>
                <a:gd name="connsiteY2" fmla="*/ 8212 h 10002"/>
                <a:gd name="connsiteX3" fmla="*/ 2203 w 10015"/>
                <a:gd name="connsiteY3" fmla="*/ 9247 h 10002"/>
                <a:gd name="connsiteX4" fmla="*/ 4442 w 10015"/>
                <a:gd name="connsiteY4" fmla="*/ 9997 h 10002"/>
                <a:gd name="connsiteX5" fmla="*/ 6840 w 10015"/>
                <a:gd name="connsiteY5" fmla="*/ 9550 h 10002"/>
                <a:gd name="connsiteX6" fmla="*/ 8120 w 10015"/>
                <a:gd name="connsiteY6" fmla="*/ 8894 h 10002"/>
                <a:gd name="connsiteX7" fmla="*/ 8990 w 10015"/>
                <a:gd name="connsiteY7" fmla="*/ 7765 h 10002"/>
                <a:gd name="connsiteX8" fmla="*/ 9550 w 10015"/>
                <a:gd name="connsiteY8" fmla="*/ 6693 h 10002"/>
                <a:gd name="connsiteX9" fmla="*/ 10011 w 10015"/>
                <a:gd name="connsiteY9" fmla="*/ 5560 h 10002"/>
                <a:gd name="connsiteX10" fmla="*/ 9752 w 10015"/>
                <a:gd name="connsiteY10" fmla="*/ 3715 h 10002"/>
                <a:gd name="connsiteX11" fmla="*/ 9296 w 10015"/>
                <a:gd name="connsiteY11" fmla="*/ 3325 h 10002"/>
                <a:gd name="connsiteX12" fmla="*/ 9036 w 10015"/>
                <a:gd name="connsiteY12" fmla="*/ 2851 h 10002"/>
                <a:gd name="connsiteX13" fmla="*/ 7814 w 10015"/>
                <a:gd name="connsiteY13" fmla="*/ 1419 h 10002"/>
                <a:gd name="connsiteX14" fmla="*/ 6333 w 10015"/>
                <a:gd name="connsiteY14" fmla="*/ 407 h 10002"/>
                <a:gd name="connsiteX15" fmla="*/ 4136 w 10015"/>
                <a:gd name="connsiteY15" fmla="*/ 20 h 10002"/>
                <a:gd name="connsiteX16" fmla="*/ 2037 w 10015"/>
                <a:gd name="connsiteY16" fmla="*/ 229 h 10002"/>
                <a:gd name="connsiteX17" fmla="*/ 250 w 10015"/>
                <a:gd name="connsiteY17" fmla="*/ 1627 h 10002"/>
                <a:gd name="connsiteX18" fmla="*/ 48 w 10015"/>
                <a:gd name="connsiteY18" fmla="*/ 2461 h 10002"/>
                <a:gd name="connsiteX19" fmla="*/ 574 w 10015"/>
                <a:gd name="connsiteY19" fmla="*/ 2910 h 10002"/>
                <a:gd name="connsiteX20" fmla="*/ 1625 w 10015"/>
                <a:gd name="connsiteY20" fmla="*/ 3305 h 10002"/>
                <a:gd name="connsiteX21" fmla="*/ 2382 w 10015"/>
                <a:gd name="connsiteY21" fmla="*/ 3476 h 10002"/>
                <a:gd name="connsiteX22" fmla="*/ 2209 w 10015"/>
                <a:gd name="connsiteY22" fmla="*/ 4787 h 10002"/>
                <a:gd name="connsiteX23" fmla="*/ 3604 w 10015"/>
                <a:gd name="connsiteY23" fmla="*/ 5452 h 10002"/>
                <a:gd name="connsiteX24" fmla="*/ 2220 w 10015"/>
                <a:gd name="connsiteY24" fmla="*/ 5900 h 10002"/>
                <a:gd name="connsiteX25" fmla="*/ 2654 w 10015"/>
                <a:gd name="connsiteY25" fmla="*/ 6780 h 10002"/>
                <a:gd name="connsiteX0" fmla="*/ 2654 w 10015"/>
                <a:gd name="connsiteY0" fmla="*/ 6780 h 10002"/>
                <a:gd name="connsiteX1" fmla="*/ 1732 w 10015"/>
                <a:gd name="connsiteY1" fmla="*/ 7019 h 10002"/>
                <a:gd name="connsiteX2" fmla="*/ 1539 w 10015"/>
                <a:gd name="connsiteY2" fmla="*/ 8212 h 10002"/>
                <a:gd name="connsiteX3" fmla="*/ 2203 w 10015"/>
                <a:gd name="connsiteY3" fmla="*/ 9247 h 10002"/>
                <a:gd name="connsiteX4" fmla="*/ 4442 w 10015"/>
                <a:gd name="connsiteY4" fmla="*/ 9997 h 10002"/>
                <a:gd name="connsiteX5" fmla="*/ 6840 w 10015"/>
                <a:gd name="connsiteY5" fmla="*/ 9550 h 10002"/>
                <a:gd name="connsiteX6" fmla="*/ 8120 w 10015"/>
                <a:gd name="connsiteY6" fmla="*/ 8894 h 10002"/>
                <a:gd name="connsiteX7" fmla="*/ 8990 w 10015"/>
                <a:gd name="connsiteY7" fmla="*/ 7765 h 10002"/>
                <a:gd name="connsiteX8" fmla="*/ 9550 w 10015"/>
                <a:gd name="connsiteY8" fmla="*/ 6693 h 10002"/>
                <a:gd name="connsiteX9" fmla="*/ 10011 w 10015"/>
                <a:gd name="connsiteY9" fmla="*/ 5560 h 10002"/>
                <a:gd name="connsiteX10" fmla="*/ 9752 w 10015"/>
                <a:gd name="connsiteY10" fmla="*/ 3715 h 10002"/>
                <a:gd name="connsiteX11" fmla="*/ 9296 w 10015"/>
                <a:gd name="connsiteY11" fmla="*/ 3325 h 10002"/>
                <a:gd name="connsiteX12" fmla="*/ 9036 w 10015"/>
                <a:gd name="connsiteY12" fmla="*/ 2851 h 10002"/>
                <a:gd name="connsiteX13" fmla="*/ 7814 w 10015"/>
                <a:gd name="connsiteY13" fmla="*/ 1419 h 10002"/>
                <a:gd name="connsiteX14" fmla="*/ 6333 w 10015"/>
                <a:gd name="connsiteY14" fmla="*/ 407 h 10002"/>
                <a:gd name="connsiteX15" fmla="*/ 4136 w 10015"/>
                <a:gd name="connsiteY15" fmla="*/ 20 h 10002"/>
                <a:gd name="connsiteX16" fmla="*/ 2037 w 10015"/>
                <a:gd name="connsiteY16" fmla="*/ 229 h 10002"/>
                <a:gd name="connsiteX17" fmla="*/ 250 w 10015"/>
                <a:gd name="connsiteY17" fmla="*/ 1627 h 10002"/>
                <a:gd name="connsiteX18" fmla="*/ 48 w 10015"/>
                <a:gd name="connsiteY18" fmla="*/ 2461 h 10002"/>
                <a:gd name="connsiteX19" fmla="*/ 574 w 10015"/>
                <a:gd name="connsiteY19" fmla="*/ 2910 h 10002"/>
                <a:gd name="connsiteX20" fmla="*/ 1625 w 10015"/>
                <a:gd name="connsiteY20" fmla="*/ 3305 h 10002"/>
                <a:gd name="connsiteX21" fmla="*/ 2382 w 10015"/>
                <a:gd name="connsiteY21" fmla="*/ 3476 h 10002"/>
                <a:gd name="connsiteX22" fmla="*/ 2209 w 10015"/>
                <a:gd name="connsiteY22" fmla="*/ 4787 h 10002"/>
                <a:gd name="connsiteX23" fmla="*/ 3604 w 10015"/>
                <a:gd name="connsiteY23" fmla="*/ 5452 h 10002"/>
                <a:gd name="connsiteX24" fmla="*/ 2220 w 10015"/>
                <a:gd name="connsiteY24" fmla="*/ 5900 h 10002"/>
                <a:gd name="connsiteX25" fmla="*/ 2654 w 10015"/>
                <a:gd name="connsiteY25" fmla="*/ 6780 h 10002"/>
                <a:gd name="connsiteX0" fmla="*/ 2654 w 10015"/>
                <a:gd name="connsiteY0" fmla="*/ 6780 h 10002"/>
                <a:gd name="connsiteX1" fmla="*/ 1732 w 10015"/>
                <a:gd name="connsiteY1" fmla="*/ 7019 h 10002"/>
                <a:gd name="connsiteX2" fmla="*/ 1539 w 10015"/>
                <a:gd name="connsiteY2" fmla="*/ 8212 h 10002"/>
                <a:gd name="connsiteX3" fmla="*/ 2203 w 10015"/>
                <a:gd name="connsiteY3" fmla="*/ 9247 h 10002"/>
                <a:gd name="connsiteX4" fmla="*/ 4442 w 10015"/>
                <a:gd name="connsiteY4" fmla="*/ 9997 h 10002"/>
                <a:gd name="connsiteX5" fmla="*/ 6840 w 10015"/>
                <a:gd name="connsiteY5" fmla="*/ 9550 h 10002"/>
                <a:gd name="connsiteX6" fmla="*/ 8120 w 10015"/>
                <a:gd name="connsiteY6" fmla="*/ 8894 h 10002"/>
                <a:gd name="connsiteX7" fmla="*/ 8990 w 10015"/>
                <a:gd name="connsiteY7" fmla="*/ 7765 h 10002"/>
                <a:gd name="connsiteX8" fmla="*/ 9550 w 10015"/>
                <a:gd name="connsiteY8" fmla="*/ 6693 h 10002"/>
                <a:gd name="connsiteX9" fmla="*/ 10011 w 10015"/>
                <a:gd name="connsiteY9" fmla="*/ 5560 h 10002"/>
                <a:gd name="connsiteX10" fmla="*/ 9752 w 10015"/>
                <a:gd name="connsiteY10" fmla="*/ 3715 h 10002"/>
                <a:gd name="connsiteX11" fmla="*/ 9296 w 10015"/>
                <a:gd name="connsiteY11" fmla="*/ 3325 h 10002"/>
                <a:gd name="connsiteX12" fmla="*/ 9036 w 10015"/>
                <a:gd name="connsiteY12" fmla="*/ 2851 h 10002"/>
                <a:gd name="connsiteX13" fmla="*/ 7814 w 10015"/>
                <a:gd name="connsiteY13" fmla="*/ 1419 h 10002"/>
                <a:gd name="connsiteX14" fmla="*/ 6333 w 10015"/>
                <a:gd name="connsiteY14" fmla="*/ 407 h 10002"/>
                <a:gd name="connsiteX15" fmla="*/ 4136 w 10015"/>
                <a:gd name="connsiteY15" fmla="*/ 20 h 10002"/>
                <a:gd name="connsiteX16" fmla="*/ 2037 w 10015"/>
                <a:gd name="connsiteY16" fmla="*/ 229 h 10002"/>
                <a:gd name="connsiteX17" fmla="*/ 250 w 10015"/>
                <a:gd name="connsiteY17" fmla="*/ 1627 h 10002"/>
                <a:gd name="connsiteX18" fmla="*/ 48 w 10015"/>
                <a:gd name="connsiteY18" fmla="*/ 2461 h 10002"/>
                <a:gd name="connsiteX19" fmla="*/ 574 w 10015"/>
                <a:gd name="connsiteY19" fmla="*/ 2910 h 10002"/>
                <a:gd name="connsiteX20" fmla="*/ 1625 w 10015"/>
                <a:gd name="connsiteY20" fmla="*/ 3305 h 10002"/>
                <a:gd name="connsiteX21" fmla="*/ 2382 w 10015"/>
                <a:gd name="connsiteY21" fmla="*/ 3476 h 10002"/>
                <a:gd name="connsiteX22" fmla="*/ 2209 w 10015"/>
                <a:gd name="connsiteY22" fmla="*/ 4787 h 10002"/>
                <a:gd name="connsiteX23" fmla="*/ 3604 w 10015"/>
                <a:gd name="connsiteY23" fmla="*/ 5452 h 10002"/>
                <a:gd name="connsiteX24" fmla="*/ 2220 w 10015"/>
                <a:gd name="connsiteY24" fmla="*/ 5900 h 10002"/>
                <a:gd name="connsiteX25" fmla="*/ 2654 w 10015"/>
                <a:gd name="connsiteY25" fmla="*/ 6780 h 10002"/>
                <a:gd name="connsiteX0" fmla="*/ 2654 w 10015"/>
                <a:gd name="connsiteY0" fmla="*/ 6780 h 10002"/>
                <a:gd name="connsiteX1" fmla="*/ 1732 w 10015"/>
                <a:gd name="connsiteY1" fmla="*/ 7019 h 10002"/>
                <a:gd name="connsiteX2" fmla="*/ 1539 w 10015"/>
                <a:gd name="connsiteY2" fmla="*/ 8212 h 10002"/>
                <a:gd name="connsiteX3" fmla="*/ 2203 w 10015"/>
                <a:gd name="connsiteY3" fmla="*/ 9247 h 10002"/>
                <a:gd name="connsiteX4" fmla="*/ 4442 w 10015"/>
                <a:gd name="connsiteY4" fmla="*/ 9997 h 10002"/>
                <a:gd name="connsiteX5" fmla="*/ 6840 w 10015"/>
                <a:gd name="connsiteY5" fmla="*/ 9550 h 10002"/>
                <a:gd name="connsiteX6" fmla="*/ 8120 w 10015"/>
                <a:gd name="connsiteY6" fmla="*/ 8894 h 10002"/>
                <a:gd name="connsiteX7" fmla="*/ 8990 w 10015"/>
                <a:gd name="connsiteY7" fmla="*/ 7765 h 10002"/>
                <a:gd name="connsiteX8" fmla="*/ 9550 w 10015"/>
                <a:gd name="connsiteY8" fmla="*/ 6693 h 10002"/>
                <a:gd name="connsiteX9" fmla="*/ 10011 w 10015"/>
                <a:gd name="connsiteY9" fmla="*/ 5560 h 10002"/>
                <a:gd name="connsiteX10" fmla="*/ 9752 w 10015"/>
                <a:gd name="connsiteY10" fmla="*/ 3715 h 10002"/>
                <a:gd name="connsiteX11" fmla="*/ 9296 w 10015"/>
                <a:gd name="connsiteY11" fmla="*/ 3325 h 10002"/>
                <a:gd name="connsiteX12" fmla="*/ 9036 w 10015"/>
                <a:gd name="connsiteY12" fmla="*/ 2851 h 10002"/>
                <a:gd name="connsiteX13" fmla="*/ 7814 w 10015"/>
                <a:gd name="connsiteY13" fmla="*/ 1419 h 10002"/>
                <a:gd name="connsiteX14" fmla="*/ 6333 w 10015"/>
                <a:gd name="connsiteY14" fmla="*/ 407 h 10002"/>
                <a:gd name="connsiteX15" fmla="*/ 4136 w 10015"/>
                <a:gd name="connsiteY15" fmla="*/ 20 h 10002"/>
                <a:gd name="connsiteX16" fmla="*/ 2037 w 10015"/>
                <a:gd name="connsiteY16" fmla="*/ 229 h 10002"/>
                <a:gd name="connsiteX17" fmla="*/ 250 w 10015"/>
                <a:gd name="connsiteY17" fmla="*/ 1627 h 10002"/>
                <a:gd name="connsiteX18" fmla="*/ 48 w 10015"/>
                <a:gd name="connsiteY18" fmla="*/ 2461 h 10002"/>
                <a:gd name="connsiteX19" fmla="*/ 574 w 10015"/>
                <a:gd name="connsiteY19" fmla="*/ 2910 h 10002"/>
                <a:gd name="connsiteX20" fmla="*/ 1625 w 10015"/>
                <a:gd name="connsiteY20" fmla="*/ 3305 h 10002"/>
                <a:gd name="connsiteX21" fmla="*/ 2382 w 10015"/>
                <a:gd name="connsiteY21" fmla="*/ 3476 h 10002"/>
                <a:gd name="connsiteX22" fmla="*/ 2209 w 10015"/>
                <a:gd name="connsiteY22" fmla="*/ 4787 h 10002"/>
                <a:gd name="connsiteX23" fmla="*/ 3604 w 10015"/>
                <a:gd name="connsiteY23" fmla="*/ 5452 h 10002"/>
                <a:gd name="connsiteX24" fmla="*/ 2220 w 10015"/>
                <a:gd name="connsiteY24" fmla="*/ 5900 h 10002"/>
                <a:gd name="connsiteX25" fmla="*/ 2654 w 10015"/>
                <a:gd name="connsiteY25" fmla="*/ 6780 h 10002"/>
                <a:gd name="connsiteX0" fmla="*/ 2654 w 10015"/>
                <a:gd name="connsiteY0" fmla="*/ 6780 h 9999"/>
                <a:gd name="connsiteX1" fmla="*/ 1732 w 10015"/>
                <a:gd name="connsiteY1" fmla="*/ 7019 h 9999"/>
                <a:gd name="connsiteX2" fmla="*/ 1539 w 10015"/>
                <a:gd name="connsiteY2" fmla="*/ 8212 h 9999"/>
                <a:gd name="connsiteX3" fmla="*/ 2203 w 10015"/>
                <a:gd name="connsiteY3" fmla="*/ 9247 h 9999"/>
                <a:gd name="connsiteX4" fmla="*/ 4442 w 10015"/>
                <a:gd name="connsiteY4" fmla="*/ 9997 h 9999"/>
                <a:gd name="connsiteX5" fmla="*/ 6526 w 10015"/>
                <a:gd name="connsiteY5" fmla="*/ 9481 h 9999"/>
                <a:gd name="connsiteX6" fmla="*/ 8120 w 10015"/>
                <a:gd name="connsiteY6" fmla="*/ 8894 h 9999"/>
                <a:gd name="connsiteX7" fmla="*/ 8990 w 10015"/>
                <a:gd name="connsiteY7" fmla="*/ 7765 h 9999"/>
                <a:gd name="connsiteX8" fmla="*/ 9550 w 10015"/>
                <a:gd name="connsiteY8" fmla="*/ 6693 h 9999"/>
                <a:gd name="connsiteX9" fmla="*/ 10011 w 10015"/>
                <a:gd name="connsiteY9" fmla="*/ 5560 h 9999"/>
                <a:gd name="connsiteX10" fmla="*/ 9752 w 10015"/>
                <a:gd name="connsiteY10" fmla="*/ 3715 h 9999"/>
                <a:gd name="connsiteX11" fmla="*/ 9296 w 10015"/>
                <a:gd name="connsiteY11" fmla="*/ 3325 h 9999"/>
                <a:gd name="connsiteX12" fmla="*/ 9036 w 10015"/>
                <a:gd name="connsiteY12" fmla="*/ 2851 h 9999"/>
                <a:gd name="connsiteX13" fmla="*/ 7814 w 10015"/>
                <a:gd name="connsiteY13" fmla="*/ 1419 h 9999"/>
                <a:gd name="connsiteX14" fmla="*/ 6333 w 10015"/>
                <a:gd name="connsiteY14" fmla="*/ 407 h 9999"/>
                <a:gd name="connsiteX15" fmla="*/ 4136 w 10015"/>
                <a:gd name="connsiteY15" fmla="*/ 20 h 9999"/>
                <a:gd name="connsiteX16" fmla="*/ 2037 w 10015"/>
                <a:gd name="connsiteY16" fmla="*/ 229 h 9999"/>
                <a:gd name="connsiteX17" fmla="*/ 250 w 10015"/>
                <a:gd name="connsiteY17" fmla="*/ 1627 h 9999"/>
                <a:gd name="connsiteX18" fmla="*/ 48 w 10015"/>
                <a:gd name="connsiteY18" fmla="*/ 2461 h 9999"/>
                <a:gd name="connsiteX19" fmla="*/ 574 w 10015"/>
                <a:gd name="connsiteY19" fmla="*/ 2910 h 9999"/>
                <a:gd name="connsiteX20" fmla="*/ 1625 w 10015"/>
                <a:gd name="connsiteY20" fmla="*/ 3305 h 9999"/>
                <a:gd name="connsiteX21" fmla="*/ 2382 w 10015"/>
                <a:gd name="connsiteY21" fmla="*/ 3476 h 9999"/>
                <a:gd name="connsiteX22" fmla="*/ 2209 w 10015"/>
                <a:gd name="connsiteY22" fmla="*/ 4787 h 9999"/>
                <a:gd name="connsiteX23" fmla="*/ 3604 w 10015"/>
                <a:gd name="connsiteY23" fmla="*/ 5452 h 9999"/>
                <a:gd name="connsiteX24" fmla="*/ 2220 w 10015"/>
                <a:gd name="connsiteY24" fmla="*/ 5900 h 9999"/>
                <a:gd name="connsiteX25" fmla="*/ 2654 w 10015"/>
                <a:gd name="connsiteY25" fmla="*/ 6780 h 9999"/>
                <a:gd name="connsiteX0" fmla="*/ 2650 w 10000"/>
                <a:gd name="connsiteY0" fmla="*/ 6781 h 10000"/>
                <a:gd name="connsiteX1" fmla="*/ 1729 w 10000"/>
                <a:gd name="connsiteY1" fmla="*/ 7020 h 10000"/>
                <a:gd name="connsiteX2" fmla="*/ 1537 w 10000"/>
                <a:gd name="connsiteY2" fmla="*/ 8213 h 10000"/>
                <a:gd name="connsiteX3" fmla="*/ 2200 w 10000"/>
                <a:gd name="connsiteY3" fmla="*/ 9248 h 10000"/>
                <a:gd name="connsiteX4" fmla="*/ 4435 w 10000"/>
                <a:gd name="connsiteY4" fmla="*/ 9998 h 10000"/>
                <a:gd name="connsiteX5" fmla="*/ 6516 w 10000"/>
                <a:gd name="connsiteY5" fmla="*/ 9482 h 10000"/>
                <a:gd name="connsiteX6" fmla="*/ 7481 w 10000"/>
                <a:gd name="connsiteY6" fmla="*/ 8986 h 10000"/>
                <a:gd name="connsiteX7" fmla="*/ 8977 w 10000"/>
                <a:gd name="connsiteY7" fmla="*/ 7766 h 10000"/>
                <a:gd name="connsiteX8" fmla="*/ 9536 w 10000"/>
                <a:gd name="connsiteY8" fmla="*/ 6694 h 10000"/>
                <a:gd name="connsiteX9" fmla="*/ 9996 w 10000"/>
                <a:gd name="connsiteY9" fmla="*/ 5561 h 10000"/>
                <a:gd name="connsiteX10" fmla="*/ 9737 w 10000"/>
                <a:gd name="connsiteY10" fmla="*/ 3715 h 10000"/>
                <a:gd name="connsiteX11" fmla="*/ 9282 w 10000"/>
                <a:gd name="connsiteY11" fmla="*/ 3325 h 10000"/>
                <a:gd name="connsiteX12" fmla="*/ 9022 w 10000"/>
                <a:gd name="connsiteY12" fmla="*/ 2851 h 10000"/>
                <a:gd name="connsiteX13" fmla="*/ 7802 w 10000"/>
                <a:gd name="connsiteY13" fmla="*/ 1419 h 10000"/>
                <a:gd name="connsiteX14" fmla="*/ 6324 w 10000"/>
                <a:gd name="connsiteY14" fmla="*/ 407 h 10000"/>
                <a:gd name="connsiteX15" fmla="*/ 4130 w 10000"/>
                <a:gd name="connsiteY15" fmla="*/ 20 h 10000"/>
                <a:gd name="connsiteX16" fmla="*/ 2034 w 10000"/>
                <a:gd name="connsiteY16" fmla="*/ 229 h 10000"/>
                <a:gd name="connsiteX17" fmla="*/ 250 w 10000"/>
                <a:gd name="connsiteY17" fmla="*/ 1627 h 10000"/>
                <a:gd name="connsiteX18" fmla="*/ 48 w 10000"/>
                <a:gd name="connsiteY18" fmla="*/ 2461 h 10000"/>
                <a:gd name="connsiteX19" fmla="*/ 573 w 10000"/>
                <a:gd name="connsiteY19" fmla="*/ 2910 h 10000"/>
                <a:gd name="connsiteX20" fmla="*/ 1623 w 10000"/>
                <a:gd name="connsiteY20" fmla="*/ 3305 h 10000"/>
                <a:gd name="connsiteX21" fmla="*/ 2378 w 10000"/>
                <a:gd name="connsiteY21" fmla="*/ 3476 h 10000"/>
                <a:gd name="connsiteX22" fmla="*/ 2206 w 10000"/>
                <a:gd name="connsiteY22" fmla="*/ 4787 h 10000"/>
                <a:gd name="connsiteX23" fmla="*/ 3599 w 10000"/>
                <a:gd name="connsiteY23" fmla="*/ 5453 h 10000"/>
                <a:gd name="connsiteX24" fmla="*/ 2217 w 10000"/>
                <a:gd name="connsiteY24" fmla="*/ 5901 h 10000"/>
                <a:gd name="connsiteX25" fmla="*/ 2650 w 10000"/>
                <a:gd name="connsiteY25" fmla="*/ 6781 h 10000"/>
                <a:gd name="connsiteX0" fmla="*/ 2650 w 10007"/>
                <a:gd name="connsiteY0" fmla="*/ 6781 h 10000"/>
                <a:gd name="connsiteX1" fmla="*/ 1729 w 10007"/>
                <a:gd name="connsiteY1" fmla="*/ 7020 h 10000"/>
                <a:gd name="connsiteX2" fmla="*/ 1537 w 10007"/>
                <a:gd name="connsiteY2" fmla="*/ 8213 h 10000"/>
                <a:gd name="connsiteX3" fmla="*/ 2200 w 10007"/>
                <a:gd name="connsiteY3" fmla="*/ 9248 h 10000"/>
                <a:gd name="connsiteX4" fmla="*/ 4435 w 10007"/>
                <a:gd name="connsiteY4" fmla="*/ 9998 h 10000"/>
                <a:gd name="connsiteX5" fmla="*/ 6516 w 10007"/>
                <a:gd name="connsiteY5" fmla="*/ 9482 h 10000"/>
                <a:gd name="connsiteX6" fmla="*/ 7481 w 10007"/>
                <a:gd name="connsiteY6" fmla="*/ 8986 h 10000"/>
                <a:gd name="connsiteX7" fmla="*/ 8977 w 10007"/>
                <a:gd name="connsiteY7" fmla="*/ 7766 h 10000"/>
                <a:gd name="connsiteX8" fmla="*/ 9379 w 10007"/>
                <a:gd name="connsiteY8" fmla="*/ 6625 h 10000"/>
                <a:gd name="connsiteX9" fmla="*/ 9996 w 10007"/>
                <a:gd name="connsiteY9" fmla="*/ 5561 h 10000"/>
                <a:gd name="connsiteX10" fmla="*/ 9737 w 10007"/>
                <a:gd name="connsiteY10" fmla="*/ 3715 h 10000"/>
                <a:gd name="connsiteX11" fmla="*/ 9282 w 10007"/>
                <a:gd name="connsiteY11" fmla="*/ 3325 h 10000"/>
                <a:gd name="connsiteX12" fmla="*/ 9022 w 10007"/>
                <a:gd name="connsiteY12" fmla="*/ 2851 h 10000"/>
                <a:gd name="connsiteX13" fmla="*/ 7802 w 10007"/>
                <a:gd name="connsiteY13" fmla="*/ 1419 h 10000"/>
                <a:gd name="connsiteX14" fmla="*/ 6324 w 10007"/>
                <a:gd name="connsiteY14" fmla="*/ 407 h 10000"/>
                <a:gd name="connsiteX15" fmla="*/ 4130 w 10007"/>
                <a:gd name="connsiteY15" fmla="*/ 20 h 10000"/>
                <a:gd name="connsiteX16" fmla="*/ 2034 w 10007"/>
                <a:gd name="connsiteY16" fmla="*/ 229 h 10000"/>
                <a:gd name="connsiteX17" fmla="*/ 250 w 10007"/>
                <a:gd name="connsiteY17" fmla="*/ 1627 h 10000"/>
                <a:gd name="connsiteX18" fmla="*/ 48 w 10007"/>
                <a:gd name="connsiteY18" fmla="*/ 2461 h 10000"/>
                <a:gd name="connsiteX19" fmla="*/ 573 w 10007"/>
                <a:gd name="connsiteY19" fmla="*/ 2910 h 10000"/>
                <a:gd name="connsiteX20" fmla="*/ 1623 w 10007"/>
                <a:gd name="connsiteY20" fmla="*/ 3305 h 10000"/>
                <a:gd name="connsiteX21" fmla="*/ 2378 w 10007"/>
                <a:gd name="connsiteY21" fmla="*/ 3476 h 10000"/>
                <a:gd name="connsiteX22" fmla="*/ 2206 w 10007"/>
                <a:gd name="connsiteY22" fmla="*/ 4787 h 10000"/>
                <a:gd name="connsiteX23" fmla="*/ 3599 w 10007"/>
                <a:gd name="connsiteY23" fmla="*/ 5453 h 10000"/>
                <a:gd name="connsiteX24" fmla="*/ 2217 w 10007"/>
                <a:gd name="connsiteY24" fmla="*/ 5901 h 10000"/>
                <a:gd name="connsiteX25" fmla="*/ 2650 w 10007"/>
                <a:gd name="connsiteY25" fmla="*/ 6781 h 10000"/>
                <a:gd name="connsiteX0" fmla="*/ 2650 w 9738"/>
                <a:gd name="connsiteY0" fmla="*/ 6781 h 10000"/>
                <a:gd name="connsiteX1" fmla="*/ 1729 w 9738"/>
                <a:gd name="connsiteY1" fmla="*/ 7020 h 10000"/>
                <a:gd name="connsiteX2" fmla="*/ 1537 w 9738"/>
                <a:gd name="connsiteY2" fmla="*/ 8213 h 10000"/>
                <a:gd name="connsiteX3" fmla="*/ 2200 w 9738"/>
                <a:gd name="connsiteY3" fmla="*/ 9248 h 10000"/>
                <a:gd name="connsiteX4" fmla="*/ 4435 w 9738"/>
                <a:gd name="connsiteY4" fmla="*/ 9998 h 10000"/>
                <a:gd name="connsiteX5" fmla="*/ 6516 w 9738"/>
                <a:gd name="connsiteY5" fmla="*/ 9482 h 10000"/>
                <a:gd name="connsiteX6" fmla="*/ 7481 w 9738"/>
                <a:gd name="connsiteY6" fmla="*/ 8986 h 10000"/>
                <a:gd name="connsiteX7" fmla="*/ 8977 w 9738"/>
                <a:gd name="connsiteY7" fmla="*/ 7766 h 10000"/>
                <a:gd name="connsiteX8" fmla="*/ 9379 w 9738"/>
                <a:gd name="connsiteY8" fmla="*/ 6625 h 10000"/>
                <a:gd name="connsiteX9" fmla="*/ 9118 w 9738"/>
                <a:gd name="connsiteY9" fmla="*/ 5127 h 10000"/>
                <a:gd name="connsiteX10" fmla="*/ 9737 w 9738"/>
                <a:gd name="connsiteY10" fmla="*/ 3715 h 10000"/>
                <a:gd name="connsiteX11" fmla="*/ 9282 w 9738"/>
                <a:gd name="connsiteY11" fmla="*/ 3325 h 10000"/>
                <a:gd name="connsiteX12" fmla="*/ 9022 w 9738"/>
                <a:gd name="connsiteY12" fmla="*/ 2851 h 10000"/>
                <a:gd name="connsiteX13" fmla="*/ 7802 w 9738"/>
                <a:gd name="connsiteY13" fmla="*/ 1419 h 10000"/>
                <a:gd name="connsiteX14" fmla="*/ 6324 w 9738"/>
                <a:gd name="connsiteY14" fmla="*/ 407 h 10000"/>
                <a:gd name="connsiteX15" fmla="*/ 4130 w 9738"/>
                <a:gd name="connsiteY15" fmla="*/ 20 h 10000"/>
                <a:gd name="connsiteX16" fmla="*/ 2034 w 9738"/>
                <a:gd name="connsiteY16" fmla="*/ 229 h 10000"/>
                <a:gd name="connsiteX17" fmla="*/ 250 w 9738"/>
                <a:gd name="connsiteY17" fmla="*/ 1627 h 10000"/>
                <a:gd name="connsiteX18" fmla="*/ 48 w 9738"/>
                <a:gd name="connsiteY18" fmla="*/ 2461 h 10000"/>
                <a:gd name="connsiteX19" fmla="*/ 573 w 9738"/>
                <a:gd name="connsiteY19" fmla="*/ 2910 h 10000"/>
                <a:gd name="connsiteX20" fmla="*/ 1623 w 9738"/>
                <a:gd name="connsiteY20" fmla="*/ 3305 h 10000"/>
                <a:gd name="connsiteX21" fmla="*/ 2378 w 9738"/>
                <a:gd name="connsiteY21" fmla="*/ 3476 h 10000"/>
                <a:gd name="connsiteX22" fmla="*/ 2206 w 9738"/>
                <a:gd name="connsiteY22" fmla="*/ 4787 h 10000"/>
                <a:gd name="connsiteX23" fmla="*/ 3599 w 9738"/>
                <a:gd name="connsiteY23" fmla="*/ 5453 h 10000"/>
                <a:gd name="connsiteX24" fmla="*/ 2217 w 9738"/>
                <a:gd name="connsiteY24" fmla="*/ 5901 h 10000"/>
                <a:gd name="connsiteX25" fmla="*/ 2650 w 9738"/>
                <a:gd name="connsiteY25" fmla="*/ 6781 h 10000"/>
                <a:gd name="connsiteX0" fmla="*/ 2721 w 10000"/>
                <a:gd name="connsiteY0" fmla="*/ 6781 h 10000"/>
                <a:gd name="connsiteX1" fmla="*/ 1776 w 10000"/>
                <a:gd name="connsiteY1" fmla="*/ 7020 h 10000"/>
                <a:gd name="connsiteX2" fmla="*/ 1578 w 10000"/>
                <a:gd name="connsiteY2" fmla="*/ 8213 h 10000"/>
                <a:gd name="connsiteX3" fmla="*/ 2259 w 10000"/>
                <a:gd name="connsiteY3" fmla="*/ 9248 h 10000"/>
                <a:gd name="connsiteX4" fmla="*/ 4554 w 10000"/>
                <a:gd name="connsiteY4" fmla="*/ 9998 h 10000"/>
                <a:gd name="connsiteX5" fmla="*/ 6691 w 10000"/>
                <a:gd name="connsiteY5" fmla="*/ 9482 h 10000"/>
                <a:gd name="connsiteX6" fmla="*/ 7682 w 10000"/>
                <a:gd name="connsiteY6" fmla="*/ 8986 h 10000"/>
                <a:gd name="connsiteX7" fmla="*/ 9219 w 10000"/>
                <a:gd name="connsiteY7" fmla="*/ 7766 h 10000"/>
                <a:gd name="connsiteX8" fmla="*/ 9631 w 10000"/>
                <a:gd name="connsiteY8" fmla="*/ 6625 h 10000"/>
                <a:gd name="connsiteX9" fmla="*/ 9363 w 10000"/>
                <a:gd name="connsiteY9" fmla="*/ 5127 h 10000"/>
                <a:gd name="connsiteX10" fmla="*/ 9999 w 10000"/>
                <a:gd name="connsiteY10" fmla="*/ 3715 h 10000"/>
                <a:gd name="connsiteX11" fmla="*/ 9532 w 10000"/>
                <a:gd name="connsiteY11" fmla="*/ 3325 h 10000"/>
                <a:gd name="connsiteX12" fmla="*/ 9265 w 10000"/>
                <a:gd name="connsiteY12" fmla="*/ 2851 h 10000"/>
                <a:gd name="connsiteX13" fmla="*/ 8012 w 10000"/>
                <a:gd name="connsiteY13" fmla="*/ 1419 h 10000"/>
                <a:gd name="connsiteX14" fmla="*/ 6494 w 10000"/>
                <a:gd name="connsiteY14" fmla="*/ 407 h 10000"/>
                <a:gd name="connsiteX15" fmla="*/ 4241 w 10000"/>
                <a:gd name="connsiteY15" fmla="*/ 20 h 10000"/>
                <a:gd name="connsiteX16" fmla="*/ 2089 w 10000"/>
                <a:gd name="connsiteY16" fmla="*/ 229 h 10000"/>
                <a:gd name="connsiteX17" fmla="*/ 257 w 10000"/>
                <a:gd name="connsiteY17" fmla="*/ 1627 h 10000"/>
                <a:gd name="connsiteX18" fmla="*/ 49 w 10000"/>
                <a:gd name="connsiteY18" fmla="*/ 2461 h 10000"/>
                <a:gd name="connsiteX19" fmla="*/ 588 w 10000"/>
                <a:gd name="connsiteY19" fmla="*/ 2910 h 10000"/>
                <a:gd name="connsiteX20" fmla="*/ 1667 w 10000"/>
                <a:gd name="connsiteY20" fmla="*/ 3305 h 10000"/>
                <a:gd name="connsiteX21" fmla="*/ 2442 w 10000"/>
                <a:gd name="connsiteY21" fmla="*/ 3476 h 10000"/>
                <a:gd name="connsiteX22" fmla="*/ 2265 w 10000"/>
                <a:gd name="connsiteY22" fmla="*/ 4787 h 10000"/>
                <a:gd name="connsiteX23" fmla="*/ 3696 w 10000"/>
                <a:gd name="connsiteY23" fmla="*/ 5453 h 10000"/>
                <a:gd name="connsiteX24" fmla="*/ 2277 w 10000"/>
                <a:gd name="connsiteY24" fmla="*/ 5901 h 10000"/>
                <a:gd name="connsiteX25" fmla="*/ 2721 w 10000"/>
                <a:gd name="connsiteY25" fmla="*/ 6781 h 10000"/>
                <a:gd name="connsiteX0" fmla="*/ 2721 w 9632"/>
                <a:gd name="connsiteY0" fmla="*/ 6781 h 10000"/>
                <a:gd name="connsiteX1" fmla="*/ 1776 w 9632"/>
                <a:gd name="connsiteY1" fmla="*/ 7020 h 10000"/>
                <a:gd name="connsiteX2" fmla="*/ 1578 w 9632"/>
                <a:gd name="connsiteY2" fmla="*/ 8213 h 10000"/>
                <a:gd name="connsiteX3" fmla="*/ 2259 w 9632"/>
                <a:gd name="connsiteY3" fmla="*/ 9248 h 10000"/>
                <a:gd name="connsiteX4" fmla="*/ 4554 w 9632"/>
                <a:gd name="connsiteY4" fmla="*/ 9998 h 10000"/>
                <a:gd name="connsiteX5" fmla="*/ 6691 w 9632"/>
                <a:gd name="connsiteY5" fmla="*/ 9482 h 10000"/>
                <a:gd name="connsiteX6" fmla="*/ 7682 w 9632"/>
                <a:gd name="connsiteY6" fmla="*/ 8986 h 10000"/>
                <a:gd name="connsiteX7" fmla="*/ 9219 w 9632"/>
                <a:gd name="connsiteY7" fmla="*/ 7766 h 10000"/>
                <a:gd name="connsiteX8" fmla="*/ 9631 w 9632"/>
                <a:gd name="connsiteY8" fmla="*/ 6625 h 10000"/>
                <a:gd name="connsiteX9" fmla="*/ 9363 w 9632"/>
                <a:gd name="connsiteY9" fmla="*/ 5127 h 10000"/>
                <a:gd name="connsiteX10" fmla="*/ 9226 w 9632"/>
                <a:gd name="connsiteY10" fmla="*/ 3806 h 10000"/>
                <a:gd name="connsiteX11" fmla="*/ 9532 w 9632"/>
                <a:gd name="connsiteY11" fmla="*/ 3325 h 10000"/>
                <a:gd name="connsiteX12" fmla="*/ 9265 w 9632"/>
                <a:gd name="connsiteY12" fmla="*/ 2851 h 10000"/>
                <a:gd name="connsiteX13" fmla="*/ 8012 w 9632"/>
                <a:gd name="connsiteY13" fmla="*/ 1419 h 10000"/>
                <a:gd name="connsiteX14" fmla="*/ 6494 w 9632"/>
                <a:gd name="connsiteY14" fmla="*/ 407 h 10000"/>
                <a:gd name="connsiteX15" fmla="*/ 4241 w 9632"/>
                <a:gd name="connsiteY15" fmla="*/ 20 h 10000"/>
                <a:gd name="connsiteX16" fmla="*/ 2089 w 9632"/>
                <a:gd name="connsiteY16" fmla="*/ 229 h 10000"/>
                <a:gd name="connsiteX17" fmla="*/ 257 w 9632"/>
                <a:gd name="connsiteY17" fmla="*/ 1627 h 10000"/>
                <a:gd name="connsiteX18" fmla="*/ 49 w 9632"/>
                <a:gd name="connsiteY18" fmla="*/ 2461 h 10000"/>
                <a:gd name="connsiteX19" fmla="*/ 588 w 9632"/>
                <a:gd name="connsiteY19" fmla="*/ 2910 h 10000"/>
                <a:gd name="connsiteX20" fmla="*/ 1667 w 9632"/>
                <a:gd name="connsiteY20" fmla="*/ 3305 h 10000"/>
                <a:gd name="connsiteX21" fmla="*/ 2442 w 9632"/>
                <a:gd name="connsiteY21" fmla="*/ 3476 h 10000"/>
                <a:gd name="connsiteX22" fmla="*/ 2265 w 9632"/>
                <a:gd name="connsiteY22" fmla="*/ 4787 h 10000"/>
                <a:gd name="connsiteX23" fmla="*/ 3696 w 9632"/>
                <a:gd name="connsiteY23" fmla="*/ 5453 h 10000"/>
                <a:gd name="connsiteX24" fmla="*/ 2277 w 9632"/>
                <a:gd name="connsiteY24" fmla="*/ 5901 h 10000"/>
                <a:gd name="connsiteX25" fmla="*/ 2721 w 9632"/>
                <a:gd name="connsiteY25" fmla="*/ 6781 h 10000"/>
                <a:gd name="connsiteX0" fmla="*/ 2825 w 10000"/>
                <a:gd name="connsiteY0" fmla="*/ 6781 h 10000"/>
                <a:gd name="connsiteX1" fmla="*/ 1844 w 10000"/>
                <a:gd name="connsiteY1" fmla="*/ 7020 h 10000"/>
                <a:gd name="connsiteX2" fmla="*/ 1638 w 10000"/>
                <a:gd name="connsiteY2" fmla="*/ 8213 h 10000"/>
                <a:gd name="connsiteX3" fmla="*/ 2345 w 10000"/>
                <a:gd name="connsiteY3" fmla="*/ 9248 h 10000"/>
                <a:gd name="connsiteX4" fmla="*/ 4728 w 10000"/>
                <a:gd name="connsiteY4" fmla="*/ 9998 h 10000"/>
                <a:gd name="connsiteX5" fmla="*/ 6947 w 10000"/>
                <a:gd name="connsiteY5" fmla="*/ 9482 h 10000"/>
                <a:gd name="connsiteX6" fmla="*/ 7975 w 10000"/>
                <a:gd name="connsiteY6" fmla="*/ 8986 h 10000"/>
                <a:gd name="connsiteX7" fmla="*/ 9571 w 10000"/>
                <a:gd name="connsiteY7" fmla="*/ 7766 h 10000"/>
                <a:gd name="connsiteX8" fmla="*/ 9999 w 10000"/>
                <a:gd name="connsiteY8" fmla="*/ 6625 h 10000"/>
                <a:gd name="connsiteX9" fmla="*/ 9721 w 10000"/>
                <a:gd name="connsiteY9" fmla="*/ 5127 h 10000"/>
                <a:gd name="connsiteX10" fmla="*/ 9578 w 10000"/>
                <a:gd name="connsiteY10" fmla="*/ 3806 h 10000"/>
                <a:gd name="connsiteX11" fmla="*/ 9896 w 10000"/>
                <a:gd name="connsiteY11" fmla="*/ 3325 h 10000"/>
                <a:gd name="connsiteX12" fmla="*/ 9619 w 10000"/>
                <a:gd name="connsiteY12" fmla="*/ 2851 h 10000"/>
                <a:gd name="connsiteX13" fmla="*/ 8318 w 10000"/>
                <a:gd name="connsiteY13" fmla="*/ 1419 h 10000"/>
                <a:gd name="connsiteX14" fmla="*/ 6742 w 10000"/>
                <a:gd name="connsiteY14" fmla="*/ 407 h 10000"/>
                <a:gd name="connsiteX15" fmla="*/ 4403 w 10000"/>
                <a:gd name="connsiteY15" fmla="*/ 20 h 10000"/>
                <a:gd name="connsiteX16" fmla="*/ 2169 w 10000"/>
                <a:gd name="connsiteY16" fmla="*/ 229 h 10000"/>
                <a:gd name="connsiteX17" fmla="*/ 267 w 10000"/>
                <a:gd name="connsiteY17" fmla="*/ 1627 h 10000"/>
                <a:gd name="connsiteX18" fmla="*/ 51 w 10000"/>
                <a:gd name="connsiteY18" fmla="*/ 2461 h 10000"/>
                <a:gd name="connsiteX19" fmla="*/ 610 w 10000"/>
                <a:gd name="connsiteY19" fmla="*/ 2910 h 10000"/>
                <a:gd name="connsiteX20" fmla="*/ 1731 w 10000"/>
                <a:gd name="connsiteY20" fmla="*/ 3305 h 10000"/>
                <a:gd name="connsiteX21" fmla="*/ 2535 w 10000"/>
                <a:gd name="connsiteY21" fmla="*/ 3476 h 10000"/>
                <a:gd name="connsiteX22" fmla="*/ 2352 w 10000"/>
                <a:gd name="connsiteY22" fmla="*/ 4787 h 10000"/>
                <a:gd name="connsiteX23" fmla="*/ 3837 w 10000"/>
                <a:gd name="connsiteY23" fmla="*/ 5453 h 10000"/>
                <a:gd name="connsiteX24" fmla="*/ 2364 w 10000"/>
                <a:gd name="connsiteY24" fmla="*/ 5901 h 10000"/>
                <a:gd name="connsiteX25" fmla="*/ 2825 w 10000"/>
                <a:gd name="connsiteY25" fmla="*/ 6781 h 10000"/>
                <a:gd name="connsiteX0" fmla="*/ 2825 w 10000"/>
                <a:gd name="connsiteY0" fmla="*/ 6781 h 10000"/>
                <a:gd name="connsiteX1" fmla="*/ 1844 w 10000"/>
                <a:gd name="connsiteY1" fmla="*/ 7020 h 10000"/>
                <a:gd name="connsiteX2" fmla="*/ 1638 w 10000"/>
                <a:gd name="connsiteY2" fmla="*/ 8213 h 10000"/>
                <a:gd name="connsiteX3" fmla="*/ 2345 w 10000"/>
                <a:gd name="connsiteY3" fmla="*/ 9248 h 10000"/>
                <a:gd name="connsiteX4" fmla="*/ 4728 w 10000"/>
                <a:gd name="connsiteY4" fmla="*/ 9998 h 10000"/>
                <a:gd name="connsiteX5" fmla="*/ 6947 w 10000"/>
                <a:gd name="connsiteY5" fmla="*/ 9482 h 10000"/>
                <a:gd name="connsiteX6" fmla="*/ 7975 w 10000"/>
                <a:gd name="connsiteY6" fmla="*/ 8986 h 10000"/>
                <a:gd name="connsiteX7" fmla="*/ 9571 w 10000"/>
                <a:gd name="connsiteY7" fmla="*/ 7766 h 10000"/>
                <a:gd name="connsiteX8" fmla="*/ 9999 w 10000"/>
                <a:gd name="connsiteY8" fmla="*/ 6625 h 10000"/>
                <a:gd name="connsiteX9" fmla="*/ 9721 w 10000"/>
                <a:gd name="connsiteY9" fmla="*/ 5127 h 10000"/>
                <a:gd name="connsiteX10" fmla="*/ 9578 w 10000"/>
                <a:gd name="connsiteY10" fmla="*/ 3806 h 10000"/>
                <a:gd name="connsiteX11" fmla="*/ 9896 w 10000"/>
                <a:gd name="connsiteY11" fmla="*/ 3325 h 10000"/>
                <a:gd name="connsiteX12" fmla="*/ 8950 w 10000"/>
                <a:gd name="connsiteY12" fmla="*/ 2645 h 10000"/>
                <a:gd name="connsiteX13" fmla="*/ 8318 w 10000"/>
                <a:gd name="connsiteY13" fmla="*/ 1419 h 10000"/>
                <a:gd name="connsiteX14" fmla="*/ 6742 w 10000"/>
                <a:gd name="connsiteY14" fmla="*/ 407 h 10000"/>
                <a:gd name="connsiteX15" fmla="*/ 4403 w 10000"/>
                <a:gd name="connsiteY15" fmla="*/ 20 h 10000"/>
                <a:gd name="connsiteX16" fmla="*/ 2169 w 10000"/>
                <a:gd name="connsiteY16" fmla="*/ 229 h 10000"/>
                <a:gd name="connsiteX17" fmla="*/ 267 w 10000"/>
                <a:gd name="connsiteY17" fmla="*/ 1627 h 10000"/>
                <a:gd name="connsiteX18" fmla="*/ 51 w 10000"/>
                <a:gd name="connsiteY18" fmla="*/ 2461 h 10000"/>
                <a:gd name="connsiteX19" fmla="*/ 610 w 10000"/>
                <a:gd name="connsiteY19" fmla="*/ 2910 h 10000"/>
                <a:gd name="connsiteX20" fmla="*/ 1731 w 10000"/>
                <a:gd name="connsiteY20" fmla="*/ 3305 h 10000"/>
                <a:gd name="connsiteX21" fmla="*/ 2535 w 10000"/>
                <a:gd name="connsiteY21" fmla="*/ 3476 h 10000"/>
                <a:gd name="connsiteX22" fmla="*/ 2352 w 10000"/>
                <a:gd name="connsiteY22" fmla="*/ 4787 h 10000"/>
                <a:gd name="connsiteX23" fmla="*/ 3837 w 10000"/>
                <a:gd name="connsiteY23" fmla="*/ 5453 h 10000"/>
                <a:gd name="connsiteX24" fmla="*/ 2364 w 10000"/>
                <a:gd name="connsiteY24" fmla="*/ 5901 h 10000"/>
                <a:gd name="connsiteX25" fmla="*/ 2825 w 10000"/>
                <a:gd name="connsiteY25" fmla="*/ 6781 h 10000"/>
                <a:gd name="connsiteX0" fmla="*/ 2825 w 10000"/>
                <a:gd name="connsiteY0" fmla="*/ 6781 h 10000"/>
                <a:gd name="connsiteX1" fmla="*/ 1844 w 10000"/>
                <a:gd name="connsiteY1" fmla="*/ 7020 h 10000"/>
                <a:gd name="connsiteX2" fmla="*/ 1638 w 10000"/>
                <a:gd name="connsiteY2" fmla="*/ 8213 h 10000"/>
                <a:gd name="connsiteX3" fmla="*/ 2345 w 10000"/>
                <a:gd name="connsiteY3" fmla="*/ 9248 h 10000"/>
                <a:gd name="connsiteX4" fmla="*/ 4728 w 10000"/>
                <a:gd name="connsiteY4" fmla="*/ 9998 h 10000"/>
                <a:gd name="connsiteX5" fmla="*/ 6947 w 10000"/>
                <a:gd name="connsiteY5" fmla="*/ 9482 h 10000"/>
                <a:gd name="connsiteX6" fmla="*/ 7975 w 10000"/>
                <a:gd name="connsiteY6" fmla="*/ 8986 h 10000"/>
                <a:gd name="connsiteX7" fmla="*/ 9571 w 10000"/>
                <a:gd name="connsiteY7" fmla="*/ 7766 h 10000"/>
                <a:gd name="connsiteX8" fmla="*/ 9999 w 10000"/>
                <a:gd name="connsiteY8" fmla="*/ 6625 h 10000"/>
                <a:gd name="connsiteX9" fmla="*/ 9721 w 10000"/>
                <a:gd name="connsiteY9" fmla="*/ 5127 h 10000"/>
                <a:gd name="connsiteX10" fmla="*/ 9578 w 10000"/>
                <a:gd name="connsiteY10" fmla="*/ 3806 h 10000"/>
                <a:gd name="connsiteX11" fmla="*/ 9896 w 10000"/>
                <a:gd name="connsiteY11" fmla="*/ 3325 h 10000"/>
                <a:gd name="connsiteX12" fmla="*/ 8950 w 10000"/>
                <a:gd name="connsiteY12" fmla="*/ 2645 h 10000"/>
                <a:gd name="connsiteX13" fmla="*/ 8117 w 10000"/>
                <a:gd name="connsiteY13" fmla="*/ 1510 h 10000"/>
                <a:gd name="connsiteX14" fmla="*/ 6742 w 10000"/>
                <a:gd name="connsiteY14" fmla="*/ 407 h 10000"/>
                <a:gd name="connsiteX15" fmla="*/ 4403 w 10000"/>
                <a:gd name="connsiteY15" fmla="*/ 20 h 10000"/>
                <a:gd name="connsiteX16" fmla="*/ 2169 w 10000"/>
                <a:gd name="connsiteY16" fmla="*/ 229 h 10000"/>
                <a:gd name="connsiteX17" fmla="*/ 267 w 10000"/>
                <a:gd name="connsiteY17" fmla="*/ 1627 h 10000"/>
                <a:gd name="connsiteX18" fmla="*/ 51 w 10000"/>
                <a:gd name="connsiteY18" fmla="*/ 2461 h 10000"/>
                <a:gd name="connsiteX19" fmla="*/ 610 w 10000"/>
                <a:gd name="connsiteY19" fmla="*/ 2910 h 10000"/>
                <a:gd name="connsiteX20" fmla="*/ 1731 w 10000"/>
                <a:gd name="connsiteY20" fmla="*/ 3305 h 10000"/>
                <a:gd name="connsiteX21" fmla="*/ 2535 w 10000"/>
                <a:gd name="connsiteY21" fmla="*/ 3476 h 10000"/>
                <a:gd name="connsiteX22" fmla="*/ 2352 w 10000"/>
                <a:gd name="connsiteY22" fmla="*/ 4787 h 10000"/>
                <a:gd name="connsiteX23" fmla="*/ 3837 w 10000"/>
                <a:gd name="connsiteY23" fmla="*/ 5453 h 10000"/>
                <a:gd name="connsiteX24" fmla="*/ 2364 w 10000"/>
                <a:gd name="connsiteY24" fmla="*/ 5901 h 10000"/>
                <a:gd name="connsiteX25" fmla="*/ 2825 w 10000"/>
                <a:gd name="connsiteY25" fmla="*/ 6781 h 10000"/>
                <a:gd name="connsiteX0" fmla="*/ 2825 w 10000"/>
                <a:gd name="connsiteY0" fmla="*/ 6837 h 10056"/>
                <a:gd name="connsiteX1" fmla="*/ 1844 w 10000"/>
                <a:gd name="connsiteY1" fmla="*/ 7076 h 10056"/>
                <a:gd name="connsiteX2" fmla="*/ 1638 w 10000"/>
                <a:gd name="connsiteY2" fmla="*/ 8269 h 10056"/>
                <a:gd name="connsiteX3" fmla="*/ 2345 w 10000"/>
                <a:gd name="connsiteY3" fmla="*/ 9304 h 10056"/>
                <a:gd name="connsiteX4" fmla="*/ 4728 w 10000"/>
                <a:gd name="connsiteY4" fmla="*/ 10054 h 10056"/>
                <a:gd name="connsiteX5" fmla="*/ 6947 w 10000"/>
                <a:gd name="connsiteY5" fmla="*/ 9538 h 10056"/>
                <a:gd name="connsiteX6" fmla="*/ 7975 w 10000"/>
                <a:gd name="connsiteY6" fmla="*/ 9042 h 10056"/>
                <a:gd name="connsiteX7" fmla="*/ 9571 w 10000"/>
                <a:gd name="connsiteY7" fmla="*/ 7822 h 10056"/>
                <a:gd name="connsiteX8" fmla="*/ 9999 w 10000"/>
                <a:gd name="connsiteY8" fmla="*/ 6681 h 10056"/>
                <a:gd name="connsiteX9" fmla="*/ 9721 w 10000"/>
                <a:gd name="connsiteY9" fmla="*/ 5183 h 10056"/>
                <a:gd name="connsiteX10" fmla="*/ 9578 w 10000"/>
                <a:gd name="connsiteY10" fmla="*/ 3862 h 10056"/>
                <a:gd name="connsiteX11" fmla="*/ 9896 w 10000"/>
                <a:gd name="connsiteY11" fmla="*/ 3381 h 10056"/>
                <a:gd name="connsiteX12" fmla="*/ 8950 w 10000"/>
                <a:gd name="connsiteY12" fmla="*/ 2701 h 10056"/>
                <a:gd name="connsiteX13" fmla="*/ 8117 w 10000"/>
                <a:gd name="connsiteY13" fmla="*/ 1566 h 10056"/>
                <a:gd name="connsiteX14" fmla="*/ 7310 w 10000"/>
                <a:gd name="connsiteY14" fmla="*/ 1239 h 10056"/>
                <a:gd name="connsiteX15" fmla="*/ 4403 w 10000"/>
                <a:gd name="connsiteY15" fmla="*/ 76 h 10056"/>
                <a:gd name="connsiteX16" fmla="*/ 2169 w 10000"/>
                <a:gd name="connsiteY16" fmla="*/ 285 h 10056"/>
                <a:gd name="connsiteX17" fmla="*/ 267 w 10000"/>
                <a:gd name="connsiteY17" fmla="*/ 1683 h 10056"/>
                <a:gd name="connsiteX18" fmla="*/ 51 w 10000"/>
                <a:gd name="connsiteY18" fmla="*/ 2517 h 10056"/>
                <a:gd name="connsiteX19" fmla="*/ 610 w 10000"/>
                <a:gd name="connsiteY19" fmla="*/ 2966 h 10056"/>
                <a:gd name="connsiteX20" fmla="*/ 1731 w 10000"/>
                <a:gd name="connsiteY20" fmla="*/ 3361 h 10056"/>
                <a:gd name="connsiteX21" fmla="*/ 2535 w 10000"/>
                <a:gd name="connsiteY21" fmla="*/ 3532 h 10056"/>
                <a:gd name="connsiteX22" fmla="*/ 2352 w 10000"/>
                <a:gd name="connsiteY22" fmla="*/ 4843 h 10056"/>
                <a:gd name="connsiteX23" fmla="*/ 3837 w 10000"/>
                <a:gd name="connsiteY23" fmla="*/ 5509 h 10056"/>
                <a:gd name="connsiteX24" fmla="*/ 2364 w 10000"/>
                <a:gd name="connsiteY24" fmla="*/ 5957 h 10056"/>
                <a:gd name="connsiteX25" fmla="*/ 2825 w 10000"/>
                <a:gd name="connsiteY25" fmla="*/ 6837 h 10056"/>
                <a:gd name="connsiteX0" fmla="*/ 2825 w 10000"/>
                <a:gd name="connsiteY0" fmla="*/ 6591 h 9810"/>
                <a:gd name="connsiteX1" fmla="*/ 1844 w 10000"/>
                <a:gd name="connsiteY1" fmla="*/ 6830 h 9810"/>
                <a:gd name="connsiteX2" fmla="*/ 1638 w 10000"/>
                <a:gd name="connsiteY2" fmla="*/ 8023 h 9810"/>
                <a:gd name="connsiteX3" fmla="*/ 2345 w 10000"/>
                <a:gd name="connsiteY3" fmla="*/ 9058 h 9810"/>
                <a:gd name="connsiteX4" fmla="*/ 4728 w 10000"/>
                <a:gd name="connsiteY4" fmla="*/ 9808 h 9810"/>
                <a:gd name="connsiteX5" fmla="*/ 6947 w 10000"/>
                <a:gd name="connsiteY5" fmla="*/ 9292 h 9810"/>
                <a:gd name="connsiteX6" fmla="*/ 7975 w 10000"/>
                <a:gd name="connsiteY6" fmla="*/ 8796 h 9810"/>
                <a:gd name="connsiteX7" fmla="*/ 9571 w 10000"/>
                <a:gd name="connsiteY7" fmla="*/ 7576 h 9810"/>
                <a:gd name="connsiteX8" fmla="*/ 9999 w 10000"/>
                <a:gd name="connsiteY8" fmla="*/ 6435 h 9810"/>
                <a:gd name="connsiteX9" fmla="*/ 9721 w 10000"/>
                <a:gd name="connsiteY9" fmla="*/ 4937 h 9810"/>
                <a:gd name="connsiteX10" fmla="*/ 9578 w 10000"/>
                <a:gd name="connsiteY10" fmla="*/ 3616 h 9810"/>
                <a:gd name="connsiteX11" fmla="*/ 9896 w 10000"/>
                <a:gd name="connsiteY11" fmla="*/ 3135 h 9810"/>
                <a:gd name="connsiteX12" fmla="*/ 8950 w 10000"/>
                <a:gd name="connsiteY12" fmla="*/ 2455 h 9810"/>
                <a:gd name="connsiteX13" fmla="*/ 8117 w 10000"/>
                <a:gd name="connsiteY13" fmla="*/ 1320 h 9810"/>
                <a:gd name="connsiteX14" fmla="*/ 7310 w 10000"/>
                <a:gd name="connsiteY14" fmla="*/ 993 h 9810"/>
                <a:gd name="connsiteX15" fmla="*/ 5072 w 10000"/>
                <a:gd name="connsiteY15" fmla="*/ 447 h 9810"/>
                <a:gd name="connsiteX16" fmla="*/ 2169 w 10000"/>
                <a:gd name="connsiteY16" fmla="*/ 39 h 9810"/>
                <a:gd name="connsiteX17" fmla="*/ 267 w 10000"/>
                <a:gd name="connsiteY17" fmla="*/ 1437 h 9810"/>
                <a:gd name="connsiteX18" fmla="*/ 51 w 10000"/>
                <a:gd name="connsiteY18" fmla="*/ 2271 h 9810"/>
                <a:gd name="connsiteX19" fmla="*/ 610 w 10000"/>
                <a:gd name="connsiteY19" fmla="*/ 2720 h 9810"/>
                <a:gd name="connsiteX20" fmla="*/ 1731 w 10000"/>
                <a:gd name="connsiteY20" fmla="*/ 3115 h 9810"/>
                <a:gd name="connsiteX21" fmla="*/ 2535 w 10000"/>
                <a:gd name="connsiteY21" fmla="*/ 3286 h 9810"/>
                <a:gd name="connsiteX22" fmla="*/ 2352 w 10000"/>
                <a:gd name="connsiteY22" fmla="*/ 4597 h 9810"/>
                <a:gd name="connsiteX23" fmla="*/ 3837 w 10000"/>
                <a:gd name="connsiteY23" fmla="*/ 5263 h 9810"/>
                <a:gd name="connsiteX24" fmla="*/ 2364 w 10000"/>
                <a:gd name="connsiteY24" fmla="*/ 5711 h 9810"/>
                <a:gd name="connsiteX25" fmla="*/ 2825 w 10000"/>
                <a:gd name="connsiteY25" fmla="*/ 6591 h 9810"/>
                <a:gd name="connsiteX0" fmla="*/ 2825 w 10000"/>
                <a:gd name="connsiteY0" fmla="*/ 6718 h 9999"/>
                <a:gd name="connsiteX1" fmla="*/ 1844 w 10000"/>
                <a:gd name="connsiteY1" fmla="*/ 6961 h 9999"/>
                <a:gd name="connsiteX2" fmla="*/ 1638 w 10000"/>
                <a:gd name="connsiteY2" fmla="*/ 8177 h 9999"/>
                <a:gd name="connsiteX3" fmla="*/ 2345 w 10000"/>
                <a:gd name="connsiteY3" fmla="*/ 9232 h 9999"/>
                <a:gd name="connsiteX4" fmla="*/ 4728 w 10000"/>
                <a:gd name="connsiteY4" fmla="*/ 9997 h 9999"/>
                <a:gd name="connsiteX5" fmla="*/ 6947 w 10000"/>
                <a:gd name="connsiteY5" fmla="*/ 9471 h 9999"/>
                <a:gd name="connsiteX6" fmla="*/ 7975 w 10000"/>
                <a:gd name="connsiteY6" fmla="*/ 8965 h 9999"/>
                <a:gd name="connsiteX7" fmla="*/ 9571 w 10000"/>
                <a:gd name="connsiteY7" fmla="*/ 7722 h 9999"/>
                <a:gd name="connsiteX8" fmla="*/ 9999 w 10000"/>
                <a:gd name="connsiteY8" fmla="*/ 6559 h 9999"/>
                <a:gd name="connsiteX9" fmla="*/ 9721 w 10000"/>
                <a:gd name="connsiteY9" fmla="*/ 5032 h 9999"/>
                <a:gd name="connsiteX10" fmla="*/ 9578 w 10000"/>
                <a:gd name="connsiteY10" fmla="*/ 3685 h 9999"/>
                <a:gd name="connsiteX11" fmla="*/ 9896 w 10000"/>
                <a:gd name="connsiteY11" fmla="*/ 3195 h 9999"/>
                <a:gd name="connsiteX12" fmla="*/ 8950 w 10000"/>
                <a:gd name="connsiteY12" fmla="*/ 2502 h 9999"/>
                <a:gd name="connsiteX13" fmla="*/ 8117 w 10000"/>
                <a:gd name="connsiteY13" fmla="*/ 1345 h 9999"/>
                <a:gd name="connsiteX14" fmla="*/ 7310 w 10000"/>
                <a:gd name="connsiteY14" fmla="*/ 1011 h 9999"/>
                <a:gd name="connsiteX15" fmla="*/ 5072 w 10000"/>
                <a:gd name="connsiteY15" fmla="*/ 455 h 9999"/>
                <a:gd name="connsiteX16" fmla="*/ 2169 w 10000"/>
                <a:gd name="connsiteY16" fmla="*/ 39 h 9999"/>
                <a:gd name="connsiteX17" fmla="*/ 267 w 10000"/>
                <a:gd name="connsiteY17" fmla="*/ 1464 h 9999"/>
                <a:gd name="connsiteX18" fmla="*/ 51 w 10000"/>
                <a:gd name="connsiteY18" fmla="*/ 2314 h 9999"/>
                <a:gd name="connsiteX19" fmla="*/ 610 w 10000"/>
                <a:gd name="connsiteY19" fmla="*/ 2772 h 9999"/>
                <a:gd name="connsiteX20" fmla="*/ 1731 w 10000"/>
                <a:gd name="connsiteY20" fmla="*/ 3174 h 9999"/>
                <a:gd name="connsiteX21" fmla="*/ 2535 w 10000"/>
                <a:gd name="connsiteY21" fmla="*/ 3349 h 9999"/>
                <a:gd name="connsiteX22" fmla="*/ 2352 w 10000"/>
                <a:gd name="connsiteY22" fmla="*/ 4685 h 9999"/>
                <a:gd name="connsiteX23" fmla="*/ 3837 w 10000"/>
                <a:gd name="connsiteY23" fmla="*/ 5364 h 9999"/>
                <a:gd name="connsiteX24" fmla="*/ 2364 w 10000"/>
                <a:gd name="connsiteY24" fmla="*/ 5821 h 9999"/>
                <a:gd name="connsiteX25" fmla="*/ 2825 w 10000"/>
                <a:gd name="connsiteY25" fmla="*/ 6718 h 9999"/>
                <a:gd name="connsiteX0" fmla="*/ 2825 w 10000"/>
                <a:gd name="connsiteY0" fmla="*/ 6821 h 10102"/>
                <a:gd name="connsiteX1" fmla="*/ 1844 w 10000"/>
                <a:gd name="connsiteY1" fmla="*/ 7064 h 10102"/>
                <a:gd name="connsiteX2" fmla="*/ 1638 w 10000"/>
                <a:gd name="connsiteY2" fmla="*/ 8280 h 10102"/>
                <a:gd name="connsiteX3" fmla="*/ 2345 w 10000"/>
                <a:gd name="connsiteY3" fmla="*/ 9335 h 10102"/>
                <a:gd name="connsiteX4" fmla="*/ 4728 w 10000"/>
                <a:gd name="connsiteY4" fmla="*/ 10100 h 10102"/>
                <a:gd name="connsiteX5" fmla="*/ 6947 w 10000"/>
                <a:gd name="connsiteY5" fmla="*/ 9574 h 10102"/>
                <a:gd name="connsiteX6" fmla="*/ 7975 w 10000"/>
                <a:gd name="connsiteY6" fmla="*/ 9068 h 10102"/>
                <a:gd name="connsiteX7" fmla="*/ 9571 w 10000"/>
                <a:gd name="connsiteY7" fmla="*/ 7825 h 10102"/>
                <a:gd name="connsiteX8" fmla="*/ 9999 w 10000"/>
                <a:gd name="connsiteY8" fmla="*/ 6662 h 10102"/>
                <a:gd name="connsiteX9" fmla="*/ 9721 w 10000"/>
                <a:gd name="connsiteY9" fmla="*/ 5135 h 10102"/>
                <a:gd name="connsiteX10" fmla="*/ 9578 w 10000"/>
                <a:gd name="connsiteY10" fmla="*/ 3787 h 10102"/>
                <a:gd name="connsiteX11" fmla="*/ 9896 w 10000"/>
                <a:gd name="connsiteY11" fmla="*/ 3297 h 10102"/>
                <a:gd name="connsiteX12" fmla="*/ 8950 w 10000"/>
                <a:gd name="connsiteY12" fmla="*/ 2604 h 10102"/>
                <a:gd name="connsiteX13" fmla="*/ 8117 w 10000"/>
                <a:gd name="connsiteY13" fmla="*/ 1447 h 10102"/>
                <a:gd name="connsiteX14" fmla="*/ 7310 w 10000"/>
                <a:gd name="connsiteY14" fmla="*/ 1113 h 10102"/>
                <a:gd name="connsiteX15" fmla="*/ 5072 w 10000"/>
                <a:gd name="connsiteY15" fmla="*/ 557 h 10102"/>
                <a:gd name="connsiteX16" fmla="*/ 2169 w 10000"/>
                <a:gd name="connsiteY16" fmla="*/ 141 h 10102"/>
                <a:gd name="connsiteX17" fmla="*/ 267 w 10000"/>
                <a:gd name="connsiteY17" fmla="*/ 1566 h 10102"/>
                <a:gd name="connsiteX18" fmla="*/ 51 w 10000"/>
                <a:gd name="connsiteY18" fmla="*/ 2416 h 10102"/>
                <a:gd name="connsiteX19" fmla="*/ 610 w 10000"/>
                <a:gd name="connsiteY19" fmla="*/ 2874 h 10102"/>
                <a:gd name="connsiteX20" fmla="*/ 1731 w 10000"/>
                <a:gd name="connsiteY20" fmla="*/ 3276 h 10102"/>
                <a:gd name="connsiteX21" fmla="*/ 2535 w 10000"/>
                <a:gd name="connsiteY21" fmla="*/ 3451 h 10102"/>
                <a:gd name="connsiteX22" fmla="*/ 2352 w 10000"/>
                <a:gd name="connsiteY22" fmla="*/ 4787 h 10102"/>
                <a:gd name="connsiteX23" fmla="*/ 3837 w 10000"/>
                <a:gd name="connsiteY23" fmla="*/ 5467 h 10102"/>
                <a:gd name="connsiteX24" fmla="*/ 2364 w 10000"/>
                <a:gd name="connsiteY24" fmla="*/ 5924 h 10102"/>
                <a:gd name="connsiteX25" fmla="*/ 2825 w 10000"/>
                <a:gd name="connsiteY25" fmla="*/ 6821 h 10102"/>
                <a:gd name="connsiteX0" fmla="*/ 2825 w 10000"/>
                <a:gd name="connsiteY0" fmla="*/ 6860 h 10141"/>
                <a:gd name="connsiteX1" fmla="*/ 1844 w 10000"/>
                <a:gd name="connsiteY1" fmla="*/ 7103 h 10141"/>
                <a:gd name="connsiteX2" fmla="*/ 1638 w 10000"/>
                <a:gd name="connsiteY2" fmla="*/ 8319 h 10141"/>
                <a:gd name="connsiteX3" fmla="*/ 2345 w 10000"/>
                <a:gd name="connsiteY3" fmla="*/ 9374 h 10141"/>
                <a:gd name="connsiteX4" fmla="*/ 4728 w 10000"/>
                <a:gd name="connsiteY4" fmla="*/ 10139 h 10141"/>
                <a:gd name="connsiteX5" fmla="*/ 6947 w 10000"/>
                <a:gd name="connsiteY5" fmla="*/ 9613 h 10141"/>
                <a:gd name="connsiteX6" fmla="*/ 7975 w 10000"/>
                <a:gd name="connsiteY6" fmla="*/ 9107 h 10141"/>
                <a:gd name="connsiteX7" fmla="*/ 9571 w 10000"/>
                <a:gd name="connsiteY7" fmla="*/ 7864 h 10141"/>
                <a:gd name="connsiteX8" fmla="*/ 9999 w 10000"/>
                <a:gd name="connsiteY8" fmla="*/ 6701 h 10141"/>
                <a:gd name="connsiteX9" fmla="*/ 9721 w 10000"/>
                <a:gd name="connsiteY9" fmla="*/ 5174 h 10141"/>
                <a:gd name="connsiteX10" fmla="*/ 9578 w 10000"/>
                <a:gd name="connsiteY10" fmla="*/ 3826 h 10141"/>
                <a:gd name="connsiteX11" fmla="*/ 9896 w 10000"/>
                <a:gd name="connsiteY11" fmla="*/ 3336 h 10141"/>
                <a:gd name="connsiteX12" fmla="*/ 8950 w 10000"/>
                <a:gd name="connsiteY12" fmla="*/ 2643 h 10141"/>
                <a:gd name="connsiteX13" fmla="*/ 8117 w 10000"/>
                <a:gd name="connsiteY13" fmla="*/ 1486 h 10141"/>
                <a:gd name="connsiteX14" fmla="*/ 7310 w 10000"/>
                <a:gd name="connsiteY14" fmla="*/ 1152 h 10141"/>
                <a:gd name="connsiteX15" fmla="*/ 5072 w 10000"/>
                <a:gd name="connsiteY15" fmla="*/ 596 h 10141"/>
                <a:gd name="connsiteX16" fmla="*/ 2169 w 10000"/>
                <a:gd name="connsiteY16" fmla="*/ 180 h 10141"/>
                <a:gd name="connsiteX17" fmla="*/ 267 w 10000"/>
                <a:gd name="connsiteY17" fmla="*/ 1605 h 10141"/>
                <a:gd name="connsiteX18" fmla="*/ 51 w 10000"/>
                <a:gd name="connsiteY18" fmla="*/ 2455 h 10141"/>
                <a:gd name="connsiteX19" fmla="*/ 610 w 10000"/>
                <a:gd name="connsiteY19" fmla="*/ 2913 h 10141"/>
                <a:gd name="connsiteX20" fmla="*/ 1731 w 10000"/>
                <a:gd name="connsiteY20" fmla="*/ 3315 h 10141"/>
                <a:gd name="connsiteX21" fmla="*/ 2535 w 10000"/>
                <a:gd name="connsiteY21" fmla="*/ 3490 h 10141"/>
                <a:gd name="connsiteX22" fmla="*/ 2352 w 10000"/>
                <a:gd name="connsiteY22" fmla="*/ 4826 h 10141"/>
                <a:gd name="connsiteX23" fmla="*/ 3837 w 10000"/>
                <a:gd name="connsiteY23" fmla="*/ 5506 h 10141"/>
                <a:gd name="connsiteX24" fmla="*/ 2364 w 10000"/>
                <a:gd name="connsiteY24" fmla="*/ 5963 h 10141"/>
                <a:gd name="connsiteX25" fmla="*/ 2825 w 10000"/>
                <a:gd name="connsiteY25" fmla="*/ 6860 h 10141"/>
                <a:gd name="connsiteX0" fmla="*/ 2825 w 10000"/>
                <a:gd name="connsiteY0" fmla="*/ 6835 h 10116"/>
                <a:gd name="connsiteX1" fmla="*/ 1844 w 10000"/>
                <a:gd name="connsiteY1" fmla="*/ 7078 h 10116"/>
                <a:gd name="connsiteX2" fmla="*/ 1638 w 10000"/>
                <a:gd name="connsiteY2" fmla="*/ 8294 h 10116"/>
                <a:gd name="connsiteX3" fmla="*/ 2345 w 10000"/>
                <a:gd name="connsiteY3" fmla="*/ 9349 h 10116"/>
                <a:gd name="connsiteX4" fmla="*/ 4728 w 10000"/>
                <a:gd name="connsiteY4" fmla="*/ 10114 h 10116"/>
                <a:gd name="connsiteX5" fmla="*/ 6947 w 10000"/>
                <a:gd name="connsiteY5" fmla="*/ 9588 h 10116"/>
                <a:gd name="connsiteX6" fmla="*/ 7975 w 10000"/>
                <a:gd name="connsiteY6" fmla="*/ 9082 h 10116"/>
                <a:gd name="connsiteX7" fmla="*/ 9571 w 10000"/>
                <a:gd name="connsiteY7" fmla="*/ 7839 h 10116"/>
                <a:gd name="connsiteX8" fmla="*/ 9999 w 10000"/>
                <a:gd name="connsiteY8" fmla="*/ 6676 h 10116"/>
                <a:gd name="connsiteX9" fmla="*/ 9721 w 10000"/>
                <a:gd name="connsiteY9" fmla="*/ 5149 h 10116"/>
                <a:gd name="connsiteX10" fmla="*/ 9578 w 10000"/>
                <a:gd name="connsiteY10" fmla="*/ 3801 h 10116"/>
                <a:gd name="connsiteX11" fmla="*/ 9896 w 10000"/>
                <a:gd name="connsiteY11" fmla="*/ 3311 h 10116"/>
                <a:gd name="connsiteX12" fmla="*/ 8950 w 10000"/>
                <a:gd name="connsiteY12" fmla="*/ 2618 h 10116"/>
                <a:gd name="connsiteX13" fmla="*/ 8117 w 10000"/>
                <a:gd name="connsiteY13" fmla="*/ 1461 h 10116"/>
                <a:gd name="connsiteX14" fmla="*/ 7310 w 10000"/>
                <a:gd name="connsiteY14" fmla="*/ 1127 h 10116"/>
                <a:gd name="connsiteX15" fmla="*/ 5072 w 10000"/>
                <a:gd name="connsiteY15" fmla="*/ 571 h 10116"/>
                <a:gd name="connsiteX16" fmla="*/ 2169 w 10000"/>
                <a:gd name="connsiteY16" fmla="*/ 155 h 10116"/>
                <a:gd name="connsiteX17" fmla="*/ 267 w 10000"/>
                <a:gd name="connsiteY17" fmla="*/ 1580 h 10116"/>
                <a:gd name="connsiteX18" fmla="*/ 51 w 10000"/>
                <a:gd name="connsiteY18" fmla="*/ 2430 h 10116"/>
                <a:gd name="connsiteX19" fmla="*/ 610 w 10000"/>
                <a:gd name="connsiteY19" fmla="*/ 2888 h 10116"/>
                <a:gd name="connsiteX20" fmla="*/ 1731 w 10000"/>
                <a:gd name="connsiteY20" fmla="*/ 3290 h 10116"/>
                <a:gd name="connsiteX21" fmla="*/ 2535 w 10000"/>
                <a:gd name="connsiteY21" fmla="*/ 3465 h 10116"/>
                <a:gd name="connsiteX22" fmla="*/ 2352 w 10000"/>
                <a:gd name="connsiteY22" fmla="*/ 4801 h 10116"/>
                <a:gd name="connsiteX23" fmla="*/ 3837 w 10000"/>
                <a:gd name="connsiteY23" fmla="*/ 5481 h 10116"/>
                <a:gd name="connsiteX24" fmla="*/ 2364 w 10000"/>
                <a:gd name="connsiteY24" fmla="*/ 5938 h 10116"/>
                <a:gd name="connsiteX25" fmla="*/ 2825 w 10000"/>
                <a:gd name="connsiteY25" fmla="*/ 6835 h 10116"/>
                <a:gd name="connsiteX0" fmla="*/ 2825 w 10000"/>
                <a:gd name="connsiteY0" fmla="*/ 6835 h 10116"/>
                <a:gd name="connsiteX1" fmla="*/ 1844 w 10000"/>
                <a:gd name="connsiteY1" fmla="*/ 7078 h 10116"/>
                <a:gd name="connsiteX2" fmla="*/ 1638 w 10000"/>
                <a:gd name="connsiteY2" fmla="*/ 8294 h 10116"/>
                <a:gd name="connsiteX3" fmla="*/ 2345 w 10000"/>
                <a:gd name="connsiteY3" fmla="*/ 9349 h 10116"/>
                <a:gd name="connsiteX4" fmla="*/ 4728 w 10000"/>
                <a:gd name="connsiteY4" fmla="*/ 10114 h 10116"/>
                <a:gd name="connsiteX5" fmla="*/ 6947 w 10000"/>
                <a:gd name="connsiteY5" fmla="*/ 9588 h 10116"/>
                <a:gd name="connsiteX6" fmla="*/ 7975 w 10000"/>
                <a:gd name="connsiteY6" fmla="*/ 9082 h 10116"/>
                <a:gd name="connsiteX7" fmla="*/ 9571 w 10000"/>
                <a:gd name="connsiteY7" fmla="*/ 7839 h 10116"/>
                <a:gd name="connsiteX8" fmla="*/ 9999 w 10000"/>
                <a:gd name="connsiteY8" fmla="*/ 6676 h 10116"/>
                <a:gd name="connsiteX9" fmla="*/ 9721 w 10000"/>
                <a:gd name="connsiteY9" fmla="*/ 5149 h 10116"/>
                <a:gd name="connsiteX10" fmla="*/ 9578 w 10000"/>
                <a:gd name="connsiteY10" fmla="*/ 3801 h 10116"/>
                <a:gd name="connsiteX11" fmla="*/ 9896 w 10000"/>
                <a:gd name="connsiteY11" fmla="*/ 3311 h 10116"/>
                <a:gd name="connsiteX12" fmla="*/ 8950 w 10000"/>
                <a:gd name="connsiteY12" fmla="*/ 2618 h 10116"/>
                <a:gd name="connsiteX13" fmla="*/ 8117 w 10000"/>
                <a:gd name="connsiteY13" fmla="*/ 1461 h 10116"/>
                <a:gd name="connsiteX14" fmla="*/ 7143 w 10000"/>
                <a:gd name="connsiteY14" fmla="*/ 1034 h 10116"/>
                <a:gd name="connsiteX15" fmla="*/ 5072 w 10000"/>
                <a:gd name="connsiteY15" fmla="*/ 571 h 10116"/>
                <a:gd name="connsiteX16" fmla="*/ 2169 w 10000"/>
                <a:gd name="connsiteY16" fmla="*/ 155 h 10116"/>
                <a:gd name="connsiteX17" fmla="*/ 267 w 10000"/>
                <a:gd name="connsiteY17" fmla="*/ 1580 h 10116"/>
                <a:gd name="connsiteX18" fmla="*/ 51 w 10000"/>
                <a:gd name="connsiteY18" fmla="*/ 2430 h 10116"/>
                <a:gd name="connsiteX19" fmla="*/ 610 w 10000"/>
                <a:gd name="connsiteY19" fmla="*/ 2888 h 10116"/>
                <a:gd name="connsiteX20" fmla="*/ 1731 w 10000"/>
                <a:gd name="connsiteY20" fmla="*/ 3290 h 10116"/>
                <a:gd name="connsiteX21" fmla="*/ 2535 w 10000"/>
                <a:gd name="connsiteY21" fmla="*/ 3465 h 10116"/>
                <a:gd name="connsiteX22" fmla="*/ 2352 w 10000"/>
                <a:gd name="connsiteY22" fmla="*/ 4801 h 10116"/>
                <a:gd name="connsiteX23" fmla="*/ 3837 w 10000"/>
                <a:gd name="connsiteY23" fmla="*/ 5481 h 10116"/>
                <a:gd name="connsiteX24" fmla="*/ 2364 w 10000"/>
                <a:gd name="connsiteY24" fmla="*/ 5938 h 10116"/>
                <a:gd name="connsiteX25" fmla="*/ 2825 w 10000"/>
                <a:gd name="connsiteY25" fmla="*/ 6835 h 10116"/>
                <a:gd name="connsiteX0" fmla="*/ 2825 w 10000"/>
                <a:gd name="connsiteY0" fmla="*/ 6835 h 10116"/>
                <a:gd name="connsiteX1" fmla="*/ 1844 w 10000"/>
                <a:gd name="connsiteY1" fmla="*/ 7078 h 10116"/>
                <a:gd name="connsiteX2" fmla="*/ 1638 w 10000"/>
                <a:gd name="connsiteY2" fmla="*/ 8294 h 10116"/>
                <a:gd name="connsiteX3" fmla="*/ 2345 w 10000"/>
                <a:gd name="connsiteY3" fmla="*/ 9349 h 10116"/>
                <a:gd name="connsiteX4" fmla="*/ 4728 w 10000"/>
                <a:gd name="connsiteY4" fmla="*/ 10114 h 10116"/>
                <a:gd name="connsiteX5" fmla="*/ 6947 w 10000"/>
                <a:gd name="connsiteY5" fmla="*/ 9588 h 10116"/>
                <a:gd name="connsiteX6" fmla="*/ 7975 w 10000"/>
                <a:gd name="connsiteY6" fmla="*/ 9082 h 10116"/>
                <a:gd name="connsiteX7" fmla="*/ 9571 w 10000"/>
                <a:gd name="connsiteY7" fmla="*/ 7839 h 10116"/>
                <a:gd name="connsiteX8" fmla="*/ 9999 w 10000"/>
                <a:gd name="connsiteY8" fmla="*/ 6676 h 10116"/>
                <a:gd name="connsiteX9" fmla="*/ 9721 w 10000"/>
                <a:gd name="connsiteY9" fmla="*/ 5149 h 10116"/>
                <a:gd name="connsiteX10" fmla="*/ 9578 w 10000"/>
                <a:gd name="connsiteY10" fmla="*/ 3801 h 10116"/>
                <a:gd name="connsiteX11" fmla="*/ 9896 w 10000"/>
                <a:gd name="connsiteY11" fmla="*/ 3311 h 10116"/>
                <a:gd name="connsiteX12" fmla="*/ 8950 w 10000"/>
                <a:gd name="connsiteY12" fmla="*/ 2618 h 10116"/>
                <a:gd name="connsiteX13" fmla="*/ 8117 w 10000"/>
                <a:gd name="connsiteY13" fmla="*/ 1461 h 10116"/>
                <a:gd name="connsiteX14" fmla="*/ 7143 w 10000"/>
                <a:gd name="connsiteY14" fmla="*/ 1034 h 10116"/>
                <a:gd name="connsiteX15" fmla="*/ 5072 w 10000"/>
                <a:gd name="connsiteY15" fmla="*/ 571 h 10116"/>
                <a:gd name="connsiteX16" fmla="*/ 2169 w 10000"/>
                <a:gd name="connsiteY16" fmla="*/ 155 h 10116"/>
                <a:gd name="connsiteX17" fmla="*/ 267 w 10000"/>
                <a:gd name="connsiteY17" fmla="*/ 1580 h 10116"/>
                <a:gd name="connsiteX18" fmla="*/ 51 w 10000"/>
                <a:gd name="connsiteY18" fmla="*/ 2430 h 10116"/>
                <a:gd name="connsiteX19" fmla="*/ 610 w 10000"/>
                <a:gd name="connsiteY19" fmla="*/ 2888 h 10116"/>
                <a:gd name="connsiteX20" fmla="*/ 1731 w 10000"/>
                <a:gd name="connsiteY20" fmla="*/ 3290 h 10116"/>
                <a:gd name="connsiteX21" fmla="*/ 2535 w 10000"/>
                <a:gd name="connsiteY21" fmla="*/ 3465 h 10116"/>
                <a:gd name="connsiteX22" fmla="*/ 2352 w 10000"/>
                <a:gd name="connsiteY22" fmla="*/ 4801 h 10116"/>
                <a:gd name="connsiteX23" fmla="*/ 3837 w 10000"/>
                <a:gd name="connsiteY23" fmla="*/ 5481 h 10116"/>
                <a:gd name="connsiteX24" fmla="*/ 2364 w 10000"/>
                <a:gd name="connsiteY24" fmla="*/ 5938 h 10116"/>
                <a:gd name="connsiteX25" fmla="*/ 2825 w 10000"/>
                <a:gd name="connsiteY25" fmla="*/ 6835 h 10116"/>
                <a:gd name="connsiteX0" fmla="*/ 2825 w 10000"/>
                <a:gd name="connsiteY0" fmla="*/ 6835 h 10116"/>
                <a:gd name="connsiteX1" fmla="*/ 1844 w 10000"/>
                <a:gd name="connsiteY1" fmla="*/ 7078 h 10116"/>
                <a:gd name="connsiteX2" fmla="*/ 1638 w 10000"/>
                <a:gd name="connsiteY2" fmla="*/ 8294 h 10116"/>
                <a:gd name="connsiteX3" fmla="*/ 2345 w 10000"/>
                <a:gd name="connsiteY3" fmla="*/ 9349 h 10116"/>
                <a:gd name="connsiteX4" fmla="*/ 4728 w 10000"/>
                <a:gd name="connsiteY4" fmla="*/ 10114 h 10116"/>
                <a:gd name="connsiteX5" fmla="*/ 6947 w 10000"/>
                <a:gd name="connsiteY5" fmla="*/ 9588 h 10116"/>
                <a:gd name="connsiteX6" fmla="*/ 7975 w 10000"/>
                <a:gd name="connsiteY6" fmla="*/ 9082 h 10116"/>
                <a:gd name="connsiteX7" fmla="*/ 9571 w 10000"/>
                <a:gd name="connsiteY7" fmla="*/ 7839 h 10116"/>
                <a:gd name="connsiteX8" fmla="*/ 9999 w 10000"/>
                <a:gd name="connsiteY8" fmla="*/ 6676 h 10116"/>
                <a:gd name="connsiteX9" fmla="*/ 9721 w 10000"/>
                <a:gd name="connsiteY9" fmla="*/ 5149 h 10116"/>
                <a:gd name="connsiteX10" fmla="*/ 9578 w 10000"/>
                <a:gd name="connsiteY10" fmla="*/ 3801 h 10116"/>
                <a:gd name="connsiteX11" fmla="*/ 9896 w 10000"/>
                <a:gd name="connsiteY11" fmla="*/ 3311 h 10116"/>
                <a:gd name="connsiteX12" fmla="*/ 8950 w 10000"/>
                <a:gd name="connsiteY12" fmla="*/ 2618 h 10116"/>
                <a:gd name="connsiteX13" fmla="*/ 8117 w 10000"/>
                <a:gd name="connsiteY13" fmla="*/ 1461 h 10116"/>
                <a:gd name="connsiteX14" fmla="*/ 7143 w 10000"/>
                <a:gd name="connsiteY14" fmla="*/ 1034 h 10116"/>
                <a:gd name="connsiteX15" fmla="*/ 5072 w 10000"/>
                <a:gd name="connsiteY15" fmla="*/ 571 h 10116"/>
                <a:gd name="connsiteX16" fmla="*/ 2169 w 10000"/>
                <a:gd name="connsiteY16" fmla="*/ 155 h 10116"/>
                <a:gd name="connsiteX17" fmla="*/ 267 w 10000"/>
                <a:gd name="connsiteY17" fmla="*/ 1580 h 10116"/>
                <a:gd name="connsiteX18" fmla="*/ 51 w 10000"/>
                <a:gd name="connsiteY18" fmla="*/ 2430 h 10116"/>
                <a:gd name="connsiteX19" fmla="*/ 610 w 10000"/>
                <a:gd name="connsiteY19" fmla="*/ 2888 h 10116"/>
                <a:gd name="connsiteX20" fmla="*/ 1731 w 10000"/>
                <a:gd name="connsiteY20" fmla="*/ 3290 h 10116"/>
                <a:gd name="connsiteX21" fmla="*/ 2535 w 10000"/>
                <a:gd name="connsiteY21" fmla="*/ 3465 h 10116"/>
                <a:gd name="connsiteX22" fmla="*/ 2352 w 10000"/>
                <a:gd name="connsiteY22" fmla="*/ 4801 h 10116"/>
                <a:gd name="connsiteX23" fmla="*/ 3837 w 10000"/>
                <a:gd name="connsiteY23" fmla="*/ 5481 h 10116"/>
                <a:gd name="connsiteX24" fmla="*/ 2364 w 10000"/>
                <a:gd name="connsiteY24" fmla="*/ 5938 h 10116"/>
                <a:gd name="connsiteX25" fmla="*/ 2825 w 10000"/>
                <a:gd name="connsiteY25" fmla="*/ 6835 h 10116"/>
                <a:gd name="connsiteX0" fmla="*/ 2825 w 10000"/>
                <a:gd name="connsiteY0" fmla="*/ 6835 h 10116"/>
                <a:gd name="connsiteX1" fmla="*/ 1844 w 10000"/>
                <a:gd name="connsiteY1" fmla="*/ 7078 h 10116"/>
                <a:gd name="connsiteX2" fmla="*/ 1638 w 10000"/>
                <a:gd name="connsiteY2" fmla="*/ 8294 h 10116"/>
                <a:gd name="connsiteX3" fmla="*/ 2345 w 10000"/>
                <a:gd name="connsiteY3" fmla="*/ 9349 h 10116"/>
                <a:gd name="connsiteX4" fmla="*/ 4728 w 10000"/>
                <a:gd name="connsiteY4" fmla="*/ 10114 h 10116"/>
                <a:gd name="connsiteX5" fmla="*/ 6947 w 10000"/>
                <a:gd name="connsiteY5" fmla="*/ 9588 h 10116"/>
                <a:gd name="connsiteX6" fmla="*/ 7975 w 10000"/>
                <a:gd name="connsiteY6" fmla="*/ 9082 h 10116"/>
                <a:gd name="connsiteX7" fmla="*/ 9571 w 10000"/>
                <a:gd name="connsiteY7" fmla="*/ 7839 h 10116"/>
                <a:gd name="connsiteX8" fmla="*/ 9999 w 10000"/>
                <a:gd name="connsiteY8" fmla="*/ 6676 h 10116"/>
                <a:gd name="connsiteX9" fmla="*/ 9721 w 10000"/>
                <a:gd name="connsiteY9" fmla="*/ 5149 h 10116"/>
                <a:gd name="connsiteX10" fmla="*/ 9578 w 10000"/>
                <a:gd name="connsiteY10" fmla="*/ 3801 h 10116"/>
                <a:gd name="connsiteX11" fmla="*/ 9896 w 10000"/>
                <a:gd name="connsiteY11" fmla="*/ 3311 h 10116"/>
                <a:gd name="connsiteX12" fmla="*/ 8950 w 10000"/>
                <a:gd name="connsiteY12" fmla="*/ 2618 h 10116"/>
                <a:gd name="connsiteX13" fmla="*/ 8117 w 10000"/>
                <a:gd name="connsiteY13" fmla="*/ 1461 h 10116"/>
                <a:gd name="connsiteX14" fmla="*/ 7143 w 10000"/>
                <a:gd name="connsiteY14" fmla="*/ 1034 h 10116"/>
                <a:gd name="connsiteX15" fmla="*/ 5072 w 10000"/>
                <a:gd name="connsiteY15" fmla="*/ 571 h 10116"/>
                <a:gd name="connsiteX16" fmla="*/ 2169 w 10000"/>
                <a:gd name="connsiteY16" fmla="*/ 155 h 10116"/>
                <a:gd name="connsiteX17" fmla="*/ 267 w 10000"/>
                <a:gd name="connsiteY17" fmla="*/ 1580 h 10116"/>
                <a:gd name="connsiteX18" fmla="*/ 51 w 10000"/>
                <a:gd name="connsiteY18" fmla="*/ 2430 h 10116"/>
                <a:gd name="connsiteX19" fmla="*/ 610 w 10000"/>
                <a:gd name="connsiteY19" fmla="*/ 2888 h 10116"/>
                <a:gd name="connsiteX20" fmla="*/ 1731 w 10000"/>
                <a:gd name="connsiteY20" fmla="*/ 3290 h 10116"/>
                <a:gd name="connsiteX21" fmla="*/ 2535 w 10000"/>
                <a:gd name="connsiteY21" fmla="*/ 3465 h 10116"/>
                <a:gd name="connsiteX22" fmla="*/ 2352 w 10000"/>
                <a:gd name="connsiteY22" fmla="*/ 4801 h 10116"/>
                <a:gd name="connsiteX23" fmla="*/ 3837 w 10000"/>
                <a:gd name="connsiteY23" fmla="*/ 5481 h 10116"/>
                <a:gd name="connsiteX24" fmla="*/ 2364 w 10000"/>
                <a:gd name="connsiteY24" fmla="*/ 5938 h 10116"/>
                <a:gd name="connsiteX25" fmla="*/ 2825 w 10000"/>
                <a:gd name="connsiteY25" fmla="*/ 6835 h 10116"/>
                <a:gd name="connsiteX0" fmla="*/ 2825 w 10000"/>
                <a:gd name="connsiteY0" fmla="*/ 6835 h 10116"/>
                <a:gd name="connsiteX1" fmla="*/ 1844 w 10000"/>
                <a:gd name="connsiteY1" fmla="*/ 7078 h 10116"/>
                <a:gd name="connsiteX2" fmla="*/ 1638 w 10000"/>
                <a:gd name="connsiteY2" fmla="*/ 8294 h 10116"/>
                <a:gd name="connsiteX3" fmla="*/ 2345 w 10000"/>
                <a:gd name="connsiteY3" fmla="*/ 9349 h 10116"/>
                <a:gd name="connsiteX4" fmla="*/ 4728 w 10000"/>
                <a:gd name="connsiteY4" fmla="*/ 10114 h 10116"/>
                <a:gd name="connsiteX5" fmla="*/ 6947 w 10000"/>
                <a:gd name="connsiteY5" fmla="*/ 9588 h 10116"/>
                <a:gd name="connsiteX6" fmla="*/ 7975 w 10000"/>
                <a:gd name="connsiteY6" fmla="*/ 9082 h 10116"/>
                <a:gd name="connsiteX7" fmla="*/ 9571 w 10000"/>
                <a:gd name="connsiteY7" fmla="*/ 7839 h 10116"/>
                <a:gd name="connsiteX8" fmla="*/ 9999 w 10000"/>
                <a:gd name="connsiteY8" fmla="*/ 6676 h 10116"/>
                <a:gd name="connsiteX9" fmla="*/ 9721 w 10000"/>
                <a:gd name="connsiteY9" fmla="*/ 5149 h 10116"/>
                <a:gd name="connsiteX10" fmla="*/ 9578 w 10000"/>
                <a:gd name="connsiteY10" fmla="*/ 3801 h 10116"/>
                <a:gd name="connsiteX11" fmla="*/ 9896 w 10000"/>
                <a:gd name="connsiteY11" fmla="*/ 3311 h 10116"/>
                <a:gd name="connsiteX12" fmla="*/ 8950 w 10000"/>
                <a:gd name="connsiteY12" fmla="*/ 2618 h 10116"/>
                <a:gd name="connsiteX13" fmla="*/ 8117 w 10000"/>
                <a:gd name="connsiteY13" fmla="*/ 1461 h 10116"/>
                <a:gd name="connsiteX14" fmla="*/ 7143 w 10000"/>
                <a:gd name="connsiteY14" fmla="*/ 1034 h 10116"/>
                <a:gd name="connsiteX15" fmla="*/ 5072 w 10000"/>
                <a:gd name="connsiteY15" fmla="*/ 571 h 10116"/>
                <a:gd name="connsiteX16" fmla="*/ 2169 w 10000"/>
                <a:gd name="connsiteY16" fmla="*/ 155 h 10116"/>
                <a:gd name="connsiteX17" fmla="*/ 267 w 10000"/>
                <a:gd name="connsiteY17" fmla="*/ 1580 h 10116"/>
                <a:gd name="connsiteX18" fmla="*/ 51 w 10000"/>
                <a:gd name="connsiteY18" fmla="*/ 2430 h 10116"/>
                <a:gd name="connsiteX19" fmla="*/ 610 w 10000"/>
                <a:gd name="connsiteY19" fmla="*/ 2888 h 10116"/>
                <a:gd name="connsiteX20" fmla="*/ 1731 w 10000"/>
                <a:gd name="connsiteY20" fmla="*/ 3290 h 10116"/>
                <a:gd name="connsiteX21" fmla="*/ 2535 w 10000"/>
                <a:gd name="connsiteY21" fmla="*/ 3465 h 10116"/>
                <a:gd name="connsiteX22" fmla="*/ 2352 w 10000"/>
                <a:gd name="connsiteY22" fmla="*/ 4801 h 10116"/>
                <a:gd name="connsiteX23" fmla="*/ 3837 w 10000"/>
                <a:gd name="connsiteY23" fmla="*/ 5481 h 10116"/>
                <a:gd name="connsiteX24" fmla="*/ 2364 w 10000"/>
                <a:gd name="connsiteY24" fmla="*/ 5938 h 10116"/>
                <a:gd name="connsiteX25" fmla="*/ 2825 w 10000"/>
                <a:gd name="connsiteY25" fmla="*/ 6835 h 10116"/>
                <a:gd name="connsiteX0" fmla="*/ 2825 w 10000"/>
                <a:gd name="connsiteY0" fmla="*/ 6835 h 10116"/>
                <a:gd name="connsiteX1" fmla="*/ 1844 w 10000"/>
                <a:gd name="connsiteY1" fmla="*/ 7078 h 10116"/>
                <a:gd name="connsiteX2" fmla="*/ 1638 w 10000"/>
                <a:gd name="connsiteY2" fmla="*/ 8294 h 10116"/>
                <a:gd name="connsiteX3" fmla="*/ 2345 w 10000"/>
                <a:gd name="connsiteY3" fmla="*/ 9349 h 10116"/>
                <a:gd name="connsiteX4" fmla="*/ 4728 w 10000"/>
                <a:gd name="connsiteY4" fmla="*/ 10114 h 10116"/>
                <a:gd name="connsiteX5" fmla="*/ 6947 w 10000"/>
                <a:gd name="connsiteY5" fmla="*/ 9588 h 10116"/>
                <a:gd name="connsiteX6" fmla="*/ 7975 w 10000"/>
                <a:gd name="connsiteY6" fmla="*/ 9082 h 10116"/>
                <a:gd name="connsiteX7" fmla="*/ 9571 w 10000"/>
                <a:gd name="connsiteY7" fmla="*/ 7839 h 10116"/>
                <a:gd name="connsiteX8" fmla="*/ 9999 w 10000"/>
                <a:gd name="connsiteY8" fmla="*/ 6676 h 10116"/>
                <a:gd name="connsiteX9" fmla="*/ 9721 w 10000"/>
                <a:gd name="connsiteY9" fmla="*/ 5149 h 10116"/>
                <a:gd name="connsiteX10" fmla="*/ 9578 w 10000"/>
                <a:gd name="connsiteY10" fmla="*/ 3801 h 10116"/>
                <a:gd name="connsiteX11" fmla="*/ 9896 w 10000"/>
                <a:gd name="connsiteY11" fmla="*/ 3311 h 10116"/>
                <a:gd name="connsiteX12" fmla="*/ 8950 w 10000"/>
                <a:gd name="connsiteY12" fmla="*/ 2618 h 10116"/>
                <a:gd name="connsiteX13" fmla="*/ 8117 w 10000"/>
                <a:gd name="connsiteY13" fmla="*/ 1461 h 10116"/>
                <a:gd name="connsiteX14" fmla="*/ 7143 w 10000"/>
                <a:gd name="connsiteY14" fmla="*/ 1034 h 10116"/>
                <a:gd name="connsiteX15" fmla="*/ 5072 w 10000"/>
                <a:gd name="connsiteY15" fmla="*/ 571 h 10116"/>
                <a:gd name="connsiteX16" fmla="*/ 2169 w 10000"/>
                <a:gd name="connsiteY16" fmla="*/ 155 h 10116"/>
                <a:gd name="connsiteX17" fmla="*/ 267 w 10000"/>
                <a:gd name="connsiteY17" fmla="*/ 1580 h 10116"/>
                <a:gd name="connsiteX18" fmla="*/ 51 w 10000"/>
                <a:gd name="connsiteY18" fmla="*/ 2430 h 10116"/>
                <a:gd name="connsiteX19" fmla="*/ 610 w 10000"/>
                <a:gd name="connsiteY19" fmla="*/ 2888 h 10116"/>
                <a:gd name="connsiteX20" fmla="*/ 1731 w 10000"/>
                <a:gd name="connsiteY20" fmla="*/ 3290 h 10116"/>
                <a:gd name="connsiteX21" fmla="*/ 2535 w 10000"/>
                <a:gd name="connsiteY21" fmla="*/ 3465 h 10116"/>
                <a:gd name="connsiteX22" fmla="*/ 2352 w 10000"/>
                <a:gd name="connsiteY22" fmla="*/ 4801 h 10116"/>
                <a:gd name="connsiteX23" fmla="*/ 3837 w 10000"/>
                <a:gd name="connsiteY23" fmla="*/ 5481 h 10116"/>
                <a:gd name="connsiteX24" fmla="*/ 2364 w 10000"/>
                <a:gd name="connsiteY24" fmla="*/ 5938 h 10116"/>
                <a:gd name="connsiteX25" fmla="*/ 2825 w 10000"/>
                <a:gd name="connsiteY25" fmla="*/ 6835 h 10116"/>
                <a:gd name="connsiteX0" fmla="*/ 2825 w 10000"/>
                <a:gd name="connsiteY0" fmla="*/ 6835 h 10116"/>
                <a:gd name="connsiteX1" fmla="*/ 1844 w 10000"/>
                <a:gd name="connsiteY1" fmla="*/ 7078 h 10116"/>
                <a:gd name="connsiteX2" fmla="*/ 1638 w 10000"/>
                <a:gd name="connsiteY2" fmla="*/ 8294 h 10116"/>
                <a:gd name="connsiteX3" fmla="*/ 2345 w 10000"/>
                <a:gd name="connsiteY3" fmla="*/ 9349 h 10116"/>
                <a:gd name="connsiteX4" fmla="*/ 4728 w 10000"/>
                <a:gd name="connsiteY4" fmla="*/ 10114 h 10116"/>
                <a:gd name="connsiteX5" fmla="*/ 6947 w 10000"/>
                <a:gd name="connsiteY5" fmla="*/ 9588 h 10116"/>
                <a:gd name="connsiteX6" fmla="*/ 7975 w 10000"/>
                <a:gd name="connsiteY6" fmla="*/ 9082 h 10116"/>
                <a:gd name="connsiteX7" fmla="*/ 9571 w 10000"/>
                <a:gd name="connsiteY7" fmla="*/ 7839 h 10116"/>
                <a:gd name="connsiteX8" fmla="*/ 9999 w 10000"/>
                <a:gd name="connsiteY8" fmla="*/ 6676 h 10116"/>
                <a:gd name="connsiteX9" fmla="*/ 9721 w 10000"/>
                <a:gd name="connsiteY9" fmla="*/ 5149 h 10116"/>
                <a:gd name="connsiteX10" fmla="*/ 9578 w 10000"/>
                <a:gd name="connsiteY10" fmla="*/ 3801 h 10116"/>
                <a:gd name="connsiteX11" fmla="*/ 9896 w 10000"/>
                <a:gd name="connsiteY11" fmla="*/ 3311 h 10116"/>
                <a:gd name="connsiteX12" fmla="*/ 8950 w 10000"/>
                <a:gd name="connsiteY12" fmla="*/ 2618 h 10116"/>
                <a:gd name="connsiteX13" fmla="*/ 8117 w 10000"/>
                <a:gd name="connsiteY13" fmla="*/ 1461 h 10116"/>
                <a:gd name="connsiteX14" fmla="*/ 7143 w 10000"/>
                <a:gd name="connsiteY14" fmla="*/ 1034 h 10116"/>
                <a:gd name="connsiteX15" fmla="*/ 5072 w 10000"/>
                <a:gd name="connsiteY15" fmla="*/ 571 h 10116"/>
                <a:gd name="connsiteX16" fmla="*/ 2169 w 10000"/>
                <a:gd name="connsiteY16" fmla="*/ 155 h 10116"/>
                <a:gd name="connsiteX17" fmla="*/ 267 w 10000"/>
                <a:gd name="connsiteY17" fmla="*/ 1580 h 10116"/>
                <a:gd name="connsiteX18" fmla="*/ 51 w 10000"/>
                <a:gd name="connsiteY18" fmla="*/ 2430 h 10116"/>
                <a:gd name="connsiteX19" fmla="*/ 610 w 10000"/>
                <a:gd name="connsiteY19" fmla="*/ 2888 h 10116"/>
                <a:gd name="connsiteX20" fmla="*/ 1731 w 10000"/>
                <a:gd name="connsiteY20" fmla="*/ 3290 h 10116"/>
                <a:gd name="connsiteX21" fmla="*/ 2535 w 10000"/>
                <a:gd name="connsiteY21" fmla="*/ 3465 h 10116"/>
                <a:gd name="connsiteX22" fmla="*/ 2352 w 10000"/>
                <a:gd name="connsiteY22" fmla="*/ 4801 h 10116"/>
                <a:gd name="connsiteX23" fmla="*/ 3837 w 10000"/>
                <a:gd name="connsiteY23" fmla="*/ 5481 h 10116"/>
                <a:gd name="connsiteX24" fmla="*/ 2364 w 10000"/>
                <a:gd name="connsiteY24" fmla="*/ 5938 h 10116"/>
                <a:gd name="connsiteX25" fmla="*/ 2825 w 10000"/>
                <a:gd name="connsiteY25" fmla="*/ 6835 h 10116"/>
                <a:gd name="connsiteX0" fmla="*/ 2825 w 10000"/>
                <a:gd name="connsiteY0" fmla="*/ 6835 h 10116"/>
                <a:gd name="connsiteX1" fmla="*/ 1844 w 10000"/>
                <a:gd name="connsiteY1" fmla="*/ 7078 h 10116"/>
                <a:gd name="connsiteX2" fmla="*/ 1638 w 10000"/>
                <a:gd name="connsiteY2" fmla="*/ 8294 h 10116"/>
                <a:gd name="connsiteX3" fmla="*/ 2345 w 10000"/>
                <a:gd name="connsiteY3" fmla="*/ 9349 h 10116"/>
                <a:gd name="connsiteX4" fmla="*/ 4728 w 10000"/>
                <a:gd name="connsiteY4" fmla="*/ 10114 h 10116"/>
                <a:gd name="connsiteX5" fmla="*/ 6947 w 10000"/>
                <a:gd name="connsiteY5" fmla="*/ 9588 h 10116"/>
                <a:gd name="connsiteX6" fmla="*/ 7975 w 10000"/>
                <a:gd name="connsiteY6" fmla="*/ 9082 h 10116"/>
                <a:gd name="connsiteX7" fmla="*/ 9571 w 10000"/>
                <a:gd name="connsiteY7" fmla="*/ 7839 h 10116"/>
                <a:gd name="connsiteX8" fmla="*/ 9999 w 10000"/>
                <a:gd name="connsiteY8" fmla="*/ 6676 h 10116"/>
                <a:gd name="connsiteX9" fmla="*/ 9721 w 10000"/>
                <a:gd name="connsiteY9" fmla="*/ 5149 h 10116"/>
                <a:gd name="connsiteX10" fmla="*/ 9578 w 10000"/>
                <a:gd name="connsiteY10" fmla="*/ 3801 h 10116"/>
                <a:gd name="connsiteX11" fmla="*/ 9896 w 10000"/>
                <a:gd name="connsiteY11" fmla="*/ 3311 h 10116"/>
                <a:gd name="connsiteX12" fmla="*/ 9050 w 10000"/>
                <a:gd name="connsiteY12" fmla="*/ 2618 h 10116"/>
                <a:gd name="connsiteX13" fmla="*/ 8117 w 10000"/>
                <a:gd name="connsiteY13" fmla="*/ 1461 h 10116"/>
                <a:gd name="connsiteX14" fmla="*/ 7143 w 10000"/>
                <a:gd name="connsiteY14" fmla="*/ 1034 h 10116"/>
                <a:gd name="connsiteX15" fmla="*/ 5072 w 10000"/>
                <a:gd name="connsiteY15" fmla="*/ 571 h 10116"/>
                <a:gd name="connsiteX16" fmla="*/ 2169 w 10000"/>
                <a:gd name="connsiteY16" fmla="*/ 155 h 10116"/>
                <a:gd name="connsiteX17" fmla="*/ 267 w 10000"/>
                <a:gd name="connsiteY17" fmla="*/ 1580 h 10116"/>
                <a:gd name="connsiteX18" fmla="*/ 51 w 10000"/>
                <a:gd name="connsiteY18" fmla="*/ 2430 h 10116"/>
                <a:gd name="connsiteX19" fmla="*/ 610 w 10000"/>
                <a:gd name="connsiteY19" fmla="*/ 2888 h 10116"/>
                <a:gd name="connsiteX20" fmla="*/ 1731 w 10000"/>
                <a:gd name="connsiteY20" fmla="*/ 3290 h 10116"/>
                <a:gd name="connsiteX21" fmla="*/ 2535 w 10000"/>
                <a:gd name="connsiteY21" fmla="*/ 3465 h 10116"/>
                <a:gd name="connsiteX22" fmla="*/ 2352 w 10000"/>
                <a:gd name="connsiteY22" fmla="*/ 4801 h 10116"/>
                <a:gd name="connsiteX23" fmla="*/ 3837 w 10000"/>
                <a:gd name="connsiteY23" fmla="*/ 5481 h 10116"/>
                <a:gd name="connsiteX24" fmla="*/ 2364 w 10000"/>
                <a:gd name="connsiteY24" fmla="*/ 5938 h 10116"/>
                <a:gd name="connsiteX25" fmla="*/ 2825 w 10000"/>
                <a:gd name="connsiteY25" fmla="*/ 6835 h 10116"/>
                <a:gd name="connsiteX0" fmla="*/ 2825 w 10000"/>
                <a:gd name="connsiteY0" fmla="*/ 6835 h 10116"/>
                <a:gd name="connsiteX1" fmla="*/ 1844 w 10000"/>
                <a:gd name="connsiteY1" fmla="*/ 7078 h 10116"/>
                <a:gd name="connsiteX2" fmla="*/ 1638 w 10000"/>
                <a:gd name="connsiteY2" fmla="*/ 8294 h 10116"/>
                <a:gd name="connsiteX3" fmla="*/ 2345 w 10000"/>
                <a:gd name="connsiteY3" fmla="*/ 9349 h 10116"/>
                <a:gd name="connsiteX4" fmla="*/ 4728 w 10000"/>
                <a:gd name="connsiteY4" fmla="*/ 10114 h 10116"/>
                <a:gd name="connsiteX5" fmla="*/ 6947 w 10000"/>
                <a:gd name="connsiteY5" fmla="*/ 9588 h 10116"/>
                <a:gd name="connsiteX6" fmla="*/ 7975 w 10000"/>
                <a:gd name="connsiteY6" fmla="*/ 9082 h 10116"/>
                <a:gd name="connsiteX7" fmla="*/ 9571 w 10000"/>
                <a:gd name="connsiteY7" fmla="*/ 7839 h 10116"/>
                <a:gd name="connsiteX8" fmla="*/ 9999 w 10000"/>
                <a:gd name="connsiteY8" fmla="*/ 6676 h 10116"/>
                <a:gd name="connsiteX9" fmla="*/ 9721 w 10000"/>
                <a:gd name="connsiteY9" fmla="*/ 5149 h 10116"/>
                <a:gd name="connsiteX10" fmla="*/ 9578 w 10000"/>
                <a:gd name="connsiteY10" fmla="*/ 3801 h 10116"/>
                <a:gd name="connsiteX11" fmla="*/ 9896 w 10000"/>
                <a:gd name="connsiteY11" fmla="*/ 3311 h 10116"/>
                <a:gd name="connsiteX12" fmla="*/ 9050 w 10000"/>
                <a:gd name="connsiteY12" fmla="*/ 2618 h 10116"/>
                <a:gd name="connsiteX13" fmla="*/ 8117 w 10000"/>
                <a:gd name="connsiteY13" fmla="*/ 1461 h 10116"/>
                <a:gd name="connsiteX14" fmla="*/ 7143 w 10000"/>
                <a:gd name="connsiteY14" fmla="*/ 1034 h 10116"/>
                <a:gd name="connsiteX15" fmla="*/ 5072 w 10000"/>
                <a:gd name="connsiteY15" fmla="*/ 571 h 10116"/>
                <a:gd name="connsiteX16" fmla="*/ 2169 w 10000"/>
                <a:gd name="connsiteY16" fmla="*/ 155 h 10116"/>
                <a:gd name="connsiteX17" fmla="*/ 267 w 10000"/>
                <a:gd name="connsiteY17" fmla="*/ 1580 h 10116"/>
                <a:gd name="connsiteX18" fmla="*/ 51 w 10000"/>
                <a:gd name="connsiteY18" fmla="*/ 2430 h 10116"/>
                <a:gd name="connsiteX19" fmla="*/ 610 w 10000"/>
                <a:gd name="connsiteY19" fmla="*/ 2888 h 10116"/>
                <a:gd name="connsiteX20" fmla="*/ 1731 w 10000"/>
                <a:gd name="connsiteY20" fmla="*/ 3290 h 10116"/>
                <a:gd name="connsiteX21" fmla="*/ 2535 w 10000"/>
                <a:gd name="connsiteY21" fmla="*/ 3465 h 10116"/>
                <a:gd name="connsiteX22" fmla="*/ 2352 w 10000"/>
                <a:gd name="connsiteY22" fmla="*/ 4801 h 10116"/>
                <a:gd name="connsiteX23" fmla="*/ 3837 w 10000"/>
                <a:gd name="connsiteY23" fmla="*/ 5481 h 10116"/>
                <a:gd name="connsiteX24" fmla="*/ 2364 w 10000"/>
                <a:gd name="connsiteY24" fmla="*/ 5938 h 10116"/>
                <a:gd name="connsiteX25" fmla="*/ 2825 w 10000"/>
                <a:gd name="connsiteY25" fmla="*/ 6835 h 10116"/>
                <a:gd name="connsiteX0" fmla="*/ 2825 w 10000"/>
                <a:gd name="connsiteY0" fmla="*/ 6835 h 10116"/>
                <a:gd name="connsiteX1" fmla="*/ 1844 w 10000"/>
                <a:gd name="connsiteY1" fmla="*/ 7078 h 10116"/>
                <a:gd name="connsiteX2" fmla="*/ 1638 w 10000"/>
                <a:gd name="connsiteY2" fmla="*/ 8294 h 10116"/>
                <a:gd name="connsiteX3" fmla="*/ 2345 w 10000"/>
                <a:gd name="connsiteY3" fmla="*/ 9349 h 10116"/>
                <a:gd name="connsiteX4" fmla="*/ 4728 w 10000"/>
                <a:gd name="connsiteY4" fmla="*/ 10114 h 10116"/>
                <a:gd name="connsiteX5" fmla="*/ 6947 w 10000"/>
                <a:gd name="connsiteY5" fmla="*/ 9588 h 10116"/>
                <a:gd name="connsiteX6" fmla="*/ 7975 w 10000"/>
                <a:gd name="connsiteY6" fmla="*/ 9082 h 10116"/>
                <a:gd name="connsiteX7" fmla="*/ 9571 w 10000"/>
                <a:gd name="connsiteY7" fmla="*/ 7839 h 10116"/>
                <a:gd name="connsiteX8" fmla="*/ 9999 w 10000"/>
                <a:gd name="connsiteY8" fmla="*/ 6676 h 10116"/>
                <a:gd name="connsiteX9" fmla="*/ 9721 w 10000"/>
                <a:gd name="connsiteY9" fmla="*/ 5149 h 10116"/>
                <a:gd name="connsiteX10" fmla="*/ 9578 w 10000"/>
                <a:gd name="connsiteY10" fmla="*/ 3801 h 10116"/>
                <a:gd name="connsiteX11" fmla="*/ 9896 w 10000"/>
                <a:gd name="connsiteY11" fmla="*/ 3311 h 10116"/>
                <a:gd name="connsiteX12" fmla="*/ 9050 w 10000"/>
                <a:gd name="connsiteY12" fmla="*/ 2618 h 10116"/>
                <a:gd name="connsiteX13" fmla="*/ 8117 w 10000"/>
                <a:gd name="connsiteY13" fmla="*/ 1461 h 10116"/>
                <a:gd name="connsiteX14" fmla="*/ 7143 w 10000"/>
                <a:gd name="connsiteY14" fmla="*/ 1034 h 10116"/>
                <a:gd name="connsiteX15" fmla="*/ 5072 w 10000"/>
                <a:gd name="connsiteY15" fmla="*/ 571 h 10116"/>
                <a:gd name="connsiteX16" fmla="*/ 2169 w 10000"/>
                <a:gd name="connsiteY16" fmla="*/ 155 h 10116"/>
                <a:gd name="connsiteX17" fmla="*/ 267 w 10000"/>
                <a:gd name="connsiteY17" fmla="*/ 1580 h 10116"/>
                <a:gd name="connsiteX18" fmla="*/ 51 w 10000"/>
                <a:gd name="connsiteY18" fmla="*/ 2430 h 10116"/>
                <a:gd name="connsiteX19" fmla="*/ 610 w 10000"/>
                <a:gd name="connsiteY19" fmla="*/ 2888 h 10116"/>
                <a:gd name="connsiteX20" fmla="*/ 1731 w 10000"/>
                <a:gd name="connsiteY20" fmla="*/ 3290 h 10116"/>
                <a:gd name="connsiteX21" fmla="*/ 2535 w 10000"/>
                <a:gd name="connsiteY21" fmla="*/ 3465 h 10116"/>
                <a:gd name="connsiteX22" fmla="*/ 2352 w 10000"/>
                <a:gd name="connsiteY22" fmla="*/ 4801 h 10116"/>
                <a:gd name="connsiteX23" fmla="*/ 3837 w 10000"/>
                <a:gd name="connsiteY23" fmla="*/ 5481 h 10116"/>
                <a:gd name="connsiteX24" fmla="*/ 2364 w 10000"/>
                <a:gd name="connsiteY24" fmla="*/ 5938 h 10116"/>
                <a:gd name="connsiteX25" fmla="*/ 2825 w 10000"/>
                <a:gd name="connsiteY25" fmla="*/ 6835 h 10116"/>
                <a:gd name="connsiteX0" fmla="*/ 2825 w 10000"/>
                <a:gd name="connsiteY0" fmla="*/ 6835 h 10116"/>
                <a:gd name="connsiteX1" fmla="*/ 1844 w 10000"/>
                <a:gd name="connsiteY1" fmla="*/ 7078 h 10116"/>
                <a:gd name="connsiteX2" fmla="*/ 1638 w 10000"/>
                <a:gd name="connsiteY2" fmla="*/ 8294 h 10116"/>
                <a:gd name="connsiteX3" fmla="*/ 2345 w 10000"/>
                <a:gd name="connsiteY3" fmla="*/ 9349 h 10116"/>
                <a:gd name="connsiteX4" fmla="*/ 4728 w 10000"/>
                <a:gd name="connsiteY4" fmla="*/ 10114 h 10116"/>
                <a:gd name="connsiteX5" fmla="*/ 6947 w 10000"/>
                <a:gd name="connsiteY5" fmla="*/ 9588 h 10116"/>
                <a:gd name="connsiteX6" fmla="*/ 7975 w 10000"/>
                <a:gd name="connsiteY6" fmla="*/ 9082 h 10116"/>
                <a:gd name="connsiteX7" fmla="*/ 9571 w 10000"/>
                <a:gd name="connsiteY7" fmla="*/ 7839 h 10116"/>
                <a:gd name="connsiteX8" fmla="*/ 9999 w 10000"/>
                <a:gd name="connsiteY8" fmla="*/ 6676 h 10116"/>
                <a:gd name="connsiteX9" fmla="*/ 9721 w 10000"/>
                <a:gd name="connsiteY9" fmla="*/ 5149 h 10116"/>
                <a:gd name="connsiteX10" fmla="*/ 9578 w 10000"/>
                <a:gd name="connsiteY10" fmla="*/ 3801 h 10116"/>
                <a:gd name="connsiteX11" fmla="*/ 9896 w 10000"/>
                <a:gd name="connsiteY11" fmla="*/ 3311 h 10116"/>
                <a:gd name="connsiteX12" fmla="*/ 9050 w 10000"/>
                <a:gd name="connsiteY12" fmla="*/ 2618 h 10116"/>
                <a:gd name="connsiteX13" fmla="*/ 8117 w 10000"/>
                <a:gd name="connsiteY13" fmla="*/ 1461 h 10116"/>
                <a:gd name="connsiteX14" fmla="*/ 7143 w 10000"/>
                <a:gd name="connsiteY14" fmla="*/ 1034 h 10116"/>
                <a:gd name="connsiteX15" fmla="*/ 5072 w 10000"/>
                <a:gd name="connsiteY15" fmla="*/ 571 h 10116"/>
                <a:gd name="connsiteX16" fmla="*/ 2169 w 10000"/>
                <a:gd name="connsiteY16" fmla="*/ 155 h 10116"/>
                <a:gd name="connsiteX17" fmla="*/ 267 w 10000"/>
                <a:gd name="connsiteY17" fmla="*/ 1580 h 10116"/>
                <a:gd name="connsiteX18" fmla="*/ 51 w 10000"/>
                <a:gd name="connsiteY18" fmla="*/ 2430 h 10116"/>
                <a:gd name="connsiteX19" fmla="*/ 610 w 10000"/>
                <a:gd name="connsiteY19" fmla="*/ 2888 h 10116"/>
                <a:gd name="connsiteX20" fmla="*/ 1731 w 10000"/>
                <a:gd name="connsiteY20" fmla="*/ 3290 h 10116"/>
                <a:gd name="connsiteX21" fmla="*/ 2535 w 10000"/>
                <a:gd name="connsiteY21" fmla="*/ 3465 h 10116"/>
                <a:gd name="connsiteX22" fmla="*/ 2352 w 10000"/>
                <a:gd name="connsiteY22" fmla="*/ 4801 h 10116"/>
                <a:gd name="connsiteX23" fmla="*/ 3837 w 10000"/>
                <a:gd name="connsiteY23" fmla="*/ 5481 h 10116"/>
                <a:gd name="connsiteX24" fmla="*/ 2364 w 10000"/>
                <a:gd name="connsiteY24" fmla="*/ 5938 h 10116"/>
                <a:gd name="connsiteX25" fmla="*/ 2825 w 10000"/>
                <a:gd name="connsiteY25" fmla="*/ 6835 h 10116"/>
                <a:gd name="connsiteX0" fmla="*/ 2825 w 10128"/>
                <a:gd name="connsiteY0" fmla="*/ 6835 h 10116"/>
                <a:gd name="connsiteX1" fmla="*/ 1844 w 10128"/>
                <a:gd name="connsiteY1" fmla="*/ 7078 h 10116"/>
                <a:gd name="connsiteX2" fmla="*/ 1638 w 10128"/>
                <a:gd name="connsiteY2" fmla="*/ 8294 h 10116"/>
                <a:gd name="connsiteX3" fmla="*/ 2345 w 10128"/>
                <a:gd name="connsiteY3" fmla="*/ 9349 h 10116"/>
                <a:gd name="connsiteX4" fmla="*/ 4728 w 10128"/>
                <a:gd name="connsiteY4" fmla="*/ 10114 h 10116"/>
                <a:gd name="connsiteX5" fmla="*/ 6947 w 10128"/>
                <a:gd name="connsiteY5" fmla="*/ 9588 h 10116"/>
                <a:gd name="connsiteX6" fmla="*/ 7975 w 10128"/>
                <a:gd name="connsiteY6" fmla="*/ 9082 h 10116"/>
                <a:gd name="connsiteX7" fmla="*/ 9571 w 10128"/>
                <a:gd name="connsiteY7" fmla="*/ 7839 h 10116"/>
                <a:gd name="connsiteX8" fmla="*/ 9999 w 10128"/>
                <a:gd name="connsiteY8" fmla="*/ 6676 h 10116"/>
                <a:gd name="connsiteX9" fmla="*/ 9721 w 10128"/>
                <a:gd name="connsiteY9" fmla="*/ 5149 h 10116"/>
                <a:gd name="connsiteX10" fmla="*/ 9578 w 10128"/>
                <a:gd name="connsiteY10" fmla="*/ 3801 h 10116"/>
                <a:gd name="connsiteX11" fmla="*/ 9896 w 10128"/>
                <a:gd name="connsiteY11" fmla="*/ 3311 h 10116"/>
                <a:gd name="connsiteX12" fmla="*/ 9050 w 10128"/>
                <a:gd name="connsiteY12" fmla="*/ 2618 h 10116"/>
                <a:gd name="connsiteX13" fmla="*/ 8117 w 10128"/>
                <a:gd name="connsiteY13" fmla="*/ 1461 h 10116"/>
                <a:gd name="connsiteX14" fmla="*/ 7143 w 10128"/>
                <a:gd name="connsiteY14" fmla="*/ 1034 h 10116"/>
                <a:gd name="connsiteX15" fmla="*/ 5072 w 10128"/>
                <a:gd name="connsiteY15" fmla="*/ 571 h 10116"/>
                <a:gd name="connsiteX16" fmla="*/ 2169 w 10128"/>
                <a:gd name="connsiteY16" fmla="*/ 155 h 10116"/>
                <a:gd name="connsiteX17" fmla="*/ 267 w 10128"/>
                <a:gd name="connsiteY17" fmla="*/ 1580 h 10116"/>
                <a:gd name="connsiteX18" fmla="*/ 51 w 10128"/>
                <a:gd name="connsiteY18" fmla="*/ 2430 h 10116"/>
                <a:gd name="connsiteX19" fmla="*/ 610 w 10128"/>
                <a:gd name="connsiteY19" fmla="*/ 2888 h 10116"/>
                <a:gd name="connsiteX20" fmla="*/ 1731 w 10128"/>
                <a:gd name="connsiteY20" fmla="*/ 3290 h 10116"/>
                <a:gd name="connsiteX21" fmla="*/ 2535 w 10128"/>
                <a:gd name="connsiteY21" fmla="*/ 3465 h 10116"/>
                <a:gd name="connsiteX22" fmla="*/ 2352 w 10128"/>
                <a:gd name="connsiteY22" fmla="*/ 4801 h 10116"/>
                <a:gd name="connsiteX23" fmla="*/ 3837 w 10128"/>
                <a:gd name="connsiteY23" fmla="*/ 5481 h 10116"/>
                <a:gd name="connsiteX24" fmla="*/ 2364 w 10128"/>
                <a:gd name="connsiteY24" fmla="*/ 5938 h 10116"/>
                <a:gd name="connsiteX25" fmla="*/ 2825 w 10128"/>
                <a:gd name="connsiteY25" fmla="*/ 6835 h 10116"/>
                <a:gd name="connsiteX0" fmla="*/ 2825 w 10140"/>
                <a:gd name="connsiteY0" fmla="*/ 6835 h 10116"/>
                <a:gd name="connsiteX1" fmla="*/ 1844 w 10140"/>
                <a:gd name="connsiteY1" fmla="*/ 7078 h 10116"/>
                <a:gd name="connsiteX2" fmla="*/ 1638 w 10140"/>
                <a:gd name="connsiteY2" fmla="*/ 8294 h 10116"/>
                <a:gd name="connsiteX3" fmla="*/ 2345 w 10140"/>
                <a:gd name="connsiteY3" fmla="*/ 9349 h 10116"/>
                <a:gd name="connsiteX4" fmla="*/ 4728 w 10140"/>
                <a:gd name="connsiteY4" fmla="*/ 10114 h 10116"/>
                <a:gd name="connsiteX5" fmla="*/ 6947 w 10140"/>
                <a:gd name="connsiteY5" fmla="*/ 9588 h 10116"/>
                <a:gd name="connsiteX6" fmla="*/ 7975 w 10140"/>
                <a:gd name="connsiteY6" fmla="*/ 9082 h 10116"/>
                <a:gd name="connsiteX7" fmla="*/ 9571 w 10140"/>
                <a:gd name="connsiteY7" fmla="*/ 7839 h 10116"/>
                <a:gd name="connsiteX8" fmla="*/ 9999 w 10140"/>
                <a:gd name="connsiteY8" fmla="*/ 6676 h 10116"/>
                <a:gd name="connsiteX9" fmla="*/ 9721 w 10140"/>
                <a:gd name="connsiteY9" fmla="*/ 5149 h 10116"/>
                <a:gd name="connsiteX10" fmla="*/ 9578 w 10140"/>
                <a:gd name="connsiteY10" fmla="*/ 3801 h 10116"/>
                <a:gd name="connsiteX11" fmla="*/ 9896 w 10140"/>
                <a:gd name="connsiteY11" fmla="*/ 3311 h 10116"/>
                <a:gd name="connsiteX12" fmla="*/ 9050 w 10140"/>
                <a:gd name="connsiteY12" fmla="*/ 2618 h 10116"/>
                <a:gd name="connsiteX13" fmla="*/ 8117 w 10140"/>
                <a:gd name="connsiteY13" fmla="*/ 1461 h 10116"/>
                <a:gd name="connsiteX14" fmla="*/ 7143 w 10140"/>
                <a:gd name="connsiteY14" fmla="*/ 1034 h 10116"/>
                <a:gd name="connsiteX15" fmla="*/ 5072 w 10140"/>
                <a:gd name="connsiteY15" fmla="*/ 571 h 10116"/>
                <a:gd name="connsiteX16" fmla="*/ 2169 w 10140"/>
                <a:gd name="connsiteY16" fmla="*/ 155 h 10116"/>
                <a:gd name="connsiteX17" fmla="*/ 267 w 10140"/>
                <a:gd name="connsiteY17" fmla="*/ 1580 h 10116"/>
                <a:gd name="connsiteX18" fmla="*/ 51 w 10140"/>
                <a:gd name="connsiteY18" fmla="*/ 2430 h 10116"/>
                <a:gd name="connsiteX19" fmla="*/ 610 w 10140"/>
                <a:gd name="connsiteY19" fmla="*/ 2888 h 10116"/>
                <a:gd name="connsiteX20" fmla="*/ 1731 w 10140"/>
                <a:gd name="connsiteY20" fmla="*/ 3290 h 10116"/>
                <a:gd name="connsiteX21" fmla="*/ 2535 w 10140"/>
                <a:gd name="connsiteY21" fmla="*/ 3465 h 10116"/>
                <a:gd name="connsiteX22" fmla="*/ 2352 w 10140"/>
                <a:gd name="connsiteY22" fmla="*/ 4801 h 10116"/>
                <a:gd name="connsiteX23" fmla="*/ 3837 w 10140"/>
                <a:gd name="connsiteY23" fmla="*/ 5481 h 10116"/>
                <a:gd name="connsiteX24" fmla="*/ 2364 w 10140"/>
                <a:gd name="connsiteY24" fmla="*/ 5938 h 10116"/>
                <a:gd name="connsiteX25" fmla="*/ 2825 w 10140"/>
                <a:gd name="connsiteY25" fmla="*/ 6835 h 10116"/>
                <a:gd name="connsiteX0" fmla="*/ 2825 w 10140"/>
                <a:gd name="connsiteY0" fmla="*/ 6835 h 10116"/>
                <a:gd name="connsiteX1" fmla="*/ 1844 w 10140"/>
                <a:gd name="connsiteY1" fmla="*/ 7078 h 10116"/>
                <a:gd name="connsiteX2" fmla="*/ 1638 w 10140"/>
                <a:gd name="connsiteY2" fmla="*/ 8294 h 10116"/>
                <a:gd name="connsiteX3" fmla="*/ 2345 w 10140"/>
                <a:gd name="connsiteY3" fmla="*/ 9349 h 10116"/>
                <a:gd name="connsiteX4" fmla="*/ 4728 w 10140"/>
                <a:gd name="connsiteY4" fmla="*/ 10114 h 10116"/>
                <a:gd name="connsiteX5" fmla="*/ 6947 w 10140"/>
                <a:gd name="connsiteY5" fmla="*/ 9588 h 10116"/>
                <a:gd name="connsiteX6" fmla="*/ 7975 w 10140"/>
                <a:gd name="connsiteY6" fmla="*/ 9082 h 10116"/>
                <a:gd name="connsiteX7" fmla="*/ 9571 w 10140"/>
                <a:gd name="connsiteY7" fmla="*/ 7839 h 10116"/>
                <a:gd name="connsiteX8" fmla="*/ 9999 w 10140"/>
                <a:gd name="connsiteY8" fmla="*/ 6676 h 10116"/>
                <a:gd name="connsiteX9" fmla="*/ 9721 w 10140"/>
                <a:gd name="connsiteY9" fmla="*/ 5149 h 10116"/>
                <a:gd name="connsiteX10" fmla="*/ 9578 w 10140"/>
                <a:gd name="connsiteY10" fmla="*/ 3801 h 10116"/>
                <a:gd name="connsiteX11" fmla="*/ 9896 w 10140"/>
                <a:gd name="connsiteY11" fmla="*/ 3311 h 10116"/>
                <a:gd name="connsiteX12" fmla="*/ 9050 w 10140"/>
                <a:gd name="connsiteY12" fmla="*/ 2618 h 10116"/>
                <a:gd name="connsiteX13" fmla="*/ 8117 w 10140"/>
                <a:gd name="connsiteY13" fmla="*/ 1461 h 10116"/>
                <a:gd name="connsiteX14" fmla="*/ 7143 w 10140"/>
                <a:gd name="connsiteY14" fmla="*/ 1034 h 10116"/>
                <a:gd name="connsiteX15" fmla="*/ 5072 w 10140"/>
                <a:gd name="connsiteY15" fmla="*/ 571 h 10116"/>
                <a:gd name="connsiteX16" fmla="*/ 2169 w 10140"/>
                <a:gd name="connsiteY16" fmla="*/ 155 h 10116"/>
                <a:gd name="connsiteX17" fmla="*/ 267 w 10140"/>
                <a:gd name="connsiteY17" fmla="*/ 1580 h 10116"/>
                <a:gd name="connsiteX18" fmla="*/ 51 w 10140"/>
                <a:gd name="connsiteY18" fmla="*/ 2430 h 10116"/>
                <a:gd name="connsiteX19" fmla="*/ 610 w 10140"/>
                <a:gd name="connsiteY19" fmla="*/ 2888 h 10116"/>
                <a:gd name="connsiteX20" fmla="*/ 1731 w 10140"/>
                <a:gd name="connsiteY20" fmla="*/ 3290 h 10116"/>
                <a:gd name="connsiteX21" fmla="*/ 2535 w 10140"/>
                <a:gd name="connsiteY21" fmla="*/ 3465 h 10116"/>
                <a:gd name="connsiteX22" fmla="*/ 2352 w 10140"/>
                <a:gd name="connsiteY22" fmla="*/ 4801 h 10116"/>
                <a:gd name="connsiteX23" fmla="*/ 3837 w 10140"/>
                <a:gd name="connsiteY23" fmla="*/ 5481 h 10116"/>
                <a:gd name="connsiteX24" fmla="*/ 2364 w 10140"/>
                <a:gd name="connsiteY24" fmla="*/ 5938 h 10116"/>
                <a:gd name="connsiteX25" fmla="*/ 2825 w 10140"/>
                <a:gd name="connsiteY25" fmla="*/ 6835 h 10116"/>
                <a:gd name="connsiteX0" fmla="*/ 2825 w 10157"/>
                <a:gd name="connsiteY0" fmla="*/ 6835 h 10116"/>
                <a:gd name="connsiteX1" fmla="*/ 1844 w 10157"/>
                <a:gd name="connsiteY1" fmla="*/ 7078 h 10116"/>
                <a:gd name="connsiteX2" fmla="*/ 1638 w 10157"/>
                <a:gd name="connsiteY2" fmla="*/ 8294 h 10116"/>
                <a:gd name="connsiteX3" fmla="*/ 2345 w 10157"/>
                <a:gd name="connsiteY3" fmla="*/ 9349 h 10116"/>
                <a:gd name="connsiteX4" fmla="*/ 4728 w 10157"/>
                <a:gd name="connsiteY4" fmla="*/ 10114 h 10116"/>
                <a:gd name="connsiteX5" fmla="*/ 6947 w 10157"/>
                <a:gd name="connsiteY5" fmla="*/ 9588 h 10116"/>
                <a:gd name="connsiteX6" fmla="*/ 7975 w 10157"/>
                <a:gd name="connsiteY6" fmla="*/ 9082 h 10116"/>
                <a:gd name="connsiteX7" fmla="*/ 9571 w 10157"/>
                <a:gd name="connsiteY7" fmla="*/ 7839 h 10116"/>
                <a:gd name="connsiteX8" fmla="*/ 9999 w 10157"/>
                <a:gd name="connsiteY8" fmla="*/ 6676 h 10116"/>
                <a:gd name="connsiteX9" fmla="*/ 9821 w 10157"/>
                <a:gd name="connsiteY9" fmla="*/ 5196 h 10116"/>
                <a:gd name="connsiteX10" fmla="*/ 9578 w 10157"/>
                <a:gd name="connsiteY10" fmla="*/ 3801 h 10116"/>
                <a:gd name="connsiteX11" fmla="*/ 9896 w 10157"/>
                <a:gd name="connsiteY11" fmla="*/ 3311 h 10116"/>
                <a:gd name="connsiteX12" fmla="*/ 9050 w 10157"/>
                <a:gd name="connsiteY12" fmla="*/ 2618 h 10116"/>
                <a:gd name="connsiteX13" fmla="*/ 8117 w 10157"/>
                <a:gd name="connsiteY13" fmla="*/ 1461 h 10116"/>
                <a:gd name="connsiteX14" fmla="*/ 7143 w 10157"/>
                <a:gd name="connsiteY14" fmla="*/ 1034 h 10116"/>
                <a:gd name="connsiteX15" fmla="*/ 5072 w 10157"/>
                <a:gd name="connsiteY15" fmla="*/ 571 h 10116"/>
                <a:gd name="connsiteX16" fmla="*/ 2169 w 10157"/>
                <a:gd name="connsiteY16" fmla="*/ 155 h 10116"/>
                <a:gd name="connsiteX17" fmla="*/ 267 w 10157"/>
                <a:gd name="connsiteY17" fmla="*/ 1580 h 10116"/>
                <a:gd name="connsiteX18" fmla="*/ 51 w 10157"/>
                <a:gd name="connsiteY18" fmla="*/ 2430 h 10116"/>
                <a:gd name="connsiteX19" fmla="*/ 610 w 10157"/>
                <a:gd name="connsiteY19" fmla="*/ 2888 h 10116"/>
                <a:gd name="connsiteX20" fmla="*/ 1731 w 10157"/>
                <a:gd name="connsiteY20" fmla="*/ 3290 h 10116"/>
                <a:gd name="connsiteX21" fmla="*/ 2535 w 10157"/>
                <a:gd name="connsiteY21" fmla="*/ 3465 h 10116"/>
                <a:gd name="connsiteX22" fmla="*/ 2352 w 10157"/>
                <a:gd name="connsiteY22" fmla="*/ 4801 h 10116"/>
                <a:gd name="connsiteX23" fmla="*/ 3837 w 10157"/>
                <a:gd name="connsiteY23" fmla="*/ 5481 h 10116"/>
                <a:gd name="connsiteX24" fmla="*/ 2364 w 10157"/>
                <a:gd name="connsiteY24" fmla="*/ 5938 h 10116"/>
                <a:gd name="connsiteX25" fmla="*/ 2825 w 10157"/>
                <a:gd name="connsiteY25" fmla="*/ 6835 h 10116"/>
                <a:gd name="connsiteX0" fmla="*/ 2825 w 10157"/>
                <a:gd name="connsiteY0" fmla="*/ 6835 h 10116"/>
                <a:gd name="connsiteX1" fmla="*/ 1844 w 10157"/>
                <a:gd name="connsiteY1" fmla="*/ 7078 h 10116"/>
                <a:gd name="connsiteX2" fmla="*/ 1638 w 10157"/>
                <a:gd name="connsiteY2" fmla="*/ 8294 h 10116"/>
                <a:gd name="connsiteX3" fmla="*/ 2345 w 10157"/>
                <a:gd name="connsiteY3" fmla="*/ 9349 h 10116"/>
                <a:gd name="connsiteX4" fmla="*/ 4728 w 10157"/>
                <a:gd name="connsiteY4" fmla="*/ 10114 h 10116"/>
                <a:gd name="connsiteX5" fmla="*/ 6947 w 10157"/>
                <a:gd name="connsiteY5" fmla="*/ 9588 h 10116"/>
                <a:gd name="connsiteX6" fmla="*/ 7975 w 10157"/>
                <a:gd name="connsiteY6" fmla="*/ 9082 h 10116"/>
                <a:gd name="connsiteX7" fmla="*/ 9571 w 10157"/>
                <a:gd name="connsiteY7" fmla="*/ 7839 h 10116"/>
                <a:gd name="connsiteX8" fmla="*/ 9999 w 10157"/>
                <a:gd name="connsiteY8" fmla="*/ 6676 h 10116"/>
                <a:gd name="connsiteX9" fmla="*/ 9821 w 10157"/>
                <a:gd name="connsiteY9" fmla="*/ 5196 h 10116"/>
                <a:gd name="connsiteX10" fmla="*/ 9578 w 10157"/>
                <a:gd name="connsiteY10" fmla="*/ 3801 h 10116"/>
                <a:gd name="connsiteX11" fmla="*/ 9896 w 10157"/>
                <a:gd name="connsiteY11" fmla="*/ 3311 h 10116"/>
                <a:gd name="connsiteX12" fmla="*/ 9050 w 10157"/>
                <a:gd name="connsiteY12" fmla="*/ 2618 h 10116"/>
                <a:gd name="connsiteX13" fmla="*/ 8117 w 10157"/>
                <a:gd name="connsiteY13" fmla="*/ 1461 h 10116"/>
                <a:gd name="connsiteX14" fmla="*/ 7143 w 10157"/>
                <a:gd name="connsiteY14" fmla="*/ 1034 h 10116"/>
                <a:gd name="connsiteX15" fmla="*/ 5072 w 10157"/>
                <a:gd name="connsiteY15" fmla="*/ 571 h 10116"/>
                <a:gd name="connsiteX16" fmla="*/ 2169 w 10157"/>
                <a:gd name="connsiteY16" fmla="*/ 155 h 10116"/>
                <a:gd name="connsiteX17" fmla="*/ 267 w 10157"/>
                <a:gd name="connsiteY17" fmla="*/ 1580 h 10116"/>
                <a:gd name="connsiteX18" fmla="*/ 51 w 10157"/>
                <a:gd name="connsiteY18" fmla="*/ 2430 h 10116"/>
                <a:gd name="connsiteX19" fmla="*/ 610 w 10157"/>
                <a:gd name="connsiteY19" fmla="*/ 2888 h 10116"/>
                <a:gd name="connsiteX20" fmla="*/ 1731 w 10157"/>
                <a:gd name="connsiteY20" fmla="*/ 3290 h 10116"/>
                <a:gd name="connsiteX21" fmla="*/ 2535 w 10157"/>
                <a:gd name="connsiteY21" fmla="*/ 3465 h 10116"/>
                <a:gd name="connsiteX22" fmla="*/ 2352 w 10157"/>
                <a:gd name="connsiteY22" fmla="*/ 4801 h 10116"/>
                <a:gd name="connsiteX23" fmla="*/ 3837 w 10157"/>
                <a:gd name="connsiteY23" fmla="*/ 5481 h 10116"/>
                <a:gd name="connsiteX24" fmla="*/ 2364 w 10157"/>
                <a:gd name="connsiteY24" fmla="*/ 5938 h 10116"/>
                <a:gd name="connsiteX25" fmla="*/ 2825 w 10157"/>
                <a:gd name="connsiteY25" fmla="*/ 6835 h 10116"/>
                <a:gd name="connsiteX0" fmla="*/ 2825 w 10157"/>
                <a:gd name="connsiteY0" fmla="*/ 6835 h 10116"/>
                <a:gd name="connsiteX1" fmla="*/ 1844 w 10157"/>
                <a:gd name="connsiteY1" fmla="*/ 7078 h 10116"/>
                <a:gd name="connsiteX2" fmla="*/ 1638 w 10157"/>
                <a:gd name="connsiteY2" fmla="*/ 8294 h 10116"/>
                <a:gd name="connsiteX3" fmla="*/ 2345 w 10157"/>
                <a:gd name="connsiteY3" fmla="*/ 9349 h 10116"/>
                <a:gd name="connsiteX4" fmla="*/ 4728 w 10157"/>
                <a:gd name="connsiteY4" fmla="*/ 10114 h 10116"/>
                <a:gd name="connsiteX5" fmla="*/ 6947 w 10157"/>
                <a:gd name="connsiteY5" fmla="*/ 9588 h 10116"/>
                <a:gd name="connsiteX6" fmla="*/ 7975 w 10157"/>
                <a:gd name="connsiteY6" fmla="*/ 9082 h 10116"/>
                <a:gd name="connsiteX7" fmla="*/ 9304 w 10157"/>
                <a:gd name="connsiteY7" fmla="*/ 7443 h 10116"/>
                <a:gd name="connsiteX8" fmla="*/ 9999 w 10157"/>
                <a:gd name="connsiteY8" fmla="*/ 6676 h 10116"/>
                <a:gd name="connsiteX9" fmla="*/ 9821 w 10157"/>
                <a:gd name="connsiteY9" fmla="*/ 5196 h 10116"/>
                <a:gd name="connsiteX10" fmla="*/ 9578 w 10157"/>
                <a:gd name="connsiteY10" fmla="*/ 3801 h 10116"/>
                <a:gd name="connsiteX11" fmla="*/ 9896 w 10157"/>
                <a:gd name="connsiteY11" fmla="*/ 3311 h 10116"/>
                <a:gd name="connsiteX12" fmla="*/ 9050 w 10157"/>
                <a:gd name="connsiteY12" fmla="*/ 2618 h 10116"/>
                <a:gd name="connsiteX13" fmla="*/ 8117 w 10157"/>
                <a:gd name="connsiteY13" fmla="*/ 1461 h 10116"/>
                <a:gd name="connsiteX14" fmla="*/ 7143 w 10157"/>
                <a:gd name="connsiteY14" fmla="*/ 1034 h 10116"/>
                <a:gd name="connsiteX15" fmla="*/ 5072 w 10157"/>
                <a:gd name="connsiteY15" fmla="*/ 571 h 10116"/>
                <a:gd name="connsiteX16" fmla="*/ 2169 w 10157"/>
                <a:gd name="connsiteY16" fmla="*/ 155 h 10116"/>
                <a:gd name="connsiteX17" fmla="*/ 267 w 10157"/>
                <a:gd name="connsiteY17" fmla="*/ 1580 h 10116"/>
                <a:gd name="connsiteX18" fmla="*/ 51 w 10157"/>
                <a:gd name="connsiteY18" fmla="*/ 2430 h 10116"/>
                <a:gd name="connsiteX19" fmla="*/ 610 w 10157"/>
                <a:gd name="connsiteY19" fmla="*/ 2888 h 10116"/>
                <a:gd name="connsiteX20" fmla="*/ 1731 w 10157"/>
                <a:gd name="connsiteY20" fmla="*/ 3290 h 10116"/>
                <a:gd name="connsiteX21" fmla="*/ 2535 w 10157"/>
                <a:gd name="connsiteY21" fmla="*/ 3465 h 10116"/>
                <a:gd name="connsiteX22" fmla="*/ 2352 w 10157"/>
                <a:gd name="connsiteY22" fmla="*/ 4801 h 10116"/>
                <a:gd name="connsiteX23" fmla="*/ 3837 w 10157"/>
                <a:gd name="connsiteY23" fmla="*/ 5481 h 10116"/>
                <a:gd name="connsiteX24" fmla="*/ 2364 w 10157"/>
                <a:gd name="connsiteY24" fmla="*/ 5938 h 10116"/>
                <a:gd name="connsiteX25" fmla="*/ 2825 w 10157"/>
                <a:gd name="connsiteY25" fmla="*/ 6835 h 10116"/>
                <a:gd name="connsiteX0" fmla="*/ 2825 w 10157"/>
                <a:gd name="connsiteY0" fmla="*/ 6835 h 10116"/>
                <a:gd name="connsiteX1" fmla="*/ 1844 w 10157"/>
                <a:gd name="connsiteY1" fmla="*/ 7078 h 10116"/>
                <a:gd name="connsiteX2" fmla="*/ 1638 w 10157"/>
                <a:gd name="connsiteY2" fmla="*/ 8294 h 10116"/>
                <a:gd name="connsiteX3" fmla="*/ 2345 w 10157"/>
                <a:gd name="connsiteY3" fmla="*/ 9349 h 10116"/>
                <a:gd name="connsiteX4" fmla="*/ 4728 w 10157"/>
                <a:gd name="connsiteY4" fmla="*/ 10114 h 10116"/>
                <a:gd name="connsiteX5" fmla="*/ 6947 w 10157"/>
                <a:gd name="connsiteY5" fmla="*/ 9588 h 10116"/>
                <a:gd name="connsiteX6" fmla="*/ 7975 w 10157"/>
                <a:gd name="connsiteY6" fmla="*/ 9082 h 10116"/>
                <a:gd name="connsiteX7" fmla="*/ 9304 w 10157"/>
                <a:gd name="connsiteY7" fmla="*/ 7443 h 10116"/>
                <a:gd name="connsiteX8" fmla="*/ 9999 w 10157"/>
                <a:gd name="connsiteY8" fmla="*/ 6676 h 10116"/>
                <a:gd name="connsiteX9" fmla="*/ 9821 w 10157"/>
                <a:gd name="connsiteY9" fmla="*/ 5196 h 10116"/>
                <a:gd name="connsiteX10" fmla="*/ 9578 w 10157"/>
                <a:gd name="connsiteY10" fmla="*/ 3801 h 10116"/>
                <a:gd name="connsiteX11" fmla="*/ 9896 w 10157"/>
                <a:gd name="connsiteY11" fmla="*/ 3311 h 10116"/>
                <a:gd name="connsiteX12" fmla="*/ 9050 w 10157"/>
                <a:gd name="connsiteY12" fmla="*/ 2618 h 10116"/>
                <a:gd name="connsiteX13" fmla="*/ 8117 w 10157"/>
                <a:gd name="connsiteY13" fmla="*/ 1461 h 10116"/>
                <a:gd name="connsiteX14" fmla="*/ 7143 w 10157"/>
                <a:gd name="connsiteY14" fmla="*/ 1034 h 10116"/>
                <a:gd name="connsiteX15" fmla="*/ 5072 w 10157"/>
                <a:gd name="connsiteY15" fmla="*/ 571 h 10116"/>
                <a:gd name="connsiteX16" fmla="*/ 2169 w 10157"/>
                <a:gd name="connsiteY16" fmla="*/ 155 h 10116"/>
                <a:gd name="connsiteX17" fmla="*/ 267 w 10157"/>
                <a:gd name="connsiteY17" fmla="*/ 1580 h 10116"/>
                <a:gd name="connsiteX18" fmla="*/ 51 w 10157"/>
                <a:gd name="connsiteY18" fmla="*/ 2430 h 10116"/>
                <a:gd name="connsiteX19" fmla="*/ 610 w 10157"/>
                <a:gd name="connsiteY19" fmla="*/ 2888 h 10116"/>
                <a:gd name="connsiteX20" fmla="*/ 1731 w 10157"/>
                <a:gd name="connsiteY20" fmla="*/ 3290 h 10116"/>
                <a:gd name="connsiteX21" fmla="*/ 2535 w 10157"/>
                <a:gd name="connsiteY21" fmla="*/ 3465 h 10116"/>
                <a:gd name="connsiteX22" fmla="*/ 2352 w 10157"/>
                <a:gd name="connsiteY22" fmla="*/ 4801 h 10116"/>
                <a:gd name="connsiteX23" fmla="*/ 3837 w 10157"/>
                <a:gd name="connsiteY23" fmla="*/ 5481 h 10116"/>
                <a:gd name="connsiteX24" fmla="*/ 2364 w 10157"/>
                <a:gd name="connsiteY24" fmla="*/ 5938 h 10116"/>
                <a:gd name="connsiteX25" fmla="*/ 2825 w 10157"/>
                <a:gd name="connsiteY25" fmla="*/ 6835 h 10116"/>
                <a:gd name="connsiteX0" fmla="*/ 2825 w 10149"/>
                <a:gd name="connsiteY0" fmla="*/ 6835 h 10116"/>
                <a:gd name="connsiteX1" fmla="*/ 1844 w 10149"/>
                <a:gd name="connsiteY1" fmla="*/ 7078 h 10116"/>
                <a:gd name="connsiteX2" fmla="*/ 1638 w 10149"/>
                <a:gd name="connsiteY2" fmla="*/ 8294 h 10116"/>
                <a:gd name="connsiteX3" fmla="*/ 2345 w 10149"/>
                <a:gd name="connsiteY3" fmla="*/ 9349 h 10116"/>
                <a:gd name="connsiteX4" fmla="*/ 4728 w 10149"/>
                <a:gd name="connsiteY4" fmla="*/ 10114 h 10116"/>
                <a:gd name="connsiteX5" fmla="*/ 6947 w 10149"/>
                <a:gd name="connsiteY5" fmla="*/ 9588 h 10116"/>
                <a:gd name="connsiteX6" fmla="*/ 7975 w 10149"/>
                <a:gd name="connsiteY6" fmla="*/ 9082 h 10116"/>
                <a:gd name="connsiteX7" fmla="*/ 9304 w 10149"/>
                <a:gd name="connsiteY7" fmla="*/ 7443 h 10116"/>
                <a:gd name="connsiteX8" fmla="*/ 9999 w 10149"/>
                <a:gd name="connsiteY8" fmla="*/ 6676 h 10116"/>
                <a:gd name="connsiteX9" fmla="*/ 9821 w 10149"/>
                <a:gd name="connsiteY9" fmla="*/ 5196 h 10116"/>
                <a:gd name="connsiteX10" fmla="*/ 9578 w 10149"/>
                <a:gd name="connsiteY10" fmla="*/ 3801 h 10116"/>
                <a:gd name="connsiteX11" fmla="*/ 9896 w 10149"/>
                <a:gd name="connsiteY11" fmla="*/ 3311 h 10116"/>
                <a:gd name="connsiteX12" fmla="*/ 9050 w 10149"/>
                <a:gd name="connsiteY12" fmla="*/ 2618 h 10116"/>
                <a:gd name="connsiteX13" fmla="*/ 8117 w 10149"/>
                <a:gd name="connsiteY13" fmla="*/ 1461 h 10116"/>
                <a:gd name="connsiteX14" fmla="*/ 7143 w 10149"/>
                <a:gd name="connsiteY14" fmla="*/ 1034 h 10116"/>
                <a:gd name="connsiteX15" fmla="*/ 5072 w 10149"/>
                <a:gd name="connsiteY15" fmla="*/ 571 h 10116"/>
                <a:gd name="connsiteX16" fmla="*/ 2169 w 10149"/>
                <a:gd name="connsiteY16" fmla="*/ 155 h 10116"/>
                <a:gd name="connsiteX17" fmla="*/ 267 w 10149"/>
                <a:gd name="connsiteY17" fmla="*/ 1580 h 10116"/>
                <a:gd name="connsiteX18" fmla="*/ 51 w 10149"/>
                <a:gd name="connsiteY18" fmla="*/ 2430 h 10116"/>
                <a:gd name="connsiteX19" fmla="*/ 610 w 10149"/>
                <a:gd name="connsiteY19" fmla="*/ 2888 h 10116"/>
                <a:gd name="connsiteX20" fmla="*/ 1731 w 10149"/>
                <a:gd name="connsiteY20" fmla="*/ 3290 h 10116"/>
                <a:gd name="connsiteX21" fmla="*/ 2535 w 10149"/>
                <a:gd name="connsiteY21" fmla="*/ 3465 h 10116"/>
                <a:gd name="connsiteX22" fmla="*/ 2352 w 10149"/>
                <a:gd name="connsiteY22" fmla="*/ 4801 h 10116"/>
                <a:gd name="connsiteX23" fmla="*/ 3837 w 10149"/>
                <a:gd name="connsiteY23" fmla="*/ 5481 h 10116"/>
                <a:gd name="connsiteX24" fmla="*/ 2364 w 10149"/>
                <a:gd name="connsiteY24" fmla="*/ 5938 h 10116"/>
                <a:gd name="connsiteX25" fmla="*/ 2825 w 10149"/>
                <a:gd name="connsiteY25" fmla="*/ 6835 h 10116"/>
                <a:gd name="connsiteX0" fmla="*/ 2825 w 10149"/>
                <a:gd name="connsiteY0" fmla="*/ 6835 h 10116"/>
                <a:gd name="connsiteX1" fmla="*/ 1844 w 10149"/>
                <a:gd name="connsiteY1" fmla="*/ 7078 h 10116"/>
                <a:gd name="connsiteX2" fmla="*/ 1638 w 10149"/>
                <a:gd name="connsiteY2" fmla="*/ 8294 h 10116"/>
                <a:gd name="connsiteX3" fmla="*/ 2345 w 10149"/>
                <a:gd name="connsiteY3" fmla="*/ 9349 h 10116"/>
                <a:gd name="connsiteX4" fmla="*/ 4728 w 10149"/>
                <a:gd name="connsiteY4" fmla="*/ 10114 h 10116"/>
                <a:gd name="connsiteX5" fmla="*/ 6947 w 10149"/>
                <a:gd name="connsiteY5" fmla="*/ 9588 h 10116"/>
                <a:gd name="connsiteX6" fmla="*/ 7975 w 10149"/>
                <a:gd name="connsiteY6" fmla="*/ 9082 h 10116"/>
                <a:gd name="connsiteX7" fmla="*/ 9304 w 10149"/>
                <a:gd name="connsiteY7" fmla="*/ 7443 h 10116"/>
                <a:gd name="connsiteX8" fmla="*/ 9999 w 10149"/>
                <a:gd name="connsiteY8" fmla="*/ 6676 h 10116"/>
                <a:gd name="connsiteX9" fmla="*/ 9821 w 10149"/>
                <a:gd name="connsiteY9" fmla="*/ 5196 h 10116"/>
                <a:gd name="connsiteX10" fmla="*/ 9578 w 10149"/>
                <a:gd name="connsiteY10" fmla="*/ 3801 h 10116"/>
                <a:gd name="connsiteX11" fmla="*/ 9896 w 10149"/>
                <a:gd name="connsiteY11" fmla="*/ 3311 h 10116"/>
                <a:gd name="connsiteX12" fmla="*/ 9050 w 10149"/>
                <a:gd name="connsiteY12" fmla="*/ 2618 h 10116"/>
                <a:gd name="connsiteX13" fmla="*/ 8117 w 10149"/>
                <a:gd name="connsiteY13" fmla="*/ 1461 h 10116"/>
                <a:gd name="connsiteX14" fmla="*/ 7143 w 10149"/>
                <a:gd name="connsiteY14" fmla="*/ 1034 h 10116"/>
                <a:gd name="connsiteX15" fmla="*/ 5072 w 10149"/>
                <a:gd name="connsiteY15" fmla="*/ 571 h 10116"/>
                <a:gd name="connsiteX16" fmla="*/ 2169 w 10149"/>
                <a:gd name="connsiteY16" fmla="*/ 155 h 10116"/>
                <a:gd name="connsiteX17" fmla="*/ 267 w 10149"/>
                <a:gd name="connsiteY17" fmla="*/ 1580 h 10116"/>
                <a:gd name="connsiteX18" fmla="*/ 51 w 10149"/>
                <a:gd name="connsiteY18" fmla="*/ 2430 h 10116"/>
                <a:gd name="connsiteX19" fmla="*/ 610 w 10149"/>
                <a:gd name="connsiteY19" fmla="*/ 2888 h 10116"/>
                <a:gd name="connsiteX20" fmla="*/ 1731 w 10149"/>
                <a:gd name="connsiteY20" fmla="*/ 3290 h 10116"/>
                <a:gd name="connsiteX21" fmla="*/ 2535 w 10149"/>
                <a:gd name="connsiteY21" fmla="*/ 3465 h 10116"/>
                <a:gd name="connsiteX22" fmla="*/ 2352 w 10149"/>
                <a:gd name="connsiteY22" fmla="*/ 4801 h 10116"/>
                <a:gd name="connsiteX23" fmla="*/ 3837 w 10149"/>
                <a:gd name="connsiteY23" fmla="*/ 5481 h 10116"/>
                <a:gd name="connsiteX24" fmla="*/ 2364 w 10149"/>
                <a:gd name="connsiteY24" fmla="*/ 5938 h 10116"/>
                <a:gd name="connsiteX25" fmla="*/ 2825 w 10149"/>
                <a:gd name="connsiteY25" fmla="*/ 6835 h 10116"/>
                <a:gd name="connsiteX0" fmla="*/ 2825 w 10149"/>
                <a:gd name="connsiteY0" fmla="*/ 6835 h 10116"/>
                <a:gd name="connsiteX1" fmla="*/ 1844 w 10149"/>
                <a:gd name="connsiteY1" fmla="*/ 7078 h 10116"/>
                <a:gd name="connsiteX2" fmla="*/ 1638 w 10149"/>
                <a:gd name="connsiteY2" fmla="*/ 8294 h 10116"/>
                <a:gd name="connsiteX3" fmla="*/ 2345 w 10149"/>
                <a:gd name="connsiteY3" fmla="*/ 9349 h 10116"/>
                <a:gd name="connsiteX4" fmla="*/ 4728 w 10149"/>
                <a:gd name="connsiteY4" fmla="*/ 10114 h 10116"/>
                <a:gd name="connsiteX5" fmla="*/ 6947 w 10149"/>
                <a:gd name="connsiteY5" fmla="*/ 9588 h 10116"/>
                <a:gd name="connsiteX6" fmla="*/ 7975 w 10149"/>
                <a:gd name="connsiteY6" fmla="*/ 9082 h 10116"/>
                <a:gd name="connsiteX7" fmla="*/ 9304 w 10149"/>
                <a:gd name="connsiteY7" fmla="*/ 7443 h 10116"/>
                <a:gd name="connsiteX8" fmla="*/ 9999 w 10149"/>
                <a:gd name="connsiteY8" fmla="*/ 6676 h 10116"/>
                <a:gd name="connsiteX9" fmla="*/ 9821 w 10149"/>
                <a:gd name="connsiteY9" fmla="*/ 5196 h 10116"/>
                <a:gd name="connsiteX10" fmla="*/ 9578 w 10149"/>
                <a:gd name="connsiteY10" fmla="*/ 3801 h 10116"/>
                <a:gd name="connsiteX11" fmla="*/ 9762 w 10149"/>
                <a:gd name="connsiteY11" fmla="*/ 3288 h 10116"/>
                <a:gd name="connsiteX12" fmla="*/ 9050 w 10149"/>
                <a:gd name="connsiteY12" fmla="*/ 2618 h 10116"/>
                <a:gd name="connsiteX13" fmla="*/ 8117 w 10149"/>
                <a:gd name="connsiteY13" fmla="*/ 1461 h 10116"/>
                <a:gd name="connsiteX14" fmla="*/ 7143 w 10149"/>
                <a:gd name="connsiteY14" fmla="*/ 1034 h 10116"/>
                <a:gd name="connsiteX15" fmla="*/ 5072 w 10149"/>
                <a:gd name="connsiteY15" fmla="*/ 571 h 10116"/>
                <a:gd name="connsiteX16" fmla="*/ 2169 w 10149"/>
                <a:gd name="connsiteY16" fmla="*/ 155 h 10116"/>
                <a:gd name="connsiteX17" fmla="*/ 267 w 10149"/>
                <a:gd name="connsiteY17" fmla="*/ 1580 h 10116"/>
                <a:gd name="connsiteX18" fmla="*/ 51 w 10149"/>
                <a:gd name="connsiteY18" fmla="*/ 2430 h 10116"/>
                <a:gd name="connsiteX19" fmla="*/ 610 w 10149"/>
                <a:gd name="connsiteY19" fmla="*/ 2888 h 10116"/>
                <a:gd name="connsiteX20" fmla="*/ 1731 w 10149"/>
                <a:gd name="connsiteY20" fmla="*/ 3290 h 10116"/>
                <a:gd name="connsiteX21" fmla="*/ 2535 w 10149"/>
                <a:gd name="connsiteY21" fmla="*/ 3465 h 10116"/>
                <a:gd name="connsiteX22" fmla="*/ 2352 w 10149"/>
                <a:gd name="connsiteY22" fmla="*/ 4801 h 10116"/>
                <a:gd name="connsiteX23" fmla="*/ 3837 w 10149"/>
                <a:gd name="connsiteY23" fmla="*/ 5481 h 10116"/>
                <a:gd name="connsiteX24" fmla="*/ 2364 w 10149"/>
                <a:gd name="connsiteY24" fmla="*/ 5938 h 10116"/>
                <a:gd name="connsiteX25" fmla="*/ 2825 w 10149"/>
                <a:gd name="connsiteY25" fmla="*/ 6835 h 10116"/>
                <a:gd name="connsiteX0" fmla="*/ 2825 w 10149"/>
                <a:gd name="connsiteY0" fmla="*/ 6835 h 10116"/>
                <a:gd name="connsiteX1" fmla="*/ 1844 w 10149"/>
                <a:gd name="connsiteY1" fmla="*/ 7078 h 10116"/>
                <a:gd name="connsiteX2" fmla="*/ 1638 w 10149"/>
                <a:gd name="connsiteY2" fmla="*/ 8294 h 10116"/>
                <a:gd name="connsiteX3" fmla="*/ 2345 w 10149"/>
                <a:gd name="connsiteY3" fmla="*/ 9349 h 10116"/>
                <a:gd name="connsiteX4" fmla="*/ 4728 w 10149"/>
                <a:gd name="connsiteY4" fmla="*/ 10114 h 10116"/>
                <a:gd name="connsiteX5" fmla="*/ 6947 w 10149"/>
                <a:gd name="connsiteY5" fmla="*/ 9588 h 10116"/>
                <a:gd name="connsiteX6" fmla="*/ 7975 w 10149"/>
                <a:gd name="connsiteY6" fmla="*/ 9082 h 10116"/>
                <a:gd name="connsiteX7" fmla="*/ 9304 w 10149"/>
                <a:gd name="connsiteY7" fmla="*/ 7443 h 10116"/>
                <a:gd name="connsiteX8" fmla="*/ 9999 w 10149"/>
                <a:gd name="connsiteY8" fmla="*/ 6676 h 10116"/>
                <a:gd name="connsiteX9" fmla="*/ 9821 w 10149"/>
                <a:gd name="connsiteY9" fmla="*/ 5196 h 10116"/>
                <a:gd name="connsiteX10" fmla="*/ 9578 w 10149"/>
                <a:gd name="connsiteY10" fmla="*/ 3801 h 10116"/>
                <a:gd name="connsiteX11" fmla="*/ 9695 w 10149"/>
                <a:gd name="connsiteY11" fmla="*/ 3265 h 10116"/>
                <a:gd name="connsiteX12" fmla="*/ 9050 w 10149"/>
                <a:gd name="connsiteY12" fmla="*/ 2618 h 10116"/>
                <a:gd name="connsiteX13" fmla="*/ 8117 w 10149"/>
                <a:gd name="connsiteY13" fmla="*/ 1461 h 10116"/>
                <a:gd name="connsiteX14" fmla="*/ 7143 w 10149"/>
                <a:gd name="connsiteY14" fmla="*/ 1034 h 10116"/>
                <a:gd name="connsiteX15" fmla="*/ 5072 w 10149"/>
                <a:gd name="connsiteY15" fmla="*/ 571 h 10116"/>
                <a:gd name="connsiteX16" fmla="*/ 2169 w 10149"/>
                <a:gd name="connsiteY16" fmla="*/ 155 h 10116"/>
                <a:gd name="connsiteX17" fmla="*/ 267 w 10149"/>
                <a:gd name="connsiteY17" fmla="*/ 1580 h 10116"/>
                <a:gd name="connsiteX18" fmla="*/ 51 w 10149"/>
                <a:gd name="connsiteY18" fmla="*/ 2430 h 10116"/>
                <a:gd name="connsiteX19" fmla="*/ 610 w 10149"/>
                <a:gd name="connsiteY19" fmla="*/ 2888 h 10116"/>
                <a:gd name="connsiteX20" fmla="*/ 1731 w 10149"/>
                <a:gd name="connsiteY20" fmla="*/ 3290 h 10116"/>
                <a:gd name="connsiteX21" fmla="*/ 2535 w 10149"/>
                <a:gd name="connsiteY21" fmla="*/ 3465 h 10116"/>
                <a:gd name="connsiteX22" fmla="*/ 2352 w 10149"/>
                <a:gd name="connsiteY22" fmla="*/ 4801 h 10116"/>
                <a:gd name="connsiteX23" fmla="*/ 3837 w 10149"/>
                <a:gd name="connsiteY23" fmla="*/ 5481 h 10116"/>
                <a:gd name="connsiteX24" fmla="*/ 2364 w 10149"/>
                <a:gd name="connsiteY24" fmla="*/ 5938 h 10116"/>
                <a:gd name="connsiteX25" fmla="*/ 2825 w 10149"/>
                <a:gd name="connsiteY25" fmla="*/ 6835 h 10116"/>
                <a:gd name="connsiteX0" fmla="*/ 2825 w 10149"/>
                <a:gd name="connsiteY0" fmla="*/ 6835 h 10116"/>
                <a:gd name="connsiteX1" fmla="*/ 1844 w 10149"/>
                <a:gd name="connsiteY1" fmla="*/ 7078 h 10116"/>
                <a:gd name="connsiteX2" fmla="*/ 1638 w 10149"/>
                <a:gd name="connsiteY2" fmla="*/ 8294 h 10116"/>
                <a:gd name="connsiteX3" fmla="*/ 2345 w 10149"/>
                <a:gd name="connsiteY3" fmla="*/ 9349 h 10116"/>
                <a:gd name="connsiteX4" fmla="*/ 4728 w 10149"/>
                <a:gd name="connsiteY4" fmla="*/ 10114 h 10116"/>
                <a:gd name="connsiteX5" fmla="*/ 6947 w 10149"/>
                <a:gd name="connsiteY5" fmla="*/ 9588 h 10116"/>
                <a:gd name="connsiteX6" fmla="*/ 7975 w 10149"/>
                <a:gd name="connsiteY6" fmla="*/ 9082 h 10116"/>
                <a:gd name="connsiteX7" fmla="*/ 9304 w 10149"/>
                <a:gd name="connsiteY7" fmla="*/ 7443 h 10116"/>
                <a:gd name="connsiteX8" fmla="*/ 9999 w 10149"/>
                <a:gd name="connsiteY8" fmla="*/ 6676 h 10116"/>
                <a:gd name="connsiteX9" fmla="*/ 9821 w 10149"/>
                <a:gd name="connsiteY9" fmla="*/ 5196 h 10116"/>
                <a:gd name="connsiteX10" fmla="*/ 9578 w 10149"/>
                <a:gd name="connsiteY10" fmla="*/ 3801 h 10116"/>
                <a:gd name="connsiteX11" fmla="*/ 9695 w 10149"/>
                <a:gd name="connsiteY11" fmla="*/ 3265 h 10116"/>
                <a:gd name="connsiteX12" fmla="*/ 9050 w 10149"/>
                <a:gd name="connsiteY12" fmla="*/ 2618 h 10116"/>
                <a:gd name="connsiteX13" fmla="*/ 8117 w 10149"/>
                <a:gd name="connsiteY13" fmla="*/ 1461 h 10116"/>
                <a:gd name="connsiteX14" fmla="*/ 7143 w 10149"/>
                <a:gd name="connsiteY14" fmla="*/ 1034 h 10116"/>
                <a:gd name="connsiteX15" fmla="*/ 5072 w 10149"/>
                <a:gd name="connsiteY15" fmla="*/ 571 h 10116"/>
                <a:gd name="connsiteX16" fmla="*/ 2169 w 10149"/>
                <a:gd name="connsiteY16" fmla="*/ 155 h 10116"/>
                <a:gd name="connsiteX17" fmla="*/ 267 w 10149"/>
                <a:gd name="connsiteY17" fmla="*/ 1580 h 10116"/>
                <a:gd name="connsiteX18" fmla="*/ 51 w 10149"/>
                <a:gd name="connsiteY18" fmla="*/ 2430 h 10116"/>
                <a:gd name="connsiteX19" fmla="*/ 610 w 10149"/>
                <a:gd name="connsiteY19" fmla="*/ 2888 h 10116"/>
                <a:gd name="connsiteX20" fmla="*/ 1731 w 10149"/>
                <a:gd name="connsiteY20" fmla="*/ 3290 h 10116"/>
                <a:gd name="connsiteX21" fmla="*/ 2535 w 10149"/>
                <a:gd name="connsiteY21" fmla="*/ 3465 h 10116"/>
                <a:gd name="connsiteX22" fmla="*/ 2352 w 10149"/>
                <a:gd name="connsiteY22" fmla="*/ 4801 h 10116"/>
                <a:gd name="connsiteX23" fmla="*/ 3837 w 10149"/>
                <a:gd name="connsiteY23" fmla="*/ 5481 h 10116"/>
                <a:gd name="connsiteX24" fmla="*/ 2364 w 10149"/>
                <a:gd name="connsiteY24" fmla="*/ 5938 h 10116"/>
                <a:gd name="connsiteX25" fmla="*/ 2825 w 10149"/>
                <a:gd name="connsiteY25" fmla="*/ 6835 h 10116"/>
                <a:gd name="connsiteX0" fmla="*/ 2825 w 10149"/>
                <a:gd name="connsiteY0" fmla="*/ 6835 h 10116"/>
                <a:gd name="connsiteX1" fmla="*/ 1844 w 10149"/>
                <a:gd name="connsiteY1" fmla="*/ 7078 h 10116"/>
                <a:gd name="connsiteX2" fmla="*/ 1638 w 10149"/>
                <a:gd name="connsiteY2" fmla="*/ 8294 h 10116"/>
                <a:gd name="connsiteX3" fmla="*/ 2345 w 10149"/>
                <a:gd name="connsiteY3" fmla="*/ 9349 h 10116"/>
                <a:gd name="connsiteX4" fmla="*/ 4728 w 10149"/>
                <a:gd name="connsiteY4" fmla="*/ 10114 h 10116"/>
                <a:gd name="connsiteX5" fmla="*/ 6947 w 10149"/>
                <a:gd name="connsiteY5" fmla="*/ 9588 h 10116"/>
                <a:gd name="connsiteX6" fmla="*/ 7975 w 10149"/>
                <a:gd name="connsiteY6" fmla="*/ 9082 h 10116"/>
                <a:gd name="connsiteX7" fmla="*/ 9304 w 10149"/>
                <a:gd name="connsiteY7" fmla="*/ 7443 h 10116"/>
                <a:gd name="connsiteX8" fmla="*/ 9999 w 10149"/>
                <a:gd name="connsiteY8" fmla="*/ 6676 h 10116"/>
                <a:gd name="connsiteX9" fmla="*/ 9821 w 10149"/>
                <a:gd name="connsiteY9" fmla="*/ 5196 h 10116"/>
                <a:gd name="connsiteX10" fmla="*/ 9578 w 10149"/>
                <a:gd name="connsiteY10" fmla="*/ 3801 h 10116"/>
                <a:gd name="connsiteX11" fmla="*/ 9695 w 10149"/>
                <a:gd name="connsiteY11" fmla="*/ 3265 h 10116"/>
                <a:gd name="connsiteX12" fmla="*/ 9050 w 10149"/>
                <a:gd name="connsiteY12" fmla="*/ 2618 h 10116"/>
                <a:gd name="connsiteX13" fmla="*/ 8117 w 10149"/>
                <a:gd name="connsiteY13" fmla="*/ 1461 h 10116"/>
                <a:gd name="connsiteX14" fmla="*/ 7143 w 10149"/>
                <a:gd name="connsiteY14" fmla="*/ 1034 h 10116"/>
                <a:gd name="connsiteX15" fmla="*/ 5072 w 10149"/>
                <a:gd name="connsiteY15" fmla="*/ 571 h 10116"/>
                <a:gd name="connsiteX16" fmla="*/ 2169 w 10149"/>
                <a:gd name="connsiteY16" fmla="*/ 155 h 10116"/>
                <a:gd name="connsiteX17" fmla="*/ 267 w 10149"/>
                <a:gd name="connsiteY17" fmla="*/ 1580 h 10116"/>
                <a:gd name="connsiteX18" fmla="*/ 51 w 10149"/>
                <a:gd name="connsiteY18" fmla="*/ 2430 h 10116"/>
                <a:gd name="connsiteX19" fmla="*/ 610 w 10149"/>
                <a:gd name="connsiteY19" fmla="*/ 2888 h 10116"/>
                <a:gd name="connsiteX20" fmla="*/ 1731 w 10149"/>
                <a:gd name="connsiteY20" fmla="*/ 3290 h 10116"/>
                <a:gd name="connsiteX21" fmla="*/ 2535 w 10149"/>
                <a:gd name="connsiteY21" fmla="*/ 3465 h 10116"/>
                <a:gd name="connsiteX22" fmla="*/ 2352 w 10149"/>
                <a:gd name="connsiteY22" fmla="*/ 4801 h 10116"/>
                <a:gd name="connsiteX23" fmla="*/ 3837 w 10149"/>
                <a:gd name="connsiteY23" fmla="*/ 5481 h 10116"/>
                <a:gd name="connsiteX24" fmla="*/ 2364 w 10149"/>
                <a:gd name="connsiteY24" fmla="*/ 5938 h 10116"/>
                <a:gd name="connsiteX25" fmla="*/ 2825 w 10149"/>
                <a:gd name="connsiteY25" fmla="*/ 6835 h 10116"/>
                <a:gd name="connsiteX0" fmla="*/ 2825 w 10149"/>
                <a:gd name="connsiteY0" fmla="*/ 6835 h 10116"/>
                <a:gd name="connsiteX1" fmla="*/ 1844 w 10149"/>
                <a:gd name="connsiteY1" fmla="*/ 7078 h 10116"/>
                <a:gd name="connsiteX2" fmla="*/ 1638 w 10149"/>
                <a:gd name="connsiteY2" fmla="*/ 8294 h 10116"/>
                <a:gd name="connsiteX3" fmla="*/ 2345 w 10149"/>
                <a:gd name="connsiteY3" fmla="*/ 9349 h 10116"/>
                <a:gd name="connsiteX4" fmla="*/ 4728 w 10149"/>
                <a:gd name="connsiteY4" fmla="*/ 10114 h 10116"/>
                <a:gd name="connsiteX5" fmla="*/ 6947 w 10149"/>
                <a:gd name="connsiteY5" fmla="*/ 9588 h 10116"/>
                <a:gd name="connsiteX6" fmla="*/ 7975 w 10149"/>
                <a:gd name="connsiteY6" fmla="*/ 9082 h 10116"/>
                <a:gd name="connsiteX7" fmla="*/ 9304 w 10149"/>
                <a:gd name="connsiteY7" fmla="*/ 7443 h 10116"/>
                <a:gd name="connsiteX8" fmla="*/ 9999 w 10149"/>
                <a:gd name="connsiteY8" fmla="*/ 6676 h 10116"/>
                <a:gd name="connsiteX9" fmla="*/ 9821 w 10149"/>
                <a:gd name="connsiteY9" fmla="*/ 5196 h 10116"/>
                <a:gd name="connsiteX10" fmla="*/ 9578 w 10149"/>
                <a:gd name="connsiteY10" fmla="*/ 3801 h 10116"/>
                <a:gd name="connsiteX11" fmla="*/ 9695 w 10149"/>
                <a:gd name="connsiteY11" fmla="*/ 3265 h 10116"/>
                <a:gd name="connsiteX12" fmla="*/ 9050 w 10149"/>
                <a:gd name="connsiteY12" fmla="*/ 2618 h 10116"/>
                <a:gd name="connsiteX13" fmla="*/ 8117 w 10149"/>
                <a:gd name="connsiteY13" fmla="*/ 1461 h 10116"/>
                <a:gd name="connsiteX14" fmla="*/ 7143 w 10149"/>
                <a:gd name="connsiteY14" fmla="*/ 1034 h 10116"/>
                <a:gd name="connsiteX15" fmla="*/ 5072 w 10149"/>
                <a:gd name="connsiteY15" fmla="*/ 571 h 10116"/>
                <a:gd name="connsiteX16" fmla="*/ 2169 w 10149"/>
                <a:gd name="connsiteY16" fmla="*/ 155 h 10116"/>
                <a:gd name="connsiteX17" fmla="*/ 267 w 10149"/>
                <a:gd name="connsiteY17" fmla="*/ 1580 h 10116"/>
                <a:gd name="connsiteX18" fmla="*/ 51 w 10149"/>
                <a:gd name="connsiteY18" fmla="*/ 2430 h 10116"/>
                <a:gd name="connsiteX19" fmla="*/ 610 w 10149"/>
                <a:gd name="connsiteY19" fmla="*/ 2888 h 10116"/>
                <a:gd name="connsiteX20" fmla="*/ 1731 w 10149"/>
                <a:gd name="connsiteY20" fmla="*/ 3290 h 10116"/>
                <a:gd name="connsiteX21" fmla="*/ 2535 w 10149"/>
                <a:gd name="connsiteY21" fmla="*/ 3465 h 10116"/>
                <a:gd name="connsiteX22" fmla="*/ 2352 w 10149"/>
                <a:gd name="connsiteY22" fmla="*/ 4801 h 10116"/>
                <a:gd name="connsiteX23" fmla="*/ 3837 w 10149"/>
                <a:gd name="connsiteY23" fmla="*/ 5481 h 10116"/>
                <a:gd name="connsiteX24" fmla="*/ 2364 w 10149"/>
                <a:gd name="connsiteY24" fmla="*/ 5938 h 10116"/>
                <a:gd name="connsiteX25" fmla="*/ 2825 w 10149"/>
                <a:gd name="connsiteY25" fmla="*/ 6835 h 10116"/>
                <a:gd name="connsiteX0" fmla="*/ 2825 w 10149"/>
                <a:gd name="connsiteY0" fmla="*/ 6835 h 10116"/>
                <a:gd name="connsiteX1" fmla="*/ 1844 w 10149"/>
                <a:gd name="connsiteY1" fmla="*/ 7078 h 10116"/>
                <a:gd name="connsiteX2" fmla="*/ 1638 w 10149"/>
                <a:gd name="connsiteY2" fmla="*/ 8294 h 10116"/>
                <a:gd name="connsiteX3" fmla="*/ 2345 w 10149"/>
                <a:gd name="connsiteY3" fmla="*/ 9349 h 10116"/>
                <a:gd name="connsiteX4" fmla="*/ 4728 w 10149"/>
                <a:gd name="connsiteY4" fmla="*/ 10114 h 10116"/>
                <a:gd name="connsiteX5" fmla="*/ 6947 w 10149"/>
                <a:gd name="connsiteY5" fmla="*/ 9588 h 10116"/>
                <a:gd name="connsiteX6" fmla="*/ 7975 w 10149"/>
                <a:gd name="connsiteY6" fmla="*/ 9082 h 10116"/>
                <a:gd name="connsiteX7" fmla="*/ 9304 w 10149"/>
                <a:gd name="connsiteY7" fmla="*/ 7443 h 10116"/>
                <a:gd name="connsiteX8" fmla="*/ 9999 w 10149"/>
                <a:gd name="connsiteY8" fmla="*/ 6676 h 10116"/>
                <a:gd name="connsiteX9" fmla="*/ 9821 w 10149"/>
                <a:gd name="connsiteY9" fmla="*/ 5196 h 10116"/>
                <a:gd name="connsiteX10" fmla="*/ 9578 w 10149"/>
                <a:gd name="connsiteY10" fmla="*/ 3801 h 10116"/>
                <a:gd name="connsiteX11" fmla="*/ 9695 w 10149"/>
                <a:gd name="connsiteY11" fmla="*/ 3265 h 10116"/>
                <a:gd name="connsiteX12" fmla="*/ 9050 w 10149"/>
                <a:gd name="connsiteY12" fmla="*/ 2618 h 10116"/>
                <a:gd name="connsiteX13" fmla="*/ 8117 w 10149"/>
                <a:gd name="connsiteY13" fmla="*/ 1461 h 10116"/>
                <a:gd name="connsiteX14" fmla="*/ 7143 w 10149"/>
                <a:gd name="connsiteY14" fmla="*/ 1034 h 10116"/>
                <a:gd name="connsiteX15" fmla="*/ 5072 w 10149"/>
                <a:gd name="connsiteY15" fmla="*/ 571 h 10116"/>
                <a:gd name="connsiteX16" fmla="*/ 2169 w 10149"/>
                <a:gd name="connsiteY16" fmla="*/ 155 h 10116"/>
                <a:gd name="connsiteX17" fmla="*/ 267 w 10149"/>
                <a:gd name="connsiteY17" fmla="*/ 1580 h 10116"/>
                <a:gd name="connsiteX18" fmla="*/ 51 w 10149"/>
                <a:gd name="connsiteY18" fmla="*/ 2430 h 10116"/>
                <a:gd name="connsiteX19" fmla="*/ 610 w 10149"/>
                <a:gd name="connsiteY19" fmla="*/ 2888 h 10116"/>
                <a:gd name="connsiteX20" fmla="*/ 1731 w 10149"/>
                <a:gd name="connsiteY20" fmla="*/ 3290 h 10116"/>
                <a:gd name="connsiteX21" fmla="*/ 2535 w 10149"/>
                <a:gd name="connsiteY21" fmla="*/ 3465 h 10116"/>
                <a:gd name="connsiteX22" fmla="*/ 2352 w 10149"/>
                <a:gd name="connsiteY22" fmla="*/ 4801 h 10116"/>
                <a:gd name="connsiteX23" fmla="*/ 3837 w 10149"/>
                <a:gd name="connsiteY23" fmla="*/ 5481 h 10116"/>
                <a:gd name="connsiteX24" fmla="*/ 2364 w 10149"/>
                <a:gd name="connsiteY24" fmla="*/ 5938 h 10116"/>
                <a:gd name="connsiteX25" fmla="*/ 2825 w 10149"/>
                <a:gd name="connsiteY25" fmla="*/ 6835 h 10116"/>
                <a:gd name="connsiteX0" fmla="*/ 2825 w 10149"/>
                <a:gd name="connsiteY0" fmla="*/ 6835 h 10116"/>
                <a:gd name="connsiteX1" fmla="*/ 1844 w 10149"/>
                <a:gd name="connsiteY1" fmla="*/ 7078 h 10116"/>
                <a:gd name="connsiteX2" fmla="*/ 1638 w 10149"/>
                <a:gd name="connsiteY2" fmla="*/ 8294 h 10116"/>
                <a:gd name="connsiteX3" fmla="*/ 2345 w 10149"/>
                <a:gd name="connsiteY3" fmla="*/ 9349 h 10116"/>
                <a:gd name="connsiteX4" fmla="*/ 4728 w 10149"/>
                <a:gd name="connsiteY4" fmla="*/ 10114 h 10116"/>
                <a:gd name="connsiteX5" fmla="*/ 6947 w 10149"/>
                <a:gd name="connsiteY5" fmla="*/ 9588 h 10116"/>
                <a:gd name="connsiteX6" fmla="*/ 7975 w 10149"/>
                <a:gd name="connsiteY6" fmla="*/ 9082 h 10116"/>
                <a:gd name="connsiteX7" fmla="*/ 9304 w 10149"/>
                <a:gd name="connsiteY7" fmla="*/ 7443 h 10116"/>
                <a:gd name="connsiteX8" fmla="*/ 9999 w 10149"/>
                <a:gd name="connsiteY8" fmla="*/ 6676 h 10116"/>
                <a:gd name="connsiteX9" fmla="*/ 9821 w 10149"/>
                <a:gd name="connsiteY9" fmla="*/ 5196 h 10116"/>
                <a:gd name="connsiteX10" fmla="*/ 9578 w 10149"/>
                <a:gd name="connsiteY10" fmla="*/ 3801 h 10116"/>
                <a:gd name="connsiteX11" fmla="*/ 9695 w 10149"/>
                <a:gd name="connsiteY11" fmla="*/ 3265 h 10116"/>
                <a:gd name="connsiteX12" fmla="*/ 9050 w 10149"/>
                <a:gd name="connsiteY12" fmla="*/ 2618 h 10116"/>
                <a:gd name="connsiteX13" fmla="*/ 8117 w 10149"/>
                <a:gd name="connsiteY13" fmla="*/ 1461 h 10116"/>
                <a:gd name="connsiteX14" fmla="*/ 7143 w 10149"/>
                <a:gd name="connsiteY14" fmla="*/ 1034 h 10116"/>
                <a:gd name="connsiteX15" fmla="*/ 5072 w 10149"/>
                <a:gd name="connsiteY15" fmla="*/ 571 h 10116"/>
                <a:gd name="connsiteX16" fmla="*/ 2169 w 10149"/>
                <a:gd name="connsiteY16" fmla="*/ 155 h 10116"/>
                <a:gd name="connsiteX17" fmla="*/ 267 w 10149"/>
                <a:gd name="connsiteY17" fmla="*/ 1580 h 10116"/>
                <a:gd name="connsiteX18" fmla="*/ 51 w 10149"/>
                <a:gd name="connsiteY18" fmla="*/ 2430 h 10116"/>
                <a:gd name="connsiteX19" fmla="*/ 610 w 10149"/>
                <a:gd name="connsiteY19" fmla="*/ 2888 h 10116"/>
                <a:gd name="connsiteX20" fmla="*/ 1731 w 10149"/>
                <a:gd name="connsiteY20" fmla="*/ 3290 h 10116"/>
                <a:gd name="connsiteX21" fmla="*/ 2535 w 10149"/>
                <a:gd name="connsiteY21" fmla="*/ 3465 h 10116"/>
                <a:gd name="connsiteX22" fmla="*/ 2352 w 10149"/>
                <a:gd name="connsiteY22" fmla="*/ 4801 h 10116"/>
                <a:gd name="connsiteX23" fmla="*/ 3837 w 10149"/>
                <a:gd name="connsiteY23" fmla="*/ 5481 h 10116"/>
                <a:gd name="connsiteX24" fmla="*/ 2364 w 10149"/>
                <a:gd name="connsiteY24" fmla="*/ 5938 h 10116"/>
                <a:gd name="connsiteX25" fmla="*/ 2825 w 10149"/>
                <a:gd name="connsiteY25" fmla="*/ 6835 h 10116"/>
                <a:gd name="connsiteX0" fmla="*/ 2825 w 10149"/>
                <a:gd name="connsiteY0" fmla="*/ 6835 h 10116"/>
                <a:gd name="connsiteX1" fmla="*/ 1844 w 10149"/>
                <a:gd name="connsiteY1" fmla="*/ 7078 h 10116"/>
                <a:gd name="connsiteX2" fmla="*/ 1638 w 10149"/>
                <a:gd name="connsiteY2" fmla="*/ 8294 h 10116"/>
                <a:gd name="connsiteX3" fmla="*/ 2345 w 10149"/>
                <a:gd name="connsiteY3" fmla="*/ 9349 h 10116"/>
                <a:gd name="connsiteX4" fmla="*/ 4728 w 10149"/>
                <a:gd name="connsiteY4" fmla="*/ 10114 h 10116"/>
                <a:gd name="connsiteX5" fmla="*/ 6947 w 10149"/>
                <a:gd name="connsiteY5" fmla="*/ 9588 h 10116"/>
                <a:gd name="connsiteX6" fmla="*/ 7975 w 10149"/>
                <a:gd name="connsiteY6" fmla="*/ 9082 h 10116"/>
                <a:gd name="connsiteX7" fmla="*/ 9304 w 10149"/>
                <a:gd name="connsiteY7" fmla="*/ 7443 h 10116"/>
                <a:gd name="connsiteX8" fmla="*/ 9999 w 10149"/>
                <a:gd name="connsiteY8" fmla="*/ 6676 h 10116"/>
                <a:gd name="connsiteX9" fmla="*/ 9821 w 10149"/>
                <a:gd name="connsiteY9" fmla="*/ 5196 h 10116"/>
                <a:gd name="connsiteX10" fmla="*/ 9578 w 10149"/>
                <a:gd name="connsiteY10" fmla="*/ 3801 h 10116"/>
                <a:gd name="connsiteX11" fmla="*/ 9695 w 10149"/>
                <a:gd name="connsiteY11" fmla="*/ 3265 h 10116"/>
                <a:gd name="connsiteX12" fmla="*/ 9050 w 10149"/>
                <a:gd name="connsiteY12" fmla="*/ 2618 h 10116"/>
                <a:gd name="connsiteX13" fmla="*/ 8117 w 10149"/>
                <a:gd name="connsiteY13" fmla="*/ 1461 h 10116"/>
                <a:gd name="connsiteX14" fmla="*/ 7143 w 10149"/>
                <a:gd name="connsiteY14" fmla="*/ 1034 h 10116"/>
                <a:gd name="connsiteX15" fmla="*/ 5072 w 10149"/>
                <a:gd name="connsiteY15" fmla="*/ 571 h 10116"/>
                <a:gd name="connsiteX16" fmla="*/ 2169 w 10149"/>
                <a:gd name="connsiteY16" fmla="*/ 155 h 10116"/>
                <a:gd name="connsiteX17" fmla="*/ 267 w 10149"/>
                <a:gd name="connsiteY17" fmla="*/ 1580 h 10116"/>
                <a:gd name="connsiteX18" fmla="*/ 51 w 10149"/>
                <a:gd name="connsiteY18" fmla="*/ 2430 h 10116"/>
                <a:gd name="connsiteX19" fmla="*/ 610 w 10149"/>
                <a:gd name="connsiteY19" fmla="*/ 2888 h 10116"/>
                <a:gd name="connsiteX20" fmla="*/ 1731 w 10149"/>
                <a:gd name="connsiteY20" fmla="*/ 3290 h 10116"/>
                <a:gd name="connsiteX21" fmla="*/ 2535 w 10149"/>
                <a:gd name="connsiteY21" fmla="*/ 3465 h 10116"/>
                <a:gd name="connsiteX22" fmla="*/ 2352 w 10149"/>
                <a:gd name="connsiteY22" fmla="*/ 4801 h 10116"/>
                <a:gd name="connsiteX23" fmla="*/ 3837 w 10149"/>
                <a:gd name="connsiteY23" fmla="*/ 5481 h 10116"/>
                <a:gd name="connsiteX24" fmla="*/ 2364 w 10149"/>
                <a:gd name="connsiteY24" fmla="*/ 5938 h 10116"/>
                <a:gd name="connsiteX25" fmla="*/ 2825 w 10149"/>
                <a:gd name="connsiteY25" fmla="*/ 6835 h 10116"/>
                <a:gd name="connsiteX0" fmla="*/ 2825 w 10149"/>
                <a:gd name="connsiteY0" fmla="*/ 6835 h 10116"/>
                <a:gd name="connsiteX1" fmla="*/ 1844 w 10149"/>
                <a:gd name="connsiteY1" fmla="*/ 7078 h 10116"/>
                <a:gd name="connsiteX2" fmla="*/ 1638 w 10149"/>
                <a:gd name="connsiteY2" fmla="*/ 8294 h 10116"/>
                <a:gd name="connsiteX3" fmla="*/ 2345 w 10149"/>
                <a:gd name="connsiteY3" fmla="*/ 9349 h 10116"/>
                <a:gd name="connsiteX4" fmla="*/ 4728 w 10149"/>
                <a:gd name="connsiteY4" fmla="*/ 10114 h 10116"/>
                <a:gd name="connsiteX5" fmla="*/ 6947 w 10149"/>
                <a:gd name="connsiteY5" fmla="*/ 9588 h 10116"/>
                <a:gd name="connsiteX6" fmla="*/ 7975 w 10149"/>
                <a:gd name="connsiteY6" fmla="*/ 9082 h 10116"/>
                <a:gd name="connsiteX7" fmla="*/ 9304 w 10149"/>
                <a:gd name="connsiteY7" fmla="*/ 7443 h 10116"/>
                <a:gd name="connsiteX8" fmla="*/ 9999 w 10149"/>
                <a:gd name="connsiteY8" fmla="*/ 6676 h 10116"/>
                <a:gd name="connsiteX9" fmla="*/ 9821 w 10149"/>
                <a:gd name="connsiteY9" fmla="*/ 5196 h 10116"/>
                <a:gd name="connsiteX10" fmla="*/ 9578 w 10149"/>
                <a:gd name="connsiteY10" fmla="*/ 3801 h 10116"/>
                <a:gd name="connsiteX11" fmla="*/ 9695 w 10149"/>
                <a:gd name="connsiteY11" fmla="*/ 3265 h 10116"/>
                <a:gd name="connsiteX12" fmla="*/ 9050 w 10149"/>
                <a:gd name="connsiteY12" fmla="*/ 2618 h 10116"/>
                <a:gd name="connsiteX13" fmla="*/ 8117 w 10149"/>
                <a:gd name="connsiteY13" fmla="*/ 1461 h 10116"/>
                <a:gd name="connsiteX14" fmla="*/ 7143 w 10149"/>
                <a:gd name="connsiteY14" fmla="*/ 1034 h 10116"/>
                <a:gd name="connsiteX15" fmla="*/ 5072 w 10149"/>
                <a:gd name="connsiteY15" fmla="*/ 571 h 10116"/>
                <a:gd name="connsiteX16" fmla="*/ 2169 w 10149"/>
                <a:gd name="connsiteY16" fmla="*/ 155 h 10116"/>
                <a:gd name="connsiteX17" fmla="*/ 267 w 10149"/>
                <a:gd name="connsiteY17" fmla="*/ 1580 h 10116"/>
                <a:gd name="connsiteX18" fmla="*/ 51 w 10149"/>
                <a:gd name="connsiteY18" fmla="*/ 2430 h 10116"/>
                <a:gd name="connsiteX19" fmla="*/ 610 w 10149"/>
                <a:gd name="connsiteY19" fmla="*/ 2888 h 10116"/>
                <a:gd name="connsiteX20" fmla="*/ 1731 w 10149"/>
                <a:gd name="connsiteY20" fmla="*/ 3290 h 10116"/>
                <a:gd name="connsiteX21" fmla="*/ 2535 w 10149"/>
                <a:gd name="connsiteY21" fmla="*/ 3465 h 10116"/>
                <a:gd name="connsiteX22" fmla="*/ 2352 w 10149"/>
                <a:gd name="connsiteY22" fmla="*/ 4801 h 10116"/>
                <a:gd name="connsiteX23" fmla="*/ 3837 w 10149"/>
                <a:gd name="connsiteY23" fmla="*/ 5481 h 10116"/>
                <a:gd name="connsiteX24" fmla="*/ 2364 w 10149"/>
                <a:gd name="connsiteY24" fmla="*/ 5938 h 10116"/>
                <a:gd name="connsiteX25" fmla="*/ 2825 w 10149"/>
                <a:gd name="connsiteY25" fmla="*/ 6835 h 10116"/>
                <a:gd name="connsiteX0" fmla="*/ 2825 w 10149"/>
                <a:gd name="connsiteY0" fmla="*/ 6835 h 10116"/>
                <a:gd name="connsiteX1" fmla="*/ 1844 w 10149"/>
                <a:gd name="connsiteY1" fmla="*/ 7078 h 10116"/>
                <a:gd name="connsiteX2" fmla="*/ 1638 w 10149"/>
                <a:gd name="connsiteY2" fmla="*/ 8294 h 10116"/>
                <a:gd name="connsiteX3" fmla="*/ 2345 w 10149"/>
                <a:gd name="connsiteY3" fmla="*/ 9349 h 10116"/>
                <a:gd name="connsiteX4" fmla="*/ 4728 w 10149"/>
                <a:gd name="connsiteY4" fmla="*/ 10114 h 10116"/>
                <a:gd name="connsiteX5" fmla="*/ 6947 w 10149"/>
                <a:gd name="connsiteY5" fmla="*/ 9588 h 10116"/>
                <a:gd name="connsiteX6" fmla="*/ 7975 w 10149"/>
                <a:gd name="connsiteY6" fmla="*/ 9082 h 10116"/>
                <a:gd name="connsiteX7" fmla="*/ 9304 w 10149"/>
                <a:gd name="connsiteY7" fmla="*/ 7443 h 10116"/>
                <a:gd name="connsiteX8" fmla="*/ 9999 w 10149"/>
                <a:gd name="connsiteY8" fmla="*/ 6676 h 10116"/>
                <a:gd name="connsiteX9" fmla="*/ 9821 w 10149"/>
                <a:gd name="connsiteY9" fmla="*/ 5196 h 10116"/>
                <a:gd name="connsiteX10" fmla="*/ 9578 w 10149"/>
                <a:gd name="connsiteY10" fmla="*/ 3801 h 10116"/>
                <a:gd name="connsiteX11" fmla="*/ 9695 w 10149"/>
                <a:gd name="connsiteY11" fmla="*/ 3265 h 10116"/>
                <a:gd name="connsiteX12" fmla="*/ 9050 w 10149"/>
                <a:gd name="connsiteY12" fmla="*/ 2618 h 10116"/>
                <a:gd name="connsiteX13" fmla="*/ 8117 w 10149"/>
                <a:gd name="connsiteY13" fmla="*/ 1461 h 10116"/>
                <a:gd name="connsiteX14" fmla="*/ 7143 w 10149"/>
                <a:gd name="connsiteY14" fmla="*/ 1034 h 10116"/>
                <a:gd name="connsiteX15" fmla="*/ 5072 w 10149"/>
                <a:gd name="connsiteY15" fmla="*/ 571 h 10116"/>
                <a:gd name="connsiteX16" fmla="*/ 2169 w 10149"/>
                <a:gd name="connsiteY16" fmla="*/ 155 h 10116"/>
                <a:gd name="connsiteX17" fmla="*/ 267 w 10149"/>
                <a:gd name="connsiteY17" fmla="*/ 1580 h 10116"/>
                <a:gd name="connsiteX18" fmla="*/ 51 w 10149"/>
                <a:gd name="connsiteY18" fmla="*/ 2430 h 10116"/>
                <a:gd name="connsiteX19" fmla="*/ 610 w 10149"/>
                <a:gd name="connsiteY19" fmla="*/ 2888 h 10116"/>
                <a:gd name="connsiteX20" fmla="*/ 1731 w 10149"/>
                <a:gd name="connsiteY20" fmla="*/ 3290 h 10116"/>
                <a:gd name="connsiteX21" fmla="*/ 2535 w 10149"/>
                <a:gd name="connsiteY21" fmla="*/ 3465 h 10116"/>
                <a:gd name="connsiteX22" fmla="*/ 2352 w 10149"/>
                <a:gd name="connsiteY22" fmla="*/ 4801 h 10116"/>
                <a:gd name="connsiteX23" fmla="*/ 3837 w 10149"/>
                <a:gd name="connsiteY23" fmla="*/ 5481 h 10116"/>
                <a:gd name="connsiteX24" fmla="*/ 2364 w 10149"/>
                <a:gd name="connsiteY24" fmla="*/ 5938 h 10116"/>
                <a:gd name="connsiteX25" fmla="*/ 2825 w 10149"/>
                <a:gd name="connsiteY25" fmla="*/ 6835 h 10116"/>
                <a:gd name="connsiteX0" fmla="*/ 2825 w 10149"/>
                <a:gd name="connsiteY0" fmla="*/ 6835 h 10116"/>
                <a:gd name="connsiteX1" fmla="*/ 1844 w 10149"/>
                <a:gd name="connsiteY1" fmla="*/ 7078 h 10116"/>
                <a:gd name="connsiteX2" fmla="*/ 1638 w 10149"/>
                <a:gd name="connsiteY2" fmla="*/ 8294 h 10116"/>
                <a:gd name="connsiteX3" fmla="*/ 2345 w 10149"/>
                <a:gd name="connsiteY3" fmla="*/ 9349 h 10116"/>
                <a:gd name="connsiteX4" fmla="*/ 4728 w 10149"/>
                <a:gd name="connsiteY4" fmla="*/ 10114 h 10116"/>
                <a:gd name="connsiteX5" fmla="*/ 6947 w 10149"/>
                <a:gd name="connsiteY5" fmla="*/ 9588 h 10116"/>
                <a:gd name="connsiteX6" fmla="*/ 7975 w 10149"/>
                <a:gd name="connsiteY6" fmla="*/ 9082 h 10116"/>
                <a:gd name="connsiteX7" fmla="*/ 9304 w 10149"/>
                <a:gd name="connsiteY7" fmla="*/ 7443 h 10116"/>
                <a:gd name="connsiteX8" fmla="*/ 9999 w 10149"/>
                <a:gd name="connsiteY8" fmla="*/ 6676 h 10116"/>
                <a:gd name="connsiteX9" fmla="*/ 9821 w 10149"/>
                <a:gd name="connsiteY9" fmla="*/ 5196 h 10116"/>
                <a:gd name="connsiteX10" fmla="*/ 9578 w 10149"/>
                <a:gd name="connsiteY10" fmla="*/ 3801 h 10116"/>
                <a:gd name="connsiteX11" fmla="*/ 9695 w 10149"/>
                <a:gd name="connsiteY11" fmla="*/ 3265 h 10116"/>
                <a:gd name="connsiteX12" fmla="*/ 9050 w 10149"/>
                <a:gd name="connsiteY12" fmla="*/ 2618 h 10116"/>
                <a:gd name="connsiteX13" fmla="*/ 8117 w 10149"/>
                <a:gd name="connsiteY13" fmla="*/ 1461 h 10116"/>
                <a:gd name="connsiteX14" fmla="*/ 7143 w 10149"/>
                <a:gd name="connsiteY14" fmla="*/ 1034 h 10116"/>
                <a:gd name="connsiteX15" fmla="*/ 5072 w 10149"/>
                <a:gd name="connsiteY15" fmla="*/ 571 h 10116"/>
                <a:gd name="connsiteX16" fmla="*/ 2169 w 10149"/>
                <a:gd name="connsiteY16" fmla="*/ 155 h 10116"/>
                <a:gd name="connsiteX17" fmla="*/ 267 w 10149"/>
                <a:gd name="connsiteY17" fmla="*/ 1580 h 10116"/>
                <a:gd name="connsiteX18" fmla="*/ 51 w 10149"/>
                <a:gd name="connsiteY18" fmla="*/ 2430 h 10116"/>
                <a:gd name="connsiteX19" fmla="*/ 610 w 10149"/>
                <a:gd name="connsiteY19" fmla="*/ 2888 h 10116"/>
                <a:gd name="connsiteX20" fmla="*/ 1731 w 10149"/>
                <a:gd name="connsiteY20" fmla="*/ 3290 h 10116"/>
                <a:gd name="connsiteX21" fmla="*/ 2535 w 10149"/>
                <a:gd name="connsiteY21" fmla="*/ 3465 h 10116"/>
                <a:gd name="connsiteX22" fmla="*/ 2352 w 10149"/>
                <a:gd name="connsiteY22" fmla="*/ 4801 h 10116"/>
                <a:gd name="connsiteX23" fmla="*/ 3837 w 10149"/>
                <a:gd name="connsiteY23" fmla="*/ 5481 h 10116"/>
                <a:gd name="connsiteX24" fmla="*/ 2364 w 10149"/>
                <a:gd name="connsiteY24" fmla="*/ 5938 h 10116"/>
                <a:gd name="connsiteX25" fmla="*/ 2825 w 10149"/>
                <a:gd name="connsiteY25" fmla="*/ 6835 h 10116"/>
                <a:gd name="connsiteX0" fmla="*/ 2825 w 10149"/>
                <a:gd name="connsiteY0" fmla="*/ 6835 h 10117"/>
                <a:gd name="connsiteX1" fmla="*/ 1844 w 10149"/>
                <a:gd name="connsiteY1" fmla="*/ 7078 h 10117"/>
                <a:gd name="connsiteX2" fmla="*/ 1638 w 10149"/>
                <a:gd name="connsiteY2" fmla="*/ 8294 h 10117"/>
                <a:gd name="connsiteX3" fmla="*/ 2345 w 10149"/>
                <a:gd name="connsiteY3" fmla="*/ 9349 h 10117"/>
                <a:gd name="connsiteX4" fmla="*/ 4728 w 10149"/>
                <a:gd name="connsiteY4" fmla="*/ 10114 h 10117"/>
                <a:gd name="connsiteX5" fmla="*/ 6947 w 10149"/>
                <a:gd name="connsiteY5" fmla="*/ 9588 h 10117"/>
                <a:gd name="connsiteX6" fmla="*/ 7975 w 10149"/>
                <a:gd name="connsiteY6" fmla="*/ 9082 h 10117"/>
                <a:gd name="connsiteX7" fmla="*/ 9304 w 10149"/>
                <a:gd name="connsiteY7" fmla="*/ 7443 h 10117"/>
                <a:gd name="connsiteX8" fmla="*/ 9999 w 10149"/>
                <a:gd name="connsiteY8" fmla="*/ 6676 h 10117"/>
                <a:gd name="connsiteX9" fmla="*/ 9821 w 10149"/>
                <a:gd name="connsiteY9" fmla="*/ 5196 h 10117"/>
                <a:gd name="connsiteX10" fmla="*/ 9578 w 10149"/>
                <a:gd name="connsiteY10" fmla="*/ 3801 h 10117"/>
                <a:gd name="connsiteX11" fmla="*/ 9695 w 10149"/>
                <a:gd name="connsiteY11" fmla="*/ 3265 h 10117"/>
                <a:gd name="connsiteX12" fmla="*/ 9050 w 10149"/>
                <a:gd name="connsiteY12" fmla="*/ 2618 h 10117"/>
                <a:gd name="connsiteX13" fmla="*/ 8117 w 10149"/>
                <a:gd name="connsiteY13" fmla="*/ 1461 h 10117"/>
                <a:gd name="connsiteX14" fmla="*/ 7143 w 10149"/>
                <a:gd name="connsiteY14" fmla="*/ 1034 h 10117"/>
                <a:gd name="connsiteX15" fmla="*/ 5072 w 10149"/>
                <a:gd name="connsiteY15" fmla="*/ 571 h 10117"/>
                <a:gd name="connsiteX16" fmla="*/ 2169 w 10149"/>
                <a:gd name="connsiteY16" fmla="*/ 155 h 10117"/>
                <a:gd name="connsiteX17" fmla="*/ 267 w 10149"/>
                <a:gd name="connsiteY17" fmla="*/ 1580 h 10117"/>
                <a:gd name="connsiteX18" fmla="*/ 51 w 10149"/>
                <a:gd name="connsiteY18" fmla="*/ 2430 h 10117"/>
                <a:gd name="connsiteX19" fmla="*/ 610 w 10149"/>
                <a:gd name="connsiteY19" fmla="*/ 2888 h 10117"/>
                <a:gd name="connsiteX20" fmla="*/ 1731 w 10149"/>
                <a:gd name="connsiteY20" fmla="*/ 3290 h 10117"/>
                <a:gd name="connsiteX21" fmla="*/ 2535 w 10149"/>
                <a:gd name="connsiteY21" fmla="*/ 3465 h 10117"/>
                <a:gd name="connsiteX22" fmla="*/ 2352 w 10149"/>
                <a:gd name="connsiteY22" fmla="*/ 4801 h 10117"/>
                <a:gd name="connsiteX23" fmla="*/ 3837 w 10149"/>
                <a:gd name="connsiteY23" fmla="*/ 5481 h 10117"/>
                <a:gd name="connsiteX24" fmla="*/ 2364 w 10149"/>
                <a:gd name="connsiteY24" fmla="*/ 5938 h 10117"/>
                <a:gd name="connsiteX25" fmla="*/ 2825 w 10149"/>
                <a:gd name="connsiteY25" fmla="*/ 6835 h 10117"/>
                <a:gd name="connsiteX0" fmla="*/ 2825 w 10149"/>
                <a:gd name="connsiteY0" fmla="*/ 6835 h 10116"/>
                <a:gd name="connsiteX1" fmla="*/ 1844 w 10149"/>
                <a:gd name="connsiteY1" fmla="*/ 7078 h 10116"/>
                <a:gd name="connsiteX2" fmla="*/ 1638 w 10149"/>
                <a:gd name="connsiteY2" fmla="*/ 8294 h 10116"/>
                <a:gd name="connsiteX3" fmla="*/ 2345 w 10149"/>
                <a:gd name="connsiteY3" fmla="*/ 9349 h 10116"/>
                <a:gd name="connsiteX4" fmla="*/ 4728 w 10149"/>
                <a:gd name="connsiteY4" fmla="*/ 10114 h 10116"/>
                <a:gd name="connsiteX5" fmla="*/ 6947 w 10149"/>
                <a:gd name="connsiteY5" fmla="*/ 9588 h 10116"/>
                <a:gd name="connsiteX6" fmla="*/ 7975 w 10149"/>
                <a:gd name="connsiteY6" fmla="*/ 9082 h 10116"/>
                <a:gd name="connsiteX7" fmla="*/ 9304 w 10149"/>
                <a:gd name="connsiteY7" fmla="*/ 7443 h 10116"/>
                <a:gd name="connsiteX8" fmla="*/ 9999 w 10149"/>
                <a:gd name="connsiteY8" fmla="*/ 6676 h 10116"/>
                <a:gd name="connsiteX9" fmla="*/ 9821 w 10149"/>
                <a:gd name="connsiteY9" fmla="*/ 5196 h 10116"/>
                <a:gd name="connsiteX10" fmla="*/ 9578 w 10149"/>
                <a:gd name="connsiteY10" fmla="*/ 3801 h 10116"/>
                <a:gd name="connsiteX11" fmla="*/ 9695 w 10149"/>
                <a:gd name="connsiteY11" fmla="*/ 3265 h 10116"/>
                <a:gd name="connsiteX12" fmla="*/ 9050 w 10149"/>
                <a:gd name="connsiteY12" fmla="*/ 2618 h 10116"/>
                <a:gd name="connsiteX13" fmla="*/ 8117 w 10149"/>
                <a:gd name="connsiteY13" fmla="*/ 1461 h 10116"/>
                <a:gd name="connsiteX14" fmla="*/ 7143 w 10149"/>
                <a:gd name="connsiteY14" fmla="*/ 1034 h 10116"/>
                <a:gd name="connsiteX15" fmla="*/ 5072 w 10149"/>
                <a:gd name="connsiteY15" fmla="*/ 571 h 10116"/>
                <a:gd name="connsiteX16" fmla="*/ 2169 w 10149"/>
                <a:gd name="connsiteY16" fmla="*/ 155 h 10116"/>
                <a:gd name="connsiteX17" fmla="*/ 267 w 10149"/>
                <a:gd name="connsiteY17" fmla="*/ 1580 h 10116"/>
                <a:gd name="connsiteX18" fmla="*/ 51 w 10149"/>
                <a:gd name="connsiteY18" fmla="*/ 2430 h 10116"/>
                <a:gd name="connsiteX19" fmla="*/ 610 w 10149"/>
                <a:gd name="connsiteY19" fmla="*/ 2888 h 10116"/>
                <a:gd name="connsiteX20" fmla="*/ 1731 w 10149"/>
                <a:gd name="connsiteY20" fmla="*/ 3290 h 10116"/>
                <a:gd name="connsiteX21" fmla="*/ 2535 w 10149"/>
                <a:gd name="connsiteY21" fmla="*/ 3465 h 10116"/>
                <a:gd name="connsiteX22" fmla="*/ 2352 w 10149"/>
                <a:gd name="connsiteY22" fmla="*/ 4801 h 10116"/>
                <a:gd name="connsiteX23" fmla="*/ 3837 w 10149"/>
                <a:gd name="connsiteY23" fmla="*/ 5481 h 10116"/>
                <a:gd name="connsiteX24" fmla="*/ 2364 w 10149"/>
                <a:gd name="connsiteY24" fmla="*/ 5938 h 10116"/>
                <a:gd name="connsiteX25" fmla="*/ 2825 w 10149"/>
                <a:gd name="connsiteY25" fmla="*/ 6835 h 10116"/>
                <a:gd name="connsiteX0" fmla="*/ 2825 w 10149"/>
                <a:gd name="connsiteY0" fmla="*/ 6835 h 10116"/>
                <a:gd name="connsiteX1" fmla="*/ 1844 w 10149"/>
                <a:gd name="connsiteY1" fmla="*/ 7078 h 10116"/>
                <a:gd name="connsiteX2" fmla="*/ 1638 w 10149"/>
                <a:gd name="connsiteY2" fmla="*/ 8294 h 10116"/>
                <a:gd name="connsiteX3" fmla="*/ 2345 w 10149"/>
                <a:gd name="connsiteY3" fmla="*/ 9349 h 10116"/>
                <a:gd name="connsiteX4" fmla="*/ 4728 w 10149"/>
                <a:gd name="connsiteY4" fmla="*/ 10114 h 10116"/>
                <a:gd name="connsiteX5" fmla="*/ 6947 w 10149"/>
                <a:gd name="connsiteY5" fmla="*/ 9588 h 10116"/>
                <a:gd name="connsiteX6" fmla="*/ 7975 w 10149"/>
                <a:gd name="connsiteY6" fmla="*/ 9082 h 10116"/>
                <a:gd name="connsiteX7" fmla="*/ 9304 w 10149"/>
                <a:gd name="connsiteY7" fmla="*/ 7443 h 10116"/>
                <a:gd name="connsiteX8" fmla="*/ 9999 w 10149"/>
                <a:gd name="connsiteY8" fmla="*/ 6676 h 10116"/>
                <a:gd name="connsiteX9" fmla="*/ 9821 w 10149"/>
                <a:gd name="connsiteY9" fmla="*/ 5196 h 10116"/>
                <a:gd name="connsiteX10" fmla="*/ 9578 w 10149"/>
                <a:gd name="connsiteY10" fmla="*/ 3801 h 10116"/>
                <a:gd name="connsiteX11" fmla="*/ 9695 w 10149"/>
                <a:gd name="connsiteY11" fmla="*/ 3265 h 10116"/>
                <a:gd name="connsiteX12" fmla="*/ 9050 w 10149"/>
                <a:gd name="connsiteY12" fmla="*/ 2618 h 10116"/>
                <a:gd name="connsiteX13" fmla="*/ 8117 w 10149"/>
                <a:gd name="connsiteY13" fmla="*/ 1461 h 10116"/>
                <a:gd name="connsiteX14" fmla="*/ 7143 w 10149"/>
                <a:gd name="connsiteY14" fmla="*/ 1034 h 10116"/>
                <a:gd name="connsiteX15" fmla="*/ 5072 w 10149"/>
                <a:gd name="connsiteY15" fmla="*/ 571 h 10116"/>
                <a:gd name="connsiteX16" fmla="*/ 2169 w 10149"/>
                <a:gd name="connsiteY16" fmla="*/ 155 h 10116"/>
                <a:gd name="connsiteX17" fmla="*/ 267 w 10149"/>
                <a:gd name="connsiteY17" fmla="*/ 1580 h 10116"/>
                <a:gd name="connsiteX18" fmla="*/ 51 w 10149"/>
                <a:gd name="connsiteY18" fmla="*/ 2430 h 10116"/>
                <a:gd name="connsiteX19" fmla="*/ 610 w 10149"/>
                <a:gd name="connsiteY19" fmla="*/ 2888 h 10116"/>
                <a:gd name="connsiteX20" fmla="*/ 1731 w 10149"/>
                <a:gd name="connsiteY20" fmla="*/ 3290 h 10116"/>
                <a:gd name="connsiteX21" fmla="*/ 2535 w 10149"/>
                <a:gd name="connsiteY21" fmla="*/ 3465 h 10116"/>
                <a:gd name="connsiteX22" fmla="*/ 2352 w 10149"/>
                <a:gd name="connsiteY22" fmla="*/ 4801 h 10116"/>
                <a:gd name="connsiteX23" fmla="*/ 3837 w 10149"/>
                <a:gd name="connsiteY23" fmla="*/ 5481 h 10116"/>
                <a:gd name="connsiteX24" fmla="*/ 2364 w 10149"/>
                <a:gd name="connsiteY24" fmla="*/ 5938 h 10116"/>
                <a:gd name="connsiteX25" fmla="*/ 2825 w 10149"/>
                <a:gd name="connsiteY25" fmla="*/ 6835 h 10116"/>
                <a:gd name="connsiteX0" fmla="*/ 2825 w 10149"/>
                <a:gd name="connsiteY0" fmla="*/ 6835 h 10116"/>
                <a:gd name="connsiteX1" fmla="*/ 1844 w 10149"/>
                <a:gd name="connsiteY1" fmla="*/ 7078 h 10116"/>
                <a:gd name="connsiteX2" fmla="*/ 1638 w 10149"/>
                <a:gd name="connsiteY2" fmla="*/ 8294 h 10116"/>
                <a:gd name="connsiteX3" fmla="*/ 2345 w 10149"/>
                <a:gd name="connsiteY3" fmla="*/ 9349 h 10116"/>
                <a:gd name="connsiteX4" fmla="*/ 4728 w 10149"/>
                <a:gd name="connsiteY4" fmla="*/ 10114 h 10116"/>
                <a:gd name="connsiteX5" fmla="*/ 6947 w 10149"/>
                <a:gd name="connsiteY5" fmla="*/ 9588 h 10116"/>
                <a:gd name="connsiteX6" fmla="*/ 7975 w 10149"/>
                <a:gd name="connsiteY6" fmla="*/ 9082 h 10116"/>
                <a:gd name="connsiteX7" fmla="*/ 9304 w 10149"/>
                <a:gd name="connsiteY7" fmla="*/ 7443 h 10116"/>
                <a:gd name="connsiteX8" fmla="*/ 9999 w 10149"/>
                <a:gd name="connsiteY8" fmla="*/ 6676 h 10116"/>
                <a:gd name="connsiteX9" fmla="*/ 9821 w 10149"/>
                <a:gd name="connsiteY9" fmla="*/ 5196 h 10116"/>
                <a:gd name="connsiteX10" fmla="*/ 9578 w 10149"/>
                <a:gd name="connsiteY10" fmla="*/ 3801 h 10116"/>
                <a:gd name="connsiteX11" fmla="*/ 9695 w 10149"/>
                <a:gd name="connsiteY11" fmla="*/ 3265 h 10116"/>
                <a:gd name="connsiteX12" fmla="*/ 9050 w 10149"/>
                <a:gd name="connsiteY12" fmla="*/ 2618 h 10116"/>
                <a:gd name="connsiteX13" fmla="*/ 8117 w 10149"/>
                <a:gd name="connsiteY13" fmla="*/ 1461 h 10116"/>
                <a:gd name="connsiteX14" fmla="*/ 7143 w 10149"/>
                <a:gd name="connsiteY14" fmla="*/ 1034 h 10116"/>
                <a:gd name="connsiteX15" fmla="*/ 5072 w 10149"/>
                <a:gd name="connsiteY15" fmla="*/ 571 h 10116"/>
                <a:gd name="connsiteX16" fmla="*/ 2169 w 10149"/>
                <a:gd name="connsiteY16" fmla="*/ 155 h 10116"/>
                <a:gd name="connsiteX17" fmla="*/ 267 w 10149"/>
                <a:gd name="connsiteY17" fmla="*/ 1580 h 10116"/>
                <a:gd name="connsiteX18" fmla="*/ 51 w 10149"/>
                <a:gd name="connsiteY18" fmla="*/ 2430 h 10116"/>
                <a:gd name="connsiteX19" fmla="*/ 610 w 10149"/>
                <a:gd name="connsiteY19" fmla="*/ 2888 h 10116"/>
                <a:gd name="connsiteX20" fmla="*/ 1731 w 10149"/>
                <a:gd name="connsiteY20" fmla="*/ 3290 h 10116"/>
                <a:gd name="connsiteX21" fmla="*/ 2535 w 10149"/>
                <a:gd name="connsiteY21" fmla="*/ 3465 h 10116"/>
                <a:gd name="connsiteX22" fmla="*/ 2352 w 10149"/>
                <a:gd name="connsiteY22" fmla="*/ 4801 h 10116"/>
                <a:gd name="connsiteX23" fmla="*/ 3837 w 10149"/>
                <a:gd name="connsiteY23" fmla="*/ 5481 h 10116"/>
                <a:gd name="connsiteX24" fmla="*/ 2364 w 10149"/>
                <a:gd name="connsiteY24" fmla="*/ 5938 h 10116"/>
                <a:gd name="connsiteX25" fmla="*/ 2825 w 10149"/>
                <a:gd name="connsiteY25" fmla="*/ 6835 h 10116"/>
                <a:gd name="connsiteX0" fmla="*/ 2825 w 10149"/>
                <a:gd name="connsiteY0" fmla="*/ 6835 h 10116"/>
                <a:gd name="connsiteX1" fmla="*/ 1844 w 10149"/>
                <a:gd name="connsiteY1" fmla="*/ 7078 h 10116"/>
                <a:gd name="connsiteX2" fmla="*/ 1638 w 10149"/>
                <a:gd name="connsiteY2" fmla="*/ 8294 h 10116"/>
                <a:gd name="connsiteX3" fmla="*/ 2345 w 10149"/>
                <a:gd name="connsiteY3" fmla="*/ 9349 h 10116"/>
                <a:gd name="connsiteX4" fmla="*/ 4728 w 10149"/>
                <a:gd name="connsiteY4" fmla="*/ 10114 h 10116"/>
                <a:gd name="connsiteX5" fmla="*/ 6947 w 10149"/>
                <a:gd name="connsiteY5" fmla="*/ 9588 h 10116"/>
                <a:gd name="connsiteX6" fmla="*/ 7975 w 10149"/>
                <a:gd name="connsiteY6" fmla="*/ 9082 h 10116"/>
                <a:gd name="connsiteX7" fmla="*/ 9304 w 10149"/>
                <a:gd name="connsiteY7" fmla="*/ 7443 h 10116"/>
                <a:gd name="connsiteX8" fmla="*/ 9999 w 10149"/>
                <a:gd name="connsiteY8" fmla="*/ 6676 h 10116"/>
                <a:gd name="connsiteX9" fmla="*/ 9821 w 10149"/>
                <a:gd name="connsiteY9" fmla="*/ 5196 h 10116"/>
                <a:gd name="connsiteX10" fmla="*/ 9578 w 10149"/>
                <a:gd name="connsiteY10" fmla="*/ 3801 h 10116"/>
                <a:gd name="connsiteX11" fmla="*/ 9695 w 10149"/>
                <a:gd name="connsiteY11" fmla="*/ 3265 h 10116"/>
                <a:gd name="connsiteX12" fmla="*/ 9050 w 10149"/>
                <a:gd name="connsiteY12" fmla="*/ 2618 h 10116"/>
                <a:gd name="connsiteX13" fmla="*/ 8117 w 10149"/>
                <a:gd name="connsiteY13" fmla="*/ 1461 h 10116"/>
                <a:gd name="connsiteX14" fmla="*/ 7143 w 10149"/>
                <a:gd name="connsiteY14" fmla="*/ 1034 h 10116"/>
                <a:gd name="connsiteX15" fmla="*/ 5072 w 10149"/>
                <a:gd name="connsiteY15" fmla="*/ 571 h 10116"/>
                <a:gd name="connsiteX16" fmla="*/ 2169 w 10149"/>
                <a:gd name="connsiteY16" fmla="*/ 155 h 10116"/>
                <a:gd name="connsiteX17" fmla="*/ 267 w 10149"/>
                <a:gd name="connsiteY17" fmla="*/ 1580 h 10116"/>
                <a:gd name="connsiteX18" fmla="*/ 51 w 10149"/>
                <a:gd name="connsiteY18" fmla="*/ 2430 h 10116"/>
                <a:gd name="connsiteX19" fmla="*/ 610 w 10149"/>
                <a:gd name="connsiteY19" fmla="*/ 2888 h 10116"/>
                <a:gd name="connsiteX20" fmla="*/ 1731 w 10149"/>
                <a:gd name="connsiteY20" fmla="*/ 3290 h 10116"/>
                <a:gd name="connsiteX21" fmla="*/ 2535 w 10149"/>
                <a:gd name="connsiteY21" fmla="*/ 3465 h 10116"/>
                <a:gd name="connsiteX22" fmla="*/ 2352 w 10149"/>
                <a:gd name="connsiteY22" fmla="*/ 4801 h 10116"/>
                <a:gd name="connsiteX23" fmla="*/ 3837 w 10149"/>
                <a:gd name="connsiteY23" fmla="*/ 5481 h 10116"/>
                <a:gd name="connsiteX24" fmla="*/ 2364 w 10149"/>
                <a:gd name="connsiteY24" fmla="*/ 5938 h 10116"/>
                <a:gd name="connsiteX25" fmla="*/ 2825 w 10149"/>
                <a:gd name="connsiteY25" fmla="*/ 6835 h 10116"/>
                <a:gd name="connsiteX0" fmla="*/ 2825 w 10149"/>
                <a:gd name="connsiteY0" fmla="*/ 6835 h 10116"/>
                <a:gd name="connsiteX1" fmla="*/ 1844 w 10149"/>
                <a:gd name="connsiteY1" fmla="*/ 7078 h 10116"/>
                <a:gd name="connsiteX2" fmla="*/ 1638 w 10149"/>
                <a:gd name="connsiteY2" fmla="*/ 8294 h 10116"/>
                <a:gd name="connsiteX3" fmla="*/ 2345 w 10149"/>
                <a:gd name="connsiteY3" fmla="*/ 9349 h 10116"/>
                <a:gd name="connsiteX4" fmla="*/ 4728 w 10149"/>
                <a:gd name="connsiteY4" fmla="*/ 10114 h 10116"/>
                <a:gd name="connsiteX5" fmla="*/ 6947 w 10149"/>
                <a:gd name="connsiteY5" fmla="*/ 9588 h 10116"/>
                <a:gd name="connsiteX6" fmla="*/ 7975 w 10149"/>
                <a:gd name="connsiteY6" fmla="*/ 9082 h 10116"/>
                <a:gd name="connsiteX7" fmla="*/ 9304 w 10149"/>
                <a:gd name="connsiteY7" fmla="*/ 7443 h 10116"/>
                <a:gd name="connsiteX8" fmla="*/ 9999 w 10149"/>
                <a:gd name="connsiteY8" fmla="*/ 6676 h 10116"/>
                <a:gd name="connsiteX9" fmla="*/ 9821 w 10149"/>
                <a:gd name="connsiteY9" fmla="*/ 5196 h 10116"/>
                <a:gd name="connsiteX10" fmla="*/ 9578 w 10149"/>
                <a:gd name="connsiteY10" fmla="*/ 3801 h 10116"/>
                <a:gd name="connsiteX11" fmla="*/ 9695 w 10149"/>
                <a:gd name="connsiteY11" fmla="*/ 3265 h 10116"/>
                <a:gd name="connsiteX12" fmla="*/ 9050 w 10149"/>
                <a:gd name="connsiteY12" fmla="*/ 2618 h 10116"/>
                <a:gd name="connsiteX13" fmla="*/ 8117 w 10149"/>
                <a:gd name="connsiteY13" fmla="*/ 1461 h 10116"/>
                <a:gd name="connsiteX14" fmla="*/ 7143 w 10149"/>
                <a:gd name="connsiteY14" fmla="*/ 1034 h 10116"/>
                <a:gd name="connsiteX15" fmla="*/ 5072 w 10149"/>
                <a:gd name="connsiteY15" fmla="*/ 571 h 10116"/>
                <a:gd name="connsiteX16" fmla="*/ 2169 w 10149"/>
                <a:gd name="connsiteY16" fmla="*/ 155 h 10116"/>
                <a:gd name="connsiteX17" fmla="*/ 267 w 10149"/>
                <a:gd name="connsiteY17" fmla="*/ 1580 h 10116"/>
                <a:gd name="connsiteX18" fmla="*/ 51 w 10149"/>
                <a:gd name="connsiteY18" fmla="*/ 2430 h 10116"/>
                <a:gd name="connsiteX19" fmla="*/ 610 w 10149"/>
                <a:gd name="connsiteY19" fmla="*/ 2888 h 10116"/>
                <a:gd name="connsiteX20" fmla="*/ 1731 w 10149"/>
                <a:gd name="connsiteY20" fmla="*/ 3290 h 10116"/>
                <a:gd name="connsiteX21" fmla="*/ 2535 w 10149"/>
                <a:gd name="connsiteY21" fmla="*/ 3465 h 10116"/>
                <a:gd name="connsiteX22" fmla="*/ 2352 w 10149"/>
                <a:gd name="connsiteY22" fmla="*/ 4801 h 10116"/>
                <a:gd name="connsiteX23" fmla="*/ 3837 w 10149"/>
                <a:gd name="connsiteY23" fmla="*/ 5481 h 10116"/>
                <a:gd name="connsiteX24" fmla="*/ 2364 w 10149"/>
                <a:gd name="connsiteY24" fmla="*/ 5938 h 10116"/>
                <a:gd name="connsiteX25" fmla="*/ 2825 w 10149"/>
                <a:gd name="connsiteY25" fmla="*/ 6835 h 10116"/>
                <a:gd name="connsiteX0" fmla="*/ 2825 w 10149"/>
                <a:gd name="connsiteY0" fmla="*/ 6835 h 10185"/>
                <a:gd name="connsiteX1" fmla="*/ 1844 w 10149"/>
                <a:gd name="connsiteY1" fmla="*/ 7078 h 10185"/>
                <a:gd name="connsiteX2" fmla="*/ 1638 w 10149"/>
                <a:gd name="connsiteY2" fmla="*/ 8294 h 10185"/>
                <a:gd name="connsiteX3" fmla="*/ 2345 w 10149"/>
                <a:gd name="connsiteY3" fmla="*/ 9349 h 10185"/>
                <a:gd name="connsiteX4" fmla="*/ 4695 w 10149"/>
                <a:gd name="connsiteY4" fmla="*/ 10184 h 10185"/>
                <a:gd name="connsiteX5" fmla="*/ 6947 w 10149"/>
                <a:gd name="connsiteY5" fmla="*/ 9588 h 10185"/>
                <a:gd name="connsiteX6" fmla="*/ 7975 w 10149"/>
                <a:gd name="connsiteY6" fmla="*/ 9082 h 10185"/>
                <a:gd name="connsiteX7" fmla="*/ 9304 w 10149"/>
                <a:gd name="connsiteY7" fmla="*/ 7443 h 10185"/>
                <a:gd name="connsiteX8" fmla="*/ 9999 w 10149"/>
                <a:gd name="connsiteY8" fmla="*/ 6676 h 10185"/>
                <a:gd name="connsiteX9" fmla="*/ 9821 w 10149"/>
                <a:gd name="connsiteY9" fmla="*/ 5196 h 10185"/>
                <a:gd name="connsiteX10" fmla="*/ 9578 w 10149"/>
                <a:gd name="connsiteY10" fmla="*/ 3801 h 10185"/>
                <a:gd name="connsiteX11" fmla="*/ 9695 w 10149"/>
                <a:gd name="connsiteY11" fmla="*/ 3265 h 10185"/>
                <a:gd name="connsiteX12" fmla="*/ 9050 w 10149"/>
                <a:gd name="connsiteY12" fmla="*/ 2618 h 10185"/>
                <a:gd name="connsiteX13" fmla="*/ 8117 w 10149"/>
                <a:gd name="connsiteY13" fmla="*/ 1461 h 10185"/>
                <a:gd name="connsiteX14" fmla="*/ 7143 w 10149"/>
                <a:gd name="connsiteY14" fmla="*/ 1034 h 10185"/>
                <a:gd name="connsiteX15" fmla="*/ 5072 w 10149"/>
                <a:gd name="connsiteY15" fmla="*/ 571 h 10185"/>
                <a:gd name="connsiteX16" fmla="*/ 2169 w 10149"/>
                <a:gd name="connsiteY16" fmla="*/ 155 h 10185"/>
                <a:gd name="connsiteX17" fmla="*/ 267 w 10149"/>
                <a:gd name="connsiteY17" fmla="*/ 1580 h 10185"/>
                <a:gd name="connsiteX18" fmla="*/ 51 w 10149"/>
                <a:gd name="connsiteY18" fmla="*/ 2430 h 10185"/>
                <a:gd name="connsiteX19" fmla="*/ 610 w 10149"/>
                <a:gd name="connsiteY19" fmla="*/ 2888 h 10185"/>
                <a:gd name="connsiteX20" fmla="*/ 1731 w 10149"/>
                <a:gd name="connsiteY20" fmla="*/ 3290 h 10185"/>
                <a:gd name="connsiteX21" fmla="*/ 2535 w 10149"/>
                <a:gd name="connsiteY21" fmla="*/ 3465 h 10185"/>
                <a:gd name="connsiteX22" fmla="*/ 2352 w 10149"/>
                <a:gd name="connsiteY22" fmla="*/ 4801 h 10185"/>
                <a:gd name="connsiteX23" fmla="*/ 3837 w 10149"/>
                <a:gd name="connsiteY23" fmla="*/ 5481 h 10185"/>
                <a:gd name="connsiteX24" fmla="*/ 2364 w 10149"/>
                <a:gd name="connsiteY24" fmla="*/ 5938 h 10185"/>
                <a:gd name="connsiteX25" fmla="*/ 2825 w 10149"/>
                <a:gd name="connsiteY25" fmla="*/ 6835 h 10185"/>
                <a:gd name="connsiteX0" fmla="*/ 2825 w 10149"/>
                <a:gd name="connsiteY0" fmla="*/ 6835 h 10184"/>
                <a:gd name="connsiteX1" fmla="*/ 1844 w 10149"/>
                <a:gd name="connsiteY1" fmla="*/ 7078 h 10184"/>
                <a:gd name="connsiteX2" fmla="*/ 1638 w 10149"/>
                <a:gd name="connsiteY2" fmla="*/ 8294 h 10184"/>
                <a:gd name="connsiteX3" fmla="*/ 2345 w 10149"/>
                <a:gd name="connsiteY3" fmla="*/ 9349 h 10184"/>
                <a:gd name="connsiteX4" fmla="*/ 4695 w 10149"/>
                <a:gd name="connsiteY4" fmla="*/ 10184 h 10184"/>
                <a:gd name="connsiteX5" fmla="*/ 6947 w 10149"/>
                <a:gd name="connsiteY5" fmla="*/ 9588 h 10184"/>
                <a:gd name="connsiteX6" fmla="*/ 7975 w 10149"/>
                <a:gd name="connsiteY6" fmla="*/ 9082 h 10184"/>
                <a:gd name="connsiteX7" fmla="*/ 9304 w 10149"/>
                <a:gd name="connsiteY7" fmla="*/ 7443 h 10184"/>
                <a:gd name="connsiteX8" fmla="*/ 9999 w 10149"/>
                <a:gd name="connsiteY8" fmla="*/ 6676 h 10184"/>
                <a:gd name="connsiteX9" fmla="*/ 9821 w 10149"/>
                <a:gd name="connsiteY9" fmla="*/ 5196 h 10184"/>
                <a:gd name="connsiteX10" fmla="*/ 9578 w 10149"/>
                <a:gd name="connsiteY10" fmla="*/ 3801 h 10184"/>
                <a:gd name="connsiteX11" fmla="*/ 9695 w 10149"/>
                <a:gd name="connsiteY11" fmla="*/ 3265 h 10184"/>
                <a:gd name="connsiteX12" fmla="*/ 9050 w 10149"/>
                <a:gd name="connsiteY12" fmla="*/ 2618 h 10184"/>
                <a:gd name="connsiteX13" fmla="*/ 8117 w 10149"/>
                <a:gd name="connsiteY13" fmla="*/ 1461 h 10184"/>
                <a:gd name="connsiteX14" fmla="*/ 7143 w 10149"/>
                <a:gd name="connsiteY14" fmla="*/ 1034 h 10184"/>
                <a:gd name="connsiteX15" fmla="*/ 5072 w 10149"/>
                <a:gd name="connsiteY15" fmla="*/ 571 h 10184"/>
                <a:gd name="connsiteX16" fmla="*/ 2169 w 10149"/>
                <a:gd name="connsiteY16" fmla="*/ 155 h 10184"/>
                <a:gd name="connsiteX17" fmla="*/ 267 w 10149"/>
                <a:gd name="connsiteY17" fmla="*/ 1580 h 10184"/>
                <a:gd name="connsiteX18" fmla="*/ 51 w 10149"/>
                <a:gd name="connsiteY18" fmla="*/ 2430 h 10184"/>
                <a:gd name="connsiteX19" fmla="*/ 610 w 10149"/>
                <a:gd name="connsiteY19" fmla="*/ 2888 h 10184"/>
                <a:gd name="connsiteX20" fmla="*/ 1731 w 10149"/>
                <a:gd name="connsiteY20" fmla="*/ 3290 h 10184"/>
                <a:gd name="connsiteX21" fmla="*/ 2535 w 10149"/>
                <a:gd name="connsiteY21" fmla="*/ 3465 h 10184"/>
                <a:gd name="connsiteX22" fmla="*/ 2352 w 10149"/>
                <a:gd name="connsiteY22" fmla="*/ 4801 h 10184"/>
                <a:gd name="connsiteX23" fmla="*/ 3837 w 10149"/>
                <a:gd name="connsiteY23" fmla="*/ 5481 h 10184"/>
                <a:gd name="connsiteX24" fmla="*/ 2364 w 10149"/>
                <a:gd name="connsiteY24" fmla="*/ 5938 h 10184"/>
                <a:gd name="connsiteX25" fmla="*/ 2825 w 10149"/>
                <a:gd name="connsiteY25" fmla="*/ 6835 h 10184"/>
                <a:gd name="connsiteX0" fmla="*/ 2825 w 10149"/>
                <a:gd name="connsiteY0" fmla="*/ 6835 h 10184"/>
                <a:gd name="connsiteX1" fmla="*/ 1844 w 10149"/>
                <a:gd name="connsiteY1" fmla="*/ 7078 h 10184"/>
                <a:gd name="connsiteX2" fmla="*/ 1638 w 10149"/>
                <a:gd name="connsiteY2" fmla="*/ 8294 h 10184"/>
                <a:gd name="connsiteX3" fmla="*/ 2178 w 10149"/>
                <a:gd name="connsiteY3" fmla="*/ 9419 h 10184"/>
                <a:gd name="connsiteX4" fmla="*/ 4695 w 10149"/>
                <a:gd name="connsiteY4" fmla="*/ 10184 h 10184"/>
                <a:gd name="connsiteX5" fmla="*/ 6947 w 10149"/>
                <a:gd name="connsiteY5" fmla="*/ 9588 h 10184"/>
                <a:gd name="connsiteX6" fmla="*/ 7975 w 10149"/>
                <a:gd name="connsiteY6" fmla="*/ 9082 h 10184"/>
                <a:gd name="connsiteX7" fmla="*/ 9304 w 10149"/>
                <a:gd name="connsiteY7" fmla="*/ 7443 h 10184"/>
                <a:gd name="connsiteX8" fmla="*/ 9999 w 10149"/>
                <a:gd name="connsiteY8" fmla="*/ 6676 h 10184"/>
                <a:gd name="connsiteX9" fmla="*/ 9821 w 10149"/>
                <a:gd name="connsiteY9" fmla="*/ 5196 h 10184"/>
                <a:gd name="connsiteX10" fmla="*/ 9578 w 10149"/>
                <a:gd name="connsiteY10" fmla="*/ 3801 h 10184"/>
                <a:gd name="connsiteX11" fmla="*/ 9695 w 10149"/>
                <a:gd name="connsiteY11" fmla="*/ 3265 h 10184"/>
                <a:gd name="connsiteX12" fmla="*/ 9050 w 10149"/>
                <a:gd name="connsiteY12" fmla="*/ 2618 h 10184"/>
                <a:gd name="connsiteX13" fmla="*/ 8117 w 10149"/>
                <a:gd name="connsiteY13" fmla="*/ 1461 h 10184"/>
                <a:gd name="connsiteX14" fmla="*/ 7143 w 10149"/>
                <a:gd name="connsiteY14" fmla="*/ 1034 h 10184"/>
                <a:gd name="connsiteX15" fmla="*/ 5072 w 10149"/>
                <a:gd name="connsiteY15" fmla="*/ 571 h 10184"/>
                <a:gd name="connsiteX16" fmla="*/ 2169 w 10149"/>
                <a:gd name="connsiteY16" fmla="*/ 155 h 10184"/>
                <a:gd name="connsiteX17" fmla="*/ 267 w 10149"/>
                <a:gd name="connsiteY17" fmla="*/ 1580 h 10184"/>
                <a:gd name="connsiteX18" fmla="*/ 51 w 10149"/>
                <a:gd name="connsiteY18" fmla="*/ 2430 h 10184"/>
                <a:gd name="connsiteX19" fmla="*/ 610 w 10149"/>
                <a:gd name="connsiteY19" fmla="*/ 2888 h 10184"/>
                <a:gd name="connsiteX20" fmla="*/ 1731 w 10149"/>
                <a:gd name="connsiteY20" fmla="*/ 3290 h 10184"/>
                <a:gd name="connsiteX21" fmla="*/ 2535 w 10149"/>
                <a:gd name="connsiteY21" fmla="*/ 3465 h 10184"/>
                <a:gd name="connsiteX22" fmla="*/ 2352 w 10149"/>
                <a:gd name="connsiteY22" fmla="*/ 4801 h 10184"/>
                <a:gd name="connsiteX23" fmla="*/ 3837 w 10149"/>
                <a:gd name="connsiteY23" fmla="*/ 5481 h 10184"/>
                <a:gd name="connsiteX24" fmla="*/ 2364 w 10149"/>
                <a:gd name="connsiteY24" fmla="*/ 5938 h 10184"/>
                <a:gd name="connsiteX25" fmla="*/ 2825 w 10149"/>
                <a:gd name="connsiteY25" fmla="*/ 6835 h 10184"/>
                <a:gd name="connsiteX0" fmla="*/ 2825 w 10149"/>
                <a:gd name="connsiteY0" fmla="*/ 6835 h 10184"/>
                <a:gd name="connsiteX1" fmla="*/ 1844 w 10149"/>
                <a:gd name="connsiteY1" fmla="*/ 7078 h 10184"/>
                <a:gd name="connsiteX2" fmla="*/ 1638 w 10149"/>
                <a:gd name="connsiteY2" fmla="*/ 8294 h 10184"/>
                <a:gd name="connsiteX3" fmla="*/ 2178 w 10149"/>
                <a:gd name="connsiteY3" fmla="*/ 9419 h 10184"/>
                <a:gd name="connsiteX4" fmla="*/ 4695 w 10149"/>
                <a:gd name="connsiteY4" fmla="*/ 10184 h 10184"/>
                <a:gd name="connsiteX5" fmla="*/ 6947 w 10149"/>
                <a:gd name="connsiteY5" fmla="*/ 9588 h 10184"/>
                <a:gd name="connsiteX6" fmla="*/ 7975 w 10149"/>
                <a:gd name="connsiteY6" fmla="*/ 9082 h 10184"/>
                <a:gd name="connsiteX7" fmla="*/ 9304 w 10149"/>
                <a:gd name="connsiteY7" fmla="*/ 7443 h 10184"/>
                <a:gd name="connsiteX8" fmla="*/ 9999 w 10149"/>
                <a:gd name="connsiteY8" fmla="*/ 6676 h 10184"/>
                <a:gd name="connsiteX9" fmla="*/ 9821 w 10149"/>
                <a:gd name="connsiteY9" fmla="*/ 5196 h 10184"/>
                <a:gd name="connsiteX10" fmla="*/ 9578 w 10149"/>
                <a:gd name="connsiteY10" fmla="*/ 3801 h 10184"/>
                <a:gd name="connsiteX11" fmla="*/ 9695 w 10149"/>
                <a:gd name="connsiteY11" fmla="*/ 3265 h 10184"/>
                <a:gd name="connsiteX12" fmla="*/ 9050 w 10149"/>
                <a:gd name="connsiteY12" fmla="*/ 2618 h 10184"/>
                <a:gd name="connsiteX13" fmla="*/ 8117 w 10149"/>
                <a:gd name="connsiteY13" fmla="*/ 1461 h 10184"/>
                <a:gd name="connsiteX14" fmla="*/ 7143 w 10149"/>
                <a:gd name="connsiteY14" fmla="*/ 1034 h 10184"/>
                <a:gd name="connsiteX15" fmla="*/ 5072 w 10149"/>
                <a:gd name="connsiteY15" fmla="*/ 571 h 10184"/>
                <a:gd name="connsiteX16" fmla="*/ 2169 w 10149"/>
                <a:gd name="connsiteY16" fmla="*/ 155 h 10184"/>
                <a:gd name="connsiteX17" fmla="*/ 267 w 10149"/>
                <a:gd name="connsiteY17" fmla="*/ 1580 h 10184"/>
                <a:gd name="connsiteX18" fmla="*/ 51 w 10149"/>
                <a:gd name="connsiteY18" fmla="*/ 2430 h 10184"/>
                <a:gd name="connsiteX19" fmla="*/ 610 w 10149"/>
                <a:gd name="connsiteY19" fmla="*/ 2888 h 10184"/>
                <a:gd name="connsiteX20" fmla="*/ 1731 w 10149"/>
                <a:gd name="connsiteY20" fmla="*/ 3290 h 10184"/>
                <a:gd name="connsiteX21" fmla="*/ 2535 w 10149"/>
                <a:gd name="connsiteY21" fmla="*/ 3465 h 10184"/>
                <a:gd name="connsiteX22" fmla="*/ 2352 w 10149"/>
                <a:gd name="connsiteY22" fmla="*/ 4801 h 10184"/>
                <a:gd name="connsiteX23" fmla="*/ 3837 w 10149"/>
                <a:gd name="connsiteY23" fmla="*/ 5481 h 10184"/>
                <a:gd name="connsiteX24" fmla="*/ 2364 w 10149"/>
                <a:gd name="connsiteY24" fmla="*/ 5938 h 10184"/>
                <a:gd name="connsiteX25" fmla="*/ 2825 w 10149"/>
                <a:gd name="connsiteY25" fmla="*/ 6835 h 10184"/>
                <a:gd name="connsiteX0" fmla="*/ 2825 w 10149"/>
                <a:gd name="connsiteY0" fmla="*/ 6835 h 10184"/>
                <a:gd name="connsiteX1" fmla="*/ 1811 w 10149"/>
                <a:gd name="connsiteY1" fmla="*/ 7218 h 10184"/>
                <a:gd name="connsiteX2" fmla="*/ 1638 w 10149"/>
                <a:gd name="connsiteY2" fmla="*/ 8294 h 10184"/>
                <a:gd name="connsiteX3" fmla="*/ 2178 w 10149"/>
                <a:gd name="connsiteY3" fmla="*/ 9419 h 10184"/>
                <a:gd name="connsiteX4" fmla="*/ 4695 w 10149"/>
                <a:gd name="connsiteY4" fmla="*/ 10184 h 10184"/>
                <a:gd name="connsiteX5" fmla="*/ 6947 w 10149"/>
                <a:gd name="connsiteY5" fmla="*/ 9588 h 10184"/>
                <a:gd name="connsiteX6" fmla="*/ 7975 w 10149"/>
                <a:gd name="connsiteY6" fmla="*/ 9082 h 10184"/>
                <a:gd name="connsiteX7" fmla="*/ 9304 w 10149"/>
                <a:gd name="connsiteY7" fmla="*/ 7443 h 10184"/>
                <a:gd name="connsiteX8" fmla="*/ 9999 w 10149"/>
                <a:gd name="connsiteY8" fmla="*/ 6676 h 10184"/>
                <a:gd name="connsiteX9" fmla="*/ 9821 w 10149"/>
                <a:gd name="connsiteY9" fmla="*/ 5196 h 10184"/>
                <a:gd name="connsiteX10" fmla="*/ 9578 w 10149"/>
                <a:gd name="connsiteY10" fmla="*/ 3801 h 10184"/>
                <a:gd name="connsiteX11" fmla="*/ 9695 w 10149"/>
                <a:gd name="connsiteY11" fmla="*/ 3265 h 10184"/>
                <a:gd name="connsiteX12" fmla="*/ 9050 w 10149"/>
                <a:gd name="connsiteY12" fmla="*/ 2618 h 10184"/>
                <a:gd name="connsiteX13" fmla="*/ 8117 w 10149"/>
                <a:gd name="connsiteY13" fmla="*/ 1461 h 10184"/>
                <a:gd name="connsiteX14" fmla="*/ 7143 w 10149"/>
                <a:gd name="connsiteY14" fmla="*/ 1034 h 10184"/>
                <a:gd name="connsiteX15" fmla="*/ 5072 w 10149"/>
                <a:gd name="connsiteY15" fmla="*/ 571 h 10184"/>
                <a:gd name="connsiteX16" fmla="*/ 2169 w 10149"/>
                <a:gd name="connsiteY16" fmla="*/ 155 h 10184"/>
                <a:gd name="connsiteX17" fmla="*/ 267 w 10149"/>
                <a:gd name="connsiteY17" fmla="*/ 1580 h 10184"/>
                <a:gd name="connsiteX18" fmla="*/ 51 w 10149"/>
                <a:gd name="connsiteY18" fmla="*/ 2430 h 10184"/>
                <a:gd name="connsiteX19" fmla="*/ 610 w 10149"/>
                <a:gd name="connsiteY19" fmla="*/ 2888 h 10184"/>
                <a:gd name="connsiteX20" fmla="*/ 1731 w 10149"/>
                <a:gd name="connsiteY20" fmla="*/ 3290 h 10184"/>
                <a:gd name="connsiteX21" fmla="*/ 2535 w 10149"/>
                <a:gd name="connsiteY21" fmla="*/ 3465 h 10184"/>
                <a:gd name="connsiteX22" fmla="*/ 2352 w 10149"/>
                <a:gd name="connsiteY22" fmla="*/ 4801 h 10184"/>
                <a:gd name="connsiteX23" fmla="*/ 3837 w 10149"/>
                <a:gd name="connsiteY23" fmla="*/ 5481 h 10184"/>
                <a:gd name="connsiteX24" fmla="*/ 2364 w 10149"/>
                <a:gd name="connsiteY24" fmla="*/ 5938 h 10184"/>
                <a:gd name="connsiteX25" fmla="*/ 2825 w 10149"/>
                <a:gd name="connsiteY25" fmla="*/ 6835 h 10184"/>
                <a:gd name="connsiteX0" fmla="*/ 2825 w 10149"/>
                <a:gd name="connsiteY0" fmla="*/ 6835 h 10184"/>
                <a:gd name="connsiteX1" fmla="*/ 1811 w 10149"/>
                <a:gd name="connsiteY1" fmla="*/ 7218 h 10184"/>
                <a:gd name="connsiteX2" fmla="*/ 1638 w 10149"/>
                <a:gd name="connsiteY2" fmla="*/ 8294 h 10184"/>
                <a:gd name="connsiteX3" fmla="*/ 2178 w 10149"/>
                <a:gd name="connsiteY3" fmla="*/ 9419 h 10184"/>
                <a:gd name="connsiteX4" fmla="*/ 4695 w 10149"/>
                <a:gd name="connsiteY4" fmla="*/ 10184 h 10184"/>
                <a:gd name="connsiteX5" fmla="*/ 6947 w 10149"/>
                <a:gd name="connsiteY5" fmla="*/ 9588 h 10184"/>
                <a:gd name="connsiteX6" fmla="*/ 7975 w 10149"/>
                <a:gd name="connsiteY6" fmla="*/ 9082 h 10184"/>
                <a:gd name="connsiteX7" fmla="*/ 9304 w 10149"/>
                <a:gd name="connsiteY7" fmla="*/ 7443 h 10184"/>
                <a:gd name="connsiteX8" fmla="*/ 9999 w 10149"/>
                <a:gd name="connsiteY8" fmla="*/ 6676 h 10184"/>
                <a:gd name="connsiteX9" fmla="*/ 9821 w 10149"/>
                <a:gd name="connsiteY9" fmla="*/ 5196 h 10184"/>
                <a:gd name="connsiteX10" fmla="*/ 9578 w 10149"/>
                <a:gd name="connsiteY10" fmla="*/ 3801 h 10184"/>
                <a:gd name="connsiteX11" fmla="*/ 9695 w 10149"/>
                <a:gd name="connsiteY11" fmla="*/ 3265 h 10184"/>
                <a:gd name="connsiteX12" fmla="*/ 9050 w 10149"/>
                <a:gd name="connsiteY12" fmla="*/ 2618 h 10184"/>
                <a:gd name="connsiteX13" fmla="*/ 8117 w 10149"/>
                <a:gd name="connsiteY13" fmla="*/ 1461 h 10184"/>
                <a:gd name="connsiteX14" fmla="*/ 7143 w 10149"/>
                <a:gd name="connsiteY14" fmla="*/ 1034 h 10184"/>
                <a:gd name="connsiteX15" fmla="*/ 5072 w 10149"/>
                <a:gd name="connsiteY15" fmla="*/ 571 h 10184"/>
                <a:gd name="connsiteX16" fmla="*/ 2169 w 10149"/>
                <a:gd name="connsiteY16" fmla="*/ 155 h 10184"/>
                <a:gd name="connsiteX17" fmla="*/ 267 w 10149"/>
                <a:gd name="connsiteY17" fmla="*/ 1580 h 10184"/>
                <a:gd name="connsiteX18" fmla="*/ 51 w 10149"/>
                <a:gd name="connsiteY18" fmla="*/ 2430 h 10184"/>
                <a:gd name="connsiteX19" fmla="*/ 610 w 10149"/>
                <a:gd name="connsiteY19" fmla="*/ 2888 h 10184"/>
                <a:gd name="connsiteX20" fmla="*/ 1731 w 10149"/>
                <a:gd name="connsiteY20" fmla="*/ 3290 h 10184"/>
                <a:gd name="connsiteX21" fmla="*/ 2535 w 10149"/>
                <a:gd name="connsiteY21" fmla="*/ 3465 h 10184"/>
                <a:gd name="connsiteX22" fmla="*/ 2352 w 10149"/>
                <a:gd name="connsiteY22" fmla="*/ 4801 h 10184"/>
                <a:gd name="connsiteX23" fmla="*/ 3837 w 10149"/>
                <a:gd name="connsiteY23" fmla="*/ 5481 h 10184"/>
                <a:gd name="connsiteX24" fmla="*/ 2364 w 10149"/>
                <a:gd name="connsiteY24" fmla="*/ 5938 h 10184"/>
                <a:gd name="connsiteX25" fmla="*/ 2825 w 10149"/>
                <a:gd name="connsiteY25" fmla="*/ 6835 h 10184"/>
                <a:gd name="connsiteX0" fmla="*/ 2825 w 10149"/>
                <a:gd name="connsiteY0" fmla="*/ 6835 h 10184"/>
                <a:gd name="connsiteX1" fmla="*/ 1811 w 10149"/>
                <a:gd name="connsiteY1" fmla="*/ 7218 h 10184"/>
                <a:gd name="connsiteX2" fmla="*/ 1638 w 10149"/>
                <a:gd name="connsiteY2" fmla="*/ 8294 h 10184"/>
                <a:gd name="connsiteX3" fmla="*/ 2178 w 10149"/>
                <a:gd name="connsiteY3" fmla="*/ 9419 h 10184"/>
                <a:gd name="connsiteX4" fmla="*/ 4695 w 10149"/>
                <a:gd name="connsiteY4" fmla="*/ 10184 h 10184"/>
                <a:gd name="connsiteX5" fmla="*/ 6947 w 10149"/>
                <a:gd name="connsiteY5" fmla="*/ 9588 h 10184"/>
                <a:gd name="connsiteX6" fmla="*/ 7975 w 10149"/>
                <a:gd name="connsiteY6" fmla="*/ 9082 h 10184"/>
                <a:gd name="connsiteX7" fmla="*/ 9304 w 10149"/>
                <a:gd name="connsiteY7" fmla="*/ 7443 h 10184"/>
                <a:gd name="connsiteX8" fmla="*/ 9999 w 10149"/>
                <a:gd name="connsiteY8" fmla="*/ 6676 h 10184"/>
                <a:gd name="connsiteX9" fmla="*/ 9821 w 10149"/>
                <a:gd name="connsiteY9" fmla="*/ 5196 h 10184"/>
                <a:gd name="connsiteX10" fmla="*/ 9578 w 10149"/>
                <a:gd name="connsiteY10" fmla="*/ 3801 h 10184"/>
                <a:gd name="connsiteX11" fmla="*/ 9695 w 10149"/>
                <a:gd name="connsiteY11" fmla="*/ 3265 h 10184"/>
                <a:gd name="connsiteX12" fmla="*/ 9050 w 10149"/>
                <a:gd name="connsiteY12" fmla="*/ 2618 h 10184"/>
                <a:gd name="connsiteX13" fmla="*/ 8117 w 10149"/>
                <a:gd name="connsiteY13" fmla="*/ 1461 h 10184"/>
                <a:gd name="connsiteX14" fmla="*/ 7143 w 10149"/>
                <a:gd name="connsiteY14" fmla="*/ 1034 h 10184"/>
                <a:gd name="connsiteX15" fmla="*/ 5072 w 10149"/>
                <a:gd name="connsiteY15" fmla="*/ 571 h 10184"/>
                <a:gd name="connsiteX16" fmla="*/ 2169 w 10149"/>
                <a:gd name="connsiteY16" fmla="*/ 155 h 10184"/>
                <a:gd name="connsiteX17" fmla="*/ 267 w 10149"/>
                <a:gd name="connsiteY17" fmla="*/ 1580 h 10184"/>
                <a:gd name="connsiteX18" fmla="*/ 51 w 10149"/>
                <a:gd name="connsiteY18" fmla="*/ 2430 h 10184"/>
                <a:gd name="connsiteX19" fmla="*/ 610 w 10149"/>
                <a:gd name="connsiteY19" fmla="*/ 2888 h 10184"/>
                <a:gd name="connsiteX20" fmla="*/ 1731 w 10149"/>
                <a:gd name="connsiteY20" fmla="*/ 3290 h 10184"/>
                <a:gd name="connsiteX21" fmla="*/ 2535 w 10149"/>
                <a:gd name="connsiteY21" fmla="*/ 3465 h 10184"/>
                <a:gd name="connsiteX22" fmla="*/ 2352 w 10149"/>
                <a:gd name="connsiteY22" fmla="*/ 4801 h 10184"/>
                <a:gd name="connsiteX23" fmla="*/ 3837 w 10149"/>
                <a:gd name="connsiteY23" fmla="*/ 5481 h 10184"/>
                <a:gd name="connsiteX24" fmla="*/ 2364 w 10149"/>
                <a:gd name="connsiteY24" fmla="*/ 5938 h 10184"/>
                <a:gd name="connsiteX25" fmla="*/ 2825 w 10149"/>
                <a:gd name="connsiteY25" fmla="*/ 6835 h 10184"/>
                <a:gd name="connsiteX0" fmla="*/ 2524 w 10149"/>
                <a:gd name="connsiteY0" fmla="*/ 6742 h 10184"/>
                <a:gd name="connsiteX1" fmla="*/ 1811 w 10149"/>
                <a:gd name="connsiteY1" fmla="*/ 7218 h 10184"/>
                <a:gd name="connsiteX2" fmla="*/ 1638 w 10149"/>
                <a:gd name="connsiteY2" fmla="*/ 8294 h 10184"/>
                <a:gd name="connsiteX3" fmla="*/ 2178 w 10149"/>
                <a:gd name="connsiteY3" fmla="*/ 9419 h 10184"/>
                <a:gd name="connsiteX4" fmla="*/ 4695 w 10149"/>
                <a:gd name="connsiteY4" fmla="*/ 10184 h 10184"/>
                <a:gd name="connsiteX5" fmla="*/ 6947 w 10149"/>
                <a:gd name="connsiteY5" fmla="*/ 9588 h 10184"/>
                <a:gd name="connsiteX6" fmla="*/ 7975 w 10149"/>
                <a:gd name="connsiteY6" fmla="*/ 9082 h 10184"/>
                <a:gd name="connsiteX7" fmla="*/ 9304 w 10149"/>
                <a:gd name="connsiteY7" fmla="*/ 7443 h 10184"/>
                <a:gd name="connsiteX8" fmla="*/ 9999 w 10149"/>
                <a:gd name="connsiteY8" fmla="*/ 6676 h 10184"/>
                <a:gd name="connsiteX9" fmla="*/ 9821 w 10149"/>
                <a:gd name="connsiteY9" fmla="*/ 5196 h 10184"/>
                <a:gd name="connsiteX10" fmla="*/ 9578 w 10149"/>
                <a:gd name="connsiteY10" fmla="*/ 3801 h 10184"/>
                <a:gd name="connsiteX11" fmla="*/ 9695 w 10149"/>
                <a:gd name="connsiteY11" fmla="*/ 3265 h 10184"/>
                <a:gd name="connsiteX12" fmla="*/ 9050 w 10149"/>
                <a:gd name="connsiteY12" fmla="*/ 2618 h 10184"/>
                <a:gd name="connsiteX13" fmla="*/ 8117 w 10149"/>
                <a:gd name="connsiteY13" fmla="*/ 1461 h 10184"/>
                <a:gd name="connsiteX14" fmla="*/ 7143 w 10149"/>
                <a:gd name="connsiteY14" fmla="*/ 1034 h 10184"/>
                <a:gd name="connsiteX15" fmla="*/ 5072 w 10149"/>
                <a:gd name="connsiteY15" fmla="*/ 571 h 10184"/>
                <a:gd name="connsiteX16" fmla="*/ 2169 w 10149"/>
                <a:gd name="connsiteY16" fmla="*/ 155 h 10184"/>
                <a:gd name="connsiteX17" fmla="*/ 267 w 10149"/>
                <a:gd name="connsiteY17" fmla="*/ 1580 h 10184"/>
                <a:gd name="connsiteX18" fmla="*/ 51 w 10149"/>
                <a:gd name="connsiteY18" fmla="*/ 2430 h 10184"/>
                <a:gd name="connsiteX19" fmla="*/ 610 w 10149"/>
                <a:gd name="connsiteY19" fmla="*/ 2888 h 10184"/>
                <a:gd name="connsiteX20" fmla="*/ 1731 w 10149"/>
                <a:gd name="connsiteY20" fmla="*/ 3290 h 10184"/>
                <a:gd name="connsiteX21" fmla="*/ 2535 w 10149"/>
                <a:gd name="connsiteY21" fmla="*/ 3465 h 10184"/>
                <a:gd name="connsiteX22" fmla="*/ 2352 w 10149"/>
                <a:gd name="connsiteY22" fmla="*/ 4801 h 10184"/>
                <a:gd name="connsiteX23" fmla="*/ 3837 w 10149"/>
                <a:gd name="connsiteY23" fmla="*/ 5481 h 10184"/>
                <a:gd name="connsiteX24" fmla="*/ 2364 w 10149"/>
                <a:gd name="connsiteY24" fmla="*/ 5938 h 10184"/>
                <a:gd name="connsiteX25" fmla="*/ 2524 w 10149"/>
                <a:gd name="connsiteY25" fmla="*/ 6742 h 10184"/>
                <a:gd name="connsiteX0" fmla="*/ 2524 w 10149"/>
                <a:gd name="connsiteY0" fmla="*/ 6742 h 10184"/>
                <a:gd name="connsiteX1" fmla="*/ 1811 w 10149"/>
                <a:gd name="connsiteY1" fmla="*/ 7218 h 10184"/>
                <a:gd name="connsiteX2" fmla="*/ 1638 w 10149"/>
                <a:gd name="connsiteY2" fmla="*/ 8294 h 10184"/>
                <a:gd name="connsiteX3" fmla="*/ 2178 w 10149"/>
                <a:gd name="connsiteY3" fmla="*/ 9419 h 10184"/>
                <a:gd name="connsiteX4" fmla="*/ 4695 w 10149"/>
                <a:gd name="connsiteY4" fmla="*/ 10184 h 10184"/>
                <a:gd name="connsiteX5" fmla="*/ 6947 w 10149"/>
                <a:gd name="connsiteY5" fmla="*/ 9588 h 10184"/>
                <a:gd name="connsiteX6" fmla="*/ 7975 w 10149"/>
                <a:gd name="connsiteY6" fmla="*/ 9082 h 10184"/>
                <a:gd name="connsiteX7" fmla="*/ 9304 w 10149"/>
                <a:gd name="connsiteY7" fmla="*/ 7443 h 10184"/>
                <a:gd name="connsiteX8" fmla="*/ 9999 w 10149"/>
                <a:gd name="connsiteY8" fmla="*/ 6676 h 10184"/>
                <a:gd name="connsiteX9" fmla="*/ 9821 w 10149"/>
                <a:gd name="connsiteY9" fmla="*/ 5196 h 10184"/>
                <a:gd name="connsiteX10" fmla="*/ 9578 w 10149"/>
                <a:gd name="connsiteY10" fmla="*/ 3801 h 10184"/>
                <a:gd name="connsiteX11" fmla="*/ 9695 w 10149"/>
                <a:gd name="connsiteY11" fmla="*/ 3265 h 10184"/>
                <a:gd name="connsiteX12" fmla="*/ 9050 w 10149"/>
                <a:gd name="connsiteY12" fmla="*/ 2618 h 10184"/>
                <a:gd name="connsiteX13" fmla="*/ 8117 w 10149"/>
                <a:gd name="connsiteY13" fmla="*/ 1461 h 10184"/>
                <a:gd name="connsiteX14" fmla="*/ 7143 w 10149"/>
                <a:gd name="connsiteY14" fmla="*/ 1034 h 10184"/>
                <a:gd name="connsiteX15" fmla="*/ 5072 w 10149"/>
                <a:gd name="connsiteY15" fmla="*/ 571 h 10184"/>
                <a:gd name="connsiteX16" fmla="*/ 2169 w 10149"/>
                <a:gd name="connsiteY16" fmla="*/ 155 h 10184"/>
                <a:gd name="connsiteX17" fmla="*/ 267 w 10149"/>
                <a:gd name="connsiteY17" fmla="*/ 1580 h 10184"/>
                <a:gd name="connsiteX18" fmla="*/ 51 w 10149"/>
                <a:gd name="connsiteY18" fmla="*/ 2430 h 10184"/>
                <a:gd name="connsiteX19" fmla="*/ 610 w 10149"/>
                <a:gd name="connsiteY19" fmla="*/ 2888 h 10184"/>
                <a:gd name="connsiteX20" fmla="*/ 1731 w 10149"/>
                <a:gd name="connsiteY20" fmla="*/ 3290 h 10184"/>
                <a:gd name="connsiteX21" fmla="*/ 2535 w 10149"/>
                <a:gd name="connsiteY21" fmla="*/ 3465 h 10184"/>
                <a:gd name="connsiteX22" fmla="*/ 2352 w 10149"/>
                <a:gd name="connsiteY22" fmla="*/ 4801 h 10184"/>
                <a:gd name="connsiteX23" fmla="*/ 3837 w 10149"/>
                <a:gd name="connsiteY23" fmla="*/ 5481 h 10184"/>
                <a:gd name="connsiteX24" fmla="*/ 2364 w 10149"/>
                <a:gd name="connsiteY24" fmla="*/ 5938 h 10184"/>
                <a:gd name="connsiteX25" fmla="*/ 2524 w 10149"/>
                <a:gd name="connsiteY25" fmla="*/ 6742 h 10184"/>
                <a:gd name="connsiteX0" fmla="*/ 2524 w 10149"/>
                <a:gd name="connsiteY0" fmla="*/ 6742 h 10184"/>
                <a:gd name="connsiteX1" fmla="*/ 1811 w 10149"/>
                <a:gd name="connsiteY1" fmla="*/ 7218 h 10184"/>
                <a:gd name="connsiteX2" fmla="*/ 1638 w 10149"/>
                <a:gd name="connsiteY2" fmla="*/ 8294 h 10184"/>
                <a:gd name="connsiteX3" fmla="*/ 2178 w 10149"/>
                <a:gd name="connsiteY3" fmla="*/ 9419 h 10184"/>
                <a:gd name="connsiteX4" fmla="*/ 4695 w 10149"/>
                <a:gd name="connsiteY4" fmla="*/ 10184 h 10184"/>
                <a:gd name="connsiteX5" fmla="*/ 6947 w 10149"/>
                <a:gd name="connsiteY5" fmla="*/ 9588 h 10184"/>
                <a:gd name="connsiteX6" fmla="*/ 7975 w 10149"/>
                <a:gd name="connsiteY6" fmla="*/ 9082 h 10184"/>
                <a:gd name="connsiteX7" fmla="*/ 9304 w 10149"/>
                <a:gd name="connsiteY7" fmla="*/ 7443 h 10184"/>
                <a:gd name="connsiteX8" fmla="*/ 9999 w 10149"/>
                <a:gd name="connsiteY8" fmla="*/ 6676 h 10184"/>
                <a:gd name="connsiteX9" fmla="*/ 9821 w 10149"/>
                <a:gd name="connsiteY9" fmla="*/ 5196 h 10184"/>
                <a:gd name="connsiteX10" fmla="*/ 9578 w 10149"/>
                <a:gd name="connsiteY10" fmla="*/ 3801 h 10184"/>
                <a:gd name="connsiteX11" fmla="*/ 9695 w 10149"/>
                <a:gd name="connsiteY11" fmla="*/ 3265 h 10184"/>
                <a:gd name="connsiteX12" fmla="*/ 9050 w 10149"/>
                <a:gd name="connsiteY12" fmla="*/ 2618 h 10184"/>
                <a:gd name="connsiteX13" fmla="*/ 8117 w 10149"/>
                <a:gd name="connsiteY13" fmla="*/ 1461 h 10184"/>
                <a:gd name="connsiteX14" fmla="*/ 7143 w 10149"/>
                <a:gd name="connsiteY14" fmla="*/ 1034 h 10184"/>
                <a:gd name="connsiteX15" fmla="*/ 5072 w 10149"/>
                <a:gd name="connsiteY15" fmla="*/ 571 h 10184"/>
                <a:gd name="connsiteX16" fmla="*/ 2169 w 10149"/>
                <a:gd name="connsiteY16" fmla="*/ 155 h 10184"/>
                <a:gd name="connsiteX17" fmla="*/ 267 w 10149"/>
                <a:gd name="connsiteY17" fmla="*/ 1580 h 10184"/>
                <a:gd name="connsiteX18" fmla="*/ 51 w 10149"/>
                <a:gd name="connsiteY18" fmla="*/ 2430 h 10184"/>
                <a:gd name="connsiteX19" fmla="*/ 610 w 10149"/>
                <a:gd name="connsiteY19" fmla="*/ 2888 h 10184"/>
                <a:gd name="connsiteX20" fmla="*/ 1731 w 10149"/>
                <a:gd name="connsiteY20" fmla="*/ 3290 h 10184"/>
                <a:gd name="connsiteX21" fmla="*/ 2535 w 10149"/>
                <a:gd name="connsiteY21" fmla="*/ 3465 h 10184"/>
                <a:gd name="connsiteX22" fmla="*/ 2352 w 10149"/>
                <a:gd name="connsiteY22" fmla="*/ 4801 h 10184"/>
                <a:gd name="connsiteX23" fmla="*/ 2934 w 10149"/>
                <a:gd name="connsiteY23" fmla="*/ 5597 h 10184"/>
                <a:gd name="connsiteX24" fmla="*/ 2364 w 10149"/>
                <a:gd name="connsiteY24" fmla="*/ 5938 h 10184"/>
                <a:gd name="connsiteX25" fmla="*/ 2524 w 10149"/>
                <a:gd name="connsiteY25" fmla="*/ 6742 h 10184"/>
                <a:gd name="connsiteX0" fmla="*/ 2524 w 10149"/>
                <a:gd name="connsiteY0" fmla="*/ 6742 h 10184"/>
                <a:gd name="connsiteX1" fmla="*/ 1811 w 10149"/>
                <a:gd name="connsiteY1" fmla="*/ 7218 h 10184"/>
                <a:gd name="connsiteX2" fmla="*/ 1638 w 10149"/>
                <a:gd name="connsiteY2" fmla="*/ 8294 h 10184"/>
                <a:gd name="connsiteX3" fmla="*/ 2178 w 10149"/>
                <a:gd name="connsiteY3" fmla="*/ 9419 h 10184"/>
                <a:gd name="connsiteX4" fmla="*/ 4695 w 10149"/>
                <a:gd name="connsiteY4" fmla="*/ 10184 h 10184"/>
                <a:gd name="connsiteX5" fmla="*/ 6947 w 10149"/>
                <a:gd name="connsiteY5" fmla="*/ 9588 h 10184"/>
                <a:gd name="connsiteX6" fmla="*/ 7975 w 10149"/>
                <a:gd name="connsiteY6" fmla="*/ 9082 h 10184"/>
                <a:gd name="connsiteX7" fmla="*/ 9304 w 10149"/>
                <a:gd name="connsiteY7" fmla="*/ 7443 h 10184"/>
                <a:gd name="connsiteX8" fmla="*/ 9999 w 10149"/>
                <a:gd name="connsiteY8" fmla="*/ 6676 h 10184"/>
                <a:gd name="connsiteX9" fmla="*/ 9821 w 10149"/>
                <a:gd name="connsiteY9" fmla="*/ 5196 h 10184"/>
                <a:gd name="connsiteX10" fmla="*/ 9578 w 10149"/>
                <a:gd name="connsiteY10" fmla="*/ 3801 h 10184"/>
                <a:gd name="connsiteX11" fmla="*/ 9695 w 10149"/>
                <a:gd name="connsiteY11" fmla="*/ 3265 h 10184"/>
                <a:gd name="connsiteX12" fmla="*/ 9050 w 10149"/>
                <a:gd name="connsiteY12" fmla="*/ 2618 h 10184"/>
                <a:gd name="connsiteX13" fmla="*/ 8117 w 10149"/>
                <a:gd name="connsiteY13" fmla="*/ 1461 h 10184"/>
                <a:gd name="connsiteX14" fmla="*/ 7143 w 10149"/>
                <a:gd name="connsiteY14" fmla="*/ 1034 h 10184"/>
                <a:gd name="connsiteX15" fmla="*/ 5072 w 10149"/>
                <a:gd name="connsiteY15" fmla="*/ 571 h 10184"/>
                <a:gd name="connsiteX16" fmla="*/ 2169 w 10149"/>
                <a:gd name="connsiteY16" fmla="*/ 155 h 10184"/>
                <a:gd name="connsiteX17" fmla="*/ 267 w 10149"/>
                <a:gd name="connsiteY17" fmla="*/ 1580 h 10184"/>
                <a:gd name="connsiteX18" fmla="*/ 51 w 10149"/>
                <a:gd name="connsiteY18" fmla="*/ 2430 h 10184"/>
                <a:gd name="connsiteX19" fmla="*/ 610 w 10149"/>
                <a:gd name="connsiteY19" fmla="*/ 2888 h 10184"/>
                <a:gd name="connsiteX20" fmla="*/ 1731 w 10149"/>
                <a:gd name="connsiteY20" fmla="*/ 3290 h 10184"/>
                <a:gd name="connsiteX21" fmla="*/ 2535 w 10149"/>
                <a:gd name="connsiteY21" fmla="*/ 3465 h 10184"/>
                <a:gd name="connsiteX22" fmla="*/ 2352 w 10149"/>
                <a:gd name="connsiteY22" fmla="*/ 4801 h 10184"/>
                <a:gd name="connsiteX23" fmla="*/ 3268 w 10149"/>
                <a:gd name="connsiteY23" fmla="*/ 5294 h 10184"/>
                <a:gd name="connsiteX24" fmla="*/ 2364 w 10149"/>
                <a:gd name="connsiteY24" fmla="*/ 5938 h 10184"/>
                <a:gd name="connsiteX25" fmla="*/ 2524 w 10149"/>
                <a:gd name="connsiteY25" fmla="*/ 6742 h 10184"/>
                <a:gd name="connsiteX0" fmla="*/ 2524 w 10149"/>
                <a:gd name="connsiteY0" fmla="*/ 6742 h 10184"/>
                <a:gd name="connsiteX1" fmla="*/ 1811 w 10149"/>
                <a:gd name="connsiteY1" fmla="*/ 7218 h 10184"/>
                <a:gd name="connsiteX2" fmla="*/ 1638 w 10149"/>
                <a:gd name="connsiteY2" fmla="*/ 8294 h 10184"/>
                <a:gd name="connsiteX3" fmla="*/ 2178 w 10149"/>
                <a:gd name="connsiteY3" fmla="*/ 9419 h 10184"/>
                <a:gd name="connsiteX4" fmla="*/ 4695 w 10149"/>
                <a:gd name="connsiteY4" fmla="*/ 10184 h 10184"/>
                <a:gd name="connsiteX5" fmla="*/ 6947 w 10149"/>
                <a:gd name="connsiteY5" fmla="*/ 9588 h 10184"/>
                <a:gd name="connsiteX6" fmla="*/ 7975 w 10149"/>
                <a:gd name="connsiteY6" fmla="*/ 9082 h 10184"/>
                <a:gd name="connsiteX7" fmla="*/ 9304 w 10149"/>
                <a:gd name="connsiteY7" fmla="*/ 7443 h 10184"/>
                <a:gd name="connsiteX8" fmla="*/ 9999 w 10149"/>
                <a:gd name="connsiteY8" fmla="*/ 6676 h 10184"/>
                <a:gd name="connsiteX9" fmla="*/ 9821 w 10149"/>
                <a:gd name="connsiteY9" fmla="*/ 5196 h 10184"/>
                <a:gd name="connsiteX10" fmla="*/ 9578 w 10149"/>
                <a:gd name="connsiteY10" fmla="*/ 3801 h 10184"/>
                <a:gd name="connsiteX11" fmla="*/ 9695 w 10149"/>
                <a:gd name="connsiteY11" fmla="*/ 3265 h 10184"/>
                <a:gd name="connsiteX12" fmla="*/ 9050 w 10149"/>
                <a:gd name="connsiteY12" fmla="*/ 2618 h 10184"/>
                <a:gd name="connsiteX13" fmla="*/ 8117 w 10149"/>
                <a:gd name="connsiteY13" fmla="*/ 1461 h 10184"/>
                <a:gd name="connsiteX14" fmla="*/ 7143 w 10149"/>
                <a:gd name="connsiteY14" fmla="*/ 1034 h 10184"/>
                <a:gd name="connsiteX15" fmla="*/ 5072 w 10149"/>
                <a:gd name="connsiteY15" fmla="*/ 571 h 10184"/>
                <a:gd name="connsiteX16" fmla="*/ 2169 w 10149"/>
                <a:gd name="connsiteY16" fmla="*/ 155 h 10184"/>
                <a:gd name="connsiteX17" fmla="*/ 267 w 10149"/>
                <a:gd name="connsiteY17" fmla="*/ 1580 h 10184"/>
                <a:gd name="connsiteX18" fmla="*/ 51 w 10149"/>
                <a:gd name="connsiteY18" fmla="*/ 2430 h 10184"/>
                <a:gd name="connsiteX19" fmla="*/ 610 w 10149"/>
                <a:gd name="connsiteY19" fmla="*/ 2888 h 10184"/>
                <a:gd name="connsiteX20" fmla="*/ 1731 w 10149"/>
                <a:gd name="connsiteY20" fmla="*/ 3290 h 10184"/>
                <a:gd name="connsiteX21" fmla="*/ 2535 w 10149"/>
                <a:gd name="connsiteY21" fmla="*/ 3465 h 10184"/>
                <a:gd name="connsiteX22" fmla="*/ 2352 w 10149"/>
                <a:gd name="connsiteY22" fmla="*/ 4801 h 10184"/>
                <a:gd name="connsiteX23" fmla="*/ 3268 w 10149"/>
                <a:gd name="connsiteY23" fmla="*/ 5294 h 10184"/>
                <a:gd name="connsiteX24" fmla="*/ 2498 w 10149"/>
                <a:gd name="connsiteY24" fmla="*/ 5985 h 10184"/>
                <a:gd name="connsiteX25" fmla="*/ 2524 w 10149"/>
                <a:gd name="connsiteY25" fmla="*/ 6742 h 10184"/>
                <a:gd name="connsiteX0" fmla="*/ 2424 w 10149"/>
                <a:gd name="connsiteY0" fmla="*/ 6742 h 10184"/>
                <a:gd name="connsiteX1" fmla="*/ 1811 w 10149"/>
                <a:gd name="connsiteY1" fmla="*/ 7218 h 10184"/>
                <a:gd name="connsiteX2" fmla="*/ 1638 w 10149"/>
                <a:gd name="connsiteY2" fmla="*/ 8294 h 10184"/>
                <a:gd name="connsiteX3" fmla="*/ 2178 w 10149"/>
                <a:gd name="connsiteY3" fmla="*/ 9419 h 10184"/>
                <a:gd name="connsiteX4" fmla="*/ 4695 w 10149"/>
                <a:gd name="connsiteY4" fmla="*/ 10184 h 10184"/>
                <a:gd name="connsiteX5" fmla="*/ 6947 w 10149"/>
                <a:gd name="connsiteY5" fmla="*/ 9588 h 10184"/>
                <a:gd name="connsiteX6" fmla="*/ 7975 w 10149"/>
                <a:gd name="connsiteY6" fmla="*/ 9082 h 10184"/>
                <a:gd name="connsiteX7" fmla="*/ 9304 w 10149"/>
                <a:gd name="connsiteY7" fmla="*/ 7443 h 10184"/>
                <a:gd name="connsiteX8" fmla="*/ 9999 w 10149"/>
                <a:gd name="connsiteY8" fmla="*/ 6676 h 10184"/>
                <a:gd name="connsiteX9" fmla="*/ 9821 w 10149"/>
                <a:gd name="connsiteY9" fmla="*/ 5196 h 10184"/>
                <a:gd name="connsiteX10" fmla="*/ 9578 w 10149"/>
                <a:gd name="connsiteY10" fmla="*/ 3801 h 10184"/>
                <a:gd name="connsiteX11" fmla="*/ 9695 w 10149"/>
                <a:gd name="connsiteY11" fmla="*/ 3265 h 10184"/>
                <a:gd name="connsiteX12" fmla="*/ 9050 w 10149"/>
                <a:gd name="connsiteY12" fmla="*/ 2618 h 10184"/>
                <a:gd name="connsiteX13" fmla="*/ 8117 w 10149"/>
                <a:gd name="connsiteY13" fmla="*/ 1461 h 10184"/>
                <a:gd name="connsiteX14" fmla="*/ 7143 w 10149"/>
                <a:gd name="connsiteY14" fmla="*/ 1034 h 10184"/>
                <a:gd name="connsiteX15" fmla="*/ 5072 w 10149"/>
                <a:gd name="connsiteY15" fmla="*/ 571 h 10184"/>
                <a:gd name="connsiteX16" fmla="*/ 2169 w 10149"/>
                <a:gd name="connsiteY16" fmla="*/ 155 h 10184"/>
                <a:gd name="connsiteX17" fmla="*/ 267 w 10149"/>
                <a:gd name="connsiteY17" fmla="*/ 1580 h 10184"/>
                <a:gd name="connsiteX18" fmla="*/ 51 w 10149"/>
                <a:gd name="connsiteY18" fmla="*/ 2430 h 10184"/>
                <a:gd name="connsiteX19" fmla="*/ 610 w 10149"/>
                <a:gd name="connsiteY19" fmla="*/ 2888 h 10184"/>
                <a:gd name="connsiteX20" fmla="*/ 1731 w 10149"/>
                <a:gd name="connsiteY20" fmla="*/ 3290 h 10184"/>
                <a:gd name="connsiteX21" fmla="*/ 2535 w 10149"/>
                <a:gd name="connsiteY21" fmla="*/ 3465 h 10184"/>
                <a:gd name="connsiteX22" fmla="*/ 2352 w 10149"/>
                <a:gd name="connsiteY22" fmla="*/ 4801 h 10184"/>
                <a:gd name="connsiteX23" fmla="*/ 3268 w 10149"/>
                <a:gd name="connsiteY23" fmla="*/ 5294 h 10184"/>
                <a:gd name="connsiteX24" fmla="*/ 2498 w 10149"/>
                <a:gd name="connsiteY24" fmla="*/ 5985 h 10184"/>
                <a:gd name="connsiteX25" fmla="*/ 2424 w 10149"/>
                <a:gd name="connsiteY25" fmla="*/ 6742 h 10184"/>
                <a:gd name="connsiteX0" fmla="*/ 2424 w 10149"/>
                <a:gd name="connsiteY0" fmla="*/ 6742 h 10184"/>
                <a:gd name="connsiteX1" fmla="*/ 1811 w 10149"/>
                <a:gd name="connsiteY1" fmla="*/ 7218 h 10184"/>
                <a:gd name="connsiteX2" fmla="*/ 1638 w 10149"/>
                <a:gd name="connsiteY2" fmla="*/ 8294 h 10184"/>
                <a:gd name="connsiteX3" fmla="*/ 2178 w 10149"/>
                <a:gd name="connsiteY3" fmla="*/ 9419 h 10184"/>
                <a:gd name="connsiteX4" fmla="*/ 4695 w 10149"/>
                <a:gd name="connsiteY4" fmla="*/ 10184 h 10184"/>
                <a:gd name="connsiteX5" fmla="*/ 6947 w 10149"/>
                <a:gd name="connsiteY5" fmla="*/ 9588 h 10184"/>
                <a:gd name="connsiteX6" fmla="*/ 7975 w 10149"/>
                <a:gd name="connsiteY6" fmla="*/ 9082 h 10184"/>
                <a:gd name="connsiteX7" fmla="*/ 9304 w 10149"/>
                <a:gd name="connsiteY7" fmla="*/ 7443 h 10184"/>
                <a:gd name="connsiteX8" fmla="*/ 9999 w 10149"/>
                <a:gd name="connsiteY8" fmla="*/ 6676 h 10184"/>
                <a:gd name="connsiteX9" fmla="*/ 9821 w 10149"/>
                <a:gd name="connsiteY9" fmla="*/ 5196 h 10184"/>
                <a:gd name="connsiteX10" fmla="*/ 9578 w 10149"/>
                <a:gd name="connsiteY10" fmla="*/ 3801 h 10184"/>
                <a:gd name="connsiteX11" fmla="*/ 9695 w 10149"/>
                <a:gd name="connsiteY11" fmla="*/ 3265 h 10184"/>
                <a:gd name="connsiteX12" fmla="*/ 9050 w 10149"/>
                <a:gd name="connsiteY12" fmla="*/ 2618 h 10184"/>
                <a:gd name="connsiteX13" fmla="*/ 8117 w 10149"/>
                <a:gd name="connsiteY13" fmla="*/ 1461 h 10184"/>
                <a:gd name="connsiteX14" fmla="*/ 7143 w 10149"/>
                <a:gd name="connsiteY14" fmla="*/ 1034 h 10184"/>
                <a:gd name="connsiteX15" fmla="*/ 5072 w 10149"/>
                <a:gd name="connsiteY15" fmla="*/ 571 h 10184"/>
                <a:gd name="connsiteX16" fmla="*/ 2169 w 10149"/>
                <a:gd name="connsiteY16" fmla="*/ 155 h 10184"/>
                <a:gd name="connsiteX17" fmla="*/ 267 w 10149"/>
                <a:gd name="connsiteY17" fmla="*/ 1580 h 10184"/>
                <a:gd name="connsiteX18" fmla="*/ 51 w 10149"/>
                <a:gd name="connsiteY18" fmla="*/ 2430 h 10184"/>
                <a:gd name="connsiteX19" fmla="*/ 610 w 10149"/>
                <a:gd name="connsiteY19" fmla="*/ 2888 h 10184"/>
                <a:gd name="connsiteX20" fmla="*/ 1731 w 10149"/>
                <a:gd name="connsiteY20" fmla="*/ 3290 h 10184"/>
                <a:gd name="connsiteX21" fmla="*/ 2535 w 10149"/>
                <a:gd name="connsiteY21" fmla="*/ 3465 h 10184"/>
                <a:gd name="connsiteX22" fmla="*/ 2352 w 10149"/>
                <a:gd name="connsiteY22" fmla="*/ 4801 h 10184"/>
                <a:gd name="connsiteX23" fmla="*/ 3268 w 10149"/>
                <a:gd name="connsiteY23" fmla="*/ 5294 h 10184"/>
                <a:gd name="connsiteX24" fmla="*/ 2498 w 10149"/>
                <a:gd name="connsiteY24" fmla="*/ 5985 h 10184"/>
                <a:gd name="connsiteX25" fmla="*/ 2424 w 10149"/>
                <a:gd name="connsiteY25" fmla="*/ 6742 h 10184"/>
                <a:gd name="connsiteX0" fmla="*/ 2424 w 10149"/>
                <a:gd name="connsiteY0" fmla="*/ 6742 h 10184"/>
                <a:gd name="connsiteX1" fmla="*/ 1811 w 10149"/>
                <a:gd name="connsiteY1" fmla="*/ 7218 h 10184"/>
                <a:gd name="connsiteX2" fmla="*/ 1638 w 10149"/>
                <a:gd name="connsiteY2" fmla="*/ 8294 h 10184"/>
                <a:gd name="connsiteX3" fmla="*/ 2178 w 10149"/>
                <a:gd name="connsiteY3" fmla="*/ 9419 h 10184"/>
                <a:gd name="connsiteX4" fmla="*/ 4695 w 10149"/>
                <a:gd name="connsiteY4" fmla="*/ 10184 h 10184"/>
                <a:gd name="connsiteX5" fmla="*/ 6947 w 10149"/>
                <a:gd name="connsiteY5" fmla="*/ 9588 h 10184"/>
                <a:gd name="connsiteX6" fmla="*/ 7975 w 10149"/>
                <a:gd name="connsiteY6" fmla="*/ 9082 h 10184"/>
                <a:gd name="connsiteX7" fmla="*/ 9304 w 10149"/>
                <a:gd name="connsiteY7" fmla="*/ 7443 h 10184"/>
                <a:gd name="connsiteX8" fmla="*/ 9999 w 10149"/>
                <a:gd name="connsiteY8" fmla="*/ 6676 h 10184"/>
                <a:gd name="connsiteX9" fmla="*/ 9821 w 10149"/>
                <a:gd name="connsiteY9" fmla="*/ 5196 h 10184"/>
                <a:gd name="connsiteX10" fmla="*/ 9578 w 10149"/>
                <a:gd name="connsiteY10" fmla="*/ 3801 h 10184"/>
                <a:gd name="connsiteX11" fmla="*/ 9695 w 10149"/>
                <a:gd name="connsiteY11" fmla="*/ 3265 h 10184"/>
                <a:gd name="connsiteX12" fmla="*/ 9050 w 10149"/>
                <a:gd name="connsiteY12" fmla="*/ 2618 h 10184"/>
                <a:gd name="connsiteX13" fmla="*/ 8117 w 10149"/>
                <a:gd name="connsiteY13" fmla="*/ 1461 h 10184"/>
                <a:gd name="connsiteX14" fmla="*/ 7143 w 10149"/>
                <a:gd name="connsiteY14" fmla="*/ 1034 h 10184"/>
                <a:gd name="connsiteX15" fmla="*/ 5072 w 10149"/>
                <a:gd name="connsiteY15" fmla="*/ 571 h 10184"/>
                <a:gd name="connsiteX16" fmla="*/ 2169 w 10149"/>
                <a:gd name="connsiteY16" fmla="*/ 155 h 10184"/>
                <a:gd name="connsiteX17" fmla="*/ 267 w 10149"/>
                <a:gd name="connsiteY17" fmla="*/ 1580 h 10184"/>
                <a:gd name="connsiteX18" fmla="*/ 51 w 10149"/>
                <a:gd name="connsiteY18" fmla="*/ 2430 h 10184"/>
                <a:gd name="connsiteX19" fmla="*/ 610 w 10149"/>
                <a:gd name="connsiteY19" fmla="*/ 2888 h 10184"/>
                <a:gd name="connsiteX20" fmla="*/ 1731 w 10149"/>
                <a:gd name="connsiteY20" fmla="*/ 3290 h 10184"/>
                <a:gd name="connsiteX21" fmla="*/ 2535 w 10149"/>
                <a:gd name="connsiteY21" fmla="*/ 3465 h 10184"/>
                <a:gd name="connsiteX22" fmla="*/ 2352 w 10149"/>
                <a:gd name="connsiteY22" fmla="*/ 4801 h 10184"/>
                <a:gd name="connsiteX23" fmla="*/ 3268 w 10149"/>
                <a:gd name="connsiteY23" fmla="*/ 5294 h 10184"/>
                <a:gd name="connsiteX24" fmla="*/ 2498 w 10149"/>
                <a:gd name="connsiteY24" fmla="*/ 5985 h 10184"/>
                <a:gd name="connsiteX25" fmla="*/ 2424 w 10149"/>
                <a:gd name="connsiteY25" fmla="*/ 6742 h 10184"/>
                <a:gd name="connsiteX0" fmla="*/ 2424 w 10149"/>
                <a:gd name="connsiteY0" fmla="*/ 6742 h 10184"/>
                <a:gd name="connsiteX1" fmla="*/ 1811 w 10149"/>
                <a:gd name="connsiteY1" fmla="*/ 7218 h 10184"/>
                <a:gd name="connsiteX2" fmla="*/ 1638 w 10149"/>
                <a:gd name="connsiteY2" fmla="*/ 8294 h 10184"/>
                <a:gd name="connsiteX3" fmla="*/ 2178 w 10149"/>
                <a:gd name="connsiteY3" fmla="*/ 9419 h 10184"/>
                <a:gd name="connsiteX4" fmla="*/ 4695 w 10149"/>
                <a:gd name="connsiteY4" fmla="*/ 10184 h 10184"/>
                <a:gd name="connsiteX5" fmla="*/ 6947 w 10149"/>
                <a:gd name="connsiteY5" fmla="*/ 9588 h 10184"/>
                <a:gd name="connsiteX6" fmla="*/ 7975 w 10149"/>
                <a:gd name="connsiteY6" fmla="*/ 9082 h 10184"/>
                <a:gd name="connsiteX7" fmla="*/ 9304 w 10149"/>
                <a:gd name="connsiteY7" fmla="*/ 7443 h 10184"/>
                <a:gd name="connsiteX8" fmla="*/ 9999 w 10149"/>
                <a:gd name="connsiteY8" fmla="*/ 6676 h 10184"/>
                <a:gd name="connsiteX9" fmla="*/ 9821 w 10149"/>
                <a:gd name="connsiteY9" fmla="*/ 5196 h 10184"/>
                <a:gd name="connsiteX10" fmla="*/ 9578 w 10149"/>
                <a:gd name="connsiteY10" fmla="*/ 3801 h 10184"/>
                <a:gd name="connsiteX11" fmla="*/ 9695 w 10149"/>
                <a:gd name="connsiteY11" fmla="*/ 3265 h 10184"/>
                <a:gd name="connsiteX12" fmla="*/ 9050 w 10149"/>
                <a:gd name="connsiteY12" fmla="*/ 2618 h 10184"/>
                <a:gd name="connsiteX13" fmla="*/ 8117 w 10149"/>
                <a:gd name="connsiteY13" fmla="*/ 1461 h 10184"/>
                <a:gd name="connsiteX14" fmla="*/ 7143 w 10149"/>
                <a:gd name="connsiteY14" fmla="*/ 1034 h 10184"/>
                <a:gd name="connsiteX15" fmla="*/ 5072 w 10149"/>
                <a:gd name="connsiteY15" fmla="*/ 571 h 10184"/>
                <a:gd name="connsiteX16" fmla="*/ 2169 w 10149"/>
                <a:gd name="connsiteY16" fmla="*/ 155 h 10184"/>
                <a:gd name="connsiteX17" fmla="*/ 267 w 10149"/>
                <a:gd name="connsiteY17" fmla="*/ 1580 h 10184"/>
                <a:gd name="connsiteX18" fmla="*/ 51 w 10149"/>
                <a:gd name="connsiteY18" fmla="*/ 2430 h 10184"/>
                <a:gd name="connsiteX19" fmla="*/ 610 w 10149"/>
                <a:gd name="connsiteY19" fmla="*/ 2888 h 10184"/>
                <a:gd name="connsiteX20" fmla="*/ 1731 w 10149"/>
                <a:gd name="connsiteY20" fmla="*/ 3290 h 10184"/>
                <a:gd name="connsiteX21" fmla="*/ 2435 w 10149"/>
                <a:gd name="connsiteY21" fmla="*/ 3465 h 10184"/>
                <a:gd name="connsiteX22" fmla="*/ 2352 w 10149"/>
                <a:gd name="connsiteY22" fmla="*/ 4801 h 10184"/>
                <a:gd name="connsiteX23" fmla="*/ 3268 w 10149"/>
                <a:gd name="connsiteY23" fmla="*/ 5294 h 10184"/>
                <a:gd name="connsiteX24" fmla="*/ 2498 w 10149"/>
                <a:gd name="connsiteY24" fmla="*/ 5985 h 10184"/>
                <a:gd name="connsiteX25" fmla="*/ 2424 w 10149"/>
                <a:gd name="connsiteY25" fmla="*/ 6742 h 10184"/>
                <a:gd name="connsiteX0" fmla="*/ 2424 w 10149"/>
                <a:gd name="connsiteY0" fmla="*/ 6742 h 10184"/>
                <a:gd name="connsiteX1" fmla="*/ 1811 w 10149"/>
                <a:gd name="connsiteY1" fmla="*/ 7218 h 10184"/>
                <a:gd name="connsiteX2" fmla="*/ 1638 w 10149"/>
                <a:gd name="connsiteY2" fmla="*/ 8294 h 10184"/>
                <a:gd name="connsiteX3" fmla="*/ 2178 w 10149"/>
                <a:gd name="connsiteY3" fmla="*/ 9419 h 10184"/>
                <a:gd name="connsiteX4" fmla="*/ 4695 w 10149"/>
                <a:gd name="connsiteY4" fmla="*/ 10184 h 10184"/>
                <a:gd name="connsiteX5" fmla="*/ 6947 w 10149"/>
                <a:gd name="connsiteY5" fmla="*/ 9588 h 10184"/>
                <a:gd name="connsiteX6" fmla="*/ 7975 w 10149"/>
                <a:gd name="connsiteY6" fmla="*/ 9082 h 10184"/>
                <a:gd name="connsiteX7" fmla="*/ 9304 w 10149"/>
                <a:gd name="connsiteY7" fmla="*/ 7443 h 10184"/>
                <a:gd name="connsiteX8" fmla="*/ 9999 w 10149"/>
                <a:gd name="connsiteY8" fmla="*/ 6676 h 10184"/>
                <a:gd name="connsiteX9" fmla="*/ 9821 w 10149"/>
                <a:gd name="connsiteY9" fmla="*/ 5196 h 10184"/>
                <a:gd name="connsiteX10" fmla="*/ 9578 w 10149"/>
                <a:gd name="connsiteY10" fmla="*/ 3801 h 10184"/>
                <a:gd name="connsiteX11" fmla="*/ 9695 w 10149"/>
                <a:gd name="connsiteY11" fmla="*/ 3265 h 10184"/>
                <a:gd name="connsiteX12" fmla="*/ 9050 w 10149"/>
                <a:gd name="connsiteY12" fmla="*/ 2618 h 10184"/>
                <a:gd name="connsiteX13" fmla="*/ 8117 w 10149"/>
                <a:gd name="connsiteY13" fmla="*/ 1461 h 10184"/>
                <a:gd name="connsiteX14" fmla="*/ 7143 w 10149"/>
                <a:gd name="connsiteY14" fmla="*/ 1034 h 10184"/>
                <a:gd name="connsiteX15" fmla="*/ 5072 w 10149"/>
                <a:gd name="connsiteY15" fmla="*/ 571 h 10184"/>
                <a:gd name="connsiteX16" fmla="*/ 2169 w 10149"/>
                <a:gd name="connsiteY16" fmla="*/ 155 h 10184"/>
                <a:gd name="connsiteX17" fmla="*/ 267 w 10149"/>
                <a:gd name="connsiteY17" fmla="*/ 1580 h 10184"/>
                <a:gd name="connsiteX18" fmla="*/ 51 w 10149"/>
                <a:gd name="connsiteY18" fmla="*/ 2430 h 10184"/>
                <a:gd name="connsiteX19" fmla="*/ 610 w 10149"/>
                <a:gd name="connsiteY19" fmla="*/ 2888 h 10184"/>
                <a:gd name="connsiteX20" fmla="*/ 1731 w 10149"/>
                <a:gd name="connsiteY20" fmla="*/ 3290 h 10184"/>
                <a:gd name="connsiteX21" fmla="*/ 2435 w 10149"/>
                <a:gd name="connsiteY21" fmla="*/ 3465 h 10184"/>
                <a:gd name="connsiteX22" fmla="*/ 2352 w 10149"/>
                <a:gd name="connsiteY22" fmla="*/ 4801 h 10184"/>
                <a:gd name="connsiteX23" fmla="*/ 3268 w 10149"/>
                <a:gd name="connsiteY23" fmla="*/ 5294 h 10184"/>
                <a:gd name="connsiteX24" fmla="*/ 2498 w 10149"/>
                <a:gd name="connsiteY24" fmla="*/ 5985 h 10184"/>
                <a:gd name="connsiteX25" fmla="*/ 2424 w 10149"/>
                <a:gd name="connsiteY25" fmla="*/ 6742 h 10184"/>
                <a:gd name="connsiteX0" fmla="*/ 2424 w 10149"/>
                <a:gd name="connsiteY0" fmla="*/ 6742 h 10184"/>
                <a:gd name="connsiteX1" fmla="*/ 1811 w 10149"/>
                <a:gd name="connsiteY1" fmla="*/ 7218 h 10184"/>
                <a:gd name="connsiteX2" fmla="*/ 1638 w 10149"/>
                <a:gd name="connsiteY2" fmla="*/ 8294 h 10184"/>
                <a:gd name="connsiteX3" fmla="*/ 2178 w 10149"/>
                <a:gd name="connsiteY3" fmla="*/ 9419 h 10184"/>
                <a:gd name="connsiteX4" fmla="*/ 4695 w 10149"/>
                <a:gd name="connsiteY4" fmla="*/ 10184 h 10184"/>
                <a:gd name="connsiteX5" fmla="*/ 6947 w 10149"/>
                <a:gd name="connsiteY5" fmla="*/ 9588 h 10184"/>
                <a:gd name="connsiteX6" fmla="*/ 7975 w 10149"/>
                <a:gd name="connsiteY6" fmla="*/ 9082 h 10184"/>
                <a:gd name="connsiteX7" fmla="*/ 9304 w 10149"/>
                <a:gd name="connsiteY7" fmla="*/ 7443 h 10184"/>
                <a:gd name="connsiteX8" fmla="*/ 9999 w 10149"/>
                <a:gd name="connsiteY8" fmla="*/ 6676 h 10184"/>
                <a:gd name="connsiteX9" fmla="*/ 9821 w 10149"/>
                <a:gd name="connsiteY9" fmla="*/ 5196 h 10184"/>
                <a:gd name="connsiteX10" fmla="*/ 9578 w 10149"/>
                <a:gd name="connsiteY10" fmla="*/ 3801 h 10184"/>
                <a:gd name="connsiteX11" fmla="*/ 9695 w 10149"/>
                <a:gd name="connsiteY11" fmla="*/ 3265 h 10184"/>
                <a:gd name="connsiteX12" fmla="*/ 9050 w 10149"/>
                <a:gd name="connsiteY12" fmla="*/ 2618 h 10184"/>
                <a:gd name="connsiteX13" fmla="*/ 8117 w 10149"/>
                <a:gd name="connsiteY13" fmla="*/ 1461 h 10184"/>
                <a:gd name="connsiteX14" fmla="*/ 7143 w 10149"/>
                <a:gd name="connsiteY14" fmla="*/ 1034 h 10184"/>
                <a:gd name="connsiteX15" fmla="*/ 5072 w 10149"/>
                <a:gd name="connsiteY15" fmla="*/ 571 h 10184"/>
                <a:gd name="connsiteX16" fmla="*/ 2169 w 10149"/>
                <a:gd name="connsiteY16" fmla="*/ 155 h 10184"/>
                <a:gd name="connsiteX17" fmla="*/ 267 w 10149"/>
                <a:gd name="connsiteY17" fmla="*/ 1580 h 10184"/>
                <a:gd name="connsiteX18" fmla="*/ 51 w 10149"/>
                <a:gd name="connsiteY18" fmla="*/ 2430 h 10184"/>
                <a:gd name="connsiteX19" fmla="*/ 610 w 10149"/>
                <a:gd name="connsiteY19" fmla="*/ 2888 h 10184"/>
                <a:gd name="connsiteX20" fmla="*/ 1631 w 10149"/>
                <a:gd name="connsiteY20" fmla="*/ 3337 h 10184"/>
                <a:gd name="connsiteX21" fmla="*/ 2435 w 10149"/>
                <a:gd name="connsiteY21" fmla="*/ 3465 h 10184"/>
                <a:gd name="connsiteX22" fmla="*/ 2352 w 10149"/>
                <a:gd name="connsiteY22" fmla="*/ 4801 h 10184"/>
                <a:gd name="connsiteX23" fmla="*/ 3268 w 10149"/>
                <a:gd name="connsiteY23" fmla="*/ 5294 h 10184"/>
                <a:gd name="connsiteX24" fmla="*/ 2498 w 10149"/>
                <a:gd name="connsiteY24" fmla="*/ 5985 h 10184"/>
                <a:gd name="connsiteX25" fmla="*/ 2424 w 10149"/>
                <a:gd name="connsiteY25" fmla="*/ 6742 h 10184"/>
                <a:gd name="connsiteX0" fmla="*/ 2424 w 10149"/>
                <a:gd name="connsiteY0" fmla="*/ 6742 h 10184"/>
                <a:gd name="connsiteX1" fmla="*/ 1811 w 10149"/>
                <a:gd name="connsiteY1" fmla="*/ 7218 h 10184"/>
                <a:gd name="connsiteX2" fmla="*/ 1638 w 10149"/>
                <a:gd name="connsiteY2" fmla="*/ 8294 h 10184"/>
                <a:gd name="connsiteX3" fmla="*/ 2178 w 10149"/>
                <a:gd name="connsiteY3" fmla="*/ 9419 h 10184"/>
                <a:gd name="connsiteX4" fmla="*/ 4695 w 10149"/>
                <a:gd name="connsiteY4" fmla="*/ 10184 h 10184"/>
                <a:gd name="connsiteX5" fmla="*/ 6947 w 10149"/>
                <a:gd name="connsiteY5" fmla="*/ 9588 h 10184"/>
                <a:gd name="connsiteX6" fmla="*/ 7975 w 10149"/>
                <a:gd name="connsiteY6" fmla="*/ 9082 h 10184"/>
                <a:gd name="connsiteX7" fmla="*/ 9304 w 10149"/>
                <a:gd name="connsiteY7" fmla="*/ 7443 h 10184"/>
                <a:gd name="connsiteX8" fmla="*/ 9999 w 10149"/>
                <a:gd name="connsiteY8" fmla="*/ 6676 h 10184"/>
                <a:gd name="connsiteX9" fmla="*/ 9821 w 10149"/>
                <a:gd name="connsiteY9" fmla="*/ 5196 h 10184"/>
                <a:gd name="connsiteX10" fmla="*/ 9578 w 10149"/>
                <a:gd name="connsiteY10" fmla="*/ 3801 h 10184"/>
                <a:gd name="connsiteX11" fmla="*/ 9695 w 10149"/>
                <a:gd name="connsiteY11" fmla="*/ 3265 h 10184"/>
                <a:gd name="connsiteX12" fmla="*/ 9050 w 10149"/>
                <a:gd name="connsiteY12" fmla="*/ 2618 h 10184"/>
                <a:gd name="connsiteX13" fmla="*/ 8117 w 10149"/>
                <a:gd name="connsiteY13" fmla="*/ 1461 h 10184"/>
                <a:gd name="connsiteX14" fmla="*/ 7143 w 10149"/>
                <a:gd name="connsiteY14" fmla="*/ 1034 h 10184"/>
                <a:gd name="connsiteX15" fmla="*/ 5072 w 10149"/>
                <a:gd name="connsiteY15" fmla="*/ 571 h 10184"/>
                <a:gd name="connsiteX16" fmla="*/ 2169 w 10149"/>
                <a:gd name="connsiteY16" fmla="*/ 155 h 10184"/>
                <a:gd name="connsiteX17" fmla="*/ 267 w 10149"/>
                <a:gd name="connsiteY17" fmla="*/ 1580 h 10184"/>
                <a:gd name="connsiteX18" fmla="*/ 51 w 10149"/>
                <a:gd name="connsiteY18" fmla="*/ 2430 h 10184"/>
                <a:gd name="connsiteX19" fmla="*/ 610 w 10149"/>
                <a:gd name="connsiteY19" fmla="*/ 2888 h 10184"/>
                <a:gd name="connsiteX20" fmla="*/ 1631 w 10149"/>
                <a:gd name="connsiteY20" fmla="*/ 3337 h 10184"/>
                <a:gd name="connsiteX21" fmla="*/ 2435 w 10149"/>
                <a:gd name="connsiteY21" fmla="*/ 3465 h 10184"/>
                <a:gd name="connsiteX22" fmla="*/ 2352 w 10149"/>
                <a:gd name="connsiteY22" fmla="*/ 4801 h 10184"/>
                <a:gd name="connsiteX23" fmla="*/ 3268 w 10149"/>
                <a:gd name="connsiteY23" fmla="*/ 5294 h 10184"/>
                <a:gd name="connsiteX24" fmla="*/ 2498 w 10149"/>
                <a:gd name="connsiteY24" fmla="*/ 5985 h 10184"/>
                <a:gd name="connsiteX25" fmla="*/ 2424 w 10149"/>
                <a:gd name="connsiteY25" fmla="*/ 6742 h 10184"/>
                <a:gd name="connsiteX0" fmla="*/ 2413 w 10138"/>
                <a:gd name="connsiteY0" fmla="*/ 6742 h 10184"/>
                <a:gd name="connsiteX1" fmla="*/ 1800 w 10138"/>
                <a:gd name="connsiteY1" fmla="*/ 7218 h 10184"/>
                <a:gd name="connsiteX2" fmla="*/ 1627 w 10138"/>
                <a:gd name="connsiteY2" fmla="*/ 8294 h 10184"/>
                <a:gd name="connsiteX3" fmla="*/ 2167 w 10138"/>
                <a:gd name="connsiteY3" fmla="*/ 9419 h 10184"/>
                <a:gd name="connsiteX4" fmla="*/ 4684 w 10138"/>
                <a:gd name="connsiteY4" fmla="*/ 10184 h 10184"/>
                <a:gd name="connsiteX5" fmla="*/ 6936 w 10138"/>
                <a:gd name="connsiteY5" fmla="*/ 9588 h 10184"/>
                <a:gd name="connsiteX6" fmla="*/ 7964 w 10138"/>
                <a:gd name="connsiteY6" fmla="*/ 9082 h 10184"/>
                <a:gd name="connsiteX7" fmla="*/ 9293 w 10138"/>
                <a:gd name="connsiteY7" fmla="*/ 7443 h 10184"/>
                <a:gd name="connsiteX8" fmla="*/ 9988 w 10138"/>
                <a:gd name="connsiteY8" fmla="*/ 6676 h 10184"/>
                <a:gd name="connsiteX9" fmla="*/ 9810 w 10138"/>
                <a:gd name="connsiteY9" fmla="*/ 5196 h 10184"/>
                <a:gd name="connsiteX10" fmla="*/ 9567 w 10138"/>
                <a:gd name="connsiteY10" fmla="*/ 3801 h 10184"/>
                <a:gd name="connsiteX11" fmla="*/ 9684 w 10138"/>
                <a:gd name="connsiteY11" fmla="*/ 3265 h 10184"/>
                <a:gd name="connsiteX12" fmla="*/ 9039 w 10138"/>
                <a:gd name="connsiteY12" fmla="*/ 2618 h 10184"/>
                <a:gd name="connsiteX13" fmla="*/ 8106 w 10138"/>
                <a:gd name="connsiteY13" fmla="*/ 1461 h 10184"/>
                <a:gd name="connsiteX14" fmla="*/ 7132 w 10138"/>
                <a:gd name="connsiteY14" fmla="*/ 1034 h 10184"/>
                <a:gd name="connsiteX15" fmla="*/ 5061 w 10138"/>
                <a:gd name="connsiteY15" fmla="*/ 571 h 10184"/>
                <a:gd name="connsiteX16" fmla="*/ 2158 w 10138"/>
                <a:gd name="connsiteY16" fmla="*/ 155 h 10184"/>
                <a:gd name="connsiteX17" fmla="*/ 256 w 10138"/>
                <a:gd name="connsiteY17" fmla="*/ 1580 h 10184"/>
                <a:gd name="connsiteX18" fmla="*/ 40 w 10138"/>
                <a:gd name="connsiteY18" fmla="*/ 2430 h 10184"/>
                <a:gd name="connsiteX19" fmla="*/ 432 w 10138"/>
                <a:gd name="connsiteY19" fmla="*/ 2911 h 10184"/>
                <a:gd name="connsiteX20" fmla="*/ 1620 w 10138"/>
                <a:gd name="connsiteY20" fmla="*/ 3337 h 10184"/>
                <a:gd name="connsiteX21" fmla="*/ 2424 w 10138"/>
                <a:gd name="connsiteY21" fmla="*/ 3465 h 10184"/>
                <a:gd name="connsiteX22" fmla="*/ 2341 w 10138"/>
                <a:gd name="connsiteY22" fmla="*/ 4801 h 10184"/>
                <a:gd name="connsiteX23" fmla="*/ 3257 w 10138"/>
                <a:gd name="connsiteY23" fmla="*/ 5294 h 10184"/>
                <a:gd name="connsiteX24" fmla="*/ 2487 w 10138"/>
                <a:gd name="connsiteY24" fmla="*/ 5985 h 10184"/>
                <a:gd name="connsiteX25" fmla="*/ 2413 w 10138"/>
                <a:gd name="connsiteY25" fmla="*/ 6742 h 10184"/>
                <a:gd name="connsiteX0" fmla="*/ 2412 w 10137"/>
                <a:gd name="connsiteY0" fmla="*/ 6742 h 10184"/>
                <a:gd name="connsiteX1" fmla="*/ 1799 w 10137"/>
                <a:gd name="connsiteY1" fmla="*/ 7218 h 10184"/>
                <a:gd name="connsiteX2" fmla="*/ 1626 w 10137"/>
                <a:gd name="connsiteY2" fmla="*/ 8294 h 10184"/>
                <a:gd name="connsiteX3" fmla="*/ 2166 w 10137"/>
                <a:gd name="connsiteY3" fmla="*/ 9419 h 10184"/>
                <a:gd name="connsiteX4" fmla="*/ 4683 w 10137"/>
                <a:gd name="connsiteY4" fmla="*/ 10184 h 10184"/>
                <a:gd name="connsiteX5" fmla="*/ 6935 w 10137"/>
                <a:gd name="connsiteY5" fmla="*/ 9588 h 10184"/>
                <a:gd name="connsiteX6" fmla="*/ 7963 w 10137"/>
                <a:gd name="connsiteY6" fmla="*/ 9082 h 10184"/>
                <a:gd name="connsiteX7" fmla="*/ 9292 w 10137"/>
                <a:gd name="connsiteY7" fmla="*/ 7443 h 10184"/>
                <a:gd name="connsiteX8" fmla="*/ 9987 w 10137"/>
                <a:gd name="connsiteY8" fmla="*/ 6676 h 10184"/>
                <a:gd name="connsiteX9" fmla="*/ 9809 w 10137"/>
                <a:gd name="connsiteY9" fmla="*/ 5196 h 10184"/>
                <a:gd name="connsiteX10" fmla="*/ 9566 w 10137"/>
                <a:gd name="connsiteY10" fmla="*/ 3801 h 10184"/>
                <a:gd name="connsiteX11" fmla="*/ 9683 w 10137"/>
                <a:gd name="connsiteY11" fmla="*/ 3265 h 10184"/>
                <a:gd name="connsiteX12" fmla="*/ 9038 w 10137"/>
                <a:gd name="connsiteY12" fmla="*/ 2618 h 10184"/>
                <a:gd name="connsiteX13" fmla="*/ 8105 w 10137"/>
                <a:gd name="connsiteY13" fmla="*/ 1461 h 10184"/>
                <a:gd name="connsiteX14" fmla="*/ 7131 w 10137"/>
                <a:gd name="connsiteY14" fmla="*/ 1034 h 10184"/>
                <a:gd name="connsiteX15" fmla="*/ 5060 w 10137"/>
                <a:gd name="connsiteY15" fmla="*/ 571 h 10184"/>
                <a:gd name="connsiteX16" fmla="*/ 2157 w 10137"/>
                <a:gd name="connsiteY16" fmla="*/ 155 h 10184"/>
                <a:gd name="connsiteX17" fmla="*/ 255 w 10137"/>
                <a:gd name="connsiteY17" fmla="*/ 1580 h 10184"/>
                <a:gd name="connsiteX18" fmla="*/ 39 w 10137"/>
                <a:gd name="connsiteY18" fmla="*/ 2220 h 10184"/>
                <a:gd name="connsiteX19" fmla="*/ 431 w 10137"/>
                <a:gd name="connsiteY19" fmla="*/ 2911 h 10184"/>
                <a:gd name="connsiteX20" fmla="*/ 1619 w 10137"/>
                <a:gd name="connsiteY20" fmla="*/ 3337 h 10184"/>
                <a:gd name="connsiteX21" fmla="*/ 2423 w 10137"/>
                <a:gd name="connsiteY21" fmla="*/ 3465 h 10184"/>
                <a:gd name="connsiteX22" fmla="*/ 2340 w 10137"/>
                <a:gd name="connsiteY22" fmla="*/ 4801 h 10184"/>
                <a:gd name="connsiteX23" fmla="*/ 3256 w 10137"/>
                <a:gd name="connsiteY23" fmla="*/ 5294 h 10184"/>
                <a:gd name="connsiteX24" fmla="*/ 2486 w 10137"/>
                <a:gd name="connsiteY24" fmla="*/ 5985 h 10184"/>
                <a:gd name="connsiteX25" fmla="*/ 2412 w 10137"/>
                <a:gd name="connsiteY25" fmla="*/ 6742 h 10184"/>
                <a:gd name="connsiteX0" fmla="*/ 2412 w 10137"/>
                <a:gd name="connsiteY0" fmla="*/ 6742 h 10184"/>
                <a:gd name="connsiteX1" fmla="*/ 1799 w 10137"/>
                <a:gd name="connsiteY1" fmla="*/ 7218 h 10184"/>
                <a:gd name="connsiteX2" fmla="*/ 1626 w 10137"/>
                <a:gd name="connsiteY2" fmla="*/ 8294 h 10184"/>
                <a:gd name="connsiteX3" fmla="*/ 2166 w 10137"/>
                <a:gd name="connsiteY3" fmla="*/ 9419 h 10184"/>
                <a:gd name="connsiteX4" fmla="*/ 4683 w 10137"/>
                <a:gd name="connsiteY4" fmla="*/ 10184 h 10184"/>
                <a:gd name="connsiteX5" fmla="*/ 6935 w 10137"/>
                <a:gd name="connsiteY5" fmla="*/ 9588 h 10184"/>
                <a:gd name="connsiteX6" fmla="*/ 7963 w 10137"/>
                <a:gd name="connsiteY6" fmla="*/ 9082 h 10184"/>
                <a:gd name="connsiteX7" fmla="*/ 9292 w 10137"/>
                <a:gd name="connsiteY7" fmla="*/ 7443 h 10184"/>
                <a:gd name="connsiteX8" fmla="*/ 9987 w 10137"/>
                <a:gd name="connsiteY8" fmla="*/ 6676 h 10184"/>
                <a:gd name="connsiteX9" fmla="*/ 9809 w 10137"/>
                <a:gd name="connsiteY9" fmla="*/ 5196 h 10184"/>
                <a:gd name="connsiteX10" fmla="*/ 9566 w 10137"/>
                <a:gd name="connsiteY10" fmla="*/ 3801 h 10184"/>
                <a:gd name="connsiteX11" fmla="*/ 9683 w 10137"/>
                <a:gd name="connsiteY11" fmla="*/ 3265 h 10184"/>
                <a:gd name="connsiteX12" fmla="*/ 9038 w 10137"/>
                <a:gd name="connsiteY12" fmla="*/ 2618 h 10184"/>
                <a:gd name="connsiteX13" fmla="*/ 8105 w 10137"/>
                <a:gd name="connsiteY13" fmla="*/ 1461 h 10184"/>
                <a:gd name="connsiteX14" fmla="*/ 7131 w 10137"/>
                <a:gd name="connsiteY14" fmla="*/ 1034 h 10184"/>
                <a:gd name="connsiteX15" fmla="*/ 5060 w 10137"/>
                <a:gd name="connsiteY15" fmla="*/ 571 h 10184"/>
                <a:gd name="connsiteX16" fmla="*/ 2157 w 10137"/>
                <a:gd name="connsiteY16" fmla="*/ 155 h 10184"/>
                <a:gd name="connsiteX17" fmla="*/ 255 w 10137"/>
                <a:gd name="connsiteY17" fmla="*/ 1580 h 10184"/>
                <a:gd name="connsiteX18" fmla="*/ 39 w 10137"/>
                <a:gd name="connsiteY18" fmla="*/ 2220 h 10184"/>
                <a:gd name="connsiteX19" fmla="*/ 431 w 10137"/>
                <a:gd name="connsiteY19" fmla="*/ 2911 h 10184"/>
                <a:gd name="connsiteX20" fmla="*/ 1619 w 10137"/>
                <a:gd name="connsiteY20" fmla="*/ 3337 h 10184"/>
                <a:gd name="connsiteX21" fmla="*/ 2423 w 10137"/>
                <a:gd name="connsiteY21" fmla="*/ 3465 h 10184"/>
                <a:gd name="connsiteX22" fmla="*/ 2340 w 10137"/>
                <a:gd name="connsiteY22" fmla="*/ 4801 h 10184"/>
                <a:gd name="connsiteX23" fmla="*/ 3256 w 10137"/>
                <a:gd name="connsiteY23" fmla="*/ 5294 h 10184"/>
                <a:gd name="connsiteX24" fmla="*/ 2486 w 10137"/>
                <a:gd name="connsiteY24" fmla="*/ 5985 h 10184"/>
                <a:gd name="connsiteX25" fmla="*/ 2412 w 10137"/>
                <a:gd name="connsiteY25" fmla="*/ 6742 h 10184"/>
                <a:gd name="connsiteX0" fmla="*/ 2412 w 10137"/>
                <a:gd name="connsiteY0" fmla="*/ 6711 h 10153"/>
                <a:gd name="connsiteX1" fmla="*/ 1799 w 10137"/>
                <a:gd name="connsiteY1" fmla="*/ 7187 h 10153"/>
                <a:gd name="connsiteX2" fmla="*/ 1626 w 10137"/>
                <a:gd name="connsiteY2" fmla="*/ 8263 h 10153"/>
                <a:gd name="connsiteX3" fmla="*/ 2166 w 10137"/>
                <a:gd name="connsiteY3" fmla="*/ 9388 h 10153"/>
                <a:gd name="connsiteX4" fmla="*/ 4683 w 10137"/>
                <a:gd name="connsiteY4" fmla="*/ 10153 h 10153"/>
                <a:gd name="connsiteX5" fmla="*/ 6935 w 10137"/>
                <a:gd name="connsiteY5" fmla="*/ 9557 h 10153"/>
                <a:gd name="connsiteX6" fmla="*/ 7963 w 10137"/>
                <a:gd name="connsiteY6" fmla="*/ 9051 h 10153"/>
                <a:gd name="connsiteX7" fmla="*/ 9292 w 10137"/>
                <a:gd name="connsiteY7" fmla="*/ 7412 h 10153"/>
                <a:gd name="connsiteX8" fmla="*/ 9987 w 10137"/>
                <a:gd name="connsiteY8" fmla="*/ 6645 h 10153"/>
                <a:gd name="connsiteX9" fmla="*/ 9809 w 10137"/>
                <a:gd name="connsiteY9" fmla="*/ 5165 h 10153"/>
                <a:gd name="connsiteX10" fmla="*/ 9566 w 10137"/>
                <a:gd name="connsiteY10" fmla="*/ 3770 h 10153"/>
                <a:gd name="connsiteX11" fmla="*/ 9683 w 10137"/>
                <a:gd name="connsiteY11" fmla="*/ 3234 h 10153"/>
                <a:gd name="connsiteX12" fmla="*/ 9038 w 10137"/>
                <a:gd name="connsiteY12" fmla="*/ 2587 h 10153"/>
                <a:gd name="connsiteX13" fmla="*/ 8105 w 10137"/>
                <a:gd name="connsiteY13" fmla="*/ 1430 h 10153"/>
                <a:gd name="connsiteX14" fmla="*/ 7131 w 10137"/>
                <a:gd name="connsiteY14" fmla="*/ 1003 h 10153"/>
                <a:gd name="connsiteX15" fmla="*/ 5060 w 10137"/>
                <a:gd name="connsiteY15" fmla="*/ 540 h 10153"/>
                <a:gd name="connsiteX16" fmla="*/ 2157 w 10137"/>
                <a:gd name="connsiteY16" fmla="*/ 171 h 10153"/>
                <a:gd name="connsiteX17" fmla="*/ 255 w 10137"/>
                <a:gd name="connsiteY17" fmla="*/ 1549 h 10153"/>
                <a:gd name="connsiteX18" fmla="*/ 39 w 10137"/>
                <a:gd name="connsiteY18" fmla="*/ 2189 h 10153"/>
                <a:gd name="connsiteX19" fmla="*/ 431 w 10137"/>
                <a:gd name="connsiteY19" fmla="*/ 2880 h 10153"/>
                <a:gd name="connsiteX20" fmla="*/ 1619 w 10137"/>
                <a:gd name="connsiteY20" fmla="*/ 3306 h 10153"/>
                <a:gd name="connsiteX21" fmla="*/ 2423 w 10137"/>
                <a:gd name="connsiteY21" fmla="*/ 3434 h 10153"/>
                <a:gd name="connsiteX22" fmla="*/ 2340 w 10137"/>
                <a:gd name="connsiteY22" fmla="*/ 4770 h 10153"/>
                <a:gd name="connsiteX23" fmla="*/ 3256 w 10137"/>
                <a:gd name="connsiteY23" fmla="*/ 5263 h 10153"/>
                <a:gd name="connsiteX24" fmla="*/ 2486 w 10137"/>
                <a:gd name="connsiteY24" fmla="*/ 5954 h 10153"/>
                <a:gd name="connsiteX25" fmla="*/ 2412 w 10137"/>
                <a:gd name="connsiteY25" fmla="*/ 6711 h 10153"/>
                <a:gd name="connsiteX0" fmla="*/ 2423 w 10148"/>
                <a:gd name="connsiteY0" fmla="*/ 6641 h 10083"/>
                <a:gd name="connsiteX1" fmla="*/ 1810 w 10148"/>
                <a:gd name="connsiteY1" fmla="*/ 7117 h 10083"/>
                <a:gd name="connsiteX2" fmla="*/ 1637 w 10148"/>
                <a:gd name="connsiteY2" fmla="*/ 8193 h 10083"/>
                <a:gd name="connsiteX3" fmla="*/ 2177 w 10148"/>
                <a:gd name="connsiteY3" fmla="*/ 9318 h 10083"/>
                <a:gd name="connsiteX4" fmla="*/ 4694 w 10148"/>
                <a:gd name="connsiteY4" fmla="*/ 10083 h 10083"/>
                <a:gd name="connsiteX5" fmla="*/ 6946 w 10148"/>
                <a:gd name="connsiteY5" fmla="*/ 9487 h 10083"/>
                <a:gd name="connsiteX6" fmla="*/ 7974 w 10148"/>
                <a:gd name="connsiteY6" fmla="*/ 8981 h 10083"/>
                <a:gd name="connsiteX7" fmla="*/ 9303 w 10148"/>
                <a:gd name="connsiteY7" fmla="*/ 7342 h 10083"/>
                <a:gd name="connsiteX8" fmla="*/ 9998 w 10148"/>
                <a:gd name="connsiteY8" fmla="*/ 6575 h 10083"/>
                <a:gd name="connsiteX9" fmla="*/ 9820 w 10148"/>
                <a:gd name="connsiteY9" fmla="*/ 5095 h 10083"/>
                <a:gd name="connsiteX10" fmla="*/ 9577 w 10148"/>
                <a:gd name="connsiteY10" fmla="*/ 3700 h 10083"/>
                <a:gd name="connsiteX11" fmla="*/ 9694 w 10148"/>
                <a:gd name="connsiteY11" fmla="*/ 3164 h 10083"/>
                <a:gd name="connsiteX12" fmla="*/ 9049 w 10148"/>
                <a:gd name="connsiteY12" fmla="*/ 2517 h 10083"/>
                <a:gd name="connsiteX13" fmla="*/ 8116 w 10148"/>
                <a:gd name="connsiteY13" fmla="*/ 1360 h 10083"/>
                <a:gd name="connsiteX14" fmla="*/ 7142 w 10148"/>
                <a:gd name="connsiteY14" fmla="*/ 933 h 10083"/>
                <a:gd name="connsiteX15" fmla="*/ 5071 w 10148"/>
                <a:gd name="connsiteY15" fmla="*/ 470 h 10083"/>
                <a:gd name="connsiteX16" fmla="*/ 2402 w 10148"/>
                <a:gd name="connsiteY16" fmla="*/ 217 h 10083"/>
                <a:gd name="connsiteX17" fmla="*/ 266 w 10148"/>
                <a:gd name="connsiteY17" fmla="*/ 1479 h 10083"/>
                <a:gd name="connsiteX18" fmla="*/ 50 w 10148"/>
                <a:gd name="connsiteY18" fmla="*/ 2119 h 10083"/>
                <a:gd name="connsiteX19" fmla="*/ 442 w 10148"/>
                <a:gd name="connsiteY19" fmla="*/ 2810 h 10083"/>
                <a:gd name="connsiteX20" fmla="*/ 1630 w 10148"/>
                <a:gd name="connsiteY20" fmla="*/ 3236 h 10083"/>
                <a:gd name="connsiteX21" fmla="*/ 2434 w 10148"/>
                <a:gd name="connsiteY21" fmla="*/ 3364 h 10083"/>
                <a:gd name="connsiteX22" fmla="*/ 2351 w 10148"/>
                <a:gd name="connsiteY22" fmla="*/ 4700 h 10083"/>
                <a:gd name="connsiteX23" fmla="*/ 3267 w 10148"/>
                <a:gd name="connsiteY23" fmla="*/ 5193 h 10083"/>
                <a:gd name="connsiteX24" fmla="*/ 2497 w 10148"/>
                <a:gd name="connsiteY24" fmla="*/ 5884 h 10083"/>
                <a:gd name="connsiteX25" fmla="*/ 2423 w 10148"/>
                <a:gd name="connsiteY25" fmla="*/ 6641 h 10083"/>
                <a:gd name="connsiteX0" fmla="*/ 2423 w 10148"/>
                <a:gd name="connsiteY0" fmla="*/ 6554 h 9996"/>
                <a:gd name="connsiteX1" fmla="*/ 1810 w 10148"/>
                <a:gd name="connsiteY1" fmla="*/ 7030 h 9996"/>
                <a:gd name="connsiteX2" fmla="*/ 1637 w 10148"/>
                <a:gd name="connsiteY2" fmla="*/ 8106 h 9996"/>
                <a:gd name="connsiteX3" fmla="*/ 2177 w 10148"/>
                <a:gd name="connsiteY3" fmla="*/ 9231 h 9996"/>
                <a:gd name="connsiteX4" fmla="*/ 4694 w 10148"/>
                <a:gd name="connsiteY4" fmla="*/ 9996 h 9996"/>
                <a:gd name="connsiteX5" fmla="*/ 6946 w 10148"/>
                <a:gd name="connsiteY5" fmla="*/ 9400 h 9996"/>
                <a:gd name="connsiteX6" fmla="*/ 7974 w 10148"/>
                <a:gd name="connsiteY6" fmla="*/ 8894 h 9996"/>
                <a:gd name="connsiteX7" fmla="*/ 9303 w 10148"/>
                <a:gd name="connsiteY7" fmla="*/ 7255 h 9996"/>
                <a:gd name="connsiteX8" fmla="*/ 9998 w 10148"/>
                <a:gd name="connsiteY8" fmla="*/ 6488 h 9996"/>
                <a:gd name="connsiteX9" fmla="*/ 9820 w 10148"/>
                <a:gd name="connsiteY9" fmla="*/ 5008 h 9996"/>
                <a:gd name="connsiteX10" fmla="*/ 9577 w 10148"/>
                <a:gd name="connsiteY10" fmla="*/ 3613 h 9996"/>
                <a:gd name="connsiteX11" fmla="*/ 9694 w 10148"/>
                <a:gd name="connsiteY11" fmla="*/ 3077 h 9996"/>
                <a:gd name="connsiteX12" fmla="*/ 9049 w 10148"/>
                <a:gd name="connsiteY12" fmla="*/ 2430 h 9996"/>
                <a:gd name="connsiteX13" fmla="*/ 8116 w 10148"/>
                <a:gd name="connsiteY13" fmla="*/ 1273 h 9996"/>
                <a:gd name="connsiteX14" fmla="*/ 7142 w 10148"/>
                <a:gd name="connsiteY14" fmla="*/ 846 h 9996"/>
                <a:gd name="connsiteX15" fmla="*/ 5071 w 10148"/>
                <a:gd name="connsiteY15" fmla="*/ 383 h 9996"/>
                <a:gd name="connsiteX16" fmla="*/ 2402 w 10148"/>
                <a:gd name="connsiteY16" fmla="*/ 130 h 9996"/>
                <a:gd name="connsiteX17" fmla="*/ 266 w 10148"/>
                <a:gd name="connsiteY17" fmla="*/ 1392 h 9996"/>
                <a:gd name="connsiteX18" fmla="*/ 50 w 10148"/>
                <a:gd name="connsiteY18" fmla="*/ 2032 h 9996"/>
                <a:gd name="connsiteX19" fmla="*/ 442 w 10148"/>
                <a:gd name="connsiteY19" fmla="*/ 2723 h 9996"/>
                <a:gd name="connsiteX20" fmla="*/ 1630 w 10148"/>
                <a:gd name="connsiteY20" fmla="*/ 3149 h 9996"/>
                <a:gd name="connsiteX21" fmla="*/ 2434 w 10148"/>
                <a:gd name="connsiteY21" fmla="*/ 3277 h 9996"/>
                <a:gd name="connsiteX22" fmla="*/ 2351 w 10148"/>
                <a:gd name="connsiteY22" fmla="*/ 4613 h 9996"/>
                <a:gd name="connsiteX23" fmla="*/ 3267 w 10148"/>
                <a:gd name="connsiteY23" fmla="*/ 5106 h 9996"/>
                <a:gd name="connsiteX24" fmla="*/ 2497 w 10148"/>
                <a:gd name="connsiteY24" fmla="*/ 5797 h 9996"/>
                <a:gd name="connsiteX25" fmla="*/ 2423 w 10148"/>
                <a:gd name="connsiteY25" fmla="*/ 6554 h 9996"/>
                <a:gd name="connsiteX0" fmla="*/ 2388 w 10000"/>
                <a:gd name="connsiteY0" fmla="*/ 6557 h 10000"/>
                <a:gd name="connsiteX1" fmla="*/ 1784 w 10000"/>
                <a:gd name="connsiteY1" fmla="*/ 7033 h 10000"/>
                <a:gd name="connsiteX2" fmla="*/ 1613 w 10000"/>
                <a:gd name="connsiteY2" fmla="*/ 8109 h 10000"/>
                <a:gd name="connsiteX3" fmla="*/ 2145 w 10000"/>
                <a:gd name="connsiteY3" fmla="*/ 9235 h 10000"/>
                <a:gd name="connsiteX4" fmla="*/ 4626 w 10000"/>
                <a:gd name="connsiteY4" fmla="*/ 10000 h 10000"/>
                <a:gd name="connsiteX5" fmla="*/ 6845 w 10000"/>
                <a:gd name="connsiteY5" fmla="*/ 9404 h 10000"/>
                <a:gd name="connsiteX6" fmla="*/ 7858 w 10000"/>
                <a:gd name="connsiteY6" fmla="*/ 8898 h 10000"/>
                <a:gd name="connsiteX7" fmla="*/ 9167 w 10000"/>
                <a:gd name="connsiteY7" fmla="*/ 7258 h 10000"/>
                <a:gd name="connsiteX8" fmla="*/ 9852 w 10000"/>
                <a:gd name="connsiteY8" fmla="*/ 6491 h 10000"/>
                <a:gd name="connsiteX9" fmla="*/ 9677 w 10000"/>
                <a:gd name="connsiteY9" fmla="*/ 5010 h 10000"/>
                <a:gd name="connsiteX10" fmla="*/ 9437 w 10000"/>
                <a:gd name="connsiteY10" fmla="*/ 3614 h 10000"/>
                <a:gd name="connsiteX11" fmla="*/ 9553 w 10000"/>
                <a:gd name="connsiteY11" fmla="*/ 3078 h 10000"/>
                <a:gd name="connsiteX12" fmla="*/ 8917 w 10000"/>
                <a:gd name="connsiteY12" fmla="*/ 2431 h 10000"/>
                <a:gd name="connsiteX13" fmla="*/ 7998 w 10000"/>
                <a:gd name="connsiteY13" fmla="*/ 1274 h 10000"/>
                <a:gd name="connsiteX14" fmla="*/ 7038 w 10000"/>
                <a:gd name="connsiteY14" fmla="*/ 846 h 10000"/>
                <a:gd name="connsiteX15" fmla="*/ 4997 w 10000"/>
                <a:gd name="connsiteY15" fmla="*/ 383 h 10000"/>
                <a:gd name="connsiteX16" fmla="*/ 2367 w 10000"/>
                <a:gd name="connsiteY16" fmla="*/ 130 h 10000"/>
                <a:gd name="connsiteX17" fmla="*/ 262 w 10000"/>
                <a:gd name="connsiteY17" fmla="*/ 1393 h 10000"/>
                <a:gd name="connsiteX18" fmla="*/ 49 w 10000"/>
                <a:gd name="connsiteY18" fmla="*/ 2033 h 10000"/>
                <a:gd name="connsiteX19" fmla="*/ 436 w 10000"/>
                <a:gd name="connsiteY19" fmla="*/ 2724 h 10000"/>
                <a:gd name="connsiteX20" fmla="*/ 1606 w 10000"/>
                <a:gd name="connsiteY20" fmla="*/ 3150 h 10000"/>
                <a:gd name="connsiteX21" fmla="*/ 2399 w 10000"/>
                <a:gd name="connsiteY21" fmla="*/ 3278 h 10000"/>
                <a:gd name="connsiteX22" fmla="*/ 2317 w 10000"/>
                <a:gd name="connsiteY22" fmla="*/ 4615 h 10000"/>
                <a:gd name="connsiteX23" fmla="*/ 3219 w 10000"/>
                <a:gd name="connsiteY23" fmla="*/ 5108 h 10000"/>
                <a:gd name="connsiteX24" fmla="*/ 2461 w 10000"/>
                <a:gd name="connsiteY24" fmla="*/ 5799 h 10000"/>
                <a:gd name="connsiteX25" fmla="*/ 2388 w 10000"/>
                <a:gd name="connsiteY25" fmla="*/ 6557 h 10000"/>
                <a:gd name="connsiteX0" fmla="*/ 2388 w 10000"/>
                <a:gd name="connsiteY0" fmla="*/ 6564 h 10007"/>
                <a:gd name="connsiteX1" fmla="*/ 1784 w 10000"/>
                <a:gd name="connsiteY1" fmla="*/ 7040 h 10007"/>
                <a:gd name="connsiteX2" fmla="*/ 1613 w 10000"/>
                <a:gd name="connsiteY2" fmla="*/ 8116 h 10007"/>
                <a:gd name="connsiteX3" fmla="*/ 2145 w 10000"/>
                <a:gd name="connsiteY3" fmla="*/ 9242 h 10007"/>
                <a:gd name="connsiteX4" fmla="*/ 4626 w 10000"/>
                <a:gd name="connsiteY4" fmla="*/ 10007 h 10007"/>
                <a:gd name="connsiteX5" fmla="*/ 6845 w 10000"/>
                <a:gd name="connsiteY5" fmla="*/ 9411 h 10007"/>
                <a:gd name="connsiteX6" fmla="*/ 7858 w 10000"/>
                <a:gd name="connsiteY6" fmla="*/ 8905 h 10007"/>
                <a:gd name="connsiteX7" fmla="*/ 9167 w 10000"/>
                <a:gd name="connsiteY7" fmla="*/ 7265 h 10007"/>
                <a:gd name="connsiteX8" fmla="*/ 9852 w 10000"/>
                <a:gd name="connsiteY8" fmla="*/ 6498 h 10007"/>
                <a:gd name="connsiteX9" fmla="*/ 9677 w 10000"/>
                <a:gd name="connsiteY9" fmla="*/ 5017 h 10007"/>
                <a:gd name="connsiteX10" fmla="*/ 9437 w 10000"/>
                <a:gd name="connsiteY10" fmla="*/ 3621 h 10007"/>
                <a:gd name="connsiteX11" fmla="*/ 9553 w 10000"/>
                <a:gd name="connsiteY11" fmla="*/ 3085 h 10007"/>
                <a:gd name="connsiteX12" fmla="*/ 8917 w 10000"/>
                <a:gd name="connsiteY12" fmla="*/ 2438 h 10007"/>
                <a:gd name="connsiteX13" fmla="*/ 7998 w 10000"/>
                <a:gd name="connsiteY13" fmla="*/ 1281 h 10007"/>
                <a:gd name="connsiteX14" fmla="*/ 7038 w 10000"/>
                <a:gd name="connsiteY14" fmla="*/ 853 h 10007"/>
                <a:gd name="connsiteX15" fmla="*/ 4997 w 10000"/>
                <a:gd name="connsiteY15" fmla="*/ 390 h 10007"/>
                <a:gd name="connsiteX16" fmla="*/ 2367 w 10000"/>
                <a:gd name="connsiteY16" fmla="*/ 137 h 10007"/>
                <a:gd name="connsiteX17" fmla="*/ 262 w 10000"/>
                <a:gd name="connsiteY17" fmla="*/ 1400 h 10007"/>
                <a:gd name="connsiteX18" fmla="*/ 49 w 10000"/>
                <a:gd name="connsiteY18" fmla="*/ 2040 h 10007"/>
                <a:gd name="connsiteX19" fmla="*/ 436 w 10000"/>
                <a:gd name="connsiteY19" fmla="*/ 2731 h 10007"/>
                <a:gd name="connsiteX20" fmla="*/ 1606 w 10000"/>
                <a:gd name="connsiteY20" fmla="*/ 3157 h 10007"/>
                <a:gd name="connsiteX21" fmla="*/ 2399 w 10000"/>
                <a:gd name="connsiteY21" fmla="*/ 3285 h 10007"/>
                <a:gd name="connsiteX22" fmla="*/ 2317 w 10000"/>
                <a:gd name="connsiteY22" fmla="*/ 4622 h 10007"/>
                <a:gd name="connsiteX23" fmla="*/ 3219 w 10000"/>
                <a:gd name="connsiteY23" fmla="*/ 5115 h 10007"/>
                <a:gd name="connsiteX24" fmla="*/ 2461 w 10000"/>
                <a:gd name="connsiteY24" fmla="*/ 5806 h 10007"/>
                <a:gd name="connsiteX25" fmla="*/ 2388 w 10000"/>
                <a:gd name="connsiteY25" fmla="*/ 6564 h 10007"/>
                <a:gd name="connsiteX0" fmla="*/ 2388 w 10000"/>
                <a:gd name="connsiteY0" fmla="*/ 6547 h 9990"/>
                <a:gd name="connsiteX1" fmla="*/ 1784 w 10000"/>
                <a:gd name="connsiteY1" fmla="*/ 7023 h 9990"/>
                <a:gd name="connsiteX2" fmla="*/ 1613 w 10000"/>
                <a:gd name="connsiteY2" fmla="*/ 8099 h 9990"/>
                <a:gd name="connsiteX3" fmla="*/ 2145 w 10000"/>
                <a:gd name="connsiteY3" fmla="*/ 9225 h 9990"/>
                <a:gd name="connsiteX4" fmla="*/ 4626 w 10000"/>
                <a:gd name="connsiteY4" fmla="*/ 9990 h 9990"/>
                <a:gd name="connsiteX5" fmla="*/ 6845 w 10000"/>
                <a:gd name="connsiteY5" fmla="*/ 9394 h 9990"/>
                <a:gd name="connsiteX6" fmla="*/ 7858 w 10000"/>
                <a:gd name="connsiteY6" fmla="*/ 8888 h 9990"/>
                <a:gd name="connsiteX7" fmla="*/ 9167 w 10000"/>
                <a:gd name="connsiteY7" fmla="*/ 7248 h 9990"/>
                <a:gd name="connsiteX8" fmla="*/ 9852 w 10000"/>
                <a:gd name="connsiteY8" fmla="*/ 6481 h 9990"/>
                <a:gd name="connsiteX9" fmla="*/ 9677 w 10000"/>
                <a:gd name="connsiteY9" fmla="*/ 5000 h 9990"/>
                <a:gd name="connsiteX10" fmla="*/ 9437 w 10000"/>
                <a:gd name="connsiteY10" fmla="*/ 3604 h 9990"/>
                <a:gd name="connsiteX11" fmla="*/ 9553 w 10000"/>
                <a:gd name="connsiteY11" fmla="*/ 3068 h 9990"/>
                <a:gd name="connsiteX12" fmla="*/ 8917 w 10000"/>
                <a:gd name="connsiteY12" fmla="*/ 2421 h 9990"/>
                <a:gd name="connsiteX13" fmla="*/ 7998 w 10000"/>
                <a:gd name="connsiteY13" fmla="*/ 1264 h 9990"/>
                <a:gd name="connsiteX14" fmla="*/ 7038 w 10000"/>
                <a:gd name="connsiteY14" fmla="*/ 836 h 9990"/>
                <a:gd name="connsiteX15" fmla="*/ 4997 w 10000"/>
                <a:gd name="connsiteY15" fmla="*/ 373 h 9990"/>
                <a:gd name="connsiteX16" fmla="*/ 2367 w 10000"/>
                <a:gd name="connsiteY16" fmla="*/ 120 h 9990"/>
                <a:gd name="connsiteX17" fmla="*/ 262 w 10000"/>
                <a:gd name="connsiteY17" fmla="*/ 1383 h 9990"/>
                <a:gd name="connsiteX18" fmla="*/ 49 w 10000"/>
                <a:gd name="connsiteY18" fmla="*/ 2023 h 9990"/>
                <a:gd name="connsiteX19" fmla="*/ 436 w 10000"/>
                <a:gd name="connsiteY19" fmla="*/ 2714 h 9990"/>
                <a:gd name="connsiteX20" fmla="*/ 1606 w 10000"/>
                <a:gd name="connsiteY20" fmla="*/ 3140 h 9990"/>
                <a:gd name="connsiteX21" fmla="*/ 2399 w 10000"/>
                <a:gd name="connsiteY21" fmla="*/ 3268 h 9990"/>
                <a:gd name="connsiteX22" fmla="*/ 2317 w 10000"/>
                <a:gd name="connsiteY22" fmla="*/ 4605 h 9990"/>
                <a:gd name="connsiteX23" fmla="*/ 3219 w 10000"/>
                <a:gd name="connsiteY23" fmla="*/ 5098 h 9990"/>
                <a:gd name="connsiteX24" fmla="*/ 2461 w 10000"/>
                <a:gd name="connsiteY24" fmla="*/ 5789 h 9990"/>
                <a:gd name="connsiteX25" fmla="*/ 2388 w 10000"/>
                <a:gd name="connsiteY25" fmla="*/ 6547 h 9990"/>
                <a:gd name="connsiteX0" fmla="*/ 2388 w 10000"/>
                <a:gd name="connsiteY0" fmla="*/ 6618 h 10064"/>
                <a:gd name="connsiteX1" fmla="*/ 1784 w 10000"/>
                <a:gd name="connsiteY1" fmla="*/ 7094 h 10064"/>
                <a:gd name="connsiteX2" fmla="*/ 1613 w 10000"/>
                <a:gd name="connsiteY2" fmla="*/ 8171 h 10064"/>
                <a:gd name="connsiteX3" fmla="*/ 2145 w 10000"/>
                <a:gd name="connsiteY3" fmla="*/ 9298 h 10064"/>
                <a:gd name="connsiteX4" fmla="*/ 4626 w 10000"/>
                <a:gd name="connsiteY4" fmla="*/ 10064 h 10064"/>
                <a:gd name="connsiteX5" fmla="*/ 6845 w 10000"/>
                <a:gd name="connsiteY5" fmla="*/ 9467 h 10064"/>
                <a:gd name="connsiteX6" fmla="*/ 7858 w 10000"/>
                <a:gd name="connsiteY6" fmla="*/ 8961 h 10064"/>
                <a:gd name="connsiteX7" fmla="*/ 9167 w 10000"/>
                <a:gd name="connsiteY7" fmla="*/ 7319 h 10064"/>
                <a:gd name="connsiteX8" fmla="*/ 9852 w 10000"/>
                <a:gd name="connsiteY8" fmla="*/ 6551 h 10064"/>
                <a:gd name="connsiteX9" fmla="*/ 9677 w 10000"/>
                <a:gd name="connsiteY9" fmla="*/ 5069 h 10064"/>
                <a:gd name="connsiteX10" fmla="*/ 9437 w 10000"/>
                <a:gd name="connsiteY10" fmla="*/ 3672 h 10064"/>
                <a:gd name="connsiteX11" fmla="*/ 9553 w 10000"/>
                <a:gd name="connsiteY11" fmla="*/ 3135 h 10064"/>
                <a:gd name="connsiteX12" fmla="*/ 8917 w 10000"/>
                <a:gd name="connsiteY12" fmla="*/ 2487 h 10064"/>
                <a:gd name="connsiteX13" fmla="*/ 7998 w 10000"/>
                <a:gd name="connsiteY13" fmla="*/ 1329 h 10064"/>
                <a:gd name="connsiteX14" fmla="*/ 7038 w 10000"/>
                <a:gd name="connsiteY14" fmla="*/ 901 h 10064"/>
                <a:gd name="connsiteX15" fmla="*/ 4997 w 10000"/>
                <a:gd name="connsiteY15" fmla="*/ 437 h 10064"/>
                <a:gd name="connsiteX16" fmla="*/ 2367 w 10000"/>
                <a:gd name="connsiteY16" fmla="*/ 184 h 10064"/>
                <a:gd name="connsiteX17" fmla="*/ 262 w 10000"/>
                <a:gd name="connsiteY17" fmla="*/ 1448 h 10064"/>
                <a:gd name="connsiteX18" fmla="*/ 49 w 10000"/>
                <a:gd name="connsiteY18" fmla="*/ 2089 h 10064"/>
                <a:gd name="connsiteX19" fmla="*/ 436 w 10000"/>
                <a:gd name="connsiteY19" fmla="*/ 2781 h 10064"/>
                <a:gd name="connsiteX20" fmla="*/ 1606 w 10000"/>
                <a:gd name="connsiteY20" fmla="*/ 3207 h 10064"/>
                <a:gd name="connsiteX21" fmla="*/ 2399 w 10000"/>
                <a:gd name="connsiteY21" fmla="*/ 3335 h 10064"/>
                <a:gd name="connsiteX22" fmla="*/ 2317 w 10000"/>
                <a:gd name="connsiteY22" fmla="*/ 4674 h 10064"/>
                <a:gd name="connsiteX23" fmla="*/ 3219 w 10000"/>
                <a:gd name="connsiteY23" fmla="*/ 5167 h 10064"/>
                <a:gd name="connsiteX24" fmla="*/ 2461 w 10000"/>
                <a:gd name="connsiteY24" fmla="*/ 5859 h 10064"/>
                <a:gd name="connsiteX25" fmla="*/ 2388 w 10000"/>
                <a:gd name="connsiteY25" fmla="*/ 6618 h 10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000" h="10064">
                  <a:moveTo>
                    <a:pt x="2388" y="6618"/>
                  </a:moveTo>
                  <a:cubicBezTo>
                    <a:pt x="2297" y="6831"/>
                    <a:pt x="1913" y="6835"/>
                    <a:pt x="1784" y="7094"/>
                  </a:cubicBezTo>
                  <a:cubicBezTo>
                    <a:pt x="1655" y="7353"/>
                    <a:pt x="1553" y="7804"/>
                    <a:pt x="1613" y="8171"/>
                  </a:cubicBezTo>
                  <a:cubicBezTo>
                    <a:pt x="1673" y="8538"/>
                    <a:pt x="1578" y="8890"/>
                    <a:pt x="2145" y="9298"/>
                  </a:cubicBezTo>
                  <a:cubicBezTo>
                    <a:pt x="2713" y="9707"/>
                    <a:pt x="3842" y="10036"/>
                    <a:pt x="4626" y="10064"/>
                  </a:cubicBezTo>
                  <a:cubicBezTo>
                    <a:pt x="5409" y="10092"/>
                    <a:pt x="6806" y="9522"/>
                    <a:pt x="6845" y="9467"/>
                  </a:cubicBezTo>
                  <a:cubicBezTo>
                    <a:pt x="7839" y="9389"/>
                    <a:pt x="7932" y="9039"/>
                    <a:pt x="7858" y="8961"/>
                  </a:cubicBezTo>
                  <a:cubicBezTo>
                    <a:pt x="10090" y="8183"/>
                    <a:pt x="9000" y="7557"/>
                    <a:pt x="9167" y="7319"/>
                  </a:cubicBezTo>
                  <a:cubicBezTo>
                    <a:pt x="9598" y="7244"/>
                    <a:pt x="9829" y="7000"/>
                    <a:pt x="9852" y="6551"/>
                  </a:cubicBezTo>
                  <a:cubicBezTo>
                    <a:pt x="10240" y="5448"/>
                    <a:pt x="9712" y="5191"/>
                    <a:pt x="9677" y="5069"/>
                  </a:cubicBezTo>
                  <a:cubicBezTo>
                    <a:pt x="10498" y="4829"/>
                    <a:pt x="9507" y="3629"/>
                    <a:pt x="9437" y="3672"/>
                  </a:cubicBezTo>
                  <a:cubicBezTo>
                    <a:pt x="9730" y="3435"/>
                    <a:pt x="9639" y="3332"/>
                    <a:pt x="9553" y="3135"/>
                  </a:cubicBezTo>
                  <a:cubicBezTo>
                    <a:pt x="9466" y="2938"/>
                    <a:pt x="9209" y="2797"/>
                    <a:pt x="8917" y="2487"/>
                  </a:cubicBezTo>
                  <a:cubicBezTo>
                    <a:pt x="8625" y="2179"/>
                    <a:pt x="8377" y="1734"/>
                    <a:pt x="7998" y="1329"/>
                  </a:cubicBezTo>
                  <a:cubicBezTo>
                    <a:pt x="7618" y="924"/>
                    <a:pt x="6978" y="863"/>
                    <a:pt x="7038" y="901"/>
                  </a:cubicBezTo>
                  <a:cubicBezTo>
                    <a:pt x="6340" y="263"/>
                    <a:pt x="4952" y="459"/>
                    <a:pt x="4997" y="437"/>
                  </a:cubicBezTo>
                  <a:cubicBezTo>
                    <a:pt x="3790" y="-330"/>
                    <a:pt x="2431" y="133"/>
                    <a:pt x="2367" y="184"/>
                  </a:cubicBezTo>
                  <a:cubicBezTo>
                    <a:pt x="1216" y="212"/>
                    <a:pt x="648" y="1130"/>
                    <a:pt x="262" y="1448"/>
                  </a:cubicBezTo>
                  <a:cubicBezTo>
                    <a:pt x="-124" y="1766"/>
                    <a:pt x="21" y="1867"/>
                    <a:pt x="49" y="2089"/>
                  </a:cubicBezTo>
                  <a:cubicBezTo>
                    <a:pt x="78" y="2311"/>
                    <a:pt x="176" y="2595"/>
                    <a:pt x="436" y="2781"/>
                  </a:cubicBezTo>
                  <a:cubicBezTo>
                    <a:pt x="695" y="2967"/>
                    <a:pt x="1279" y="3115"/>
                    <a:pt x="1606" y="3207"/>
                  </a:cubicBezTo>
                  <a:cubicBezTo>
                    <a:pt x="1933" y="3299"/>
                    <a:pt x="2477" y="3261"/>
                    <a:pt x="2399" y="3335"/>
                  </a:cubicBezTo>
                  <a:cubicBezTo>
                    <a:pt x="2353" y="3361"/>
                    <a:pt x="1801" y="3810"/>
                    <a:pt x="2317" y="4674"/>
                  </a:cubicBezTo>
                  <a:cubicBezTo>
                    <a:pt x="2437" y="4979"/>
                    <a:pt x="2624" y="4927"/>
                    <a:pt x="3219" y="5167"/>
                  </a:cubicBezTo>
                  <a:cubicBezTo>
                    <a:pt x="3188" y="5127"/>
                    <a:pt x="2600" y="5618"/>
                    <a:pt x="2461" y="5859"/>
                  </a:cubicBezTo>
                  <a:cubicBezTo>
                    <a:pt x="2322" y="6100"/>
                    <a:pt x="2478" y="6404"/>
                    <a:pt x="2388" y="6618"/>
                  </a:cubicBezTo>
                  <a:close/>
                </a:path>
              </a:pathLst>
            </a:custGeom>
            <a:blipFill dpi="0" rotWithShape="0">
              <a:blip r:embed="rId4">
                <a:alphaModFix amt="76000"/>
              </a:blip>
              <a:srcRect/>
              <a:tile tx="0" ty="0" sx="100000" sy="100000" flip="none" algn="tl"/>
            </a:blipFill>
            <a:ln>
              <a:noFill/>
            </a:ln>
            <a:effectLst>
              <a:reflection stA="20000" endPos="65000" dist="508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DDDDDD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 dirty="0"/>
            </a:p>
          </p:txBody>
        </p:sp>
      </p:grpSp>
      <p:sp>
        <p:nvSpPr>
          <p:cNvPr id="813" name="Textfeld 812"/>
          <p:cNvSpPr txBox="1"/>
          <p:nvPr/>
        </p:nvSpPr>
        <p:spPr>
          <a:xfrm>
            <a:off x="4937870" y="2522507"/>
            <a:ext cx="414000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C5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4" name="Textfeld 813"/>
          <p:cNvSpPr txBox="1"/>
          <p:nvPr/>
        </p:nvSpPr>
        <p:spPr>
          <a:xfrm>
            <a:off x="5931954" y="2490538"/>
            <a:ext cx="513282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C5a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5" name="Textfeld 814"/>
          <p:cNvSpPr txBox="1"/>
          <p:nvPr/>
        </p:nvSpPr>
        <p:spPr>
          <a:xfrm>
            <a:off x="3856562" y="2499977"/>
            <a:ext cx="513282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C3a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6" name="Textfeld 815"/>
          <p:cNvSpPr txBox="1"/>
          <p:nvPr/>
        </p:nvSpPr>
        <p:spPr>
          <a:xfrm>
            <a:off x="2921356" y="2499328"/>
            <a:ext cx="413896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C3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pieren 6"/>
          <p:cNvGrpSpPr>
            <a:grpSpLocks noChangeAspect="1"/>
          </p:cNvGrpSpPr>
          <p:nvPr/>
        </p:nvGrpSpPr>
        <p:grpSpPr>
          <a:xfrm>
            <a:off x="6331395" y="4548808"/>
            <a:ext cx="1368000" cy="284619"/>
            <a:chOff x="6331395" y="4548808"/>
            <a:chExt cx="1080000" cy="224699"/>
          </a:xfrm>
        </p:grpSpPr>
        <p:sp>
          <p:nvSpPr>
            <p:cNvPr id="804" name="Freeform 242">
              <a:extLst>
                <a:ext uri="{FF2B5EF4-FFF2-40B4-BE49-F238E27FC236}">
                  <a16:creationId xmlns:a16="http://schemas.microsoft.com/office/drawing/2014/main" xmlns="" id="{F0C5C746-6B04-0B45-A4B9-7D6B67371B59}"/>
                </a:ext>
              </a:extLst>
            </p:cNvPr>
            <p:cNvSpPr/>
            <p:nvPr/>
          </p:nvSpPr>
          <p:spPr>
            <a:xfrm>
              <a:off x="6331395" y="4548808"/>
              <a:ext cx="1080000" cy="224699"/>
            </a:xfrm>
            <a:custGeom>
              <a:avLst/>
              <a:gdLst>
                <a:gd name="connsiteX0" fmla="*/ 818866 w 1614985"/>
                <a:gd name="connsiteY0" fmla="*/ 0 h 241110"/>
                <a:gd name="connsiteX1" fmla="*/ 1614985 w 1614985"/>
                <a:gd name="connsiteY1" fmla="*/ 241110 h 241110"/>
                <a:gd name="connsiteX2" fmla="*/ 0 w 1614985"/>
                <a:gd name="connsiteY2" fmla="*/ 236561 h 241110"/>
                <a:gd name="connsiteX3" fmla="*/ 818866 w 1614985"/>
                <a:gd name="connsiteY3" fmla="*/ 0 h 241110"/>
                <a:gd name="connsiteX0" fmla="*/ 818866 w 1614985"/>
                <a:gd name="connsiteY0" fmla="*/ 0 h 316435"/>
                <a:gd name="connsiteX1" fmla="*/ 1614985 w 1614985"/>
                <a:gd name="connsiteY1" fmla="*/ 241110 h 316435"/>
                <a:gd name="connsiteX2" fmla="*/ 0 w 1614985"/>
                <a:gd name="connsiteY2" fmla="*/ 236561 h 316435"/>
                <a:gd name="connsiteX3" fmla="*/ 818866 w 1614985"/>
                <a:gd name="connsiteY3" fmla="*/ 0 h 316435"/>
                <a:gd name="connsiteX0" fmla="*/ 818866 w 1615184"/>
                <a:gd name="connsiteY0" fmla="*/ 0 h 316435"/>
                <a:gd name="connsiteX1" fmla="*/ 1614985 w 1615184"/>
                <a:gd name="connsiteY1" fmla="*/ 241110 h 316435"/>
                <a:gd name="connsiteX2" fmla="*/ 0 w 1615184"/>
                <a:gd name="connsiteY2" fmla="*/ 236561 h 316435"/>
                <a:gd name="connsiteX3" fmla="*/ 818866 w 1615184"/>
                <a:gd name="connsiteY3" fmla="*/ 0 h 316435"/>
                <a:gd name="connsiteX0" fmla="*/ 818866 w 1615221"/>
                <a:gd name="connsiteY0" fmla="*/ 0 h 316435"/>
                <a:gd name="connsiteX1" fmla="*/ 1614985 w 1615221"/>
                <a:gd name="connsiteY1" fmla="*/ 241110 h 316435"/>
                <a:gd name="connsiteX2" fmla="*/ 0 w 1615221"/>
                <a:gd name="connsiteY2" fmla="*/ 236561 h 316435"/>
                <a:gd name="connsiteX3" fmla="*/ 818866 w 1615221"/>
                <a:gd name="connsiteY3" fmla="*/ 0 h 316435"/>
                <a:gd name="connsiteX0" fmla="*/ 818870 w 1615225"/>
                <a:gd name="connsiteY0" fmla="*/ 0 h 373622"/>
                <a:gd name="connsiteX1" fmla="*/ 1614989 w 1615225"/>
                <a:gd name="connsiteY1" fmla="*/ 241110 h 373622"/>
                <a:gd name="connsiteX2" fmla="*/ 4 w 1615225"/>
                <a:gd name="connsiteY2" fmla="*/ 236561 h 373622"/>
                <a:gd name="connsiteX3" fmla="*/ 818870 w 1615225"/>
                <a:gd name="connsiteY3" fmla="*/ 0 h 373622"/>
                <a:gd name="connsiteX0" fmla="*/ 818870 w 1615225"/>
                <a:gd name="connsiteY0" fmla="*/ 0 h 387451"/>
                <a:gd name="connsiteX1" fmla="*/ 1614989 w 1615225"/>
                <a:gd name="connsiteY1" fmla="*/ 241110 h 387451"/>
                <a:gd name="connsiteX2" fmla="*/ 4 w 1615225"/>
                <a:gd name="connsiteY2" fmla="*/ 236561 h 387451"/>
                <a:gd name="connsiteX3" fmla="*/ 818870 w 1615225"/>
                <a:gd name="connsiteY3" fmla="*/ 0 h 387451"/>
                <a:gd name="connsiteX0" fmla="*/ 818866 w 1615221"/>
                <a:gd name="connsiteY0" fmla="*/ 0 h 386691"/>
                <a:gd name="connsiteX1" fmla="*/ 1614985 w 1615221"/>
                <a:gd name="connsiteY1" fmla="*/ 241110 h 386691"/>
                <a:gd name="connsiteX2" fmla="*/ 859808 w 1615221"/>
                <a:gd name="connsiteY2" fmla="*/ 386686 h 386691"/>
                <a:gd name="connsiteX3" fmla="*/ 0 w 1615221"/>
                <a:gd name="connsiteY3" fmla="*/ 236561 h 386691"/>
                <a:gd name="connsiteX4" fmla="*/ 818866 w 1615221"/>
                <a:gd name="connsiteY4" fmla="*/ 0 h 386691"/>
                <a:gd name="connsiteX0" fmla="*/ 818866 w 1615221"/>
                <a:gd name="connsiteY0" fmla="*/ 0 h 336658"/>
                <a:gd name="connsiteX1" fmla="*/ 1614985 w 1615221"/>
                <a:gd name="connsiteY1" fmla="*/ 241110 h 336658"/>
                <a:gd name="connsiteX2" fmla="*/ 837062 w 1615221"/>
                <a:gd name="connsiteY2" fmla="*/ 336645 h 336658"/>
                <a:gd name="connsiteX3" fmla="*/ 0 w 1615221"/>
                <a:gd name="connsiteY3" fmla="*/ 236561 h 336658"/>
                <a:gd name="connsiteX4" fmla="*/ 818866 w 1615221"/>
                <a:gd name="connsiteY4" fmla="*/ 0 h 336658"/>
                <a:gd name="connsiteX0" fmla="*/ 818866 w 1615221"/>
                <a:gd name="connsiteY0" fmla="*/ 0 h 304941"/>
                <a:gd name="connsiteX1" fmla="*/ 1614985 w 1615221"/>
                <a:gd name="connsiteY1" fmla="*/ 241110 h 304941"/>
                <a:gd name="connsiteX2" fmla="*/ 837062 w 1615221"/>
                <a:gd name="connsiteY2" fmla="*/ 304800 h 304941"/>
                <a:gd name="connsiteX3" fmla="*/ 0 w 1615221"/>
                <a:gd name="connsiteY3" fmla="*/ 236561 h 304941"/>
                <a:gd name="connsiteX4" fmla="*/ 818866 w 1615221"/>
                <a:gd name="connsiteY4" fmla="*/ 0 h 304941"/>
                <a:gd name="connsiteX0" fmla="*/ 818866 w 1615221"/>
                <a:gd name="connsiteY0" fmla="*/ 0 h 323019"/>
                <a:gd name="connsiteX1" fmla="*/ 1614985 w 1615221"/>
                <a:gd name="connsiteY1" fmla="*/ 241110 h 323019"/>
                <a:gd name="connsiteX2" fmla="*/ 832513 w 1615221"/>
                <a:gd name="connsiteY2" fmla="*/ 322997 h 323019"/>
                <a:gd name="connsiteX3" fmla="*/ 0 w 1615221"/>
                <a:gd name="connsiteY3" fmla="*/ 236561 h 323019"/>
                <a:gd name="connsiteX4" fmla="*/ 818866 w 1615221"/>
                <a:gd name="connsiteY4" fmla="*/ 0 h 323019"/>
                <a:gd name="connsiteX0" fmla="*/ 818866 w 1615221"/>
                <a:gd name="connsiteY0" fmla="*/ 0 h 329699"/>
                <a:gd name="connsiteX1" fmla="*/ 1614985 w 1615221"/>
                <a:gd name="connsiteY1" fmla="*/ 241110 h 329699"/>
                <a:gd name="connsiteX2" fmla="*/ 832513 w 1615221"/>
                <a:gd name="connsiteY2" fmla="*/ 322997 h 329699"/>
                <a:gd name="connsiteX3" fmla="*/ 0 w 1615221"/>
                <a:gd name="connsiteY3" fmla="*/ 236561 h 329699"/>
                <a:gd name="connsiteX4" fmla="*/ 818866 w 1615221"/>
                <a:gd name="connsiteY4" fmla="*/ 0 h 329699"/>
                <a:gd name="connsiteX0" fmla="*/ 818866 w 1615221"/>
                <a:gd name="connsiteY0" fmla="*/ 0 h 329699"/>
                <a:gd name="connsiteX1" fmla="*/ 1614985 w 1615221"/>
                <a:gd name="connsiteY1" fmla="*/ 241110 h 329699"/>
                <a:gd name="connsiteX2" fmla="*/ 832513 w 1615221"/>
                <a:gd name="connsiteY2" fmla="*/ 322997 h 329699"/>
                <a:gd name="connsiteX3" fmla="*/ 0 w 1615221"/>
                <a:gd name="connsiteY3" fmla="*/ 236561 h 329699"/>
                <a:gd name="connsiteX4" fmla="*/ 818866 w 1615221"/>
                <a:gd name="connsiteY4" fmla="*/ 0 h 329699"/>
                <a:gd name="connsiteX0" fmla="*/ 819227 w 1615582"/>
                <a:gd name="connsiteY0" fmla="*/ 0 h 332797"/>
                <a:gd name="connsiteX1" fmla="*/ 1615346 w 1615582"/>
                <a:gd name="connsiteY1" fmla="*/ 241110 h 332797"/>
                <a:gd name="connsiteX2" fmla="*/ 832874 w 1615582"/>
                <a:gd name="connsiteY2" fmla="*/ 322997 h 332797"/>
                <a:gd name="connsiteX3" fmla="*/ 361 w 1615582"/>
                <a:gd name="connsiteY3" fmla="*/ 236561 h 332797"/>
                <a:gd name="connsiteX4" fmla="*/ 819227 w 1615582"/>
                <a:gd name="connsiteY4" fmla="*/ 0 h 332797"/>
                <a:gd name="connsiteX0" fmla="*/ 819227 w 1615582"/>
                <a:gd name="connsiteY0" fmla="*/ 0 h 332797"/>
                <a:gd name="connsiteX1" fmla="*/ 1615346 w 1615582"/>
                <a:gd name="connsiteY1" fmla="*/ 241110 h 332797"/>
                <a:gd name="connsiteX2" fmla="*/ 832874 w 1615582"/>
                <a:gd name="connsiteY2" fmla="*/ 322997 h 332797"/>
                <a:gd name="connsiteX3" fmla="*/ 361 w 1615582"/>
                <a:gd name="connsiteY3" fmla="*/ 236561 h 332797"/>
                <a:gd name="connsiteX4" fmla="*/ 819227 w 1615582"/>
                <a:gd name="connsiteY4" fmla="*/ 0 h 332797"/>
                <a:gd name="connsiteX0" fmla="*/ 819227 w 1615582"/>
                <a:gd name="connsiteY0" fmla="*/ 0 h 332797"/>
                <a:gd name="connsiteX1" fmla="*/ 1615346 w 1615582"/>
                <a:gd name="connsiteY1" fmla="*/ 241110 h 332797"/>
                <a:gd name="connsiteX2" fmla="*/ 832874 w 1615582"/>
                <a:gd name="connsiteY2" fmla="*/ 322997 h 332797"/>
                <a:gd name="connsiteX3" fmla="*/ 361 w 1615582"/>
                <a:gd name="connsiteY3" fmla="*/ 236561 h 332797"/>
                <a:gd name="connsiteX4" fmla="*/ 819227 w 1615582"/>
                <a:gd name="connsiteY4" fmla="*/ 0 h 332797"/>
                <a:gd name="connsiteX0" fmla="*/ 826740 w 1623095"/>
                <a:gd name="connsiteY0" fmla="*/ 9320 h 342117"/>
                <a:gd name="connsiteX1" fmla="*/ 1622859 w 1623095"/>
                <a:gd name="connsiteY1" fmla="*/ 250430 h 342117"/>
                <a:gd name="connsiteX2" fmla="*/ 840387 w 1623095"/>
                <a:gd name="connsiteY2" fmla="*/ 332317 h 342117"/>
                <a:gd name="connsiteX3" fmla="*/ 7874 w 1623095"/>
                <a:gd name="connsiteY3" fmla="*/ 245881 h 342117"/>
                <a:gd name="connsiteX4" fmla="*/ 444602 w 1623095"/>
                <a:gd name="connsiteY4" fmla="*/ 68460 h 342117"/>
                <a:gd name="connsiteX5" fmla="*/ 826740 w 1623095"/>
                <a:gd name="connsiteY5" fmla="*/ 9320 h 342117"/>
                <a:gd name="connsiteX0" fmla="*/ 826111 w 1622466"/>
                <a:gd name="connsiteY0" fmla="*/ 3816 h 336613"/>
                <a:gd name="connsiteX1" fmla="*/ 1622230 w 1622466"/>
                <a:gd name="connsiteY1" fmla="*/ 244926 h 336613"/>
                <a:gd name="connsiteX2" fmla="*/ 839758 w 1622466"/>
                <a:gd name="connsiteY2" fmla="*/ 326813 h 336613"/>
                <a:gd name="connsiteX3" fmla="*/ 7245 w 1622466"/>
                <a:gd name="connsiteY3" fmla="*/ 240377 h 336613"/>
                <a:gd name="connsiteX4" fmla="*/ 480367 w 1622466"/>
                <a:gd name="connsiteY4" fmla="*/ 172138 h 336613"/>
                <a:gd name="connsiteX5" fmla="*/ 826111 w 1622466"/>
                <a:gd name="connsiteY5" fmla="*/ 3816 h 336613"/>
                <a:gd name="connsiteX0" fmla="*/ 829199 w 1625554"/>
                <a:gd name="connsiteY0" fmla="*/ 4238 h 337035"/>
                <a:gd name="connsiteX1" fmla="*/ 1625318 w 1625554"/>
                <a:gd name="connsiteY1" fmla="*/ 245348 h 337035"/>
                <a:gd name="connsiteX2" fmla="*/ 842846 w 1625554"/>
                <a:gd name="connsiteY2" fmla="*/ 327235 h 337035"/>
                <a:gd name="connsiteX3" fmla="*/ 10333 w 1625554"/>
                <a:gd name="connsiteY3" fmla="*/ 240799 h 337035"/>
                <a:gd name="connsiteX4" fmla="*/ 346978 w 1625554"/>
                <a:gd name="connsiteY4" fmla="*/ 154363 h 337035"/>
                <a:gd name="connsiteX5" fmla="*/ 829199 w 1625554"/>
                <a:gd name="connsiteY5" fmla="*/ 4238 h 337035"/>
                <a:gd name="connsiteX0" fmla="*/ 830990 w 1627345"/>
                <a:gd name="connsiteY0" fmla="*/ 4238 h 337035"/>
                <a:gd name="connsiteX1" fmla="*/ 1627109 w 1627345"/>
                <a:gd name="connsiteY1" fmla="*/ 245348 h 337035"/>
                <a:gd name="connsiteX2" fmla="*/ 844637 w 1627345"/>
                <a:gd name="connsiteY2" fmla="*/ 327235 h 337035"/>
                <a:gd name="connsiteX3" fmla="*/ 12124 w 1627345"/>
                <a:gd name="connsiteY3" fmla="*/ 240799 h 337035"/>
                <a:gd name="connsiteX4" fmla="*/ 348769 w 1627345"/>
                <a:gd name="connsiteY4" fmla="*/ 154363 h 337035"/>
                <a:gd name="connsiteX5" fmla="*/ 830990 w 1627345"/>
                <a:gd name="connsiteY5" fmla="*/ 4238 h 337035"/>
                <a:gd name="connsiteX0" fmla="*/ 819228 w 1615583"/>
                <a:gd name="connsiteY0" fmla="*/ 4238 h 337035"/>
                <a:gd name="connsiteX1" fmla="*/ 1615347 w 1615583"/>
                <a:gd name="connsiteY1" fmla="*/ 245348 h 337035"/>
                <a:gd name="connsiteX2" fmla="*/ 832875 w 1615583"/>
                <a:gd name="connsiteY2" fmla="*/ 327235 h 337035"/>
                <a:gd name="connsiteX3" fmla="*/ 362 w 1615583"/>
                <a:gd name="connsiteY3" fmla="*/ 240799 h 337035"/>
                <a:gd name="connsiteX4" fmla="*/ 337007 w 1615583"/>
                <a:gd name="connsiteY4" fmla="*/ 154363 h 337035"/>
                <a:gd name="connsiteX5" fmla="*/ 819228 w 1615583"/>
                <a:gd name="connsiteY5" fmla="*/ 4238 h 337035"/>
                <a:gd name="connsiteX0" fmla="*/ 819228 w 1615583"/>
                <a:gd name="connsiteY0" fmla="*/ 4238 h 337035"/>
                <a:gd name="connsiteX1" fmla="*/ 1615347 w 1615583"/>
                <a:gd name="connsiteY1" fmla="*/ 245348 h 337035"/>
                <a:gd name="connsiteX2" fmla="*/ 832875 w 1615583"/>
                <a:gd name="connsiteY2" fmla="*/ 327235 h 337035"/>
                <a:gd name="connsiteX3" fmla="*/ 362 w 1615583"/>
                <a:gd name="connsiteY3" fmla="*/ 240799 h 337035"/>
                <a:gd name="connsiteX4" fmla="*/ 337007 w 1615583"/>
                <a:gd name="connsiteY4" fmla="*/ 154363 h 337035"/>
                <a:gd name="connsiteX5" fmla="*/ 819228 w 1615583"/>
                <a:gd name="connsiteY5" fmla="*/ 4238 h 337035"/>
                <a:gd name="connsiteX0" fmla="*/ 819228 w 1622886"/>
                <a:gd name="connsiteY0" fmla="*/ 4318 h 337115"/>
                <a:gd name="connsiteX1" fmla="*/ 1205915 w 1622886"/>
                <a:gd name="connsiteY1" fmla="*/ 58909 h 337115"/>
                <a:gd name="connsiteX2" fmla="*/ 1615347 w 1622886"/>
                <a:gd name="connsiteY2" fmla="*/ 245428 h 337115"/>
                <a:gd name="connsiteX3" fmla="*/ 832875 w 1622886"/>
                <a:gd name="connsiteY3" fmla="*/ 327315 h 337115"/>
                <a:gd name="connsiteX4" fmla="*/ 362 w 1622886"/>
                <a:gd name="connsiteY4" fmla="*/ 240879 h 337115"/>
                <a:gd name="connsiteX5" fmla="*/ 337007 w 1622886"/>
                <a:gd name="connsiteY5" fmla="*/ 154443 h 337115"/>
                <a:gd name="connsiteX6" fmla="*/ 819228 w 1622886"/>
                <a:gd name="connsiteY6" fmla="*/ 4318 h 337115"/>
                <a:gd name="connsiteX0" fmla="*/ 819228 w 1622886"/>
                <a:gd name="connsiteY0" fmla="*/ 4318 h 337115"/>
                <a:gd name="connsiteX1" fmla="*/ 1205915 w 1622886"/>
                <a:gd name="connsiteY1" fmla="*/ 58909 h 337115"/>
                <a:gd name="connsiteX2" fmla="*/ 1615347 w 1622886"/>
                <a:gd name="connsiteY2" fmla="*/ 245428 h 337115"/>
                <a:gd name="connsiteX3" fmla="*/ 832875 w 1622886"/>
                <a:gd name="connsiteY3" fmla="*/ 327315 h 337115"/>
                <a:gd name="connsiteX4" fmla="*/ 362 w 1622886"/>
                <a:gd name="connsiteY4" fmla="*/ 240879 h 337115"/>
                <a:gd name="connsiteX5" fmla="*/ 337007 w 1622886"/>
                <a:gd name="connsiteY5" fmla="*/ 154443 h 337115"/>
                <a:gd name="connsiteX6" fmla="*/ 819228 w 1622886"/>
                <a:gd name="connsiteY6" fmla="*/ 4318 h 337115"/>
                <a:gd name="connsiteX0" fmla="*/ 819228 w 1622630"/>
                <a:gd name="connsiteY0" fmla="*/ 4239 h 337036"/>
                <a:gd name="connsiteX1" fmla="*/ 1192268 w 1622630"/>
                <a:gd name="connsiteY1" fmla="*/ 122520 h 337036"/>
                <a:gd name="connsiteX2" fmla="*/ 1615347 w 1622630"/>
                <a:gd name="connsiteY2" fmla="*/ 245349 h 337036"/>
                <a:gd name="connsiteX3" fmla="*/ 832875 w 1622630"/>
                <a:gd name="connsiteY3" fmla="*/ 327236 h 337036"/>
                <a:gd name="connsiteX4" fmla="*/ 362 w 1622630"/>
                <a:gd name="connsiteY4" fmla="*/ 240800 h 337036"/>
                <a:gd name="connsiteX5" fmla="*/ 337007 w 1622630"/>
                <a:gd name="connsiteY5" fmla="*/ 154364 h 337036"/>
                <a:gd name="connsiteX6" fmla="*/ 819228 w 1622630"/>
                <a:gd name="connsiteY6" fmla="*/ 4239 h 337036"/>
                <a:gd name="connsiteX0" fmla="*/ 819228 w 1623255"/>
                <a:gd name="connsiteY0" fmla="*/ 4239 h 337036"/>
                <a:gd name="connsiteX1" fmla="*/ 1224113 w 1623255"/>
                <a:gd name="connsiteY1" fmla="*/ 122520 h 337036"/>
                <a:gd name="connsiteX2" fmla="*/ 1615347 w 1623255"/>
                <a:gd name="connsiteY2" fmla="*/ 245349 h 337036"/>
                <a:gd name="connsiteX3" fmla="*/ 832875 w 1623255"/>
                <a:gd name="connsiteY3" fmla="*/ 327236 h 337036"/>
                <a:gd name="connsiteX4" fmla="*/ 362 w 1623255"/>
                <a:gd name="connsiteY4" fmla="*/ 240800 h 337036"/>
                <a:gd name="connsiteX5" fmla="*/ 337007 w 1623255"/>
                <a:gd name="connsiteY5" fmla="*/ 154364 h 337036"/>
                <a:gd name="connsiteX6" fmla="*/ 819228 w 1623255"/>
                <a:gd name="connsiteY6" fmla="*/ 4239 h 337036"/>
                <a:gd name="connsiteX0" fmla="*/ 819228 w 1625828"/>
                <a:gd name="connsiteY0" fmla="*/ 4239 h 337036"/>
                <a:gd name="connsiteX1" fmla="*/ 1224113 w 1625828"/>
                <a:gd name="connsiteY1" fmla="*/ 122520 h 337036"/>
                <a:gd name="connsiteX2" fmla="*/ 1615347 w 1625828"/>
                <a:gd name="connsiteY2" fmla="*/ 245349 h 337036"/>
                <a:gd name="connsiteX3" fmla="*/ 832875 w 1625828"/>
                <a:gd name="connsiteY3" fmla="*/ 327236 h 337036"/>
                <a:gd name="connsiteX4" fmla="*/ 362 w 1625828"/>
                <a:gd name="connsiteY4" fmla="*/ 240800 h 337036"/>
                <a:gd name="connsiteX5" fmla="*/ 337007 w 1625828"/>
                <a:gd name="connsiteY5" fmla="*/ 154364 h 337036"/>
                <a:gd name="connsiteX6" fmla="*/ 819228 w 1625828"/>
                <a:gd name="connsiteY6" fmla="*/ 4239 h 337036"/>
                <a:gd name="connsiteX0" fmla="*/ 819228 w 1615529"/>
                <a:gd name="connsiteY0" fmla="*/ 4239 h 337036"/>
                <a:gd name="connsiteX1" fmla="*/ 1224113 w 1615529"/>
                <a:gd name="connsiteY1" fmla="*/ 122520 h 337036"/>
                <a:gd name="connsiteX2" fmla="*/ 1615347 w 1615529"/>
                <a:gd name="connsiteY2" fmla="*/ 245349 h 337036"/>
                <a:gd name="connsiteX3" fmla="*/ 832875 w 1615529"/>
                <a:gd name="connsiteY3" fmla="*/ 327236 h 337036"/>
                <a:gd name="connsiteX4" fmla="*/ 362 w 1615529"/>
                <a:gd name="connsiteY4" fmla="*/ 240800 h 337036"/>
                <a:gd name="connsiteX5" fmla="*/ 337007 w 1615529"/>
                <a:gd name="connsiteY5" fmla="*/ 154364 h 337036"/>
                <a:gd name="connsiteX6" fmla="*/ 819228 w 1615529"/>
                <a:gd name="connsiteY6" fmla="*/ 4239 h 337036"/>
                <a:gd name="connsiteX0" fmla="*/ 819228 w 1615387"/>
                <a:gd name="connsiteY0" fmla="*/ 4239 h 338127"/>
                <a:gd name="connsiteX1" fmla="*/ 1224113 w 1615387"/>
                <a:gd name="connsiteY1" fmla="*/ 122520 h 338127"/>
                <a:gd name="connsiteX2" fmla="*/ 1615347 w 1615387"/>
                <a:gd name="connsiteY2" fmla="*/ 245349 h 338127"/>
                <a:gd name="connsiteX3" fmla="*/ 832875 w 1615387"/>
                <a:gd name="connsiteY3" fmla="*/ 327236 h 338127"/>
                <a:gd name="connsiteX4" fmla="*/ 362 w 1615387"/>
                <a:gd name="connsiteY4" fmla="*/ 240800 h 338127"/>
                <a:gd name="connsiteX5" fmla="*/ 337007 w 1615387"/>
                <a:gd name="connsiteY5" fmla="*/ 154364 h 338127"/>
                <a:gd name="connsiteX6" fmla="*/ 819228 w 1615387"/>
                <a:gd name="connsiteY6" fmla="*/ 4239 h 338127"/>
                <a:gd name="connsiteX0" fmla="*/ 819228 w 1615387"/>
                <a:gd name="connsiteY0" fmla="*/ 4239 h 338127"/>
                <a:gd name="connsiteX1" fmla="*/ 1224113 w 1615387"/>
                <a:gd name="connsiteY1" fmla="*/ 122520 h 338127"/>
                <a:gd name="connsiteX2" fmla="*/ 1615347 w 1615387"/>
                <a:gd name="connsiteY2" fmla="*/ 245349 h 338127"/>
                <a:gd name="connsiteX3" fmla="*/ 832875 w 1615387"/>
                <a:gd name="connsiteY3" fmla="*/ 327236 h 338127"/>
                <a:gd name="connsiteX4" fmla="*/ 362 w 1615387"/>
                <a:gd name="connsiteY4" fmla="*/ 240800 h 338127"/>
                <a:gd name="connsiteX5" fmla="*/ 337007 w 1615387"/>
                <a:gd name="connsiteY5" fmla="*/ 154364 h 338127"/>
                <a:gd name="connsiteX6" fmla="*/ 819228 w 1615387"/>
                <a:gd name="connsiteY6" fmla="*/ 4239 h 338127"/>
                <a:gd name="connsiteX0" fmla="*/ 819228 w 1615387"/>
                <a:gd name="connsiteY0" fmla="*/ 4023 h 337911"/>
                <a:gd name="connsiteX1" fmla="*/ 1224113 w 1615387"/>
                <a:gd name="connsiteY1" fmla="*/ 122304 h 337911"/>
                <a:gd name="connsiteX2" fmla="*/ 1615347 w 1615387"/>
                <a:gd name="connsiteY2" fmla="*/ 245133 h 337911"/>
                <a:gd name="connsiteX3" fmla="*/ 832875 w 1615387"/>
                <a:gd name="connsiteY3" fmla="*/ 327020 h 337911"/>
                <a:gd name="connsiteX4" fmla="*/ 362 w 1615387"/>
                <a:gd name="connsiteY4" fmla="*/ 240584 h 337911"/>
                <a:gd name="connsiteX5" fmla="*/ 337007 w 1615387"/>
                <a:gd name="connsiteY5" fmla="*/ 154148 h 337911"/>
                <a:gd name="connsiteX6" fmla="*/ 819228 w 1615387"/>
                <a:gd name="connsiteY6" fmla="*/ 4023 h 337911"/>
                <a:gd name="connsiteX0" fmla="*/ 819228 w 1615387"/>
                <a:gd name="connsiteY0" fmla="*/ 4023 h 337911"/>
                <a:gd name="connsiteX1" fmla="*/ 1224113 w 1615387"/>
                <a:gd name="connsiteY1" fmla="*/ 122304 h 337911"/>
                <a:gd name="connsiteX2" fmla="*/ 1615347 w 1615387"/>
                <a:gd name="connsiteY2" fmla="*/ 245133 h 337911"/>
                <a:gd name="connsiteX3" fmla="*/ 832875 w 1615387"/>
                <a:gd name="connsiteY3" fmla="*/ 327020 h 337911"/>
                <a:gd name="connsiteX4" fmla="*/ 362 w 1615387"/>
                <a:gd name="connsiteY4" fmla="*/ 240584 h 337911"/>
                <a:gd name="connsiteX5" fmla="*/ 337007 w 1615387"/>
                <a:gd name="connsiteY5" fmla="*/ 154148 h 337911"/>
                <a:gd name="connsiteX6" fmla="*/ 819228 w 1615387"/>
                <a:gd name="connsiteY6" fmla="*/ 4023 h 337911"/>
                <a:gd name="connsiteX0" fmla="*/ 819228 w 1615387"/>
                <a:gd name="connsiteY0" fmla="*/ 4023 h 337911"/>
                <a:gd name="connsiteX1" fmla="*/ 1224113 w 1615387"/>
                <a:gd name="connsiteY1" fmla="*/ 122304 h 337911"/>
                <a:gd name="connsiteX2" fmla="*/ 1615347 w 1615387"/>
                <a:gd name="connsiteY2" fmla="*/ 245133 h 337911"/>
                <a:gd name="connsiteX3" fmla="*/ 832875 w 1615387"/>
                <a:gd name="connsiteY3" fmla="*/ 327020 h 337911"/>
                <a:gd name="connsiteX4" fmla="*/ 362 w 1615387"/>
                <a:gd name="connsiteY4" fmla="*/ 240584 h 337911"/>
                <a:gd name="connsiteX5" fmla="*/ 337007 w 1615387"/>
                <a:gd name="connsiteY5" fmla="*/ 154148 h 337911"/>
                <a:gd name="connsiteX6" fmla="*/ 819228 w 1615387"/>
                <a:gd name="connsiteY6" fmla="*/ 4023 h 337911"/>
                <a:gd name="connsiteX0" fmla="*/ 819228 w 1615387"/>
                <a:gd name="connsiteY0" fmla="*/ 4023 h 337911"/>
                <a:gd name="connsiteX1" fmla="*/ 1224113 w 1615387"/>
                <a:gd name="connsiteY1" fmla="*/ 122304 h 337911"/>
                <a:gd name="connsiteX2" fmla="*/ 1615347 w 1615387"/>
                <a:gd name="connsiteY2" fmla="*/ 245133 h 337911"/>
                <a:gd name="connsiteX3" fmla="*/ 832875 w 1615387"/>
                <a:gd name="connsiteY3" fmla="*/ 327020 h 337911"/>
                <a:gd name="connsiteX4" fmla="*/ 362 w 1615387"/>
                <a:gd name="connsiteY4" fmla="*/ 240584 h 337911"/>
                <a:gd name="connsiteX5" fmla="*/ 337007 w 1615387"/>
                <a:gd name="connsiteY5" fmla="*/ 154148 h 337911"/>
                <a:gd name="connsiteX6" fmla="*/ 819228 w 1615387"/>
                <a:gd name="connsiteY6" fmla="*/ 4023 h 337911"/>
                <a:gd name="connsiteX0" fmla="*/ 818866 w 1615025"/>
                <a:gd name="connsiteY0" fmla="*/ 4023 h 339126"/>
                <a:gd name="connsiteX1" fmla="*/ 1223751 w 1615025"/>
                <a:gd name="connsiteY1" fmla="*/ 122304 h 339126"/>
                <a:gd name="connsiteX2" fmla="*/ 1614985 w 1615025"/>
                <a:gd name="connsiteY2" fmla="*/ 245133 h 339126"/>
                <a:gd name="connsiteX3" fmla="*/ 832513 w 1615025"/>
                <a:gd name="connsiteY3" fmla="*/ 327020 h 339126"/>
                <a:gd name="connsiteX4" fmla="*/ 0 w 1615025"/>
                <a:gd name="connsiteY4" fmla="*/ 240584 h 339126"/>
                <a:gd name="connsiteX5" fmla="*/ 336645 w 1615025"/>
                <a:gd name="connsiteY5" fmla="*/ 154148 h 339126"/>
                <a:gd name="connsiteX6" fmla="*/ 818866 w 1615025"/>
                <a:gd name="connsiteY6" fmla="*/ 4023 h 339126"/>
                <a:gd name="connsiteX0" fmla="*/ 818866 w 1615017"/>
                <a:gd name="connsiteY0" fmla="*/ 4023 h 339126"/>
                <a:gd name="connsiteX1" fmla="*/ 1223751 w 1615017"/>
                <a:gd name="connsiteY1" fmla="*/ 122304 h 339126"/>
                <a:gd name="connsiteX2" fmla="*/ 1614985 w 1615017"/>
                <a:gd name="connsiteY2" fmla="*/ 245133 h 339126"/>
                <a:gd name="connsiteX3" fmla="*/ 832513 w 1615017"/>
                <a:gd name="connsiteY3" fmla="*/ 327020 h 339126"/>
                <a:gd name="connsiteX4" fmla="*/ 0 w 1615017"/>
                <a:gd name="connsiteY4" fmla="*/ 240584 h 339126"/>
                <a:gd name="connsiteX5" fmla="*/ 336645 w 1615017"/>
                <a:gd name="connsiteY5" fmla="*/ 154148 h 339126"/>
                <a:gd name="connsiteX6" fmla="*/ 818866 w 1615017"/>
                <a:gd name="connsiteY6" fmla="*/ 4023 h 339126"/>
                <a:gd name="connsiteX0" fmla="*/ 818866 w 1615017"/>
                <a:gd name="connsiteY0" fmla="*/ 4023 h 339126"/>
                <a:gd name="connsiteX1" fmla="*/ 1223751 w 1615017"/>
                <a:gd name="connsiteY1" fmla="*/ 122304 h 339126"/>
                <a:gd name="connsiteX2" fmla="*/ 1614985 w 1615017"/>
                <a:gd name="connsiteY2" fmla="*/ 245133 h 339126"/>
                <a:gd name="connsiteX3" fmla="*/ 832513 w 1615017"/>
                <a:gd name="connsiteY3" fmla="*/ 327020 h 339126"/>
                <a:gd name="connsiteX4" fmla="*/ 0 w 1615017"/>
                <a:gd name="connsiteY4" fmla="*/ 240584 h 339126"/>
                <a:gd name="connsiteX5" fmla="*/ 336645 w 1615017"/>
                <a:gd name="connsiteY5" fmla="*/ 154148 h 339126"/>
                <a:gd name="connsiteX6" fmla="*/ 818866 w 1615017"/>
                <a:gd name="connsiteY6" fmla="*/ 4023 h 339126"/>
                <a:gd name="connsiteX0" fmla="*/ 818866 w 1615017"/>
                <a:gd name="connsiteY0" fmla="*/ 4023 h 339126"/>
                <a:gd name="connsiteX1" fmla="*/ 1223751 w 1615017"/>
                <a:gd name="connsiteY1" fmla="*/ 122304 h 339126"/>
                <a:gd name="connsiteX2" fmla="*/ 1614985 w 1615017"/>
                <a:gd name="connsiteY2" fmla="*/ 245133 h 339126"/>
                <a:gd name="connsiteX3" fmla="*/ 832513 w 1615017"/>
                <a:gd name="connsiteY3" fmla="*/ 327020 h 339126"/>
                <a:gd name="connsiteX4" fmla="*/ 0 w 1615017"/>
                <a:gd name="connsiteY4" fmla="*/ 240584 h 339126"/>
                <a:gd name="connsiteX5" fmla="*/ 336645 w 1615017"/>
                <a:gd name="connsiteY5" fmla="*/ 154148 h 339126"/>
                <a:gd name="connsiteX6" fmla="*/ 818866 w 1615017"/>
                <a:gd name="connsiteY6" fmla="*/ 4023 h 339126"/>
                <a:gd name="connsiteX0" fmla="*/ 818866 w 1615017"/>
                <a:gd name="connsiteY0" fmla="*/ 909 h 336012"/>
                <a:gd name="connsiteX1" fmla="*/ 1223751 w 1615017"/>
                <a:gd name="connsiteY1" fmla="*/ 119190 h 336012"/>
                <a:gd name="connsiteX2" fmla="*/ 1614985 w 1615017"/>
                <a:gd name="connsiteY2" fmla="*/ 242019 h 336012"/>
                <a:gd name="connsiteX3" fmla="*/ 832513 w 1615017"/>
                <a:gd name="connsiteY3" fmla="*/ 323906 h 336012"/>
                <a:gd name="connsiteX4" fmla="*/ 0 w 1615017"/>
                <a:gd name="connsiteY4" fmla="*/ 237470 h 336012"/>
                <a:gd name="connsiteX5" fmla="*/ 336645 w 1615017"/>
                <a:gd name="connsiteY5" fmla="*/ 151034 h 336012"/>
                <a:gd name="connsiteX6" fmla="*/ 818866 w 1615017"/>
                <a:gd name="connsiteY6" fmla="*/ 909 h 336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5017" h="336012">
                  <a:moveTo>
                    <a:pt x="818866" y="909"/>
                  </a:moveTo>
                  <a:cubicBezTo>
                    <a:pt x="1059219" y="-10464"/>
                    <a:pt x="1063770" y="88103"/>
                    <a:pt x="1223751" y="119190"/>
                  </a:cubicBezTo>
                  <a:cubicBezTo>
                    <a:pt x="1411029" y="159375"/>
                    <a:pt x="1618018" y="138145"/>
                    <a:pt x="1614985" y="242019"/>
                  </a:cubicBezTo>
                  <a:cubicBezTo>
                    <a:pt x="1608161" y="338312"/>
                    <a:pt x="1438322" y="347411"/>
                    <a:pt x="832513" y="323906"/>
                  </a:cubicBezTo>
                  <a:cubicBezTo>
                    <a:pt x="244901" y="336796"/>
                    <a:pt x="20471" y="365608"/>
                    <a:pt x="0" y="237470"/>
                  </a:cubicBezTo>
                  <a:cubicBezTo>
                    <a:pt x="43218" y="111608"/>
                    <a:pt x="218364" y="190462"/>
                    <a:pt x="336645" y="151034"/>
                  </a:cubicBezTo>
                  <a:cubicBezTo>
                    <a:pt x="482221" y="120705"/>
                    <a:pt x="536055" y="-2124"/>
                    <a:pt x="818866" y="909"/>
                  </a:cubicBezTo>
                  <a:close/>
                </a:path>
              </a:pathLst>
            </a:custGeom>
            <a:gradFill flip="none" rotWithShape="1">
              <a:gsLst>
                <a:gs pos="9000">
                  <a:srgbClr val="FF0000"/>
                </a:gs>
                <a:gs pos="100000">
                  <a:srgbClr val="FF66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/>
            </a:p>
          </p:txBody>
        </p:sp>
        <p:sp>
          <p:nvSpPr>
            <p:cNvPr id="809" name="Oval 243">
              <a:extLst>
                <a:ext uri="{FF2B5EF4-FFF2-40B4-BE49-F238E27FC236}">
                  <a16:creationId xmlns:a16="http://schemas.microsoft.com/office/drawing/2014/main" xmlns="" id="{337DDE64-09F8-8B45-90E6-61335A10A6FD}"/>
                </a:ext>
              </a:extLst>
            </p:cNvPr>
            <p:cNvSpPr/>
            <p:nvPr/>
          </p:nvSpPr>
          <p:spPr>
            <a:xfrm>
              <a:off x="6786291" y="4595549"/>
              <a:ext cx="173405" cy="1116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/>
            </a:p>
          </p:txBody>
        </p:sp>
      </p:grpSp>
      <p:sp>
        <p:nvSpPr>
          <p:cNvPr id="810" name="Textfeld 809"/>
          <p:cNvSpPr txBox="1"/>
          <p:nvPr/>
        </p:nvSpPr>
        <p:spPr>
          <a:xfrm>
            <a:off x="7056363" y="4217958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>
                <a:latin typeface="Arial"/>
                <a:cs typeface="Arial"/>
              </a:rPr>
              <a:t>?</a:t>
            </a:r>
            <a:endParaRPr lang="de-DE" sz="2400" dirty="0">
              <a:latin typeface="Arial"/>
              <a:cs typeface="Arial"/>
            </a:endParaRPr>
          </a:p>
        </p:txBody>
      </p:sp>
      <p:grpSp>
        <p:nvGrpSpPr>
          <p:cNvPr id="812" name="Gruppieren 811"/>
          <p:cNvGrpSpPr/>
          <p:nvPr/>
        </p:nvGrpSpPr>
        <p:grpSpPr>
          <a:xfrm>
            <a:off x="6670450" y="4645532"/>
            <a:ext cx="266420" cy="169277"/>
            <a:chOff x="7044674" y="2834654"/>
            <a:chExt cx="266420" cy="169277"/>
          </a:xfrm>
        </p:grpSpPr>
        <p:sp>
          <p:nvSpPr>
            <p:cNvPr id="817" name="Rechteck 816"/>
            <p:cNvSpPr>
              <a:spLocks noChangeAspect="1"/>
            </p:cNvSpPr>
            <p:nvPr/>
          </p:nvSpPr>
          <p:spPr>
            <a:xfrm>
              <a:off x="7103845" y="2846970"/>
              <a:ext cx="144000" cy="1440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18" name="Textfeld 817"/>
            <p:cNvSpPr txBox="1"/>
            <p:nvPr/>
          </p:nvSpPr>
          <p:spPr>
            <a:xfrm>
              <a:off x="7044674" y="2834654"/>
              <a:ext cx="266420" cy="1692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sz="5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C3</a:t>
              </a:r>
              <a:endParaRPr lang="de-DE" sz="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759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</Words>
  <Application>Microsoft Office PowerPoint</Application>
  <PresentationFormat>Bildschirmpräsentation (4:3)</PresentationFormat>
  <Paragraphs>62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Office-Design</vt:lpstr>
      <vt:lpstr>PowerPoint-Präsentation</vt:lpstr>
    </vt:vector>
  </TitlesOfParts>
  <Company>UKE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Ulrich Wenzel</dc:creator>
  <cp:lastModifiedBy>ulrichwenzel</cp:lastModifiedBy>
  <cp:revision>193</cp:revision>
  <cp:lastPrinted>2020-03-07T11:31:31Z</cp:lastPrinted>
  <dcterms:created xsi:type="dcterms:W3CDTF">2016-09-17T06:20:51Z</dcterms:created>
  <dcterms:modified xsi:type="dcterms:W3CDTF">2020-04-08T08:15:30Z</dcterms:modified>
</cp:coreProperties>
</file>