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17" userDrawn="1">
          <p15:clr>
            <a:srgbClr val="A4A3A4"/>
          </p15:clr>
        </p15:guide>
        <p15:guide id="3" orient="horz" pos="739" userDrawn="1">
          <p15:clr>
            <a:srgbClr val="A4A3A4"/>
          </p15:clr>
        </p15:guide>
        <p15:guide id="4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983" autoAdjust="0"/>
  </p:normalViewPr>
  <p:slideViewPr>
    <p:cSldViewPr snapToGrid="0" snapToObjects="1" showGuides="1">
      <p:cViewPr>
        <p:scale>
          <a:sx n="95" d="100"/>
          <a:sy n="95" d="100"/>
        </p:scale>
        <p:origin x="2004" y="-654"/>
      </p:cViewPr>
      <p:guideLst>
        <p:guide orient="horz" pos="4617"/>
        <p:guide orient="horz" pos="739"/>
        <p:guide pos="120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9ECA3-29BF-254A-903B-01B5944E5471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B9A79-D35A-4143-96E1-53EA24E189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9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B9A79-D35A-4143-96E1-53EA24E1896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207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84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85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37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99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7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99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88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81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9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17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60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3FC26-EE14-9B44-A55E-9C696C9997C6}" type="datetimeFigureOut">
              <a:rPr lang="de-DE" smtClean="0"/>
              <a:t>03.04.2020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874CC-0582-7745-AABB-DF2994477F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33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" descr="Erven_PA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14" y="5569807"/>
            <a:ext cx="3589568" cy="28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feld 18"/>
          <p:cNvSpPr txBox="1"/>
          <p:nvPr/>
        </p:nvSpPr>
        <p:spPr>
          <a:xfrm>
            <a:off x="5203964" y="6559371"/>
            <a:ext cx="12234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latin typeface="Arial"/>
                <a:cs typeface="Arial"/>
              </a:rPr>
              <a:t>Ischemic</a:t>
            </a:r>
            <a:r>
              <a:rPr lang="de-DE" sz="1000" dirty="0" smtClean="0">
                <a:latin typeface="Arial"/>
                <a:cs typeface="Arial"/>
              </a:rPr>
              <a:t> </a:t>
            </a:r>
            <a:r>
              <a:rPr lang="de-DE" sz="1000" dirty="0" err="1" smtClean="0">
                <a:latin typeface="Arial"/>
                <a:cs typeface="Arial"/>
              </a:rPr>
              <a:t>wrinkling</a:t>
            </a:r>
            <a:endParaRPr lang="de-DE" sz="1000" dirty="0">
              <a:latin typeface="Arial"/>
              <a:cs typeface="Arial"/>
            </a:endParaRPr>
          </a:p>
          <a:p>
            <a:r>
              <a:rPr lang="de-DE" sz="1000" dirty="0" smtClean="0">
                <a:latin typeface="Arial"/>
                <a:cs typeface="Arial"/>
              </a:rPr>
              <a:t>of </a:t>
            </a:r>
            <a:r>
              <a:rPr lang="de-DE" sz="1000" dirty="0" err="1" smtClean="0">
                <a:latin typeface="Arial"/>
                <a:cs typeface="Arial"/>
              </a:rPr>
              <a:t>glomerular</a:t>
            </a:r>
            <a:r>
              <a:rPr lang="de-DE" sz="1000" dirty="0" smtClean="0">
                <a:latin typeface="Arial"/>
                <a:cs typeface="Arial"/>
              </a:rPr>
              <a:t> </a:t>
            </a:r>
          </a:p>
          <a:p>
            <a:r>
              <a:rPr lang="de-DE" sz="1000" dirty="0" err="1" smtClean="0">
                <a:latin typeface="Arial"/>
                <a:cs typeface="Arial"/>
              </a:rPr>
              <a:t>capillaries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212953" y="7877440"/>
            <a:ext cx="10502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latin typeface="Arial"/>
                <a:cs typeface="Arial"/>
              </a:rPr>
              <a:t>Onion</a:t>
            </a:r>
            <a:r>
              <a:rPr lang="de-DE" sz="1000" dirty="0" smtClean="0">
                <a:latin typeface="Arial"/>
                <a:cs typeface="Arial"/>
              </a:rPr>
              <a:t> </a:t>
            </a:r>
            <a:r>
              <a:rPr lang="de-DE" sz="1000" dirty="0" err="1" smtClean="0">
                <a:latin typeface="Arial"/>
                <a:cs typeface="Arial"/>
              </a:rPr>
              <a:t>skin</a:t>
            </a:r>
            <a:r>
              <a:rPr lang="de-DE" sz="1000" dirty="0" smtClean="0">
                <a:latin typeface="Arial"/>
                <a:cs typeface="Arial"/>
              </a:rPr>
              <a:t> like </a:t>
            </a:r>
            <a:br>
              <a:rPr lang="de-DE" sz="1000" dirty="0" smtClean="0">
                <a:latin typeface="Arial"/>
                <a:cs typeface="Arial"/>
              </a:rPr>
            </a:br>
            <a:r>
              <a:rPr lang="de-DE" sz="1000" dirty="0" err="1" smtClean="0">
                <a:latin typeface="Arial"/>
                <a:cs typeface="Arial"/>
              </a:rPr>
              <a:t>narrowing</a:t>
            </a:r>
            <a:r>
              <a:rPr lang="de-DE" sz="1000" dirty="0" smtClean="0">
                <a:latin typeface="Arial"/>
                <a:cs typeface="Arial"/>
              </a:rPr>
              <a:t> </a:t>
            </a:r>
            <a:br>
              <a:rPr lang="de-DE" sz="1000" dirty="0" smtClean="0">
                <a:latin typeface="Arial"/>
                <a:cs typeface="Arial"/>
              </a:rPr>
            </a:br>
            <a:r>
              <a:rPr lang="de-DE" sz="1000" dirty="0" smtClean="0">
                <a:latin typeface="Arial"/>
                <a:cs typeface="Arial"/>
              </a:rPr>
              <a:t>of </a:t>
            </a:r>
            <a:r>
              <a:rPr lang="de-DE" sz="1000" dirty="0" err="1" smtClean="0">
                <a:latin typeface="Arial"/>
                <a:cs typeface="Arial"/>
              </a:rPr>
              <a:t>vessels</a:t>
            </a:r>
            <a:endParaRPr lang="de-DE" sz="1000" dirty="0">
              <a:latin typeface="Arial"/>
              <a:cs typeface="Arial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032217" y="774293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latin typeface="Arial"/>
                <a:cs typeface="Arial"/>
              </a:rPr>
              <a:t>Atrophic</a:t>
            </a:r>
            <a:r>
              <a:rPr lang="de-DE" sz="1000" dirty="0" smtClean="0">
                <a:latin typeface="Arial"/>
                <a:cs typeface="Arial"/>
              </a:rPr>
              <a:t> </a:t>
            </a:r>
            <a:endParaRPr lang="de-DE" sz="1000" dirty="0" smtClean="0">
              <a:latin typeface="Arial"/>
              <a:cs typeface="Arial"/>
            </a:endParaRPr>
          </a:p>
          <a:p>
            <a:r>
              <a:rPr lang="de-DE" sz="1000" dirty="0" err="1" smtClean="0">
                <a:latin typeface="Arial"/>
                <a:cs typeface="Arial"/>
              </a:rPr>
              <a:t>tubuli</a:t>
            </a:r>
            <a:endParaRPr lang="de-DE" sz="1000" dirty="0">
              <a:latin typeface="Arial"/>
              <a:cs typeface="Arial"/>
            </a:endParaRPr>
          </a:p>
        </p:txBody>
      </p:sp>
      <p:pic>
        <p:nvPicPr>
          <p:cNvPr id="14" name="Inhaltsplatzhalter 3" descr="Fall17_ben_NS_glom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" b="853"/>
          <a:stretch/>
        </p:blipFill>
        <p:spPr bwMode="auto">
          <a:xfrm>
            <a:off x="3754526" y="1578537"/>
            <a:ext cx="2880000" cy="288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1448150" y="1258551"/>
            <a:ext cx="9396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2a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520010" y="4473293"/>
            <a:ext cx="1351653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Glomerular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sclerosis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732738" y="1255386"/>
            <a:ext cx="9396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2b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970936" y="5261715"/>
            <a:ext cx="93006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2c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nhaltsplatzhalter 3" descr="Fall17_ben_NS_art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0" t="13762" r="6365" b="15155"/>
          <a:stretch/>
        </p:blipFill>
        <p:spPr>
          <a:xfrm>
            <a:off x="216463" y="1577933"/>
            <a:ext cx="3369167" cy="28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feld 14"/>
          <p:cNvSpPr txBox="1"/>
          <p:nvPr/>
        </p:nvSpPr>
        <p:spPr>
          <a:xfrm>
            <a:off x="1162541" y="4480046"/>
            <a:ext cx="1507144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Hyaline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arteriosclerosis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0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A4-Papier (210x297 mm)</PresentationFormat>
  <Paragraphs>12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PowerPoint-Präsentation</vt:lpstr>
    </vt:vector>
  </TitlesOfParts>
  <Company>UKE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Ulrich Wenzel</dc:creator>
  <cp:lastModifiedBy>ulrichwenzel</cp:lastModifiedBy>
  <cp:revision>46</cp:revision>
  <cp:lastPrinted>2020-04-03T13:27:49Z</cp:lastPrinted>
  <dcterms:created xsi:type="dcterms:W3CDTF">2019-12-14T11:16:20Z</dcterms:created>
  <dcterms:modified xsi:type="dcterms:W3CDTF">2020-04-03T14:43:38Z</dcterms:modified>
</cp:coreProperties>
</file>