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9144000" cy="6858000" type="screen4x3"/>
  <p:notesSz cx="6797675" cy="9926638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06" userDrawn="1">
          <p15:clr>
            <a:srgbClr val="A4A3A4"/>
          </p15:clr>
        </p15:guide>
        <p15:guide id="3" orient="horz" pos="210" userDrawn="1">
          <p15:clr>
            <a:srgbClr val="A4A3A4"/>
          </p15:clr>
        </p15:guide>
        <p15:guide id="4" pos="272" userDrawn="1">
          <p15:clr>
            <a:srgbClr val="A4A3A4"/>
          </p15:clr>
        </p15:guide>
        <p15:guide id="6" pos="589" userDrawn="1">
          <p15:clr>
            <a:srgbClr val="A4A3A4"/>
          </p15:clr>
        </p15:guide>
        <p15:guide id="7" orient="horz" pos="2183" userDrawn="1">
          <p15:clr>
            <a:srgbClr val="A4A3A4"/>
          </p15:clr>
        </p15:guide>
        <p15:guide id="8" orient="horz" pos="4110" userDrawn="1">
          <p15:clr>
            <a:srgbClr val="A4A3A4"/>
          </p15:clr>
        </p15:guide>
        <p15:guide id="9" pos="2880" userDrawn="1">
          <p15:clr>
            <a:srgbClr val="A4A3A4"/>
          </p15:clr>
        </p15:guide>
        <p15:guide id="10" pos="48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990000"/>
    <a:srgbClr val="FF7C80"/>
    <a:srgbClr val="FF66FF"/>
    <a:srgbClr val="008000"/>
    <a:srgbClr val="F1C98C"/>
    <a:srgbClr val="FFFFFF"/>
    <a:srgbClr val="CCCC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8152" autoAdjust="0"/>
  </p:normalViewPr>
  <p:slideViewPr>
    <p:cSldViewPr snapToGrid="0" snapToObjects="1" showGuides="1">
      <p:cViewPr varScale="1">
        <p:scale>
          <a:sx n="116" d="100"/>
          <a:sy n="116" d="100"/>
        </p:scale>
        <p:origin x="2244" y="108"/>
      </p:cViewPr>
      <p:guideLst>
        <p:guide orient="horz" pos="3906"/>
        <p:guide orient="horz" pos="210"/>
        <p:guide pos="272"/>
        <p:guide pos="589"/>
        <p:guide orient="horz" pos="2183"/>
        <p:guide orient="horz" pos="4110"/>
        <p:guide pos="2880"/>
        <p:guide pos="480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847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4510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26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502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8033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5507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856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4731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8262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3496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1236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61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/>
          <p:cNvSpPr txBox="1"/>
          <p:nvPr/>
        </p:nvSpPr>
        <p:spPr>
          <a:xfrm>
            <a:off x="5757482" y="131453"/>
            <a:ext cx="7473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rot="-1380000">
            <a:off x="3478322" y="4550338"/>
            <a:ext cx="0" cy="10800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 rot="1320000">
            <a:off x="5688476" y="4550521"/>
            <a:ext cx="0" cy="10800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uppierung 82"/>
          <p:cNvGrpSpPr>
            <a:grpSpLocks noChangeAspect="1"/>
          </p:cNvGrpSpPr>
          <p:nvPr/>
        </p:nvGrpSpPr>
        <p:grpSpPr>
          <a:xfrm rot="5400000">
            <a:off x="6611090" y="304782"/>
            <a:ext cx="1818504" cy="2004637"/>
            <a:chOff x="121638" y="5058846"/>
            <a:chExt cx="1789575" cy="1516739"/>
          </a:xfrm>
        </p:grpSpPr>
        <p:sp>
          <p:nvSpPr>
            <p:cNvPr id="58" name="Freihandform 57"/>
            <p:cNvSpPr/>
            <p:nvPr/>
          </p:nvSpPr>
          <p:spPr bwMode="auto">
            <a:xfrm>
              <a:off x="121638" y="5058846"/>
              <a:ext cx="1789575" cy="1516739"/>
            </a:xfrm>
            <a:custGeom>
              <a:avLst/>
              <a:gdLst>
                <a:gd name="connsiteX0" fmla="*/ 228862 w 1005498"/>
                <a:gd name="connsiteY0" fmla="*/ 353645 h 860523"/>
                <a:gd name="connsiteX1" fmla="*/ 205049 w 1005498"/>
                <a:gd name="connsiteY1" fmla="*/ 256014 h 860523"/>
                <a:gd name="connsiteX2" fmla="*/ 124087 w 1005498"/>
                <a:gd name="connsiteY2" fmla="*/ 213151 h 860523"/>
                <a:gd name="connsiteX3" fmla="*/ 35980 w 1005498"/>
                <a:gd name="connsiteY3" fmla="*/ 175051 h 860523"/>
                <a:gd name="connsiteX4" fmla="*/ 43124 w 1005498"/>
                <a:gd name="connsiteY4" fmla="*/ 144095 h 860523"/>
                <a:gd name="connsiteX5" fmla="*/ 100274 w 1005498"/>
                <a:gd name="connsiteY5" fmla="*/ 141714 h 860523"/>
                <a:gd name="connsiteX6" fmla="*/ 212193 w 1005498"/>
                <a:gd name="connsiteY6" fmla="*/ 206008 h 860523"/>
                <a:gd name="connsiteX7" fmla="*/ 293155 w 1005498"/>
                <a:gd name="connsiteY7" fmla="*/ 234583 h 860523"/>
                <a:gd name="connsiteX8" fmla="*/ 371737 w 1005498"/>
                <a:gd name="connsiteY8" fmla="*/ 198864 h 860523"/>
                <a:gd name="connsiteX9" fmla="*/ 393168 w 1005498"/>
                <a:gd name="connsiteY9" fmla="*/ 148858 h 860523"/>
                <a:gd name="connsiteX10" fmla="*/ 371737 w 1005498"/>
                <a:gd name="connsiteY10" fmla="*/ 75039 h 860523"/>
                <a:gd name="connsiteX11" fmla="*/ 350305 w 1005498"/>
                <a:gd name="connsiteY11" fmla="*/ 15508 h 860523"/>
                <a:gd name="connsiteX12" fmla="*/ 357449 w 1005498"/>
                <a:gd name="connsiteY12" fmla="*/ 1220 h 860523"/>
                <a:gd name="connsiteX13" fmla="*/ 393168 w 1005498"/>
                <a:gd name="connsiteY13" fmla="*/ 39320 h 860523"/>
                <a:gd name="connsiteX14" fmla="*/ 433649 w 1005498"/>
                <a:gd name="connsiteY14" fmla="*/ 134570 h 860523"/>
                <a:gd name="connsiteX15" fmla="*/ 478893 w 1005498"/>
                <a:gd name="connsiteY15" fmla="*/ 163145 h 860523"/>
                <a:gd name="connsiteX16" fmla="*/ 493180 w 1005498"/>
                <a:gd name="connsiteY16" fmla="*/ 132189 h 860523"/>
                <a:gd name="connsiteX17" fmla="*/ 493180 w 1005498"/>
                <a:gd name="connsiteY17" fmla="*/ 46464 h 860523"/>
                <a:gd name="connsiteX18" fmla="*/ 524137 w 1005498"/>
                <a:gd name="connsiteY18" fmla="*/ 5983 h 860523"/>
                <a:gd name="connsiteX19" fmla="*/ 528899 w 1005498"/>
                <a:gd name="connsiteY19" fmla="*/ 55989 h 860523"/>
                <a:gd name="connsiteX20" fmla="*/ 512230 w 1005498"/>
                <a:gd name="connsiteY20" fmla="*/ 153620 h 860523"/>
                <a:gd name="connsiteX21" fmla="*/ 562237 w 1005498"/>
                <a:gd name="connsiteY21" fmla="*/ 172670 h 860523"/>
                <a:gd name="connsiteX22" fmla="*/ 566999 w 1005498"/>
                <a:gd name="connsiteY22" fmla="*/ 129808 h 860523"/>
                <a:gd name="connsiteX23" fmla="*/ 571762 w 1005498"/>
                <a:gd name="connsiteY23" fmla="*/ 84564 h 860523"/>
                <a:gd name="connsiteX24" fmla="*/ 607480 w 1005498"/>
                <a:gd name="connsiteY24" fmla="*/ 125045 h 860523"/>
                <a:gd name="connsiteX25" fmla="*/ 602718 w 1005498"/>
                <a:gd name="connsiteY25" fmla="*/ 179814 h 860523"/>
                <a:gd name="connsiteX26" fmla="*/ 652724 w 1005498"/>
                <a:gd name="connsiteY26" fmla="*/ 177433 h 860523"/>
                <a:gd name="connsiteX27" fmla="*/ 745593 w 1005498"/>
                <a:gd name="connsiteY27" fmla="*/ 70276 h 860523"/>
                <a:gd name="connsiteX28" fmla="*/ 790837 w 1005498"/>
                <a:gd name="connsiteY28" fmla="*/ 15508 h 860523"/>
                <a:gd name="connsiteX29" fmla="*/ 807505 w 1005498"/>
                <a:gd name="connsiteY29" fmla="*/ 63133 h 860523"/>
                <a:gd name="connsiteX30" fmla="*/ 721780 w 1005498"/>
                <a:gd name="connsiteY30" fmla="*/ 165526 h 860523"/>
                <a:gd name="connsiteX31" fmla="*/ 690824 w 1005498"/>
                <a:gd name="connsiteY31" fmla="*/ 220295 h 860523"/>
                <a:gd name="connsiteX32" fmla="*/ 712255 w 1005498"/>
                <a:gd name="connsiteY32" fmla="*/ 246489 h 860523"/>
                <a:gd name="connsiteX33" fmla="*/ 755118 w 1005498"/>
                <a:gd name="connsiteY33" fmla="*/ 206008 h 860523"/>
                <a:gd name="connsiteX34" fmla="*/ 724162 w 1005498"/>
                <a:gd name="connsiteY34" fmla="*/ 267920 h 860523"/>
                <a:gd name="connsiteX35" fmla="*/ 745593 w 1005498"/>
                <a:gd name="connsiteY35" fmla="*/ 306020 h 860523"/>
                <a:gd name="connsiteX36" fmla="*/ 790837 w 1005498"/>
                <a:gd name="connsiteY36" fmla="*/ 322689 h 860523"/>
                <a:gd name="connsiteX37" fmla="*/ 926568 w 1005498"/>
                <a:gd name="connsiteY37" fmla="*/ 294114 h 860523"/>
                <a:gd name="connsiteX38" fmla="*/ 981337 w 1005498"/>
                <a:gd name="connsiteY38" fmla="*/ 282208 h 860523"/>
                <a:gd name="connsiteX39" fmla="*/ 955143 w 1005498"/>
                <a:gd name="connsiteY39" fmla="*/ 329833 h 860523"/>
                <a:gd name="connsiteX40" fmla="*/ 840843 w 1005498"/>
                <a:gd name="connsiteY40" fmla="*/ 336976 h 860523"/>
                <a:gd name="connsiteX41" fmla="*/ 788455 w 1005498"/>
                <a:gd name="connsiteY41" fmla="*/ 379839 h 860523"/>
                <a:gd name="connsiteX42" fmla="*/ 786074 w 1005498"/>
                <a:gd name="connsiteY42" fmla="*/ 410795 h 860523"/>
                <a:gd name="connsiteX43" fmla="*/ 824174 w 1005498"/>
                <a:gd name="connsiteY43" fmla="*/ 417939 h 860523"/>
                <a:gd name="connsiteX44" fmla="*/ 859893 w 1005498"/>
                <a:gd name="connsiteY44" fmla="*/ 417939 h 860523"/>
                <a:gd name="connsiteX45" fmla="*/ 828937 w 1005498"/>
                <a:gd name="connsiteY45" fmla="*/ 453658 h 860523"/>
                <a:gd name="connsiteX46" fmla="*/ 783693 w 1005498"/>
                <a:gd name="connsiteY46" fmla="*/ 448895 h 860523"/>
                <a:gd name="connsiteX47" fmla="*/ 800362 w 1005498"/>
                <a:gd name="connsiteY47" fmla="*/ 494139 h 860523"/>
                <a:gd name="connsiteX48" fmla="*/ 883705 w 1005498"/>
                <a:gd name="connsiteY48" fmla="*/ 522714 h 860523"/>
                <a:gd name="connsiteX49" fmla="*/ 950380 w 1005498"/>
                <a:gd name="connsiteY49" fmla="*/ 551289 h 860523"/>
                <a:gd name="connsiteX50" fmla="*/ 1005149 w 1005498"/>
                <a:gd name="connsiteY50" fmla="*/ 584626 h 860523"/>
                <a:gd name="connsiteX51" fmla="*/ 967049 w 1005498"/>
                <a:gd name="connsiteY51" fmla="*/ 617964 h 860523"/>
                <a:gd name="connsiteX52" fmla="*/ 843224 w 1005498"/>
                <a:gd name="connsiteY52" fmla="*/ 553670 h 860523"/>
                <a:gd name="connsiteX53" fmla="*/ 774168 w 1005498"/>
                <a:gd name="connsiteY53" fmla="*/ 546526 h 860523"/>
                <a:gd name="connsiteX54" fmla="*/ 743212 w 1005498"/>
                <a:gd name="connsiteY54" fmla="*/ 615583 h 860523"/>
                <a:gd name="connsiteX55" fmla="*/ 786074 w 1005498"/>
                <a:gd name="connsiteY55" fmla="*/ 682258 h 860523"/>
                <a:gd name="connsiteX56" fmla="*/ 864655 w 1005498"/>
                <a:gd name="connsiteY56" fmla="*/ 717976 h 860523"/>
                <a:gd name="connsiteX57" fmla="*/ 876562 w 1005498"/>
                <a:gd name="connsiteY57" fmla="*/ 770364 h 860523"/>
                <a:gd name="connsiteX58" fmla="*/ 840843 w 1005498"/>
                <a:gd name="connsiteY58" fmla="*/ 758458 h 860523"/>
                <a:gd name="connsiteX59" fmla="*/ 726543 w 1005498"/>
                <a:gd name="connsiteY59" fmla="*/ 682258 h 860523"/>
                <a:gd name="connsiteX60" fmla="*/ 688443 w 1005498"/>
                <a:gd name="connsiteY60" fmla="*/ 656064 h 860523"/>
                <a:gd name="connsiteX61" fmla="*/ 662249 w 1005498"/>
                <a:gd name="connsiteY61" fmla="*/ 672733 h 860523"/>
                <a:gd name="connsiteX62" fmla="*/ 717018 w 1005498"/>
                <a:gd name="connsiteY62" fmla="*/ 732264 h 860523"/>
                <a:gd name="connsiteX63" fmla="*/ 721780 w 1005498"/>
                <a:gd name="connsiteY63" fmla="*/ 758458 h 860523"/>
                <a:gd name="connsiteX64" fmla="*/ 688443 w 1005498"/>
                <a:gd name="connsiteY64" fmla="*/ 732264 h 860523"/>
                <a:gd name="connsiteX65" fmla="*/ 655105 w 1005498"/>
                <a:gd name="connsiteY65" fmla="*/ 684639 h 860523"/>
                <a:gd name="connsiteX66" fmla="*/ 631293 w 1005498"/>
                <a:gd name="connsiteY66" fmla="*/ 706070 h 860523"/>
                <a:gd name="connsiteX67" fmla="*/ 709874 w 1005498"/>
                <a:gd name="connsiteY67" fmla="*/ 772745 h 860523"/>
                <a:gd name="connsiteX68" fmla="*/ 745593 w 1005498"/>
                <a:gd name="connsiteY68" fmla="*/ 839420 h 860523"/>
                <a:gd name="connsiteX69" fmla="*/ 717018 w 1005498"/>
                <a:gd name="connsiteY69" fmla="*/ 851326 h 860523"/>
                <a:gd name="connsiteX70" fmla="*/ 619387 w 1005498"/>
                <a:gd name="connsiteY70" fmla="*/ 713214 h 860523"/>
                <a:gd name="connsiteX71" fmla="*/ 552712 w 1005498"/>
                <a:gd name="connsiteY71" fmla="*/ 706070 h 860523"/>
                <a:gd name="connsiteX72" fmla="*/ 478893 w 1005498"/>
                <a:gd name="connsiteY72" fmla="*/ 713214 h 860523"/>
                <a:gd name="connsiteX73" fmla="*/ 457462 w 1005498"/>
                <a:gd name="connsiteY73" fmla="*/ 817989 h 860523"/>
                <a:gd name="connsiteX74" fmla="*/ 424124 w 1005498"/>
                <a:gd name="connsiteY74" fmla="*/ 844183 h 860523"/>
                <a:gd name="connsiteX75" fmla="*/ 433649 w 1005498"/>
                <a:gd name="connsiteY75" fmla="*/ 779889 h 860523"/>
                <a:gd name="connsiteX76" fmla="*/ 436030 w 1005498"/>
                <a:gd name="connsiteY76" fmla="*/ 708451 h 860523"/>
                <a:gd name="connsiteX77" fmla="*/ 381262 w 1005498"/>
                <a:gd name="connsiteY77" fmla="*/ 689401 h 860523"/>
                <a:gd name="connsiteX78" fmla="*/ 345543 w 1005498"/>
                <a:gd name="connsiteY78" fmla="*/ 744170 h 860523"/>
                <a:gd name="connsiteX79" fmla="*/ 340780 w 1005498"/>
                <a:gd name="connsiteY79" fmla="*/ 710833 h 860523"/>
                <a:gd name="connsiteX80" fmla="*/ 343162 w 1005498"/>
                <a:gd name="connsiteY80" fmla="*/ 679876 h 860523"/>
                <a:gd name="connsiteX81" fmla="*/ 319349 w 1005498"/>
                <a:gd name="connsiteY81" fmla="*/ 694164 h 860523"/>
                <a:gd name="connsiteX82" fmla="*/ 307443 w 1005498"/>
                <a:gd name="connsiteY82" fmla="*/ 701308 h 860523"/>
                <a:gd name="connsiteX83" fmla="*/ 305062 w 1005498"/>
                <a:gd name="connsiteY83" fmla="*/ 641776 h 860523"/>
                <a:gd name="connsiteX84" fmla="*/ 216955 w 1005498"/>
                <a:gd name="connsiteY84" fmla="*/ 720358 h 860523"/>
                <a:gd name="connsiteX85" fmla="*/ 109799 w 1005498"/>
                <a:gd name="connsiteY85" fmla="*/ 782270 h 860523"/>
                <a:gd name="connsiteX86" fmla="*/ 90749 w 1005498"/>
                <a:gd name="connsiteY86" fmla="*/ 758458 h 860523"/>
                <a:gd name="connsiteX87" fmla="*/ 212193 w 1005498"/>
                <a:gd name="connsiteY87" fmla="*/ 667970 h 860523"/>
                <a:gd name="connsiteX88" fmla="*/ 274105 w 1005498"/>
                <a:gd name="connsiteY88" fmla="*/ 608439 h 860523"/>
                <a:gd name="connsiteX89" fmla="*/ 240768 w 1005498"/>
                <a:gd name="connsiteY89" fmla="*/ 539383 h 860523"/>
                <a:gd name="connsiteX90" fmla="*/ 162187 w 1005498"/>
                <a:gd name="connsiteY90" fmla="*/ 546526 h 860523"/>
                <a:gd name="connsiteX91" fmla="*/ 74080 w 1005498"/>
                <a:gd name="connsiteY91" fmla="*/ 508426 h 860523"/>
                <a:gd name="connsiteX92" fmla="*/ 262 w 1005498"/>
                <a:gd name="connsiteY92" fmla="*/ 427464 h 860523"/>
                <a:gd name="connsiteX93" fmla="*/ 100274 w 1005498"/>
                <a:gd name="connsiteY93" fmla="*/ 472708 h 860523"/>
                <a:gd name="connsiteX94" fmla="*/ 205049 w 1005498"/>
                <a:gd name="connsiteY94" fmla="*/ 503664 h 860523"/>
                <a:gd name="connsiteX95" fmla="*/ 228862 w 1005498"/>
                <a:gd name="connsiteY95" fmla="*/ 444133 h 860523"/>
                <a:gd name="connsiteX96" fmla="*/ 228862 w 1005498"/>
                <a:gd name="connsiteY96" fmla="*/ 353645 h 860523"/>
                <a:gd name="connsiteX0" fmla="*/ 228862 w 1005498"/>
                <a:gd name="connsiteY0" fmla="*/ 353645 h 860523"/>
                <a:gd name="connsiteX1" fmla="*/ 205049 w 1005498"/>
                <a:gd name="connsiteY1" fmla="*/ 256014 h 860523"/>
                <a:gd name="connsiteX2" fmla="*/ 124087 w 1005498"/>
                <a:gd name="connsiteY2" fmla="*/ 213151 h 860523"/>
                <a:gd name="connsiteX3" fmla="*/ 35980 w 1005498"/>
                <a:gd name="connsiteY3" fmla="*/ 175051 h 860523"/>
                <a:gd name="connsiteX4" fmla="*/ 43124 w 1005498"/>
                <a:gd name="connsiteY4" fmla="*/ 144095 h 860523"/>
                <a:gd name="connsiteX5" fmla="*/ 100274 w 1005498"/>
                <a:gd name="connsiteY5" fmla="*/ 141714 h 860523"/>
                <a:gd name="connsiteX6" fmla="*/ 212193 w 1005498"/>
                <a:gd name="connsiteY6" fmla="*/ 206008 h 860523"/>
                <a:gd name="connsiteX7" fmla="*/ 293155 w 1005498"/>
                <a:gd name="connsiteY7" fmla="*/ 234583 h 860523"/>
                <a:gd name="connsiteX8" fmla="*/ 371737 w 1005498"/>
                <a:gd name="connsiteY8" fmla="*/ 198864 h 860523"/>
                <a:gd name="connsiteX9" fmla="*/ 393168 w 1005498"/>
                <a:gd name="connsiteY9" fmla="*/ 148858 h 860523"/>
                <a:gd name="connsiteX10" fmla="*/ 371737 w 1005498"/>
                <a:gd name="connsiteY10" fmla="*/ 75039 h 860523"/>
                <a:gd name="connsiteX11" fmla="*/ 350305 w 1005498"/>
                <a:gd name="connsiteY11" fmla="*/ 15508 h 860523"/>
                <a:gd name="connsiteX12" fmla="*/ 357449 w 1005498"/>
                <a:gd name="connsiteY12" fmla="*/ 1220 h 860523"/>
                <a:gd name="connsiteX13" fmla="*/ 393168 w 1005498"/>
                <a:gd name="connsiteY13" fmla="*/ 39320 h 860523"/>
                <a:gd name="connsiteX14" fmla="*/ 433649 w 1005498"/>
                <a:gd name="connsiteY14" fmla="*/ 134570 h 860523"/>
                <a:gd name="connsiteX15" fmla="*/ 478893 w 1005498"/>
                <a:gd name="connsiteY15" fmla="*/ 163145 h 860523"/>
                <a:gd name="connsiteX16" fmla="*/ 493180 w 1005498"/>
                <a:gd name="connsiteY16" fmla="*/ 132189 h 860523"/>
                <a:gd name="connsiteX17" fmla="*/ 493180 w 1005498"/>
                <a:gd name="connsiteY17" fmla="*/ 46464 h 860523"/>
                <a:gd name="connsiteX18" fmla="*/ 524137 w 1005498"/>
                <a:gd name="connsiteY18" fmla="*/ 5983 h 860523"/>
                <a:gd name="connsiteX19" fmla="*/ 528899 w 1005498"/>
                <a:gd name="connsiteY19" fmla="*/ 55989 h 860523"/>
                <a:gd name="connsiteX20" fmla="*/ 512230 w 1005498"/>
                <a:gd name="connsiteY20" fmla="*/ 153620 h 860523"/>
                <a:gd name="connsiteX21" fmla="*/ 562237 w 1005498"/>
                <a:gd name="connsiteY21" fmla="*/ 172670 h 860523"/>
                <a:gd name="connsiteX22" fmla="*/ 566999 w 1005498"/>
                <a:gd name="connsiteY22" fmla="*/ 129808 h 860523"/>
                <a:gd name="connsiteX23" fmla="*/ 571762 w 1005498"/>
                <a:gd name="connsiteY23" fmla="*/ 84564 h 860523"/>
                <a:gd name="connsiteX24" fmla="*/ 607480 w 1005498"/>
                <a:gd name="connsiteY24" fmla="*/ 125045 h 860523"/>
                <a:gd name="connsiteX25" fmla="*/ 602718 w 1005498"/>
                <a:gd name="connsiteY25" fmla="*/ 179814 h 860523"/>
                <a:gd name="connsiteX26" fmla="*/ 652724 w 1005498"/>
                <a:gd name="connsiteY26" fmla="*/ 177433 h 860523"/>
                <a:gd name="connsiteX27" fmla="*/ 745593 w 1005498"/>
                <a:gd name="connsiteY27" fmla="*/ 70276 h 860523"/>
                <a:gd name="connsiteX28" fmla="*/ 790837 w 1005498"/>
                <a:gd name="connsiteY28" fmla="*/ 15508 h 860523"/>
                <a:gd name="connsiteX29" fmla="*/ 807505 w 1005498"/>
                <a:gd name="connsiteY29" fmla="*/ 63133 h 860523"/>
                <a:gd name="connsiteX30" fmla="*/ 721780 w 1005498"/>
                <a:gd name="connsiteY30" fmla="*/ 165526 h 860523"/>
                <a:gd name="connsiteX31" fmla="*/ 690824 w 1005498"/>
                <a:gd name="connsiteY31" fmla="*/ 220295 h 860523"/>
                <a:gd name="connsiteX32" fmla="*/ 712255 w 1005498"/>
                <a:gd name="connsiteY32" fmla="*/ 246489 h 860523"/>
                <a:gd name="connsiteX33" fmla="*/ 755118 w 1005498"/>
                <a:gd name="connsiteY33" fmla="*/ 206008 h 860523"/>
                <a:gd name="connsiteX34" fmla="*/ 724162 w 1005498"/>
                <a:gd name="connsiteY34" fmla="*/ 267920 h 860523"/>
                <a:gd name="connsiteX35" fmla="*/ 745593 w 1005498"/>
                <a:gd name="connsiteY35" fmla="*/ 306020 h 860523"/>
                <a:gd name="connsiteX36" fmla="*/ 790837 w 1005498"/>
                <a:gd name="connsiteY36" fmla="*/ 322689 h 860523"/>
                <a:gd name="connsiteX37" fmla="*/ 926568 w 1005498"/>
                <a:gd name="connsiteY37" fmla="*/ 294114 h 860523"/>
                <a:gd name="connsiteX38" fmla="*/ 981337 w 1005498"/>
                <a:gd name="connsiteY38" fmla="*/ 282208 h 860523"/>
                <a:gd name="connsiteX39" fmla="*/ 955143 w 1005498"/>
                <a:gd name="connsiteY39" fmla="*/ 329833 h 860523"/>
                <a:gd name="connsiteX40" fmla="*/ 840843 w 1005498"/>
                <a:gd name="connsiteY40" fmla="*/ 336976 h 860523"/>
                <a:gd name="connsiteX41" fmla="*/ 788455 w 1005498"/>
                <a:gd name="connsiteY41" fmla="*/ 379839 h 860523"/>
                <a:gd name="connsiteX42" fmla="*/ 786074 w 1005498"/>
                <a:gd name="connsiteY42" fmla="*/ 410795 h 860523"/>
                <a:gd name="connsiteX43" fmla="*/ 824174 w 1005498"/>
                <a:gd name="connsiteY43" fmla="*/ 417939 h 860523"/>
                <a:gd name="connsiteX44" fmla="*/ 859893 w 1005498"/>
                <a:gd name="connsiteY44" fmla="*/ 417939 h 860523"/>
                <a:gd name="connsiteX45" fmla="*/ 828937 w 1005498"/>
                <a:gd name="connsiteY45" fmla="*/ 453658 h 860523"/>
                <a:gd name="connsiteX46" fmla="*/ 783693 w 1005498"/>
                <a:gd name="connsiteY46" fmla="*/ 448895 h 860523"/>
                <a:gd name="connsiteX47" fmla="*/ 800362 w 1005498"/>
                <a:gd name="connsiteY47" fmla="*/ 494139 h 860523"/>
                <a:gd name="connsiteX48" fmla="*/ 883705 w 1005498"/>
                <a:gd name="connsiteY48" fmla="*/ 522714 h 860523"/>
                <a:gd name="connsiteX49" fmla="*/ 950380 w 1005498"/>
                <a:gd name="connsiteY49" fmla="*/ 551289 h 860523"/>
                <a:gd name="connsiteX50" fmla="*/ 1005149 w 1005498"/>
                <a:gd name="connsiteY50" fmla="*/ 584626 h 860523"/>
                <a:gd name="connsiteX51" fmla="*/ 967049 w 1005498"/>
                <a:gd name="connsiteY51" fmla="*/ 617964 h 860523"/>
                <a:gd name="connsiteX52" fmla="*/ 843224 w 1005498"/>
                <a:gd name="connsiteY52" fmla="*/ 553670 h 860523"/>
                <a:gd name="connsiteX53" fmla="*/ 774168 w 1005498"/>
                <a:gd name="connsiteY53" fmla="*/ 546526 h 860523"/>
                <a:gd name="connsiteX54" fmla="*/ 743212 w 1005498"/>
                <a:gd name="connsiteY54" fmla="*/ 615583 h 860523"/>
                <a:gd name="connsiteX55" fmla="*/ 786074 w 1005498"/>
                <a:gd name="connsiteY55" fmla="*/ 682258 h 860523"/>
                <a:gd name="connsiteX56" fmla="*/ 864655 w 1005498"/>
                <a:gd name="connsiteY56" fmla="*/ 717976 h 860523"/>
                <a:gd name="connsiteX57" fmla="*/ 876562 w 1005498"/>
                <a:gd name="connsiteY57" fmla="*/ 770364 h 860523"/>
                <a:gd name="connsiteX58" fmla="*/ 840843 w 1005498"/>
                <a:gd name="connsiteY58" fmla="*/ 758458 h 860523"/>
                <a:gd name="connsiteX59" fmla="*/ 726543 w 1005498"/>
                <a:gd name="connsiteY59" fmla="*/ 682258 h 860523"/>
                <a:gd name="connsiteX60" fmla="*/ 688443 w 1005498"/>
                <a:gd name="connsiteY60" fmla="*/ 656064 h 860523"/>
                <a:gd name="connsiteX61" fmla="*/ 662249 w 1005498"/>
                <a:gd name="connsiteY61" fmla="*/ 672733 h 860523"/>
                <a:gd name="connsiteX62" fmla="*/ 717018 w 1005498"/>
                <a:gd name="connsiteY62" fmla="*/ 732264 h 860523"/>
                <a:gd name="connsiteX63" fmla="*/ 721780 w 1005498"/>
                <a:gd name="connsiteY63" fmla="*/ 758458 h 860523"/>
                <a:gd name="connsiteX64" fmla="*/ 688443 w 1005498"/>
                <a:gd name="connsiteY64" fmla="*/ 732264 h 860523"/>
                <a:gd name="connsiteX65" fmla="*/ 655105 w 1005498"/>
                <a:gd name="connsiteY65" fmla="*/ 684639 h 860523"/>
                <a:gd name="connsiteX66" fmla="*/ 631293 w 1005498"/>
                <a:gd name="connsiteY66" fmla="*/ 706070 h 860523"/>
                <a:gd name="connsiteX67" fmla="*/ 709874 w 1005498"/>
                <a:gd name="connsiteY67" fmla="*/ 772745 h 860523"/>
                <a:gd name="connsiteX68" fmla="*/ 745593 w 1005498"/>
                <a:gd name="connsiteY68" fmla="*/ 839420 h 860523"/>
                <a:gd name="connsiteX69" fmla="*/ 717018 w 1005498"/>
                <a:gd name="connsiteY69" fmla="*/ 851326 h 860523"/>
                <a:gd name="connsiteX70" fmla="*/ 619387 w 1005498"/>
                <a:gd name="connsiteY70" fmla="*/ 713214 h 860523"/>
                <a:gd name="connsiteX71" fmla="*/ 552712 w 1005498"/>
                <a:gd name="connsiteY71" fmla="*/ 706070 h 860523"/>
                <a:gd name="connsiteX72" fmla="*/ 478893 w 1005498"/>
                <a:gd name="connsiteY72" fmla="*/ 713214 h 860523"/>
                <a:gd name="connsiteX73" fmla="*/ 457462 w 1005498"/>
                <a:gd name="connsiteY73" fmla="*/ 817989 h 860523"/>
                <a:gd name="connsiteX74" fmla="*/ 424124 w 1005498"/>
                <a:gd name="connsiteY74" fmla="*/ 844183 h 860523"/>
                <a:gd name="connsiteX75" fmla="*/ 433649 w 1005498"/>
                <a:gd name="connsiteY75" fmla="*/ 779889 h 860523"/>
                <a:gd name="connsiteX76" fmla="*/ 436030 w 1005498"/>
                <a:gd name="connsiteY76" fmla="*/ 708451 h 860523"/>
                <a:gd name="connsiteX77" fmla="*/ 381262 w 1005498"/>
                <a:gd name="connsiteY77" fmla="*/ 689401 h 860523"/>
                <a:gd name="connsiteX78" fmla="*/ 345543 w 1005498"/>
                <a:gd name="connsiteY78" fmla="*/ 744170 h 860523"/>
                <a:gd name="connsiteX79" fmla="*/ 340780 w 1005498"/>
                <a:gd name="connsiteY79" fmla="*/ 710833 h 860523"/>
                <a:gd name="connsiteX80" fmla="*/ 343162 w 1005498"/>
                <a:gd name="connsiteY80" fmla="*/ 679876 h 860523"/>
                <a:gd name="connsiteX81" fmla="*/ 319349 w 1005498"/>
                <a:gd name="connsiteY81" fmla="*/ 694164 h 860523"/>
                <a:gd name="connsiteX82" fmla="*/ 307443 w 1005498"/>
                <a:gd name="connsiteY82" fmla="*/ 701308 h 860523"/>
                <a:gd name="connsiteX83" fmla="*/ 305062 w 1005498"/>
                <a:gd name="connsiteY83" fmla="*/ 641776 h 860523"/>
                <a:gd name="connsiteX84" fmla="*/ 216955 w 1005498"/>
                <a:gd name="connsiteY84" fmla="*/ 720358 h 860523"/>
                <a:gd name="connsiteX85" fmla="*/ 109799 w 1005498"/>
                <a:gd name="connsiteY85" fmla="*/ 782270 h 860523"/>
                <a:gd name="connsiteX86" fmla="*/ 90749 w 1005498"/>
                <a:gd name="connsiteY86" fmla="*/ 758458 h 860523"/>
                <a:gd name="connsiteX87" fmla="*/ 212193 w 1005498"/>
                <a:gd name="connsiteY87" fmla="*/ 667970 h 860523"/>
                <a:gd name="connsiteX88" fmla="*/ 274105 w 1005498"/>
                <a:gd name="connsiteY88" fmla="*/ 608439 h 860523"/>
                <a:gd name="connsiteX89" fmla="*/ 240768 w 1005498"/>
                <a:gd name="connsiteY89" fmla="*/ 539383 h 860523"/>
                <a:gd name="connsiteX90" fmla="*/ 162187 w 1005498"/>
                <a:gd name="connsiteY90" fmla="*/ 546526 h 860523"/>
                <a:gd name="connsiteX91" fmla="*/ 74080 w 1005498"/>
                <a:gd name="connsiteY91" fmla="*/ 508426 h 860523"/>
                <a:gd name="connsiteX92" fmla="*/ 262 w 1005498"/>
                <a:gd name="connsiteY92" fmla="*/ 427464 h 860523"/>
                <a:gd name="connsiteX93" fmla="*/ 100274 w 1005498"/>
                <a:gd name="connsiteY93" fmla="*/ 472708 h 860523"/>
                <a:gd name="connsiteX94" fmla="*/ 205049 w 1005498"/>
                <a:gd name="connsiteY94" fmla="*/ 503664 h 860523"/>
                <a:gd name="connsiteX95" fmla="*/ 228862 w 1005498"/>
                <a:gd name="connsiteY95" fmla="*/ 444133 h 860523"/>
                <a:gd name="connsiteX96" fmla="*/ 145518 w 1005498"/>
                <a:gd name="connsiteY96" fmla="*/ 360789 h 860523"/>
                <a:gd name="connsiteX97" fmla="*/ 228862 w 1005498"/>
                <a:gd name="connsiteY97" fmla="*/ 353645 h 860523"/>
                <a:gd name="connsiteX0" fmla="*/ 233624 w 1005498"/>
                <a:gd name="connsiteY0" fmla="*/ 382220 h 860523"/>
                <a:gd name="connsiteX1" fmla="*/ 205049 w 1005498"/>
                <a:gd name="connsiteY1" fmla="*/ 256014 h 860523"/>
                <a:gd name="connsiteX2" fmla="*/ 124087 w 1005498"/>
                <a:gd name="connsiteY2" fmla="*/ 213151 h 860523"/>
                <a:gd name="connsiteX3" fmla="*/ 35980 w 1005498"/>
                <a:gd name="connsiteY3" fmla="*/ 175051 h 860523"/>
                <a:gd name="connsiteX4" fmla="*/ 43124 w 1005498"/>
                <a:gd name="connsiteY4" fmla="*/ 144095 h 860523"/>
                <a:gd name="connsiteX5" fmla="*/ 100274 w 1005498"/>
                <a:gd name="connsiteY5" fmla="*/ 141714 h 860523"/>
                <a:gd name="connsiteX6" fmla="*/ 212193 w 1005498"/>
                <a:gd name="connsiteY6" fmla="*/ 206008 h 860523"/>
                <a:gd name="connsiteX7" fmla="*/ 293155 w 1005498"/>
                <a:gd name="connsiteY7" fmla="*/ 234583 h 860523"/>
                <a:gd name="connsiteX8" fmla="*/ 371737 w 1005498"/>
                <a:gd name="connsiteY8" fmla="*/ 198864 h 860523"/>
                <a:gd name="connsiteX9" fmla="*/ 393168 w 1005498"/>
                <a:gd name="connsiteY9" fmla="*/ 148858 h 860523"/>
                <a:gd name="connsiteX10" fmla="*/ 371737 w 1005498"/>
                <a:gd name="connsiteY10" fmla="*/ 75039 h 860523"/>
                <a:gd name="connsiteX11" fmla="*/ 350305 w 1005498"/>
                <a:gd name="connsiteY11" fmla="*/ 15508 h 860523"/>
                <a:gd name="connsiteX12" fmla="*/ 357449 w 1005498"/>
                <a:gd name="connsiteY12" fmla="*/ 1220 h 860523"/>
                <a:gd name="connsiteX13" fmla="*/ 393168 w 1005498"/>
                <a:gd name="connsiteY13" fmla="*/ 39320 h 860523"/>
                <a:gd name="connsiteX14" fmla="*/ 433649 w 1005498"/>
                <a:gd name="connsiteY14" fmla="*/ 134570 h 860523"/>
                <a:gd name="connsiteX15" fmla="*/ 478893 w 1005498"/>
                <a:gd name="connsiteY15" fmla="*/ 163145 h 860523"/>
                <a:gd name="connsiteX16" fmla="*/ 493180 w 1005498"/>
                <a:gd name="connsiteY16" fmla="*/ 132189 h 860523"/>
                <a:gd name="connsiteX17" fmla="*/ 493180 w 1005498"/>
                <a:gd name="connsiteY17" fmla="*/ 46464 h 860523"/>
                <a:gd name="connsiteX18" fmla="*/ 524137 w 1005498"/>
                <a:gd name="connsiteY18" fmla="*/ 5983 h 860523"/>
                <a:gd name="connsiteX19" fmla="*/ 528899 w 1005498"/>
                <a:gd name="connsiteY19" fmla="*/ 55989 h 860523"/>
                <a:gd name="connsiteX20" fmla="*/ 512230 w 1005498"/>
                <a:gd name="connsiteY20" fmla="*/ 153620 h 860523"/>
                <a:gd name="connsiteX21" fmla="*/ 562237 w 1005498"/>
                <a:gd name="connsiteY21" fmla="*/ 172670 h 860523"/>
                <a:gd name="connsiteX22" fmla="*/ 566999 w 1005498"/>
                <a:gd name="connsiteY22" fmla="*/ 129808 h 860523"/>
                <a:gd name="connsiteX23" fmla="*/ 571762 w 1005498"/>
                <a:gd name="connsiteY23" fmla="*/ 84564 h 860523"/>
                <a:gd name="connsiteX24" fmla="*/ 607480 w 1005498"/>
                <a:gd name="connsiteY24" fmla="*/ 125045 h 860523"/>
                <a:gd name="connsiteX25" fmla="*/ 602718 w 1005498"/>
                <a:gd name="connsiteY25" fmla="*/ 179814 h 860523"/>
                <a:gd name="connsiteX26" fmla="*/ 652724 w 1005498"/>
                <a:gd name="connsiteY26" fmla="*/ 177433 h 860523"/>
                <a:gd name="connsiteX27" fmla="*/ 745593 w 1005498"/>
                <a:gd name="connsiteY27" fmla="*/ 70276 h 860523"/>
                <a:gd name="connsiteX28" fmla="*/ 790837 w 1005498"/>
                <a:gd name="connsiteY28" fmla="*/ 15508 h 860523"/>
                <a:gd name="connsiteX29" fmla="*/ 807505 w 1005498"/>
                <a:gd name="connsiteY29" fmla="*/ 63133 h 860523"/>
                <a:gd name="connsiteX30" fmla="*/ 721780 w 1005498"/>
                <a:gd name="connsiteY30" fmla="*/ 165526 h 860523"/>
                <a:gd name="connsiteX31" fmla="*/ 690824 w 1005498"/>
                <a:gd name="connsiteY31" fmla="*/ 220295 h 860523"/>
                <a:gd name="connsiteX32" fmla="*/ 712255 w 1005498"/>
                <a:gd name="connsiteY32" fmla="*/ 246489 h 860523"/>
                <a:gd name="connsiteX33" fmla="*/ 755118 w 1005498"/>
                <a:gd name="connsiteY33" fmla="*/ 206008 h 860523"/>
                <a:gd name="connsiteX34" fmla="*/ 724162 w 1005498"/>
                <a:gd name="connsiteY34" fmla="*/ 267920 h 860523"/>
                <a:gd name="connsiteX35" fmla="*/ 745593 w 1005498"/>
                <a:gd name="connsiteY35" fmla="*/ 306020 h 860523"/>
                <a:gd name="connsiteX36" fmla="*/ 790837 w 1005498"/>
                <a:gd name="connsiteY36" fmla="*/ 322689 h 860523"/>
                <a:gd name="connsiteX37" fmla="*/ 926568 w 1005498"/>
                <a:gd name="connsiteY37" fmla="*/ 294114 h 860523"/>
                <a:gd name="connsiteX38" fmla="*/ 981337 w 1005498"/>
                <a:gd name="connsiteY38" fmla="*/ 282208 h 860523"/>
                <a:gd name="connsiteX39" fmla="*/ 955143 w 1005498"/>
                <a:gd name="connsiteY39" fmla="*/ 329833 h 860523"/>
                <a:gd name="connsiteX40" fmla="*/ 840843 w 1005498"/>
                <a:gd name="connsiteY40" fmla="*/ 336976 h 860523"/>
                <a:gd name="connsiteX41" fmla="*/ 788455 w 1005498"/>
                <a:gd name="connsiteY41" fmla="*/ 379839 h 860523"/>
                <a:gd name="connsiteX42" fmla="*/ 786074 w 1005498"/>
                <a:gd name="connsiteY42" fmla="*/ 410795 h 860523"/>
                <a:gd name="connsiteX43" fmla="*/ 824174 w 1005498"/>
                <a:gd name="connsiteY43" fmla="*/ 417939 h 860523"/>
                <a:gd name="connsiteX44" fmla="*/ 859893 w 1005498"/>
                <a:gd name="connsiteY44" fmla="*/ 417939 h 860523"/>
                <a:gd name="connsiteX45" fmla="*/ 828937 w 1005498"/>
                <a:gd name="connsiteY45" fmla="*/ 453658 h 860523"/>
                <a:gd name="connsiteX46" fmla="*/ 783693 w 1005498"/>
                <a:gd name="connsiteY46" fmla="*/ 448895 h 860523"/>
                <a:gd name="connsiteX47" fmla="*/ 800362 w 1005498"/>
                <a:gd name="connsiteY47" fmla="*/ 494139 h 860523"/>
                <a:gd name="connsiteX48" fmla="*/ 883705 w 1005498"/>
                <a:gd name="connsiteY48" fmla="*/ 522714 h 860523"/>
                <a:gd name="connsiteX49" fmla="*/ 950380 w 1005498"/>
                <a:gd name="connsiteY49" fmla="*/ 551289 h 860523"/>
                <a:gd name="connsiteX50" fmla="*/ 1005149 w 1005498"/>
                <a:gd name="connsiteY50" fmla="*/ 584626 h 860523"/>
                <a:gd name="connsiteX51" fmla="*/ 967049 w 1005498"/>
                <a:gd name="connsiteY51" fmla="*/ 617964 h 860523"/>
                <a:gd name="connsiteX52" fmla="*/ 843224 w 1005498"/>
                <a:gd name="connsiteY52" fmla="*/ 553670 h 860523"/>
                <a:gd name="connsiteX53" fmla="*/ 774168 w 1005498"/>
                <a:gd name="connsiteY53" fmla="*/ 546526 h 860523"/>
                <a:gd name="connsiteX54" fmla="*/ 743212 w 1005498"/>
                <a:gd name="connsiteY54" fmla="*/ 615583 h 860523"/>
                <a:gd name="connsiteX55" fmla="*/ 786074 w 1005498"/>
                <a:gd name="connsiteY55" fmla="*/ 682258 h 860523"/>
                <a:gd name="connsiteX56" fmla="*/ 864655 w 1005498"/>
                <a:gd name="connsiteY56" fmla="*/ 717976 h 860523"/>
                <a:gd name="connsiteX57" fmla="*/ 876562 w 1005498"/>
                <a:gd name="connsiteY57" fmla="*/ 770364 h 860523"/>
                <a:gd name="connsiteX58" fmla="*/ 840843 w 1005498"/>
                <a:gd name="connsiteY58" fmla="*/ 758458 h 860523"/>
                <a:gd name="connsiteX59" fmla="*/ 726543 w 1005498"/>
                <a:gd name="connsiteY59" fmla="*/ 682258 h 860523"/>
                <a:gd name="connsiteX60" fmla="*/ 688443 w 1005498"/>
                <a:gd name="connsiteY60" fmla="*/ 656064 h 860523"/>
                <a:gd name="connsiteX61" fmla="*/ 662249 w 1005498"/>
                <a:gd name="connsiteY61" fmla="*/ 672733 h 860523"/>
                <a:gd name="connsiteX62" fmla="*/ 717018 w 1005498"/>
                <a:gd name="connsiteY62" fmla="*/ 732264 h 860523"/>
                <a:gd name="connsiteX63" fmla="*/ 721780 w 1005498"/>
                <a:gd name="connsiteY63" fmla="*/ 758458 h 860523"/>
                <a:gd name="connsiteX64" fmla="*/ 688443 w 1005498"/>
                <a:gd name="connsiteY64" fmla="*/ 732264 h 860523"/>
                <a:gd name="connsiteX65" fmla="*/ 655105 w 1005498"/>
                <a:gd name="connsiteY65" fmla="*/ 684639 h 860523"/>
                <a:gd name="connsiteX66" fmla="*/ 631293 w 1005498"/>
                <a:gd name="connsiteY66" fmla="*/ 706070 h 860523"/>
                <a:gd name="connsiteX67" fmla="*/ 709874 w 1005498"/>
                <a:gd name="connsiteY67" fmla="*/ 772745 h 860523"/>
                <a:gd name="connsiteX68" fmla="*/ 745593 w 1005498"/>
                <a:gd name="connsiteY68" fmla="*/ 839420 h 860523"/>
                <a:gd name="connsiteX69" fmla="*/ 717018 w 1005498"/>
                <a:gd name="connsiteY69" fmla="*/ 851326 h 860523"/>
                <a:gd name="connsiteX70" fmla="*/ 619387 w 1005498"/>
                <a:gd name="connsiteY70" fmla="*/ 713214 h 860523"/>
                <a:gd name="connsiteX71" fmla="*/ 552712 w 1005498"/>
                <a:gd name="connsiteY71" fmla="*/ 706070 h 860523"/>
                <a:gd name="connsiteX72" fmla="*/ 478893 w 1005498"/>
                <a:gd name="connsiteY72" fmla="*/ 713214 h 860523"/>
                <a:gd name="connsiteX73" fmla="*/ 457462 w 1005498"/>
                <a:gd name="connsiteY73" fmla="*/ 817989 h 860523"/>
                <a:gd name="connsiteX74" fmla="*/ 424124 w 1005498"/>
                <a:gd name="connsiteY74" fmla="*/ 844183 h 860523"/>
                <a:gd name="connsiteX75" fmla="*/ 433649 w 1005498"/>
                <a:gd name="connsiteY75" fmla="*/ 779889 h 860523"/>
                <a:gd name="connsiteX76" fmla="*/ 436030 w 1005498"/>
                <a:gd name="connsiteY76" fmla="*/ 708451 h 860523"/>
                <a:gd name="connsiteX77" fmla="*/ 381262 w 1005498"/>
                <a:gd name="connsiteY77" fmla="*/ 689401 h 860523"/>
                <a:gd name="connsiteX78" fmla="*/ 345543 w 1005498"/>
                <a:gd name="connsiteY78" fmla="*/ 744170 h 860523"/>
                <a:gd name="connsiteX79" fmla="*/ 340780 w 1005498"/>
                <a:gd name="connsiteY79" fmla="*/ 710833 h 860523"/>
                <a:gd name="connsiteX80" fmla="*/ 343162 w 1005498"/>
                <a:gd name="connsiteY80" fmla="*/ 679876 h 860523"/>
                <a:gd name="connsiteX81" fmla="*/ 319349 w 1005498"/>
                <a:gd name="connsiteY81" fmla="*/ 694164 h 860523"/>
                <a:gd name="connsiteX82" fmla="*/ 307443 w 1005498"/>
                <a:gd name="connsiteY82" fmla="*/ 701308 h 860523"/>
                <a:gd name="connsiteX83" fmla="*/ 305062 w 1005498"/>
                <a:gd name="connsiteY83" fmla="*/ 641776 h 860523"/>
                <a:gd name="connsiteX84" fmla="*/ 216955 w 1005498"/>
                <a:gd name="connsiteY84" fmla="*/ 720358 h 860523"/>
                <a:gd name="connsiteX85" fmla="*/ 109799 w 1005498"/>
                <a:gd name="connsiteY85" fmla="*/ 782270 h 860523"/>
                <a:gd name="connsiteX86" fmla="*/ 90749 w 1005498"/>
                <a:gd name="connsiteY86" fmla="*/ 758458 h 860523"/>
                <a:gd name="connsiteX87" fmla="*/ 212193 w 1005498"/>
                <a:gd name="connsiteY87" fmla="*/ 667970 h 860523"/>
                <a:gd name="connsiteX88" fmla="*/ 274105 w 1005498"/>
                <a:gd name="connsiteY88" fmla="*/ 608439 h 860523"/>
                <a:gd name="connsiteX89" fmla="*/ 240768 w 1005498"/>
                <a:gd name="connsiteY89" fmla="*/ 539383 h 860523"/>
                <a:gd name="connsiteX90" fmla="*/ 162187 w 1005498"/>
                <a:gd name="connsiteY90" fmla="*/ 546526 h 860523"/>
                <a:gd name="connsiteX91" fmla="*/ 74080 w 1005498"/>
                <a:gd name="connsiteY91" fmla="*/ 508426 h 860523"/>
                <a:gd name="connsiteX92" fmla="*/ 262 w 1005498"/>
                <a:gd name="connsiteY92" fmla="*/ 427464 h 860523"/>
                <a:gd name="connsiteX93" fmla="*/ 100274 w 1005498"/>
                <a:gd name="connsiteY93" fmla="*/ 472708 h 860523"/>
                <a:gd name="connsiteX94" fmla="*/ 205049 w 1005498"/>
                <a:gd name="connsiteY94" fmla="*/ 503664 h 860523"/>
                <a:gd name="connsiteX95" fmla="*/ 228862 w 1005498"/>
                <a:gd name="connsiteY95" fmla="*/ 444133 h 860523"/>
                <a:gd name="connsiteX96" fmla="*/ 145518 w 1005498"/>
                <a:gd name="connsiteY96" fmla="*/ 360789 h 860523"/>
                <a:gd name="connsiteX97" fmla="*/ 233624 w 1005498"/>
                <a:gd name="connsiteY97" fmla="*/ 382220 h 860523"/>
                <a:gd name="connsiteX0" fmla="*/ 233624 w 1005498"/>
                <a:gd name="connsiteY0" fmla="*/ 382220 h 860523"/>
                <a:gd name="connsiteX1" fmla="*/ 205049 w 1005498"/>
                <a:gd name="connsiteY1" fmla="*/ 256014 h 860523"/>
                <a:gd name="connsiteX2" fmla="*/ 124087 w 1005498"/>
                <a:gd name="connsiteY2" fmla="*/ 213151 h 860523"/>
                <a:gd name="connsiteX3" fmla="*/ 35980 w 1005498"/>
                <a:gd name="connsiteY3" fmla="*/ 175051 h 860523"/>
                <a:gd name="connsiteX4" fmla="*/ 43124 w 1005498"/>
                <a:gd name="connsiteY4" fmla="*/ 144095 h 860523"/>
                <a:gd name="connsiteX5" fmla="*/ 100274 w 1005498"/>
                <a:gd name="connsiteY5" fmla="*/ 141714 h 860523"/>
                <a:gd name="connsiteX6" fmla="*/ 212193 w 1005498"/>
                <a:gd name="connsiteY6" fmla="*/ 206008 h 860523"/>
                <a:gd name="connsiteX7" fmla="*/ 293155 w 1005498"/>
                <a:gd name="connsiteY7" fmla="*/ 234583 h 860523"/>
                <a:gd name="connsiteX8" fmla="*/ 371737 w 1005498"/>
                <a:gd name="connsiteY8" fmla="*/ 198864 h 860523"/>
                <a:gd name="connsiteX9" fmla="*/ 393168 w 1005498"/>
                <a:gd name="connsiteY9" fmla="*/ 148858 h 860523"/>
                <a:gd name="connsiteX10" fmla="*/ 371737 w 1005498"/>
                <a:gd name="connsiteY10" fmla="*/ 75039 h 860523"/>
                <a:gd name="connsiteX11" fmla="*/ 350305 w 1005498"/>
                <a:gd name="connsiteY11" fmla="*/ 15508 h 860523"/>
                <a:gd name="connsiteX12" fmla="*/ 357449 w 1005498"/>
                <a:gd name="connsiteY12" fmla="*/ 1220 h 860523"/>
                <a:gd name="connsiteX13" fmla="*/ 393168 w 1005498"/>
                <a:gd name="connsiteY13" fmla="*/ 39320 h 860523"/>
                <a:gd name="connsiteX14" fmla="*/ 433649 w 1005498"/>
                <a:gd name="connsiteY14" fmla="*/ 134570 h 860523"/>
                <a:gd name="connsiteX15" fmla="*/ 478893 w 1005498"/>
                <a:gd name="connsiteY15" fmla="*/ 163145 h 860523"/>
                <a:gd name="connsiteX16" fmla="*/ 493180 w 1005498"/>
                <a:gd name="connsiteY16" fmla="*/ 132189 h 860523"/>
                <a:gd name="connsiteX17" fmla="*/ 493180 w 1005498"/>
                <a:gd name="connsiteY17" fmla="*/ 46464 h 860523"/>
                <a:gd name="connsiteX18" fmla="*/ 524137 w 1005498"/>
                <a:gd name="connsiteY18" fmla="*/ 5983 h 860523"/>
                <a:gd name="connsiteX19" fmla="*/ 528899 w 1005498"/>
                <a:gd name="connsiteY19" fmla="*/ 55989 h 860523"/>
                <a:gd name="connsiteX20" fmla="*/ 512230 w 1005498"/>
                <a:gd name="connsiteY20" fmla="*/ 153620 h 860523"/>
                <a:gd name="connsiteX21" fmla="*/ 562237 w 1005498"/>
                <a:gd name="connsiteY21" fmla="*/ 172670 h 860523"/>
                <a:gd name="connsiteX22" fmla="*/ 566999 w 1005498"/>
                <a:gd name="connsiteY22" fmla="*/ 129808 h 860523"/>
                <a:gd name="connsiteX23" fmla="*/ 571762 w 1005498"/>
                <a:gd name="connsiteY23" fmla="*/ 84564 h 860523"/>
                <a:gd name="connsiteX24" fmla="*/ 607480 w 1005498"/>
                <a:gd name="connsiteY24" fmla="*/ 125045 h 860523"/>
                <a:gd name="connsiteX25" fmla="*/ 602718 w 1005498"/>
                <a:gd name="connsiteY25" fmla="*/ 179814 h 860523"/>
                <a:gd name="connsiteX26" fmla="*/ 652724 w 1005498"/>
                <a:gd name="connsiteY26" fmla="*/ 177433 h 860523"/>
                <a:gd name="connsiteX27" fmla="*/ 745593 w 1005498"/>
                <a:gd name="connsiteY27" fmla="*/ 70276 h 860523"/>
                <a:gd name="connsiteX28" fmla="*/ 790837 w 1005498"/>
                <a:gd name="connsiteY28" fmla="*/ 15508 h 860523"/>
                <a:gd name="connsiteX29" fmla="*/ 807505 w 1005498"/>
                <a:gd name="connsiteY29" fmla="*/ 63133 h 860523"/>
                <a:gd name="connsiteX30" fmla="*/ 721780 w 1005498"/>
                <a:gd name="connsiteY30" fmla="*/ 165526 h 860523"/>
                <a:gd name="connsiteX31" fmla="*/ 690824 w 1005498"/>
                <a:gd name="connsiteY31" fmla="*/ 220295 h 860523"/>
                <a:gd name="connsiteX32" fmla="*/ 712255 w 1005498"/>
                <a:gd name="connsiteY32" fmla="*/ 246489 h 860523"/>
                <a:gd name="connsiteX33" fmla="*/ 755118 w 1005498"/>
                <a:gd name="connsiteY33" fmla="*/ 206008 h 860523"/>
                <a:gd name="connsiteX34" fmla="*/ 724162 w 1005498"/>
                <a:gd name="connsiteY34" fmla="*/ 267920 h 860523"/>
                <a:gd name="connsiteX35" fmla="*/ 745593 w 1005498"/>
                <a:gd name="connsiteY35" fmla="*/ 306020 h 860523"/>
                <a:gd name="connsiteX36" fmla="*/ 790837 w 1005498"/>
                <a:gd name="connsiteY36" fmla="*/ 322689 h 860523"/>
                <a:gd name="connsiteX37" fmla="*/ 926568 w 1005498"/>
                <a:gd name="connsiteY37" fmla="*/ 294114 h 860523"/>
                <a:gd name="connsiteX38" fmla="*/ 981337 w 1005498"/>
                <a:gd name="connsiteY38" fmla="*/ 282208 h 860523"/>
                <a:gd name="connsiteX39" fmla="*/ 955143 w 1005498"/>
                <a:gd name="connsiteY39" fmla="*/ 329833 h 860523"/>
                <a:gd name="connsiteX40" fmla="*/ 840843 w 1005498"/>
                <a:gd name="connsiteY40" fmla="*/ 336976 h 860523"/>
                <a:gd name="connsiteX41" fmla="*/ 788455 w 1005498"/>
                <a:gd name="connsiteY41" fmla="*/ 379839 h 860523"/>
                <a:gd name="connsiteX42" fmla="*/ 786074 w 1005498"/>
                <a:gd name="connsiteY42" fmla="*/ 410795 h 860523"/>
                <a:gd name="connsiteX43" fmla="*/ 824174 w 1005498"/>
                <a:gd name="connsiteY43" fmla="*/ 417939 h 860523"/>
                <a:gd name="connsiteX44" fmla="*/ 859893 w 1005498"/>
                <a:gd name="connsiteY44" fmla="*/ 417939 h 860523"/>
                <a:gd name="connsiteX45" fmla="*/ 828937 w 1005498"/>
                <a:gd name="connsiteY45" fmla="*/ 453658 h 860523"/>
                <a:gd name="connsiteX46" fmla="*/ 783693 w 1005498"/>
                <a:gd name="connsiteY46" fmla="*/ 448895 h 860523"/>
                <a:gd name="connsiteX47" fmla="*/ 800362 w 1005498"/>
                <a:gd name="connsiteY47" fmla="*/ 494139 h 860523"/>
                <a:gd name="connsiteX48" fmla="*/ 883705 w 1005498"/>
                <a:gd name="connsiteY48" fmla="*/ 522714 h 860523"/>
                <a:gd name="connsiteX49" fmla="*/ 950380 w 1005498"/>
                <a:gd name="connsiteY49" fmla="*/ 551289 h 860523"/>
                <a:gd name="connsiteX50" fmla="*/ 1005149 w 1005498"/>
                <a:gd name="connsiteY50" fmla="*/ 584626 h 860523"/>
                <a:gd name="connsiteX51" fmla="*/ 967049 w 1005498"/>
                <a:gd name="connsiteY51" fmla="*/ 617964 h 860523"/>
                <a:gd name="connsiteX52" fmla="*/ 843224 w 1005498"/>
                <a:gd name="connsiteY52" fmla="*/ 553670 h 860523"/>
                <a:gd name="connsiteX53" fmla="*/ 774168 w 1005498"/>
                <a:gd name="connsiteY53" fmla="*/ 546526 h 860523"/>
                <a:gd name="connsiteX54" fmla="*/ 743212 w 1005498"/>
                <a:gd name="connsiteY54" fmla="*/ 615583 h 860523"/>
                <a:gd name="connsiteX55" fmla="*/ 786074 w 1005498"/>
                <a:gd name="connsiteY55" fmla="*/ 682258 h 860523"/>
                <a:gd name="connsiteX56" fmla="*/ 864655 w 1005498"/>
                <a:gd name="connsiteY56" fmla="*/ 717976 h 860523"/>
                <a:gd name="connsiteX57" fmla="*/ 876562 w 1005498"/>
                <a:gd name="connsiteY57" fmla="*/ 770364 h 860523"/>
                <a:gd name="connsiteX58" fmla="*/ 840843 w 1005498"/>
                <a:gd name="connsiteY58" fmla="*/ 758458 h 860523"/>
                <a:gd name="connsiteX59" fmla="*/ 726543 w 1005498"/>
                <a:gd name="connsiteY59" fmla="*/ 682258 h 860523"/>
                <a:gd name="connsiteX60" fmla="*/ 688443 w 1005498"/>
                <a:gd name="connsiteY60" fmla="*/ 656064 h 860523"/>
                <a:gd name="connsiteX61" fmla="*/ 662249 w 1005498"/>
                <a:gd name="connsiteY61" fmla="*/ 672733 h 860523"/>
                <a:gd name="connsiteX62" fmla="*/ 717018 w 1005498"/>
                <a:gd name="connsiteY62" fmla="*/ 732264 h 860523"/>
                <a:gd name="connsiteX63" fmla="*/ 721780 w 1005498"/>
                <a:gd name="connsiteY63" fmla="*/ 758458 h 860523"/>
                <a:gd name="connsiteX64" fmla="*/ 688443 w 1005498"/>
                <a:gd name="connsiteY64" fmla="*/ 732264 h 860523"/>
                <a:gd name="connsiteX65" fmla="*/ 655105 w 1005498"/>
                <a:gd name="connsiteY65" fmla="*/ 684639 h 860523"/>
                <a:gd name="connsiteX66" fmla="*/ 631293 w 1005498"/>
                <a:gd name="connsiteY66" fmla="*/ 706070 h 860523"/>
                <a:gd name="connsiteX67" fmla="*/ 709874 w 1005498"/>
                <a:gd name="connsiteY67" fmla="*/ 772745 h 860523"/>
                <a:gd name="connsiteX68" fmla="*/ 745593 w 1005498"/>
                <a:gd name="connsiteY68" fmla="*/ 839420 h 860523"/>
                <a:gd name="connsiteX69" fmla="*/ 717018 w 1005498"/>
                <a:gd name="connsiteY69" fmla="*/ 851326 h 860523"/>
                <a:gd name="connsiteX70" fmla="*/ 619387 w 1005498"/>
                <a:gd name="connsiteY70" fmla="*/ 713214 h 860523"/>
                <a:gd name="connsiteX71" fmla="*/ 552712 w 1005498"/>
                <a:gd name="connsiteY71" fmla="*/ 706070 h 860523"/>
                <a:gd name="connsiteX72" fmla="*/ 478893 w 1005498"/>
                <a:gd name="connsiteY72" fmla="*/ 713214 h 860523"/>
                <a:gd name="connsiteX73" fmla="*/ 457462 w 1005498"/>
                <a:gd name="connsiteY73" fmla="*/ 817989 h 860523"/>
                <a:gd name="connsiteX74" fmla="*/ 424124 w 1005498"/>
                <a:gd name="connsiteY74" fmla="*/ 844183 h 860523"/>
                <a:gd name="connsiteX75" fmla="*/ 433649 w 1005498"/>
                <a:gd name="connsiteY75" fmla="*/ 779889 h 860523"/>
                <a:gd name="connsiteX76" fmla="*/ 436030 w 1005498"/>
                <a:gd name="connsiteY76" fmla="*/ 708451 h 860523"/>
                <a:gd name="connsiteX77" fmla="*/ 381262 w 1005498"/>
                <a:gd name="connsiteY77" fmla="*/ 689401 h 860523"/>
                <a:gd name="connsiteX78" fmla="*/ 345543 w 1005498"/>
                <a:gd name="connsiteY78" fmla="*/ 744170 h 860523"/>
                <a:gd name="connsiteX79" fmla="*/ 340780 w 1005498"/>
                <a:gd name="connsiteY79" fmla="*/ 710833 h 860523"/>
                <a:gd name="connsiteX80" fmla="*/ 343162 w 1005498"/>
                <a:gd name="connsiteY80" fmla="*/ 679876 h 860523"/>
                <a:gd name="connsiteX81" fmla="*/ 319349 w 1005498"/>
                <a:gd name="connsiteY81" fmla="*/ 694164 h 860523"/>
                <a:gd name="connsiteX82" fmla="*/ 307443 w 1005498"/>
                <a:gd name="connsiteY82" fmla="*/ 701308 h 860523"/>
                <a:gd name="connsiteX83" fmla="*/ 305062 w 1005498"/>
                <a:gd name="connsiteY83" fmla="*/ 641776 h 860523"/>
                <a:gd name="connsiteX84" fmla="*/ 216955 w 1005498"/>
                <a:gd name="connsiteY84" fmla="*/ 720358 h 860523"/>
                <a:gd name="connsiteX85" fmla="*/ 109799 w 1005498"/>
                <a:gd name="connsiteY85" fmla="*/ 782270 h 860523"/>
                <a:gd name="connsiteX86" fmla="*/ 90749 w 1005498"/>
                <a:gd name="connsiteY86" fmla="*/ 758458 h 860523"/>
                <a:gd name="connsiteX87" fmla="*/ 212193 w 1005498"/>
                <a:gd name="connsiteY87" fmla="*/ 667970 h 860523"/>
                <a:gd name="connsiteX88" fmla="*/ 274105 w 1005498"/>
                <a:gd name="connsiteY88" fmla="*/ 608439 h 860523"/>
                <a:gd name="connsiteX89" fmla="*/ 240768 w 1005498"/>
                <a:gd name="connsiteY89" fmla="*/ 539383 h 860523"/>
                <a:gd name="connsiteX90" fmla="*/ 162187 w 1005498"/>
                <a:gd name="connsiteY90" fmla="*/ 546526 h 860523"/>
                <a:gd name="connsiteX91" fmla="*/ 74080 w 1005498"/>
                <a:gd name="connsiteY91" fmla="*/ 508426 h 860523"/>
                <a:gd name="connsiteX92" fmla="*/ 262 w 1005498"/>
                <a:gd name="connsiteY92" fmla="*/ 427464 h 860523"/>
                <a:gd name="connsiteX93" fmla="*/ 100274 w 1005498"/>
                <a:gd name="connsiteY93" fmla="*/ 472708 h 860523"/>
                <a:gd name="connsiteX94" fmla="*/ 205049 w 1005498"/>
                <a:gd name="connsiteY94" fmla="*/ 503664 h 860523"/>
                <a:gd name="connsiteX95" fmla="*/ 228862 w 1005498"/>
                <a:gd name="connsiteY95" fmla="*/ 444133 h 860523"/>
                <a:gd name="connsiteX96" fmla="*/ 145518 w 1005498"/>
                <a:gd name="connsiteY96" fmla="*/ 360789 h 860523"/>
                <a:gd name="connsiteX97" fmla="*/ 169330 w 1005498"/>
                <a:gd name="connsiteY97" fmla="*/ 348883 h 860523"/>
                <a:gd name="connsiteX98" fmla="*/ 233624 w 1005498"/>
                <a:gd name="connsiteY98" fmla="*/ 382220 h 860523"/>
                <a:gd name="connsiteX0" fmla="*/ 233624 w 1005498"/>
                <a:gd name="connsiteY0" fmla="*/ 382220 h 859819"/>
                <a:gd name="connsiteX1" fmla="*/ 205049 w 1005498"/>
                <a:gd name="connsiteY1" fmla="*/ 256014 h 859819"/>
                <a:gd name="connsiteX2" fmla="*/ 124087 w 1005498"/>
                <a:gd name="connsiteY2" fmla="*/ 213151 h 859819"/>
                <a:gd name="connsiteX3" fmla="*/ 35980 w 1005498"/>
                <a:gd name="connsiteY3" fmla="*/ 175051 h 859819"/>
                <a:gd name="connsiteX4" fmla="*/ 43124 w 1005498"/>
                <a:gd name="connsiteY4" fmla="*/ 144095 h 859819"/>
                <a:gd name="connsiteX5" fmla="*/ 100274 w 1005498"/>
                <a:gd name="connsiteY5" fmla="*/ 141714 h 859819"/>
                <a:gd name="connsiteX6" fmla="*/ 212193 w 1005498"/>
                <a:gd name="connsiteY6" fmla="*/ 206008 h 859819"/>
                <a:gd name="connsiteX7" fmla="*/ 293155 w 1005498"/>
                <a:gd name="connsiteY7" fmla="*/ 234583 h 859819"/>
                <a:gd name="connsiteX8" fmla="*/ 371737 w 1005498"/>
                <a:gd name="connsiteY8" fmla="*/ 198864 h 859819"/>
                <a:gd name="connsiteX9" fmla="*/ 393168 w 1005498"/>
                <a:gd name="connsiteY9" fmla="*/ 148858 h 859819"/>
                <a:gd name="connsiteX10" fmla="*/ 371737 w 1005498"/>
                <a:gd name="connsiteY10" fmla="*/ 75039 h 859819"/>
                <a:gd name="connsiteX11" fmla="*/ 350305 w 1005498"/>
                <a:gd name="connsiteY11" fmla="*/ 15508 h 859819"/>
                <a:gd name="connsiteX12" fmla="*/ 357449 w 1005498"/>
                <a:gd name="connsiteY12" fmla="*/ 1220 h 859819"/>
                <a:gd name="connsiteX13" fmla="*/ 393168 w 1005498"/>
                <a:gd name="connsiteY13" fmla="*/ 39320 h 859819"/>
                <a:gd name="connsiteX14" fmla="*/ 433649 w 1005498"/>
                <a:gd name="connsiteY14" fmla="*/ 134570 h 859819"/>
                <a:gd name="connsiteX15" fmla="*/ 478893 w 1005498"/>
                <a:gd name="connsiteY15" fmla="*/ 163145 h 859819"/>
                <a:gd name="connsiteX16" fmla="*/ 493180 w 1005498"/>
                <a:gd name="connsiteY16" fmla="*/ 132189 h 859819"/>
                <a:gd name="connsiteX17" fmla="*/ 493180 w 1005498"/>
                <a:gd name="connsiteY17" fmla="*/ 46464 h 859819"/>
                <a:gd name="connsiteX18" fmla="*/ 524137 w 1005498"/>
                <a:gd name="connsiteY18" fmla="*/ 5983 h 859819"/>
                <a:gd name="connsiteX19" fmla="*/ 528899 w 1005498"/>
                <a:gd name="connsiteY19" fmla="*/ 55989 h 859819"/>
                <a:gd name="connsiteX20" fmla="*/ 512230 w 1005498"/>
                <a:gd name="connsiteY20" fmla="*/ 153620 h 859819"/>
                <a:gd name="connsiteX21" fmla="*/ 562237 w 1005498"/>
                <a:gd name="connsiteY21" fmla="*/ 172670 h 859819"/>
                <a:gd name="connsiteX22" fmla="*/ 566999 w 1005498"/>
                <a:gd name="connsiteY22" fmla="*/ 129808 h 859819"/>
                <a:gd name="connsiteX23" fmla="*/ 571762 w 1005498"/>
                <a:gd name="connsiteY23" fmla="*/ 84564 h 859819"/>
                <a:gd name="connsiteX24" fmla="*/ 607480 w 1005498"/>
                <a:gd name="connsiteY24" fmla="*/ 125045 h 859819"/>
                <a:gd name="connsiteX25" fmla="*/ 602718 w 1005498"/>
                <a:gd name="connsiteY25" fmla="*/ 179814 h 859819"/>
                <a:gd name="connsiteX26" fmla="*/ 652724 w 1005498"/>
                <a:gd name="connsiteY26" fmla="*/ 177433 h 859819"/>
                <a:gd name="connsiteX27" fmla="*/ 745593 w 1005498"/>
                <a:gd name="connsiteY27" fmla="*/ 70276 h 859819"/>
                <a:gd name="connsiteX28" fmla="*/ 790837 w 1005498"/>
                <a:gd name="connsiteY28" fmla="*/ 15508 h 859819"/>
                <a:gd name="connsiteX29" fmla="*/ 807505 w 1005498"/>
                <a:gd name="connsiteY29" fmla="*/ 63133 h 859819"/>
                <a:gd name="connsiteX30" fmla="*/ 721780 w 1005498"/>
                <a:gd name="connsiteY30" fmla="*/ 165526 h 859819"/>
                <a:gd name="connsiteX31" fmla="*/ 690824 w 1005498"/>
                <a:gd name="connsiteY31" fmla="*/ 220295 h 859819"/>
                <a:gd name="connsiteX32" fmla="*/ 712255 w 1005498"/>
                <a:gd name="connsiteY32" fmla="*/ 246489 h 859819"/>
                <a:gd name="connsiteX33" fmla="*/ 755118 w 1005498"/>
                <a:gd name="connsiteY33" fmla="*/ 206008 h 859819"/>
                <a:gd name="connsiteX34" fmla="*/ 724162 w 1005498"/>
                <a:gd name="connsiteY34" fmla="*/ 267920 h 859819"/>
                <a:gd name="connsiteX35" fmla="*/ 745593 w 1005498"/>
                <a:gd name="connsiteY35" fmla="*/ 306020 h 859819"/>
                <a:gd name="connsiteX36" fmla="*/ 790837 w 1005498"/>
                <a:gd name="connsiteY36" fmla="*/ 322689 h 859819"/>
                <a:gd name="connsiteX37" fmla="*/ 926568 w 1005498"/>
                <a:gd name="connsiteY37" fmla="*/ 294114 h 859819"/>
                <a:gd name="connsiteX38" fmla="*/ 981337 w 1005498"/>
                <a:gd name="connsiteY38" fmla="*/ 282208 h 859819"/>
                <a:gd name="connsiteX39" fmla="*/ 955143 w 1005498"/>
                <a:gd name="connsiteY39" fmla="*/ 329833 h 859819"/>
                <a:gd name="connsiteX40" fmla="*/ 840843 w 1005498"/>
                <a:gd name="connsiteY40" fmla="*/ 336976 h 859819"/>
                <a:gd name="connsiteX41" fmla="*/ 788455 w 1005498"/>
                <a:gd name="connsiteY41" fmla="*/ 379839 h 859819"/>
                <a:gd name="connsiteX42" fmla="*/ 786074 w 1005498"/>
                <a:gd name="connsiteY42" fmla="*/ 410795 h 859819"/>
                <a:gd name="connsiteX43" fmla="*/ 824174 w 1005498"/>
                <a:gd name="connsiteY43" fmla="*/ 417939 h 859819"/>
                <a:gd name="connsiteX44" fmla="*/ 859893 w 1005498"/>
                <a:gd name="connsiteY44" fmla="*/ 417939 h 859819"/>
                <a:gd name="connsiteX45" fmla="*/ 828937 w 1005498"/>
                <a:gd name="connsiteY45" fmla="*/ 453658 h 859819"/>
                <a:gd name="connsiteX46" fmla="*/ 783693 w 1005498"/>
                <a:gd name="connsiteY46" fmla="*/ 448895 h 859819"/>
                <a:gd name="connsiteX47" fmla="*/ 800362 w 1005498"/>
                <a:gd name="connsiteY47" fmla="*/ 494139 h 859819"/>
                <a:gd name="connsiteX48" fmla="*/ 883705 w 1005498"/>
                <a:gd name="connsiteY48" fmla="*/ 522714 h 859819"/>
                <a:gd name="connsiteX49" fmla="*/ 950380 w 1005498"/>
                <a:gd name="connsiteY49" fmla="*/ 551289 h 859819"/>
                <a:gd name="connsiteX50" fmla="*/ 1005149 w 1005498"/>
                <a:gd name="connsiteY50" fmla="*/ 584626 h 859819"/>
                <a:gd name="connsiteX51" fmla="*/ 967049 w 1005498"/>
                <a:gd name="connsiteY51" fmla="*/ 617964 h 859819"/>
                <a:gd name="connsiteX52" fmla="*/ 843224 w 1005498"/>
                <a:gd name="connsiteY52" fmla="*/ 553670 h 859819"/>
                <a:gd name="connsiteX53" fmla="*/ 774168 w 1005498"/>
                <a:gd name="connsiteY53" fmla="*/ 546526 h 859819"/>
                <a:gd name="connsiteX54" fmla="*/ 743212 w 1005498"/>
                <a:gd name="connsiteY54" fmla="*/ 615583 h 859819"/>
                <a:gd name="connsiteX55" fmla="*/ 786074 w 1005498"/>
                <a:gd name="connsiteY55" fmla="*/ 682258 h 859819"/>
                <a:gd name="connsiteX56" fmla="*/ 864655 w 1005498"/>
                <a:gd name="connsiteY56" fmla="*/ 717976 h 859819"/>
                <a:gd name="connsiteX57" fmla="*/ 876562 w 1005498"/>
                <a:gd name="connsiteY57" fmla="*/ 770364 h 859819"/>
                <a:gd name="connsiteX58" fmla="*/ 840843 w 1005498"/>
                <a:gd name="connsiteY58" fmla="*/ 758458 h 859819"/>
                <a:gd name="connsiteX59" fmla="*/ 726543 w 1005498"/>
                <a:gd name="connsiteY59" fmla="*/ 682258 h 859819"/>
                <a:gd name="connsiteX60" fmla="*/ 688443 w 1005498"/>
                <a:gd name="connsiteY60" fmla="*/ 656064 h 859819"/>
                <a:gd name="connsiteX61" fmla="*/ 662249 w 1005498"/>
                <a:gd name="connsiteY61" fmla="*/ 672733 h 859819"/>
                <a:gd name="connsiteX62" fmla="*/ 717018 w 1005498"/>
                <a:gd name="connsiteY62" fmla="*/ 732264 h 859819"/>
                <a:gd name="connsiteX63" fmla="*/ 721780 w 1005498"/>
                <a:gd name="connsiteY63" fmla="*/ 758458 h 859819"/>
                <a:gd name="connsiteX64" fmla="*/ 688443 w 1005498"/>
                <a:gd name="connsiteY64" fmla="*/ 732264 h 859819"/>
                <a:gd name="connsiteX65" fmla="*/ 655105 w 1005498"/>
                <a:gd name="connsiteY65" fmla="*/ 684639 h 859819"/>
                <a:gd name="connsiteX66" fmla="*/ 631293 w 1005498"/>
                <a:gd name="connsiteY66" fmla="*/ 706070 h 859819"/>
                <a:gd name="connsiteX67" fmla="*/ 709874 w 1005498"/>
                <a:gd name="connsiteY67" fmla="*/ 772745 h 859819"/>
                <a:gd name="connsiteX68" fmla="*/ 745593 w 1005498"/>
                <a:gd name="connsiteY68" fmla="*/ 839420 h 859819"/>
                <a:gd name="connsiteX69" fmla="*/ 717018 w 1005498"/>
                <a:gd name="connsiteY69" fmla="*/ 851326 h 859819"/>
                <a:gd name="connsiteX70" fmla="*/ 619387 w 1005498"/>
                <a:gd name="connsiteY70" fmla="*/ 722739 h 859819"/>
                <a:gd name="connsiteX71" fmla="*/ 552712 w 1005498"/>
                <a:gd name="connsiteY71" fmla="*/ 706070 h 859819"/>
                <a:gd name="connsiteX72" fmla="*/ 478893 w 1005498"/>
                <a:gd name="connsiteY72" fmla="*/ 713214 h 859819"/>
                <a:gd name="connsiteX73" fmla="*/ 457462 w 1005498"/>
                <a:gd name="connsiteY73" fmla="*/ 817989 h 859819"/>
                <a:gd name="connsiteX74" fmla="*/ 424124 w 1005498"/>
                <a:gd name="connsiteY74" fmla="*/ 844183 h 859819"/>
                <a:gd name="connsiteX75" fmla="*/ 433649 w 1005498"/>
                <a:gd name="connsiteY75" fmla="*/ 779889 h 859819"/>
                <a:gd name="connsiteX76" fmla="*/ 436030 w 1005498"/>
                <a:gd name="connsiteY76" fmla="*/ 708451 h 859819"/>
                <a:gd name="connsiteX77" fmla="*/ 381262 w 1005498"/>
                <a:gd name="connsiteY77" fmla="*/ 689401 h 859819"/>
                <a:gd name="connsiteX78" fmla="*/ 345543 w 1005498"/>
                <a:gd name="connsiteY78" fmla="*/ 744170 h 859819"/>
                <a:gd name="connsiteX79" fmla="*/ 340780 w 1005498"/>
                <a:gd name="connsiteY79" fmla="*/ 710833 h 859819"/>
                <a:gd name="connsiteX80" fmla="*/ 343162 w 1005498"/>
                <a:gd name="connsiteY80" fmla="*/ 679876 h 859819"/>
                <a:gd name="connsiteX81" fmla="*/ 319349 w 1005498"/>
                <a:gd name="connsiteY81" fmla="*/ 694164 h 859819"/>
                <a:gd name="connsiteX82" fmla="*/ 307443 w 1005498"/>
                <a:gd name="connsiteY82" fmla="*/ 701308 h 859819"/>
                <a:gd name="connsiteX83" fmla="*/ 305062 w 1005498"/>
                <a:gd name="connsiteY83" fmla="*/ 641776 h 859819"/>
                <a:gd name="connsiteX84" fmla="*/ 216955 w 1005498"/>
                <a:gd name="connsiteY84" fmla="*/ 720358 h 859819"/>
                <a:gd name="connsiteX85" fmla="*/ 109799 w 1005498"/>
                <a:gd name="connsiteY85" fmla="*/ 782270 h 859819"/>
                <a:gd name="connsiteX86" fmla="*/ 90749 w 1005498"/>
                <a:gd name="connsiteY86" fmla="*/ 758458 h 859819"/>
                <a:gd name="connsiteX87" fmla="*/ 212193 w 1005498"/>
                <a:gd name="connsiteY87" fmla="*/ 667970 h 859819"/>
                <a:gd name="connsiteX88" fmla="*/ 274105 w 1005498"/>
                <a:gd name="connsiteY88" fmla="*/ 608439 h 859819"/>
                <a:gd name="connsiteX89" fmla="*/ 240768 w 1005498"/>
                <a:gd name="connsiteY89" fmla="*/ 539383 h 859819"/>
                <a:gd name="connsiteX90" fmla="*/ 162187 w 1005498"/>
                <a:gd name="connsiteY90" fmla="*/ 546526 h 859819"/>
                <a:gd name="connsiteX91" fmla="*/ 74080 w 1005498"/>
                <a:gd name="connsiteY91" fmla="*/ 508426 h 859819"/>
                <a:gd name="connsiteX92" fmla="*/ 262 w 1005498"/>
                <a:gd name="connsiteY92" fmla="*/ 427464 h 859819"/>
                <a:gd name="connsiteX93" fmla="*/ 100274 w 1005498"/>
                <a:gd name="connsiteY93" fmla="*/ 472708 h 859819"/>
                <a:gd name="connsiteX94" fmla="*/ 205049 w 1005498"/>
                <a:gd name="connsiteY94" fmla="*/ 503664 h 859819"/>
                <a:gd name="connsiteX95" fmla="*/ 228862 w 1005498"/>
                <a:gd name="connsiteY95" fmla="*/ 444133 h 859819"/>
                <a:gd name="connsiteX96" fmla="*/ 145518 w 1005498"/>
                <a:gd name="connsiteY96" fmla="*/ 360789 h 859819"/>
                <a:gd name="connsiteX97" fmla="*/ 169330 w 1005498"/>
                <a:gd name="connsiteY97" fmla="*/ 348883 h 859819"/>
                <a:gd name="connsiteX98" fmla="*/ 233624 w 1005498"/>
                <a:gd name="connsiteY98" fmla="*/ 382220 h 859819"/>
                <a:gd name="connsiteX0" fmla="*/ 233624 w 1005498"/>
                <a:gd name="connsiteY0" fmla="*/ 382220 h 859819"/>
                <a:gd name="connsiteX1" fmla="*/ 205049 w 1005498"/>
                <a:gd name="connsiteY1" fmla="*/ 256014 h 859819"/>
                <a:gd name="connsiteX2" fmla="*/ 124087 w 1005498"/>
                <a:gd name="connsiteY2" fmla="*/ 213151 h 859819"/>
                <a:gd name="connsiteX3" fmla="*/ 35980 w 1005498"/>
                <a:gd name="connsiteY3" fmla="*/ 175051 h 859819"/>
                <a:gd name="connsiteX4" fmla="*/ 43124 w 1005498"/>
                <a:gd name="connsiteY4" fmla="*/ 144095 h 859819"/>
                <a:gd name="connsiteX5" fmla="*/ 100274 w 1005498"/>
                <a:gd name="connsiteY5" fmla="*/ 141714 h 859819"/>
                <a:gd name="connsiteX6" fmla="*/ 212193 w 1005498"/>
                <a:gd name="connsiteY6" fmla="*/ 206008 h 859819"/>
                <a:gd name="connsiteX7" fmla="*/ 293155 w 1005498"/>
                <a:gd name="connsiteY7" fmla="*/ 234583 h 859819"/>
                <a:gd name="connsiteX8" fmla="*/ 371737 w 1005498"/>
                <a:gd name="connsiteY8" fmla="*/ 198864 h 859819"/>
                <a:gd name="connsiteX9" fmla="*/ 393168 w 1005498"/>
                <a:gd name="connsiteY9" fmla="*/ 148858 h 859819"/>
                <a:gd name="connsiteX10" fmla="*/ 371737 w 1005498"/>
                <a:gd name="connsiteY10" fmla="*/ 75039 h 859819"/>
                <a:gd name="connsiteX11" fmla="*/ 350305 w 1005498"/>
                <a:gd name="connsiteY11" fmla="*/ 15508 h 859819"/>
                <a:gd name="connsiteX12" fmla="*/ 357449 w 1005498"/>
                <a:gd name="connsiteY12" fmla="*/ 1220 h 859819"/>
                <a:gd name="connsiteX13" fmla="*/ 393168 w 1005498"/>
                <a:gd name="connsiteY13" fmla="*/ 39320 h 859819"/>
                <a:gd name="connsiteX14" fmla="*/ 433649 w 1005498"/>
                <a:gd name="connsiteY14" fmla="*/ 134570 h 859819"/>
                <a:gd name="connsiteX15" fmla="*/ 478893 w 1005498"/>
                <a:gd name="connsiteY15" fmla="*/ 163145 h 859819"/>
                <a:gd name="connsiteX16" fmla="*/ 493180 w 1005498"/>
                <a:gd name="connsiteY16" fmla="*/ 132189 h 859819"/>
                <a:gd name="connsiteX17" fmla="*/ 493180 w 1005498"/>
                <a:gd name="connsiteY17" fmla="*/ 46464 h 859819"/>
                <a:gd name="connsiteX18" fmla="*/ 524137 w 1005498"/>
                <a:gd name="connsiteY18" fmla="*/ 5983 h 859819"/>
                <a:gd name="connsiteX19" fmla="*/ 528899 w 1005498"/>
                <a:gd name="connsiteY19" fmla="*/ 55989 h 859819"/>
                <a:gd name="connsiteX20" fmla="*/ 512230 w 1005498"/>
                <a:gd name="connsiteY20" fmla="*/ 153620 h 859819"/>
                <a:gd name="connsiteX21" fmla="*/ 562237 w 1005498"/>
                <a:gd name="connsiteY21" fmla="*/ 172670 h 859819"/>
                <a:gd name="connsiteX22" fmla="*/ 566999 w 1005498"/>
                <a:gd name="connsiteY22" fmla="*/ 129808 h 859819"/>
                <a:gd name="connsiteX23" fmla="*/ 571762 w 1005498"/>
                <a:gd name="connsiteY23" fmla="*/ 84564 h 859819"/>
                <a:gd name="connsiteX24" fmla="*/ 607480 w 1005498"/>
                <a:gd name="connsiteY24" fmla="*/ 125045 h 859819"/>
                <a:gd name="connsiteX25" fmla="*/ 602718 w 1005498"/>
                <a:gd name="connsiteY25" fmla="*/ 179814 h 859819"/>
                <a:gd name="connsiteX26" fmla="*/ 652724 w 1005498"/>
                <a:gd name="connsiteY26" fmla="*/ 177433 h 859819"/>
                <a:gd name="connsiteX27" fmla="*/ 745593 w 1005498"/>
                <a:gd name="connsiteY27" fmla="*/ 70276 h 859819"/>
                <a:gd name="connsiteX28" fmla="*/ 790837 w 1005498"/>
                <a:gd name="connsiteY28" fmla="*/ 15508 h 859819"/>
                <a:gd name="connsiteX29" fmla="*/ 807505 w 1005498"/>
                <a:gd name="connsiteY29" fmla="*/ 63133 h 859819"/>
                <a:gd name="connsiteX30" fmla="*/ 721780 w 1005498"/>
                <a:gd name="connsiteY30" fmla="*/ 165526 h 859819"/>
                <a:gd name="connsiteX31" fmla="*/ 690824 w 1005498"/>
                <a:gd name="connsiteY31" fmla="*/ 220295 h 859819"/>
                <a:gd name="connsiteX32" fmla="*/ 712255 w 1005498"/>
                <a:gd name="connsiteY32" fmla="*/ 246489 h 859819"/>
                <a:gd name="connsiteX33" fmla="*/ 755118 w 1005498"/>
                <a:gd name="connsiteY33" fmla="*/ 206008 h 859819"/>
                <a:gd name="connsiteX34" fmla="*/ 724162 w 1005498"/>
                <a:gd name="connsiteY34" fmla="*/ 267920 h 859819"/>
                <a:gd name="connsiteX35" fmla="*/ 745593 w 1005498"/>
                <a:gd name="connsiteY35" fmla="*/ 306020 h 859819"/>
                <a:gd name="connsiteX36" fmla="*/ 790837 w 1005498"/>
                <a:gd name="connsiteY36" fmla="*/ 322689 h 859819"/>
                <a:gd name="connsiteX37" fmla="*/ 926568 w 1005498"/>
                <a:gd name="connsiteY37" fmla="*/ 294114 h 859819"/>
                <a:gd name="connsiteX38" fmla="*/ 981337 w 1005498"/>
                <a:gd name="connsiteY38" fmla="*/ 282208 h 859819"/>
                <a:gd name="connsiteX39" fmla="*/ 955143 w 1005498"/>
                <a:gd name="connsiteY39" fmla="*/ 329833 h 859819"/>
                <a:gd name="connsiteX40" fmla="*/ 840843 w 1005498"/>
                <a:gd name="connsiteY40" fmla="*/ 336976 h 859819"/>
                <a:gd name="connsiteX41" fmla="*/ 788455 w 1005498"/>
                <a:gd name="connsiteY41" fmla="*/ 379839 h 859819"/>
                <a:gd name="connsiteX42" fmla="*/ 786074 w 1005498"/>
                <a:gd name="connsiteY42" fmla="*/ 410795 h 859819"/>
                <a:gd name="connsiteX43" fmla="*/ 824174 w 1005498"/>
                <a:gd name="connsiteY43" fmla="*/ 417939 h 859819"/>
                <a:gd name="connsiteX44" fmla="*/ 859893 w 1005498"/>
                <a:gd name="connsiteY44" fmla="*/ 417939 h 859819"/>
                <a:gd name="connsiteX45" fmla="*/ 828937 w 1005498"/>
                <a:gd name="connsiteY45" fmla="*/ 453658 h 859819"/>
                <a:gd name="connsiteX46" fmla="*/ 783693 w 1005498"/>
                <a:gd name="connsiteY46" fmla="*/ 448895 h 859819"/>
                <a:gd name="connsiteX47" fmla="*/ 800362 w 1005498"/>
                <a:gd name="connsiteY47" fmla="*/ 494139 h 859819"/>
                <a:gd name="connsiteX48" fmla="*/ 883705 w 1005498"/>
                <a:gd name="connsiteY48" fmla="*/ 522714 h 859819"/>
                <a:gd name="connsiteX49" fmla="*/ 950380 w 1005498"/>
                <a:gd name="connsiteY49" fmla="*/ 551289 h 859819"/>
                <a:gd name="connsiteX50" fmla="*/ 1005149 w 1005498"/>
                <a:gd name="connsiteY50" fmla="*/ 584626 h 859819"/>
                <a:gd name="connsiteX51" fmla="*/ 967049 w 1005498"/>
                <a:gd name="connsiteY51" fmla="*/ 617964 h 859819"/>
                <a:gd name="connsiteX52" fmla="*/ 843224 w 1005498"/>
                <a:gd name="connsiteY52" fmla="*/ 553670 h 859819"/>
                <a:gd name="connsiteX53" fmla="*/ 774168 w 1005498"/>
                <a:gd name="connsiteY53" fmla="*/ 546526 h 859819"/>
                <a:gd name="connsiteX54" fmla="*/ 743212 w 1005498"/>
                <a:gd name="connsiteY54" fmla="*/ 615583 h 859819"/>
                <a:gd name="connsiteX55" fmla="*/ 786074 w 1005498"/>
                <a:gd name="connsiteY55" fmla="*/ 682258 h 859819"/>
                <a:gd name="connsiteX56" fmla="*/ 864655 w 1005498"/>
                <a:gd name="connsiteY56" fmla="*/ 717976 h 859819"/>
                <a:gd name="connsiteX57" fmla="*/ 876562 w 1005498"/>
                <a:gd name="connsiteY57" fmla="*/ 770364 h 859819"/>
                <a:gd name="connsiteX58" fmla="*/ 840843 w 1005498"/>
                <a:gd name="connsiteY58" fmla="*/ 758458 h 859819"/>
                <a:gd name="connsiteX59" fmla="*/ 726543 w 1005498"/>
                <a:gd name="connsiteY59" fmla="*/ 682258 h 859819"/>
                <a:gd name="connsiteX60" fmla="*/ 688443 w 1005498"/>
                <a:gd name="connsiteY60" fmla="*/ 656064 h 859819"/>
                <a:gd name="connsiteX61" fmla="*/ 662249 w 1005498"/>
                <a:gd name="connsiteY61" fmla="*/ 672733 h 859819"/>
                <a:gd name="connsiteX62" fmla="*/ 717018 w 1005498"/>
                <a:gd name="connsiteY62" fmla="*/ 732264 h 859819"/>
                <a:gd name="connsiteX63" fmla="*/ 721780 w 1005498"/>
                <a:gd name="connsiteY63" fmla="*/ 758458 h 859819"/>
                <a:gd name="connsiteX64" fmla="*/ 688443 w 1005498"/>
                <a:gd name="connsiteY64" fmla="*/ 732264 h 859819"/>
                <a:gd name="connsiteX65" fmla="*/ 655105 w 1005498"/>
                <a:gd name="connsiteY65" fmla="*/ 684639 h 859819"/>
                <a:gd name="connsiteX66" fmla="*/ 633674 w 1005498"/>
                <a:gd name="connsiteY66" fmla="*/ 689401 h 859819"/>
                <a:gd name="connsiteX67" fmla="*/ 709874 w 1005498"/>
                <a:gd name="connsiteY67" fmla="*/ 772745 h 859819"/>
                <a:gd name="connsiteX68" fmla="*/ 745593 w 1005498"/>
                <a:gd name="connsiteY68" fmla="*/ 839420 h 859819"/>
                <a:gd name="connsiteX69" fmla="*/ 717018 w 1005498"/>
                <a:gd name="connsiteY69" fmla="*/ 851326 h 859819"/>
                <a:gd name="connsiteX70" fmla="*/ 619387 w 1005498"/>
                <a:gd name="connsiteY70" fmla="*/ 722739 h 859819"/>
                <a:gd name="connsiteX71" fmla="*/ 552712 w 1005498"/>
                <a:gd name="connsiteY71" fmla="*/ 706070 h 859819"/>
                <a:gd name="connsiteX72" fmla="*/ 478893 w 1005498"/>
                <a:gd name="connsiteY72" fmla="*/ 713214 h 859819"/>
                <a:gd name="connsiteX73" fmla="*/ 457462 w 1005498"/>
                <a:gd name="connsiteY73" fmla="*/ 817989 h 859819"/>
                <a:gd name="connsiteX74" fmla="*/ 424124 w 1005498"/>
                <a:gd name="connsiteY74" fmla="*/ 844183 h 859819"/>
                <a:gd name="connsiteX75" fmla="*/ 433649 w 1005498"/>
                <a:gd name="connsiteY75" fmla="*/ 779889 h 859819"/>
                <a:gd name="connsiteX76" fmla="*/ 436030 w 1005498"/>
                <a:gd name="connsiteY76" fmla="*/ 708451 h 859819"/>
                <a:gd name="connsiteX77" fmla="*/ 381262 w 1005498"/>
                <a:gd name="connsiteY77" fmla="*/ 689401 h 859819"/>
                <a:gd name="connsiteX78" fmla="*/ 345543 w 1005498"/>
                <a:gd name="connsiteY78" fmla="*/ 744170 h 859819"/>
                <a:gd name="connsiteX79" fmla="*/ 340780 w 1005498"/>
                <a:gd name="connsiteY79" fmla="*/ 710833 h 859819"/>
                <a:gd name="connsiteX80" fmla="*/ 343162 w 1005498"/>
                <a:gd name="connsiteY80" fmla="*/ 679876 h 859819"/>
                <a:gd name="connsiteX81" fmla="*/ 319349 w 1005498"/>
                <a:gd name="connsiteY81" fmla="*/ 694164 h 859819"/>
                <a:gd name="connsiteX82" fmla="*/ 307443 w 1005498"/>
                <a:gd name="connsiteY82" fmla="*/ 701308 h 859819"/>
                <a:gd name="connsiteX83" fmla="*/ 305062 w 1005498"/>
                <a:gd name="connsiteY83" fmla="*/ 641776 h 859819"/>
                <a:gd name="connsiteX84" fmla="*/ 216955 w 1005498"/>
                <a:gd name="connsiteY84" fmla="*/ 720358 h 859819"/>
                <a:gd name="connsiteX85" fmla="*/ 109799 w 1005498"/>
                <a:gd name="connsiteY85" fmla="*/ 782270 h 859819"/>
                <a:gd name="connsiteX86" fmla="*/ 90749 w 1005498"/>
                <a:gd name="connsiteY86" fmla="*/ 758458 h 859819"/>
                <a:gd name="connsiteX87" fmla="*/ 212193 w 1005498"/>
                <a:gd name="connsiteY87" fmla="*/ 667970 h 859819"/>
                <a:gd name="connsiteX88" fmla="*/ 274105 w 1005498"/>
                <a:gd name="connsiteY88" fmla="*/ 608439 h 859819"/>
                <a:gd name="connsiteX89" fmla="*/ 240768 w 1005498"/>
                <a:gd name="connsiteY89" fmla="*/ 539383 h 859819"/>
                <a:gd name="connsiteX90" fmla="*/ 162187 w 1005498"/>
                <a:gd name="connsiteY90" fmla="*/ 546526 h 859819"/>
                <a:gd name="connsiteX91" fmla="*/ 74080 w 1005498"/>
                <a:gd name="connsiteY91" fmla="*/ 508426 h 859819"/>
                <a:gd name="connsiteX92" fmla="*/ 262 w 1005498"/>
                <a:gd name="connsiteY92" fmla="*/ 427464 h 859819"/>
                <a:gd name="connsiteX93" fmla="*/ 100274 w 1005498"/>
                <a:gd name="connsiteY93" fmla="*/ 472708 h 859819"/>
                <a:gd name="connsiteX94" fmla="*/ 205049 w 1005498"/>
                <a:gd name="connsiteY94" fmla="*/ 503664 h 859819"/>
                <a:gd name="connsiteX95" fmla="*/ 228862 w 1005498"/>
                <a:gd name="connsiteY95" fmla="*/ 444133 h 859819"/>
                <a:gd name="connsiteX96" fmla="*/ 145518 w 1005498"/>
                <a:gd name="connsiteY96" fmla="*/ 360789 h 859819"/>
                <a:gd name="connsiteX97" fmla="*/ 169330 w 1005498"/>
                <a:gd name="connsiteY97" fmla="*/ 348883 h 859819"/>
                <a:gd name="connsiteX98" fmla="*/ 233624 w 1005498"/>
                <a:gd name="connsiteY98" fmla="*/ 382220 h 859819"/>
                <a:gd name="connsiteX0" fmla="*/ 233624 w 1005498"/>
                <a:gd name="connsiteY0" fmla="*/ 382220 h 845995"/>
                <a:gd name="connsiteX1" fmla="*/ 205049 w 1005498"/>
                <a:gd name="connsiteY1" fmla="*/ 256014 h 845995"/>
                <a:gd name="connsiteX2" fmla="*/ 124087 w 1005498"/>
                <a:gd name="connsiteY2" fmla="*/ 213151 h 845995"/>
                <a:gd name="connsiteX3" fmla="*/ 35980 w 1005498"/>
                <a:gd name="connsiteY3" fmla="*/ 175051 h 845995"/>
                <a:gd name="connsiteX4" fmla="*/ 43124 w 1005498"/>
                <a:gd name="connsiteY4" fmla="*/ 144095 h 845995"/>
                <a:gd name="connsiteX5" fmla="*/ 100274 w 1005498"/>
                <a:gd name="connsiteY5" fmla="*/ 141714 h 845995"/>
                <a:gd name="connsiteX6" fmla="*/ 212193 w 1005498"/>
                <a:gd name="connsiteY6" fmla="*/ 206008 h 845995"/>
                <a:gd name="connsiteX7" fmla="*/ 293155 w 1005498"/>
                <a:gd name="connsiteY7" fmla="*/ 234583 h 845995"/>
                <a:gd name="connsiteX8" fmla="*/ 371737 w 1005498"/>
                <a:gd name="connsiteY8" fmla="*/ 198864 h 845995"/>
                <a:gd name="connsiteX9" fmla="*/ 393168 w 1005498"/>
                <a:gd name="connsiteY9" fmla="*/ 148858 h 845995"/>
                <a:gd name="connsiteX10" fmla="*/ 371737 w 1005498"/>
                <a:gd name="connsiteY10" fmla="*/ 75039 h 845995"/>
                <a:gd name="connsiteX11" fmla="*/ 350305 w 1005498"/>
                <a:gd name="connsiteY11" fmla="*/ 15508 h 845995"/>
                <a:gd name="connsiteX12" fmla="*/ 357449 w 1005498"/>
                <a:gd name="connsiteY12" fmla="*/ 1220 h 845995"/>
                <a:gd name="connsiteX13" fmla="*/ 393168 w 1005498"/>
                <a:gd name="connsiteY13" fmla="*/ 39320 h 845995"/>
                <a:gd name="connsiteX14" fmla="*/ 433649 w 1005498"/>
                <a:gd name="connsiteY14" fmla="*/ 134570 h 845995"/>
                <a:gd name="connsiteX15" fmla="*/ 478893 w 1005498"/>
                <a:gd name="connsiteY15" fmla="*/ 163145 h 845995"/>
                <a:gd name="connsiteX16" fmla="*/ 493180 w 1005498"/>
                <a:gd name="connsiteY16" fmla="*/ 132189 h 845995"/>
                <a:gd name="connsiteX17" fmla="*/ 493180 w 1005498"/>
                <a:gd name="connsiteY17" fmla="*/ 46464 h 845995"/>
                <a:gd name="connsiteX18" fmla="*/ 524137 w 1005498"/>
                <a:gd name="connsiteY18" fmla="*/ 5983 h 845995"/>
                <a:gd name="connsiteX19" fmla="*/ 528899 w 1005498"/>
                <a:gd name="connsiteY19" fmla="*/ 55989 h 845995"/>
                <a:gd name="connsiteX20" fmla="*/ 512230 w 1005498"/>
                <a:gd name="connsiteY20" fmla="*/ 153620 h 845995"/>
                <a:gd name="connsiteX21" fmla="*/ 562237 w 1005498"/>
                <a:gd name="connsiteY21" fmla="*/ 172670 h 845995"/>
                <a:gd name="connsiteX22" fmla="*/ 566999 w 1005498"/>
                <a:gd name="connsiteY22" fmla="*/ 129808 h 845995"/>
                <a:gd name="connsiteX23" fmla="*/ 571762 w 1005498"/>
                <a:gd name="connsiteY23" fmla="*/ 84564 h 845995"/>
                <a:gd name="connsiteX24" fmla="*/ 607480 w 1005498"/>
                <a:gd name="connsiteY24" fmla="*/ 125045 h 845995"/>
                <a:gd name="connsiteX25" fmla="*/ 602718 w 1005498"/>
                <a:gd name="connsiteY25" fmla="*/ 179814 h 845995"/>
                <a:gd name="connsiteX26" fmla="*/ 652724 w 1005498"/>
                <a:gd name="connsiteY26" fmla="*/ 177433 h 845995"/>
                <a:gd name="connsiteX27" fmla="*/ 745593 w 1005498"/>
                <a:gd name="connsiteY27" fmla="*/ 70276 h 845995"/>
                <a:gd name="connsiteX28" fmla="*/ 790837 w 1005498"/>
                <a:gd name="connsiteY28" fmla="*/ 15508 h 845995"/>
                <a:gd name="connsiteX29" fmla="*/ 807505 w 1005498"/>
                <a:gd name="connsiteY29" fmla="*/ 63133 h 845995"/>
                <a:gd name="connsiteX30" fmla="*/ 721780 w 1005498"/>
                <a:gd name="connsiteY30" fmla="*/ 165526 h 845995"/>
                <a:gd name="connsiteX31" fmla="*/ 690824 w 1005498"/>
                <a:gd name="connsiteY31" fmla="*/ 220295 h 845995"/>
                <a:gd name="connsiteX32" fmla="*/ 712255 w 1005498"/>
                <a:gd name="connsiteY32" fmla="*/ 246489 h 845995"/>
                <a:gd name="connsiteX33" fmla="*/ 755118 w 1005498"/>
                <a:gd name="connsiteY33" fmla="*/ 206008 h 845995"/>
                <a:gd name="connsiteX34" fmla="*/ 724162 w 1005498"/>
                <a:gd name="connsiteY34" fmla="*/ 267920 h 845995"/>
                <a:gd name="connsiteX35" fmla="*/ 745593 w 1005498"/>
                <a:gd name="connsiteY35" fmla="*/ 306020 h 845995"/>
                <a:gd name="connsiteX36" fmla="*/ 790837 w 1005498"/>
                <a:gd name="connsiteY36" fmla="*/ 322689 h 845995"/>
                <a:gd name="connsiteX37" fmla="*/ 926568 w 1005498"/>
                <a:gd name="connsiteY37" fmla="*/ 294114 h 845995"/>
                <a:gd name="connsiteX38" fmla="*/ 981337 w 1005498"/>
                <a:gd name="connsiteY38" fmla="*/ 282208 h 845995"/>
                <a:gd name="connsiteX39" fmla="*/ 955143 w 1005498"/>
                <a:gd name="connsiteY39" fmla="*/ 329833 h 845995"/>
                <a:gd name="connsiteX40" fmla="*/ 840843 w 1005498"/>
                <a:gd name="connsiteY40" fmla="*/ 336976 h 845995"/>
                <a:gd name="connsiteX41" fmla="*/ 788455 w 1005498"/>
                <a:gd name="connsiteY41" fmla="*/ 379839 h 845995"/>
                <a:gd name="connsiteX42" fmla="*/ 786074 w 1005498"/>
                <a:gd name="connsiteY42" fmla="*/ 410795 h 845995"/>
                <a:gd name="connsiteX43" fmla="*/ 824174 w 1005498"/>
                <a:gd name="connsiteY43" fmla="*/ 417939 h 845995"/>
                <a:gd name="connsiteX44" fmla="*/ 859893 w 1005498"/>
                <a:gd name="connsiteY44" fmla="*/ 417939 h 845995"/>
                <a:gd name="connsiteX45" fmla="*/ 828937 w 1005498"/>
                <a:gd name="connsiteY45" fmla="*/ 453658 h 845995"/>
                <a:gd name="connsiteX46" fmla="*/ 783693 w 1005498"/>
                <a:gd name="connsiteY46" fmla="*/ 448895 h 845995"/>
                <a:gd name="connsiteX47" fmla="*/ 800362 w 1005498"/>
                <a:gd name="connsiteY47" fmla="*/ 494139 h 845995"/>
                <a:gd name="connsiteX48" fmla="*/ 883705 w 1005498"/>
                <a:gd name="connsiteY48" fmla="*/ 522714 h 845995"/>
                <a:gd name="connsiteX49" fmla="*/ 950380 w 1005498"/>
                <a:gd name="connsiteY49" fmla="*/ 551289 h 845995"/>
                <a:gd name="connsiteX50" fmla="*/ 1005149 w 1005498"/>
                <a:gd name="connsiteY50" fmla="*/ 584626 h 845995"/>
                <a:gd name="connsiteX51" fmla="*/ 967049 w 1005498"/>
                <a:gd name="connsiteY51" fmla="*/ 617964 h 845995"/>
                <a:gd name="connsiteX52" fmla="*/ 843224 w 1005498"/>
                <a:gd name="connsiteY52" fmla="*/ 553670 h 845995"/>
                <a:gd name="connsiteX53" fmla="*/ 774168 w 1005498"/>
                <a:gd name="connsiteY53" fmla="*/ 546526 h 845995"/>
                <a:gd name="connsiteX54" fmla="*/ 743212 w 1005498"/>
                <a:gd name="connsiteY54" fmla="*/ 615583 h 845995"/>
                <a:gd name="connsiteX55" fmla="*/ 786074 w 1005498"/>
                <a:gd name="connsiteY55" fmla="*/ 682258 h 845995"/>
                <a:gd name="connsiteX56" fmla="*/ 864655 w 1005498"/>
                <a:gd name="connsiteY56" fmla="*/ 717976 h 845995"/>
                <a:gd name="connsiteX57" fmla="*/ 876562 w 1005498"/>
                <a:gd name="connsiteY57" fmla="*/ 770364 h 845995"/>
                <a:gd name="connsiteX58" fmla="*/ 840843 w 1005498"/>
                <a:gd name="connsiteY58" fmla="*/ 758458 h 845995"/>
                <a:gd name="connsiteX59" fmla="*/ 726543 w 1005498"/>
                <a:gd name="connsiteY59" fmla="*/ 682258 h 845995"/>
                <a:gd name="connsiteX60" fmla="*/ 688443 w 1005498"/>
                <a:gd name="connsiteY60" fmla="*/ 656064 h 845995"/>
                <a:gd name="connsiteX61" fmla="*/ 662249 w 1005498"/>
                <a:gd name="connsiteY61" fmla="*/ 672733 h 845995"/>
                <a:gd name="connsiteX62" fmla="*/ 717018 w 1005498"/>
                <a:gd name="connsiteY62" fmla="*/ 732264 h 845995"/>
                <a:gd name="connsiteX63" fmla="*/ 721780 w 1005498"/>
                <a:gd name="connsiteY63" fmla="*/ 758458 h 845995"/>
                <a:gd name="connsiteX64" fmla="*/ 688443 w 1005498"/>
                <a:gd name="connsiteY64" fmla="*/ 732264 h 845995"/>
                <a:gd name="connsiteX65" fmla="*/ 655105 w 1005498"/>
                <a:gd name="connsiteY65" fmla="*/ 684639 h 845995"/>
                <a:gd name="connsiteX66" fmla="*/ 633674 w 1005498"/>
                <a:gd name="connsiteY66" fmla="*/ 689401 h 845995"/>
                <a:gd name="connsiteX67" fmla="*/ 709874 w 1005498"/>
                <a:gd name="connsiteY67" fmla="*/ 772745 h 845995"/>
                <a:gd name="connsiteX68" fmla="*/ 745593 w 1005498"/>
                <a:gd name="connsiteY68" fmla="*/ 839420 h 845995"/>
                <a:gd name="connsiteX69" fmla="*/ 707493 w 1005498"/>
                <a:gd name="connsiteY69" fmla="*/ 829895 h 845995"/>
                <a:gd name="connsiteX70" fmla="*/ 619387 w 1005498"/>
                <a:gd name="connsiteY70" fmla="*/ 722739 h 845995"/>
                <a:gd name="connsiteX71" fmla="*/ 552712 w 1005498"/>
                <a:gd name="connsiteY71" fmla="*/ 706070 h 845995"/>
                <a:gd name="connsiteX72" fmla="*/ 478893 w 1005498"/>
                <a:gd name="connsiteY72" fmla="*/ 713214 h 845995"/>
                <a:gd name="connsiteX73" fmla="*/ 457462 w 1005498"/>
                <a:gd name="connsiteY73" fmla="*/ 817989 h 845995"/>
                <a:gd name="connsiteX74" fmla="*/ 424124 w 1005498"/>
                <a:gd name="connsiteY74" fmla="*/ 844183 h 845995"/>
                <a:gd name="connsiteX75" fmla="*/ 433649 w 1005498"/>
                <a:gd name="connsiteY75" fmla="*/ 779889 h 845995"/>
                <a:gd name="connsiteX76" fmla="*/ 436030 w 1005498"/>
                <a:gd name="connsiteY76" fmla="*/ 708451 h 845995"/>
                <a:gd name="connsiteX77" fmla="*/ 381262 w 1005498"/>
                <a:gd name="connsiteY77" fmla="*/ 689401 h 845995"/>
                <a:gd name="connsiteX78" fmla="*/ 345543 w 1005498"/>
                <a:gd name="connsiteY78" fmla="*/ 744170 h 845995"/>
                <a:gd name="connsiteX79" fmla="*/ 340780 w 1005498"/>
                <a:gd name="connsiteY79" fmla="*/ 710833 h 845995"/>
                <a:gd name="connsiteX80" fmla="*/ 343162 w 1005498"/>
                <a:gd name="connsiteY80" fmla="*/ 679876 h 845995"/>
                <a:gd name="connsiteX81" fmla="*/ 319349 w 1005498"/>
                <a:gd name="connsiteY81" fmla="*/ 694164 h 845995"/>
                <a:gd name="connsiteX82" fmla="*/ 307443 w 1005498"/>
                <a:gd name="connsiteY82" fmla="*/ 701308 h 845995"/>
                <a:gd name="connsiteX83" fmla="*/ 305062 w 1005498"/>
                <a:gd name="connsiteY83" fmla="*/ 641776 h 845995"/>
                <a:gd name="connsiteX84" fmla="*/ 216955 w 1005498"/>
                <a:gd name="connsiteY84" fmla="*/ 720358 h 845995"/>
                <a:gd name="connsiteX85" fmla="*/ 109799 w 1005498"/>
                <a:gd name="connsiteY85" fmla="*/ 782270 h 845995"/>
                <a:gd name="connsiteX86" fmla="*/ 90749 w 1005498"/>
                <a:gd name="connsiteY86" fmla="*/ 758458 h 845995"/>
                <a:gd name="connsiteX87" fmla="*/ 212193 w 1005498"/>
                <a:gd name="connsiteY87" fmla="*/ 667970 h 845995"/>
                <a:gd name="connsiteX88" fmla="*/ 274105 w 1005498"/>
                <a:gd name="connsiteY88" fmla="*/ 608439 h 845995"/>
                <a:gd name="connsiteX89" fmla="*/ 240768 w 1005498"/>
                <a:gd name="connsiteY89" fmla="*/ 539383 h 845995"/>
                <a:gd name="connsiteX90" fmla="*/ 162187 w 1005498"/>
                <a:gd name="connsiteY90" fmla="*/ 546526 h 845995"/>
                <a:gd name="connsiteX91" fmla="*/ 74080 w 1005498"/>
                <a:gd name="connsiteY91" fmla="*/ 508426 h 845995"/>
                <a:gd name="connsiteX92" fmla="*/ 262 w 1005498"/>
                <a:gd name="connsiteY92" fmla="*/ 427464 h 845995"/>
                <a:gd name="connsiteX93" fmla="*/ 100274 w 1005498"/>
                <a:gd name="connsiteY93" fmla="*/ 472708 h 845995"/>
                <a:gd name="connsiteX94" fmla="*/ 205049 w 1005498"/>
                <a:gd name="connsiteY94" fmla="*/ 503664 h 845995"/>
                <a:gd name="connsiteX95" fmla="*/ 228862 w 1005498"/>
                <a:gd name="connsiteY95" fmla="*/ 444133 h 845995"/>
                <a:gd name="connsiteX96" fmla="*/ 145518 w 1005498"/>
                <a:gd name="connsiteY96" fmla="*/ 360789 h 845995"/>
                <a:gd name="connsiteX97" fmla="*/ 169330 w 1005498"/>
                <a:gd name="connsiteY97" fmla="*/ 348883 h 845995"/>
                <a:gd name="connsiteX98" fmla="*/ 233624 w 1005498"/>
                <a:gd name="connsiteY98" fmla="*/ 382220 h 845995"/>
                <a:gd name="connsiteX0" fmla="*/ 233624 w 1005498"/>
                <a:gd name="connsiteY0" fmla="*/ 382220 h 845995"/>
                <a:gd name="connsiteX1" fmla="*/ 205049 w 1005498"/>
                <a:gd name="connsiteY1" fmla="*/ 256014 h 845995"/>
                <a:gd name="connsiteX2" fmla="*/ 124087 w 1005498"/>
                <a:gd name="connsiteY2" fmla="*/ 213151 h 845995"/>
                <a:gd name="connsiteX3" fmla="*/ 35980 w 1005498"/>
                <a:gd name="connsiteY3" fmla="*/ 175051 h 845995"/>
                <a:gd name="connsiteX4" fmla="*/ 43124 w 1005498"/>
                <a:gd name="connsiteY4" fmla="*/ 144095 h 845995"/>
                <a:gd name="connsiteX5" fmla="*/ 100274 w 1005498"/>
                <a:gd name="connsiteY5" fmla="*/ 141714 h 845995"/>
                <a:gd name="connsiteX6" fmla="*/ 212193 w 1005498"/>
                <a:gd name="connsiteY6" fmla="*/ 206008 h 845995"/>
                <a:gd name="connsiteX7" fmla="*/ 293155 w 1005498"/>
                <a:gd name="connsiteY7" fmla="*/ 234583 h 845995"/>
                <a:gd name="connsiteX8" fmla="*/ 371737 w 1005498"/>
                <a:gd name="connsiteY8" fmla="*/ 198864 h 845995"/>
                <a:gd name="connsiteX9" fmla="*/ 393168 w 1005498"/>
                <a:gd name="connsiteY9" fmla="*/ 148858 h 845995"/>
                <a:gd name="connsiteX10" fmla="*/ 371737 w 1005498"/>
                <a:gd name="connsiteY10" fmla="*/ 75039 h 845995"/>
                <a:gd name="connsiteX11" fmla="*/ 350305 w 1005498"/>
                <a:gd name="connsiteY11" fmla="*/ 15508 h 845995"/>
                <a:gd name="connsiteX12" fmla="*/ 357449 w 1005498"/>
                <a:gd name="connsiteY12" fmla="*/ 1220 h 845995"/>
                <a:gd name="connsiteX13" fmla="*/ 393168 w 1005498"/>
                <a:gd name="connsiteY13" fmla="*/ 39320 h 845995"/>
                <a:gd name="connsiteX14" fmla="*/ 433649 w 1005498"/>
                <a:gd name="connsiteY14" fmla="*/ 134570 h 845995"/>
                <a:gd name="connsiteX15" fmla="*/ 478893 w 1005498"/>
                <a:gd name="connsiteY15" fmla="*/ 163145 h 845995"/>
                <a:gd name="connsiteX16" fmla="*/ 493180 w 1005498"/>
                <a:gd name="connsiteY16" fmla="*/ 132189 h 845995"/>
                <a:gd name="connsiteX17" fmla="*/ 493180 w 1005498"/>
                <a:gd name="connsiteY17" fmla="*/ 46464 h 845995"/>
                <a:gd name="connsiteX18" fmla="*/ 524137 w 1005498"/>
                <a:gd name="connsiteY18" fmla="*/ 5983 h 845995"/>
                <a:gd name="connsiteX19" fmla="*/ 528899 w 1005498"/>
                <a:gd name="connsiteY19" fmla="*/ 55989 h 845995"/>
                <a:gd name="connsiteX20" fmla="*/ 512230 w 1005498"/>
                <a:gd name="connsiteY20" fmla="*/ 153620 h 845995"/>
                <a:gd name="connsiteX21" fmla="*/ 562237 w 1005498"/>
                <a:gd name="connsiteY21" fmla="*/ 172670 h 845995"/>
                <a:gd name="connsiteX22" fmla="*/ 566999 w 1005498"/>
                <a:gd name="connsiteY22" fmla="*/ 129808 h 845995"/>
                <a:gd name="connsiteX23" fmla="*/ 571762 w 1005498"/>
                <a:gd name="connsiteY23" fmla="*/ 84564 h 845995"/>
                <a:gd name="connsiteX24" fmla="*/ 607480 w 1005498"/>
                <a:gd name="connsiteY24" fmla="*/ 125045 h 845995"/>
                <a:gd name="connsiteX25" fmla="*/ 602718 w 1005498"/>
                <a:gd name="connsiteY25" fmla="*/ 179814 h 845995"/>
                <a:gd name="connsiteX26" fmla="*/ 652724 w 1005498"/>
                <a:gd name="connsiteY26" fmla="*/ 177433 h 845995"/>
                <a:gd name="connsiteX27" fmla="*/ 745593 w 1005498"/>
                <a:gd name="connsiteY27" fmla="*/ 70276 h 845995"/>
                <a:gd name="connsiteX28" fmla="*/ 790837 w 1005498"/>
                <a:gd name="connsiteY28" fmla="*/ 15508 h 845995"/>
                <a:gd name="connsiteX29" fmla="*/ 807505 w 1005498"/>
                <a:gd name="connsiteY29" fmla="*/ 63133 h 845995"/>
                <a:gd name="connsiteX30" fmla="*/ 721780 w 1005498"/>
                <a:gd name="connsiteY30" fmla="*/ 165526 h 845995"/>
                <a:gd name="connsiteX31" fmla="*/ 690824 w 1005498"/>
                <a:gd name="connsiteY31" fmla="*/ 220295 h 845995"/>
                <a:gd name="connsiteX32" fmla="*/ 712255 w 1005498"/>
                <a:gd name="connsiteY32" fmla="*/ 246489 h 845995"/>
                <a:gd name="connsiteX33" fmla="*/ 755118 w 1005498"/>
                <a:gd name="connsiteY33" fmla="*/ 206008 h 845995"/>
                <a:gd name="connsiteX34" fmla="*/ 724162 w 1005498"/>
                <a:gd name="connsiteY34" fmla="*/ 267920 h 845995"/>
                <a:gd name="connsiteX35" fmla="*/ 745593 w 1005498"/>
                <a:gd name="connsiteY35" fmla="*/ 306020 h 845995"/>
                <a:gd name="connsiteX36" fmla="*/ 790837 w 1005498"/>
                <a:gd name="connsiteY36" fmla="*/ 322689 h 845995"/>
                <a:gd name="connsiteX37" fmla="*/ 926568 w 1005498"/>
                <a:gd name="connsiteY37" fmla="*/ 294114 h 845995"/>
                <a:gd name="connsiteX38" fmla="*/ 981337 w 1005498"/>
                <a:gd name="connsiteY38" fmla="*/ 282208 h 845995"/>
                <a:gd name="connsiteX39" fmla="*/ 955143 w 1005498"/>
                <a:gd name="connsiteY39" fmla="*/ 329833 h 845995"/>
                <a:gd name="connsiteX40" fmla="*/ 840843 w 1005498"/>
                <a:gd name="connsiteY40" fmla="*/ 336976 h 845995"/>
                <a:gd name="connsiteX41" fmla="*/ 788455 w 1005498"/>
                <a:gd name="connsiteY41" fmla="*/ 379839 h 845995"/>
                <a:gd name="connsiteX42" fmla="*/ 786074 w 1005498"/>
                <a:gd name="connsiteY42" fmla="*/ 410795 h 845995"/>
                <a:gd name="connsiteX43" fmla="*/ 824174 w 1005498"/>
                <a:gd name="connsiteY43" fmla="*/ 417939 h 845995"/>
                <a:gd name="connsiteX44" fmla="*/ 859893 w 1005498"/>
                <a:gd name="connsiteY44" fmla="*/ 417939 h 845995"/>
                <a:gd name="connsiteX45" fmla="*/ 828937 w 1005498"/>
                <a:gd name="connsiteY45" fmla="*/ 453658 h 845995"/>
                <a:gd name="connsiteX46" fmla="*/ 783693 w 1005498"/>
                <a:gd name="connsiteY46" fmla="*/ 448895 h 845995"/>
                <a:gd name="connsiteX47" fmla="*/ 800362 w 1005498"/>
                <a:gd name="connsiteY47" fmla="*/ 494139 h 845995"/>
                <a:gd name="connsiteX48" fmla="*/ 883705 w 1005498"/>
                <a:gd name="connsiteY48" fmla="*/ 522714 h 845995"/>
                <a:gd name="connsiteX49" fmla="*/ 950380 w 1005498"/>
                <a:gd name="connsiteY49" fmla="*/ 551289 h 845995"/>
                <a:gd name="connsiteX50" fmla="*/ 1005149 w 1005498"/>
                <a:gd name="connsiteY50" fmla="*/ 584626 h 845995"/>
                <a:gd name="connsiteX51" fmla="*/ 967049 w 1005498"/>
                <a:gd name="connsiteY51" fmla="*/ 617964 h 845995"/>
                <a:gd name="connsiteX52" fmla="*/ 843224 w 1005498"/>
                <a:gd name="connsiteY52" fmla="*/ 553670 h 845995"/>
                <a:gd name="connsiteX53" fmla="*/ 774168 w 1005498"/>
                <a:gd name="connsiteY53" fmla="*/ 546526 h 845995"/>
                <a:gd name="connsiteX54" fmla="*/ 743212 w 1005498"/>
                <a:gd name="connsiteY54" fmla="*/ 615583 h 845995"/>
                <a:gd name="connsiteX55" fmla="*/ 786074 w 1005498"/>
                <a:gd name="connsiteY55" fmla="*/ 682258 h 845995"/>
                <a:gd name="connsiteX56" fmla="*/ 855130 w 1005498"/>
                <a:gd name="connsiteY56" fmla="*/ 720357 h 845995"/>
                <a:gd name="connsiteX57" fmla="*/ 876562 w 1005498"/>
                <a:gd name="connsiteY57" fmla="*/ 770364 h 845995"/>
                <a:gd name="connsiteX58" fmla="*/ 840843 w 1005498"/>
                <a:gd name="connsiteY58" fmla="*/ 758458 h 845995"/>
                <a:gd name="connsiteX59" fmla="*/ 726543 w 1005498"/>
                <a:gd name="connsiteY59" fmla="*/ 682258 h 845995"/>
                <a:gd name="connsiteX60" fmla="*/ 688443 w 1005498"/>
                <a:gd name="connsiteY60" fmla="*/ 656064 h 845995"/>
                <a:gd name="connsiteX61" fmla="*/ 662249 w 1005498"/>
                <a:gd name="connsiteY61" fmla="*/ 672733 h 845995"/>
                <a:gd name="connsiteX62" fmla="*/ 717018 w 1005498"/>
                <a:gd name="connsiteY62" fmla="*/ 732264 h 845995"/>
                <a:gd name="connsiteX63" fmla="*/ 721780 w 1005498"/>
                <a:gd name="connsiteY63" fmla="*/ 758458 h 845995"/>
                <a:gd name="connsiteX64" fmla="*/ 688443 w 1005498"/>
                <a:gd name="connsiteY64" fmla="*/ 732264 h 845995"/>
                <a:gd name="connsiteX65" fmla="*/ 655105 w 1005498"/>
                <a:gd name="connsiteY65" fmla="*/ 684639 h 845995"/>
                <a:gd name="connsiteX66" fmla="*/ 633674 w 1005498"/>
                <a:gd name="connsiteY66" fmla="*/ 689401 h 845995"/>
                <a:gd name="connsiteX67" fmla="*/ 709874 w 1005498"/>
                <a:gd name="connsiteY67" fmla="*/ 772745 h 845995"/>
                <a:gd name="connsiteX68" fmla="*/ 745593 w 1005498"/>
                <a:gd name="connsiteY68" fmla="*/ 839420 h 845995"/>
                <a:gd name="connsiteX69" fmla="*/ 707493 w 1005498"/>
                <a:gd name="connsiteY69" fmla="*/ 829895 h 845995"/>
                <a:gd name="connsiteX70" fmla="*/ 619387 w 1005498"/>
                <a:gd name="connsiteY70" fmla="*/ 722739 h 845995"/>
                <a:gd name="connsiteX71" fmla="*/ 552712 w 1005498"/>
                <a:gd name="connsiteY71" fmla="*/ 706070 h 845995"/>
                <a:gd name="connsiteX72" fmla="*/ 478893 w 1005498"/>
                <a:gd name="connsiteY72" fmla="*/ 713214 h 845995"/>
                <a:gd name="connsiteX73" fmla="*/ 457462 w 1005498"/>
                <a:gd name="connsiteY73" fmla="*/ 817989 h 845995"/>
                <a:gd name="connsiteX74" fmla="*/ 424124 w 1005498"/>
                <a:gd name="connsiteY74" fmla="*/ 844183 h 845995"/>
                <a:gd name="connsiteX75" fmla="*/ 433649 w 1005498"/>
                <a:gd name="connsiteY75" fmla="*/ 779889 h 845995"/>
                <a:gd name="connsiteX76" fmla="*/ 436030 w 1005498"/>
                <a:gd name="connsiteY76" fmla="*/ 708451 h 845995"/>
                <a:gd name="connsiteX77" fmla="*/ 381262 w 1005498"/>
                <a:gd name="connsiteY77" fmla="*/ 689401 h 845995"/>
                <a:gd name="connsiteX78" fmla="*/ 345543 w 1005498"/>
                <a:gd name="connsiteY78" fmla="*/ 744170 h 845995"/>
                <a:gd name="connsiteX79" fmla="*/ 340780 w 1005498"/>
                <a:gd name="connsiteY79" fmla="*/ 710833 h 845995"/>
                <a:gd name="connsiteX80" fmla="*/ 343162 w 1005498"/>
                <a:gd name="connsiteY80" fmla="*/ 679876 h 845995"/>
                <a:gd name="connsiteX81" fmla="*/ 319349 w 1005498"/>
                <a:gd name="connsiteY81" fmla="*/ 694164 h 845995"/>
                <a:gd name="connsiteX82" fmla="*/ 307443 w 1005498"/>
                <a:gd name="connsiteY82" fmla="*/ 701308 h 845995"/>
                <a:gd name="connsiteX83" fmla="*/ 305062 w 1005498"/>
                <a:gd name="connsiteY83" fmla="*/ 641776 h 845995"/>
                <a:gd name="connsiteX84" fmla="*/ 216955 w 1005498"/>
                <a:gd name="connsiteY84" fmla="*/ 720358 h 845995"/>
                <a:gd name="connsiteX85" fmla="*/ 109799 w 1005498"/>
                <a:gd name="connsiteY85" fmla="*/ 782270 h 845995"/>
                <a:gd name="connsiteX86" fmla="*/ 90749 w 1005498"/>
                <a:gd name="connsiteY86" fmla="*/ 758458 h 845995"/>
                <a:gd name="connsiteX87" fmla="*/ 212193 w 1005498"/>
                <a:gd name="connsiteY87" fmla="*/ 667970 h 845995"/>
                <a:gd name="connsiteX88" fmla="*/ 274105 w 1005498"/>
                <a:gd name="connsiteY88" fmla="*/ 608439 h 845995"/>
                <a:gd name="connsiteX89" fmla="*/ 240768 w 1005498"/>
                <a:gd name="connsiteY89" fmla="*/ 539383 h 845995"/>
                <a:gd name="connsiteX90" fmla="*/ 162187 w 1005498"/>
                <a:gd name="connsiteY90" fmla="*/ 546526 h 845995"/>
                <a:gd name="connsiteX91" fmla="*/ 74080 w 1005498"/>
                <a:gd name="connsiteY91" fmla="*/ 508426 h 845995"/>
                <a:gd name="connsiteX92" fmla="*/ 262 w 1005498"/>
                <a:gd name="connsiteY92" fmla="*/ 427464 h 845995"/>
                <a:gd name="connsiteX93" fmla="*/ 100274 w 1005498"/>
                <a:gd name="connsiteY93" fmla="*/ 472708 h 845995"/>
                <a:gd name="connsiteX94" fmla="*/ 205049 w 1005498"/>
                <a:gd name="connsiteY94" fmla="*/ 503664 h 845995"/>
                <a:gd name="connsiteX95" fmla="*/ 228862 w 1005498"/>
                <a:gd name="connsiteY95" fmla="*/ 444133 h 845995"/>
                <a:gd name="connsiteX96" fmla="*/ 145518 w 1005498"/>
                <a:gd name="connsiteY96" fmla="*/ 360789 h 845995"/>
                <a:gd name="connsiteX97" fmla="*/ 169330 w 1005498"/>
                <a:gd name="connsiteY97" fmla="*/ 348883 h 845995"/>
                <a:gd name="connsiteX98" fmla="*/ 233624 w 1005498"/>
                <a:gd name="connsiteY98" fmla="*/ 382220 h 845995"/>
                <a:gd name="connsiteX0" fmla="*/ 233624 w 1005498"/>
                <a:gd name="connsiteY0" fmla="*/ 382220 h 845995"/>
                <a:gd name="connsiteX1" fmla="*/ 205049 w 1005498"/>
                <a:gd name="connsiteY1" fmla="*/ 256014 h 845995"/>
                <a:gd name="connsiteX2" fmla="*/ 124087 w 1005498"/>
                <a:gd name="connsiteY2" fmla="*/ 213151 h 845995"/>
                <a:gd name="connsiteX3" fmla="*/ 35980 w 1005498"/>
                <a:gd name="connsiteY3" fmla="*/ 175051 h 845995"/>
                <a:gd name="connsiteX4" fmla="*/ 43124 w 1005498"/>
                <a:gd name="connsiteY4" fmla="*/ 144095 h 845995"/>
                <a:gd name="connsiteX5" fmla="*/ 100274 w 1005498"/>
                <a:gd name="connsiteY5" fmla="*/ 141714 h 845995"/>
                <a:gd name="connsiteX6" fmla="*/ 212193 w 1005498"/>
                <a:gd name="connsiteY6" fmla="*/ 206008 h 845995"/>
                <a:gd name="connsiteX7" fmla="*/ 293155 w 1005498"/>
                <a:gd name="connsiteY7" fmla="*/ 234583 h 845995"/>
                <a:gd name="connsiteX8" fmla="*/ 371737 w 1005498"/>
                <a:gd name="connsiteY8" fmla="*/ 198864 h 845995"/>
                <a:gd name="connsiteX9" fmla="*/ 393168 w 1005498"/>
                <a:gd name="connsiteY9" fmla="*/ 148858 h 845995"/>
                <a:gd name="connsiteX10" fmla="*/ 371737 w 1005498"/>
                <a:gd name="connsiteY10" fmla="*/ 75039 h 845995"/>
                <a:gd name="connsiteX11" fmla="*/ 350305 w 1005498"/>
                <a:gd name="connsiteY11" fmla="*/ 15508 h 845995"/>
                <a:gd name="connsiteX12" fmla="*/ 357449 w 1005498"/>
                <a:gd name="connsiteY12" fmla="*/ 1220 h 845995"/>
                <a:gd name="connsiteX13" fmla="*/ 393168 w 1005498"/>
                <a:gd name="connsiteY13" fmla="*/ 39320 h 845995"/>
                <a:gd name="connsiteX14" fmla="*/ 433649 w 1005498"/>
                <a:gd name="connsiteY14" fmla="*/ 134570 h 845995"/>
                <a:gd name="connsiteX15" fmla="*/ 478893 w 1005498"/>
                <a:gd name="connsiteY15" fmla="*/ 163145 h 845995"/>
                <a:gd name="connsiteX16" fmla="*/ 493180 w 1005498"/>
                <a:gd name="connsiteY16" fmla="*/ 132189 h 845995"/>
                <a:gd name="connsiteX17" fmla="*/ 493180 w 1005498"/>
                <a:gd name="connsiteY17" fmla="*/ 46464 h 845995"/>
                <a:gd name="connsiteX18" fmla="*/ 524137 w 1005498"/>
                <a:gd name="connsiteY18" fmla="*/ 5983 h 845995"/>
                <a:gd name="connsiteX19" fmla="*/ 528899 w 1005498"/>
                <a:gd name="connsiteY19" fmla="*/ 55989 h 845995"/>
                <a:gd name="connsiteX20" fmla="*/ 512230 w 1005498"/>
                <a:gd name="connsiteY20" fmla="*/ 153620 h 845995"/>
                <a:gd name="connsiteX21" fmla="*/ 562237 w 1005498"/>
                <a:gd name="connsiteY21" fmla="*/ 172670 h 845995"/>
                <a:gd name="connsiteX22" fmla="*/ 566999 w 1005498"/>
                <a:gd name="connsiteY22" fmla="*/ 129808 h 845995"/>
                <a:gd name="connsiteX23" fmla="*/ 574143 w 1005498"/>
                <a:gd name="connsiteY23" fmla="*/ 101233 h 845995"/>
                <a:gd name="connsiteX24" fmla="*/ 607480 w 1005498"/>
                <a:gd name="connsiteY24" fmla="*/ 125045 h 845995"/>
                <a:gd name="connsiteX25" fmla="*/ 602718 w 1005498"/>
                <a:gd name="connsiteY25" fmla="*/ 179814 h 845995"/>
                <a:gd name="connsiteX26" fmla="*/ 652724 w 1005498"/>
                <a:gd name="connsiteY26" fmla="*/ 177433 h 845995"/>
                <a:gd name="connsiteX27" fmla="*/ 745593 w 1005498"/>
                <a:gd name="connsiteY27" fmla="*/ 70276 h 845995"/>
                <a:gd name="connsiteX28" fmla="*/ 790837 w 1005498"/>
                <a:gd name="connsiteY28" fmla="*/ 15508 h 845995"/>
                <a:gd name="connsiteX29" fmla="*/ 807505 w 1005498"/>
                <a:gd name="connsiteY29" fmla="*/ 63133 h 845995"/>
                <a:gd name="connsiteX30" fmla="*/ 721780 w 1005498"/>
                <a:gd name="connsiteY30" fmla="*/ 165526 h 845995"/>
                <a:gd name="connsiteX31" fmla="*/ 690824 w 1005498"/>
                <a:gd name="connsiteY31" fmla="*/ 220295 h 845995"/>
                <a:gd name="connsiteX32" fmla="*/ 712255 w 1005498"/>
                <a:gd name="connsiteY32" fmla="*/ 246489 h 845995"/>
                <a:gd name="connsiteX33" fmla="*/ 755118 w 1005498"/>
                <a:gd name="connsiteY33" fmla="*/ 206008 h 845995"/>
                <a:gd name="connsiteX34" fmla="*/ 724162 w 1005498"/>
                <a:gd name="connsiteY34" fmla="*/ 267920 h 845995"/>
                <a:gd name="connsiteX35" fmla="*/ 745593 w 1005498"/>
                <a:gd name="connsiteY35" fmla="*/ 306020 h 845995"/>
                <a:gd name="connsiteX36" fmla="*/ 790837 w 1005498"/>
                <a:gd name="connsiteY36" fmla="*/ 322689 h 845995"/>
                <a:gd name="connsiteX37" fmla="*/ 926568 w 1005498"/>
                <a:gd name="connsiteY37" fmla="*/ 294114 h 845995"/>
                <a:gd name="connsiteX38" fmla="*/ 981337 w 1005498"/>
                <a:gd name="connsiteY38" fmla="*/ 282208 h 845995"/>
                <a:gd name="connsiteX39" fmla="*/ 955143 w 1005498"/>
                <a:gd name="connsiteY39" fmla="*/ 329833 h 845995"/>
                <a:gd name="connsiteX40" fmla="*/ 840843 w 1005498"/>
                <a:gd name="connsiteY40" fmla="*/ 336976 h 845995"/>
                <a:gd name="connsiteX41" fmla="*/ 788455 w 1005498"/>
                <a:gd name="connsiteY41" fmla="*/ 379839 h 845995"/>
                <a:gd name="connsiteX42" fmla="*/ 786074 w 1005498"/>
                <a:gd name="connsiteY42" fmla="*/ 410795 h 845995"/>
                <a:gd name="connsiteX43" fmla="*/ 824174 w 1005498"/>
                <a:gd name="connsiteY43" fmla="*/ 417939 h 845995"/>
                <a:gd name="connsiteX44" fmla="*/ 859893 w 1005498"/>
                <a:gd name="connsiteY44" fmla="*/ 417939 h 845995"/>
                <a:gd name="connsiteX45" fmla="*/ 828937 w 1005498"/>
                <a:gd name="connsiteY45" fmla="*/ 453658 h 845995"/>
                <a:gd name="connsiteX46" fmla="*/ 783693 w 1005498"/>
                <a:gd name="connsiteY46" fmla="*/ 448895 h 845995"/>
                <a:gd name="connsiteX47" fmla="*/ 800362 w 1005498"/>
                <a:gd name="connsiteY47" fmla="*/ 494139 h 845995"/>
                <a:gd name="connsiteX48" fmla="*/ 883705 w 1005498"/>
                <a:gd name="connsiteY48" fmla="*/ 522714 h 845995"/>
                <a:gd name="connsiteX49" fmla="*/ 950380 w 1005498"/>
                <a:gd name="connsiteY49" fmla="*/ 551289 h 845995"/>
                <a:gd name="connsiteX50" fmla="*/ 1005149 w 1005498"/>
                <a:gd name="connsiteY50" fmla="*/ 584626 h 845995"/>
                <a:gd name="connsiteX51" fmla="*/ 967049 w 1005498"/>
                <a:gd name="connsiteY51" fmla="*/ 617964 h 845995"/>
                <a:gd name="connsiteX52" fmla="*/ 843224 w 1005498"/>
                <a:gd name="connsiteY52" fmla="*/ 553670 h 845995"/>
                <a:gd name="connsiteX53" fmla="*/ 774168 w 1005498"/>
                <a:gd name="connsiteY53" fmla="*/ 546526 h 845995"/>
                <a:gd name="connsiteX54" fmla="*/ 743212 w 1005498"/>
                <a:gd name="connsiteY54" fmla="*/ 615583 h 845995"/>
                <a:gd name="connsiteX55" fmla="*/ 786074 w 1005498"/>
                <a:gd name="connsiteY55" fmla="*/ 682258 h 845995"/>
                <a:gd name="connsiteX56" fmla="*/ 855130 w 1005498"/>
                <a:gd name="connsiteY56" fmla="*/ 720357 h 845995"/>
                <a:gd name="connsiteX57" fmla="*/ 876562 w 1005498"/>
                <a:gd name="connsiteY57" fmla="*/ 770364 h 845995"/>
                <a:gd name="connsiteX58" fmla="*/ 840843 w 1005498"/>
                <a:gd name="connsiteY58" fmla="*/ 758458 h 845995"/>
                <a:gd name="connsiteX59" fmla="*/ 726543 w 1005498"/>
                <a:gd name="connsiteY59" fmla="*/ 682258 h 845995"/>
                <a:gd name="connsiteX60" fmla="*/ 688443 w 1005498"/>
                <a:gd name="connsiteY60" fmla="*/ 656064 h 845995"/>
                <a:gd name="connsiteX61" fmla="*/ 662249 w 1005498"/>
                <a:gd name="connsiteY61" fmla="*/ 672733 h 845995"/>
                <a:gd name="connsiteX62" fmla="*/ 717018 w 1005498"/>
                <a:gd name="connsiteY62" fmla="*/ 732264 h 845995"/>
                <a:gd name="connsiteX63" fmla="*/ 721780 w 1005498"/>
                <a:gd name="connsiteY63" fmla="*/ 758458 h 845995"/>
                <a:gd name="connsiteX64" fmla="*/ 688443 w 1005498"/>
                <a:gd name="connsiteY64" fmla="*/ 732264 h 845995"/>
                <a:gd name="connsiteX65" fmla="*/ 655105 w 1005498"/>
                <a:gd name="connsiteY65" fmla="*/ 684639 h 845995"/>
                <a:gd name="connsiteX66" fmla="*/ 633674 w 1005498"/>
                <a:gd name="connsiteY66" fmla="*/ 689401 h 845995"/>
                <a:gd name="connsiteX67" fmla="*/ 709874 w 1005498"/>
                <a:gd name="connsiteY67" fmla="*/ 772745 h 845995"/>
                <a:gd name="connsiteX68" fmla="*/ 745593 w 1005498"/>
                <a:gd name="connsiteY68" fmla="*/ 839420 h 845995"/>
                <a:gd name="connsiteX69" fmla="*/ 707493 w 1005498"/>
                <a:gd name="connsiteY69" fmla="*/ 829895 h 845995"/>
                <a:gd name="connsiteX70" fmla="*/ 619387 w 1005498"/>
                <a:gd name="connsiteY70" fmla="*/ 722739 h 845995"/>
                <a:gd name="connsiteX71" fmla="*/ 552712 w 1005498"/>
                <a:gd name="connsiteY71" fmla="*/ 706070 h 845995"/>
                <a:gd name="connsiteX72" fmla="*/ 478893 w 1005498"/>
                <a:gd name="connsiteY72" fmla="*/ 713214 h 845995"/>
                <a:gd name="connsiteX73" fmla="*/ 457462 w 1005498"/>
                <a:gd name="connsiteY73" fmla="*/ 817989 h 845995"/>
                <a:gd name="connsiteX74" fmla="*/ 424124 w 1005498"/>
                <a:gd name="connsiteY74" fmla="*/ 844183 h 845995"/>
                <a:gd name="connsiteX75" fmla="*/ 433649 w 1005498"/>
                <a:gd name="connsiteY75" fmla="*/ 779889 h 845995"/>
                <a:gd name="connsiteX76" fmla="*/ 436030 w 1005498"/>
                <a:gd name="connsiteY76" fmla="*/ 708451 h 845995"/>
                <a:gd name="connsiteX77" fmla="*/ 381262 w 1005498"/>
                <a:gd name="connsiteY77" fmla="*/ 689401 h 845995"/>
                <a:gd name="connsiteX78" fmla="*/ 345543 w 1005498"/>
                <a:gd name="connsiteY78" fmla="*/ 744170 h 845995"/>
                <a:gd name="connsiteX79" fmla="*/ 340780 w 1005498"/>
                <a:gd name="connsiteY79" fmla="*/ 710833 h 845995"/>
                <a:gd name="connsiteX80" fmla="*/ 343162 w 1005498"/>
                <a:gd name="connsiteY80" fmla="*/ 679876 h 845995"/>
                <a:gd name="connsiteX81" fmla="*/ 319349 w 1005498"/>
                <a:gd name="connsiteY81" fmla="*/ 694164 h 845995"/>
                <a:gd name="connsiteX82" fmla="*/ 307443 w 1005498"/>
                <a:gd name="connsiteY82" fmla="*/ 701308 h 845995"/>
                <a:gd name="connsiteX83" fmla="*/ 305062 w 1005498"/>
                <a:gd name="connsiteY83" fmla="*/ 641776 h 845995"/>
                <a:gd name="connsiteX84" fmla="*/ 216955 w 1005498"/>
                <a:gd name="connsiteY84" fmla="*/ 720358 h 845995"/>
                <a:gd name="connsiteX85" fmla="*/ 109799 w 1005498"/>
                <a:gd name="connsiteY85" fmla="*/ 782270 h 845995"/>
                <a:gd name="connsiteX86" fmla="*/ 90749 w 1005498"/>
                <a:gd name="connsiteY86" fmla="*/ 758458 h 845995"/>
                <a:gd name="connsiteX87" fmla="*/ 212193 w 1005498"/>
                <a:gd name="connsiteY87" fmla="*/ 667970 h 845995"/>
                <a:gd name="connsiteX88" fmla="*/ 274105 w 1005498"/>
                <a:gd name="connsiteY88" fmla="*/ 608439 h 845995"/>
                <a:gd name="connsiteX89" fmla="*/ 240768 w 1005498"/>
                <a:gd name="connsiteY89" fmla="*/ 539383 h 845995"/>
                <a:gd name="connsiteX90" fmla="*/ 162187 w 1005498"/>
                <a:gd name="connsiteY90" fmla="*/ 546526 h 845995"/>
                <a:gd name="connsiteX91" fmla="*/ 74080 w 1005498"/>
                <a:gd name="connsiteY91" fmla="*/ 508426 h 845995"/>
                <a:gd name="connsiteX92" fmla="*/ 262 w 1005498"/>
                <a:gd name="connsiteY92" fmla="*/ 427464 h 845995"/>
                <a:gd name="connsiteX93" fmla="*/ 100274 w 1005498"/>
                <a:gd name="connsiteY93" fmla="*/ 472708 h 845995"/>
                <a:gd name="connsiteX94" fmla="*/ 205049 w 1005498"/>
                <a:gd name="connsiteY94" fmla="*/ 503664 h 845995"/>
                <a:gd name="connsiteX95" fmla="*/ 228862 w 1005498"/>
                <a:gd name="connsiteY95" fmla="*/ 444133 h 845995"/>
                <a:gd name="connsiteX96" fmla="*/ 145518 w 1005498"/>
                <a:gd name="connsiteY96" fmla="*/ 360789 h 845995"/>
                <a:gd name="connsiteX97" fmla="*/ 169330 w 1005498"/>
                <a:gd name="connsiteY97" fmla="*/ 348883 h 845995"/>
                <a:gd name="connsiteX98" fmla="*/ 233624 w 1005498"/>
                <a:gd name="connsiteY98" fmla="*/ 382220 h 845995"/>
                <a:gd name="connsiteX0" fmla="*/ 233624 w 1005498"/>
                <a:gd name="connsiteY0" fmla="*/ 382220 h 845995"/>
                <a:gd name="connsiteX1" fmla="*/ 205049 w 1005498"/>
                <a:gd name="connsiteY1" fmla="*/ 256014 h 845995"/>
                <a:gd name="connsiteX2" fmla="*/ 124087 w 1005498"/>
                <a:gd name="connsiteY2" fmla="*/ 213151 h 845995"/>
                <a:gd name="connsiteX3" fmla="*/ 35980 w 1005498"/>
                <a:gd name="connsiteY3" fmla="*/ 175051 h 845995"/>
                <a:gd name="connsiteX4" fmla="*/ 43124 w 1005498"/>
                <a:gd name="connsiteY4" fmla="*/ 144095 h 845995"/>
                <a:gd name="connsiteX5" fmla="*/ 100274 w 1005498"/>
                <a:gd name="connsiteY5" fmla="*/ 141714 h 845995"/>
                <a:gd name="connsiteX6" fmla="*/ 212193 w 1005498"/>
                <a:gd name="connsiteY6" fmla="*/ 206008 h 845995"/>
                <a:gd name="connsiteX7" fmla="*/ 293155 w 1005498"/>
                <a:gd name="connsiteY7" fmla="*/ 234583 h 845995"/>
                <a:gd name="connsiteX8" fmla="*/ 371737 w 1005498"/>
                <a:gd name="connsiteY8" fmla="*/ 198864 h 845995"/>
                <a:gd name="connsiteX9" fmla="*/ 393168 w 1005498"/>
                <a:gd name="connsiteY9" fmla="*/ 148858 h 845995"/>
                <a:gd name="connsiteX10" fmla="*/ 371737 w 1005498"/>
                <a:gd name="connsiteY10" fmla="*/ 75039 h 845995"/>
                <a:gd name="connsiteX11" fmla="*/ 350305 w 1005498"/>
                <a:gd name="connsiteY11" fmla="*/ 15508 h 845995"/>
                <a:gd name="connsiteX12" fmla="*/ 357449 w 1005498"/>
                <a:gd name="connsiteY12" fmla="*/ 1220 h 845995"/>
                <a:gd name="connsiteX13" fmla="*/ 393168 w 1005498"/>
                <a:gd name="connsiteY13" fmla="*/ 39320 h 845995"/>
                <a:gd name="connsiteX14" fmla="*/ 433649 w 1005498"/>
                <a:gd name="connsiteY14" fmla="*/ 134570 h 845995"/>
                <a:gd name="connsiteX15" fmla="*/ 478893 w 1005498"/>
                <a:gd name="connsiteY15" fmla="*/ 163145 h 845995"/>
                <a:gd name="connsiteX16" fmla="*/ 493180 w 1005498"/>
                <a:gd name="connsiteY16" fmla="*/ 132189 h 845995"/>
                <a:gd name="connsiteX17" fmla="*/ 493180 w 1005498"/>
                <a:gd name="connsiteY17" fmla="*/ 46464 h 845995"/>
                <a:gd name="connsiteX18" fmla="*/ 524137 w 1005498"/>
                <a:gd name="connsiteY18" fmla="*/ 5983 h 845995"/>
                <a:gd name="connsiteX19" fmla="*/ 528899 w 1005498"/>
                <a:gd name="connsiteY19" fmla="*/ 55989 h 845995"/>
                <a:gd name="connsiteX20" fmla="*/ 512230 w 1005498"/>
                <a:gd name="connsiteY20" fmla="*/ 153620 h 845995"/>
                <a:gd name="connsiteX21" fmla="*/ 562237 w 1005498"/>
                <a:gd name="connsiteY21" fmla="*/ 172670 h 845995"/>
                <a:gd name="connsiteX22" fmla="*/ 566999 w 1005498"/>
                <a:gd name="connsiteY22" fmla="*/ 129808 h 845995"/>
                <a:gd name="connsiteX23" fmla="*/ 574143 w 1005498"/>
                <a:gd name="connsiteY23" fmla="*/ 101233 h 845995"/>
                <a:gd name="connsiteX24" fmla="*/ 602718 w 1005498"/>
                <a:gd name="connsiteY24" fmla="*/ 115520 h 845995"/>
                <a:gd name="connsiteX25" fmla="*/ 602718 w 1005498"/>
                <a:gd name="connsiteY25" fmla="*/ 179814 h 845995"/>
                <a:gd name="connsiteX26" fmla="*/ 652724 w 1005498"/>
                <a:gd name="connsiteY26" fmla="*/ 177433 h 845995"/>
                <a:gd name="connsiteX27" fmla="*/ 745593 w 1005498"/>
                <a:gd name="connsiteY27" fmla="*/ 70276 h 845995"/>
                <a:gd name="connsiteX28" fmla="*/ 790837 w 1005498"/>
                <a:gd name="connsiteY28" fmla="*/ 15508 h 845995"/>
                <a:gd name="connsiteX29" fmla="*/ 807505 w 1005498"/>
                <a:gd name="connsiteY29" fmla="*/ 63133 h 845995"/>
                <a:gd name="connsiteX30" fmla="*/ 721780 w 1005498"/>
                <a:gd name="connsiteY30" fmla="*/ 165526 h 845995"/>
                <a:gd name="connsiteX31" fmla="*/ 690824 w 1005498"/>
                <a:gd name="connsiteY31" fmla="*/ 220295 h 845995"/>
                <a:gd name="connsiteX32" fmla="*/ 712255 w 1005498"/>
                <a:gd name="connsiteY32" fmla="*/ 246489 h 845995"/>
                <a:gd name="connsiteX33" fmla="*/ 755118 w 1005498"/>
                <a:gd name="connsiteY33" fmla="*/ 206008 h 845995"/>
                <a:gd name="connsiteX34" fmla="*/ 724162 w 1005498"/>
                <a:gd name="connsiteY34" fmla="*/ 267920 h 845995"/>
                <a:gd name="connsiteX35" fmla="*/ 745593 w 1005498"/>
                <a:gd name="connsiteY35" fmla="*/ 306020 h 845995"/>
                <a:gd name="connsiteX36" fmla="*/ 790837 w 1005498"/>
                <a:gd name="connsiteY36" fmla="*/ 322689 h 845995"/>
                <a:gd name="connsiteX37" fmla="*/ 926568 w 1005498"/>
                <a:gd name="connsiteY37" fmla="*/ 294114 h 845995"/>
                <a:gd name="connsiteX38" fmla="*/ 981337 w 1005498"/>
                <a:gd name="connsiteY38" fmla="*/ 282208 h 845995"/>
                <a:gd name="connsiteX39" fmla="*/ 955143 w 1005498"/>
                <a:gd name="connsiteY39" fmla="*/ 329833 h 845995"/>
                <a:gd name="connsiteX40" fmla="*/ 840843 w 1005498"/>
                <a:gd name="connsiteY40" fmla="*/ 336976 h 845995"/>
                <a:gd name="connsiteX41" fmla="*/ 788455 w 1005498"/>
                <a:gd name="connsiteY41" fmla="*/ 379839 h 845995"/>
                <a:gd name="connsiteX42" fmla="*/ 786074 w 1005498"/>
                <a:gd name="connsiteY42" fmla="*/ 410795 h 845995"/>
                <a:gd name="connsiteX43" fmla="*/ 824174 w 1005498"/>
                <a:gd name="connsiteY43" fmla="*/ 417939 h 845995"/>
                <a:gd name="connsiteX44" fmla="*/ 859893 w 1005498"/>
                <a:gd name="connsiteY44" fmla="*/ 417939 h 845995"/>
                <a:gd name="connsiteX45" fmla="*/ 828937 w 1005498"/>
                <a:gd name="connsiteY45" fmla="*/ 453658 h 845995"/>
                <a:gd name="connsiteX46" fmla="*/ 783693 w 1005498"/>
                <a:gd name="connsiteY46" fmla="*/ 448895 h 845995"/>
                <a:gd name="connsiteX47" fmla="*/ 800362 w 1005498"/>
                <a:gd name="connsiteY47" fmla="*/ 494139 h 845995"/>
                <a:gd name="connsiteX48" fmla="*/ 883705 w 1005498"/>
                <a:gd name="connsiteY48" fmla="*/ 522714 h 845995"/>
                <a:gd name="connsiteX49" fmla="*/ 950380 w 1005498"/>
                <a:gd name="connsiteY49" fmla="*/ 551289 h 845995"/>
                <a:gd name="connsiteX50" fmla="*/ 1005149 w 1005498"/>
                <a:gd name="connsiteY50" fmla="*/ 584626 h 845995"/>
                <a:gd name="connsiteX51" fmla="*/ 967049 w 1005498"/>
                <a:gd name="connsiteY51" fmla="*/ 617964 h 845995"/>
                <a:gd name="connsiteX52" fmla="*/ 843224 w 1005498"/>
                <a:gd name="connsiteY52" fmla="*/ 553670 h 845995"/>
                <a:gd name="connsiteX53" fmla="*/ 774168 w 1005498"/>
                <a:gd name="connsiteY53" fmla="*/ 546526 h 845995"/>
                <a:gd name="connsiteX54" fmla="*/ 743212 w 1005498"/>
                <a:gd name="connsiteY54" fmla="*/ 615583 h 845995"/>
                <a:gd name="connsiteX55" fmla="*/ 786074 w 1005498"/>
                <a:gd name="connsiteY55" fmla="*/ 682258 h 845995"/>
                <a:gd name="connsiteX56" fmla="*/ 855130 w 1005498"/>
                <a:gd name="connsiteY56" fmla="*/ 720357 h 845995"/>
                <a:gd name="connsiteX57" fmla="*/ 876562 w 1005498"/>
                <a:gd name="connsiteY57" fmla="*/ 770364 h 845995"/>
                <a:gd name="connsiteX58" fmla="*/ 840843 w 1005498"/>
                <a:gd name="connsiteY58" fmla="*/ 758458 h 845995"/>
                <a:gd name="connsiteX59" fmla="*/ 726543 w 1005498"/>
                <a:gd name="connsiteY59" fmla="*/ 682258 h 845995"/>
                <a:gd name="connsiteX60" fmla="*/ 688443 w 1005498"/>
                <a:gd name="connsiteY60" fmla="*/ 656064 h 845995"/>
                <a:gd name="connsiteX61" fmla="*/ 662249 w 1005498"/>
                <a:gd name="connsiteY61" fmla="*/ 672733 h 845995"/>
                <a:gd name="connsiteX62" fmla="*/ 717018 w 1005498"/>
                <a:gd name="connsiteY62" fmla="*/ 732264 h 845995"/>
                <a:gd name="connsiteX63" fmla="*/ 721780 w 1005498"/>
                <a:gd name="connsiteY63" fmla="*/ 758458 h 845995"/>
                <a:gd name="connsiteX64" fmla="*/ 688443 w 1005498"/>
                <a:gd name="connsiteY64" fmla="*/ 732264 h 845995"/>
                <a:gd name="connsiteX65" fmla="*/ 655105 w 1005498"/>
                <a:gd name="connsiteY65" fmla="*/ 684639 h 845995"/>
                <a:gd name="connsiteX66" fmla="*/ 633674 w 1005498"/>
                <a:gd name="connsiteY66" fmla="*/ 689401 h 845995"/>
                <a:gd name="connsiteX67" fmla="*/ 709874 w 1005498"/>
                <a:gd name="connsiteY67" fmla="*/ 772745 h 845995"/>
                <a:gd name="connsiteX68" fmla="*/ 745593 w 1005498"/>
                <a:gd name="connsiteY68" fmla="*/ 839420 h 845995"/>
                <a:gd name="connsiteX69" fmla="*/ 707493 w 1005498"/>
                <a:gd name="connsiteY69" fmla="*/ 829895 h 845995"/>
                <a:gd name="connsiteX70" fmla="*/ 619387 w 1005498"/>
                <a:gd name="connsiteY70" fmla="*/ 722739 h 845995"/>
                <a:gd name="connsiteX71" fmla="*/ 552712 w 1005498"/>
                <a:gd name="connsiteY71" fmla="*/ 706070 h 845995"/>
                <a:gd name="connsiteX72" fmla="*/ 478893 w 1005498"/>
                <a:gd name="connsiteY72" fmla="*/ 713214 h 845995"/>
                <a:gd name="connsiteX73" fmla="*/ 457462 w 1005498"/>
                <a:gd name="connsiteY73" fmla="*/ 817989 h 845995"/>
                <a:gd name="connsiteX74" fmla="*/ 424124 w 1005498"/>
                <a:gd name="connsiteY74" fmla="*/ 844183 h 845995"/>
                <a:gd name="connsiteX75" fmla="*/ 433649 w 1005498"/>
                <a:gd name="connsiteY75" fmla="*/ 779889 h 845995"/>
                <a:gd name="connsiteX76" fmla="*/ 436030 w 1005498"/>
                <a:gd name="connsiteY76" fmla="*/ 708451 h 845995"/>
                <a:gd name="connsiteX77" fmla="*/ 381262 w 1005498"/>
                <a:gd name="connsiteY77" fmla="*/ 689401 h 845995"/>
                <a:gd name="connsiteX78" fmla="*/ 345543 w 1005498"/>
                <a:gd name="connsiteY78" fmla="*/ 744170 h 845995"/>
                <a:gd name="connsiteX79" fmla="*/ 340780 w 1005498"/>
                <a:gd name="connsiteY79" fmla="*/ 710833 h 845995"/>
                <a:gd name="connsiteX80" fmla="*/ 343162 w 1005498"/>
                <a:gd name="connsiteY80" fmla="*/ 679876 h 845995"/>
                <a:gd name="connsiteX81" fmla="*/ 319349 w 1005498"/>
                <a:gd name="connsiteY81" fmla="*/ 694164 h 845995"/>
                <a:gd name="connsiteX82" fmla="*/ 307443 w 1005498"/>
                <a:gd name="connsiteY82" fmla="*/ 701308 h 845995"/>
                <a:gd name="connsiteX83" fmla="*/ 305062 w 1005498"/>
                <a:gd name="connsiteY83" fmla="*/ 641776 h 845995"/>
                <a:gd name="connsiteX84" fmla="*/ 216955 w 1005498"/>
                <a:gd name="connsiteY84" fmla="*/ 720358 h 845995"/>
                <a:gd name="connsiteX85" fmla="*/ 109799 w 1005498"/>
                <a:gd name="connsiteY85" fmla="*/ 782270 h 845995"/>
                <a:gd name="connsiteX86" fmla="*/ 90749 w 1005498"/>
                <a:gd name="connsiteY86" fmla="*/ 758458 h 845995"/>
                <a:gd name="connsiteX87" fmla="*/ 212193 w 1005498"/>
                <a:gd name="connsiteY87" fmla="*/ 667970 h 845995"/>
                <a:gd name="connsiteX88" fmla="*/ 274105 w 1005498"/>
                <a:gd name="connsiteY88" fmla="*/ 608439 h 845995"/>
                <a:gd name="connsiteX89" fmla="*/ 240768 w 1005498"/>
                <a:gd name="connsiteY89" fmla="*/ 539383 h 845995"/>
                <a:gd name="connsiteX90" fmla="*/ 162187 w 1005498"/>
                <a:gd name="connsiteY90" fmla="*/ 546526 h 845995"/>
                <a:gd name="connsiteX91" fmla="*/ 74080 w 1005498"/>
                <a:gd name="connsiteY91" fmla="*/ 508426 h 845995"/>
                <a:gd name="connsiteX92" fmla="*/ 262 w 1005498"/>
                <a:gd name="connsiteY92" fmla="*/ 427464 h 845995"/>
                <a:gd name="connsiteX93" fmla="*/ 100274 w 1005498"/>
                <a:gd name="connsiteY93" fmla="*/ 472708 h 845995"/>
                <a:gd name="connsiteX94" fmla="*/ 205049 w 1005498"/>
                <a:gd name="connsiteY94" fmla="*/ 503664 h 845995"/>
                <a:gd name="connsiteX95" fmla="*/ 228862 w 1005498"/>
                <a:gd name="connsiteY95" fmla="*/ 444133 h 845995"/>
                <a:gd name="connsiteX96" fmla="*/ 145518 w 1005498"/>
                <a:gd name="connsiteY96" fmla="*/ 360789 h 845995"/>
                <a:gd name="connsiteX97" fmla="*/ 169330 w 1005498"/>
                <a:gd name="connsiteY97" fmla="*/ 348883 h 845995"/>
                <a:gd name="connsiteX98" fmla="*/ 233624 w 1005498"/>
                <a:gd name="connsiteY98" fmla="*/ 382220 h 845995"/>
                <a:gd name="connsiteX0" fmla="*/ 233624 w 1005498"/>
                <a:gd name="connsiteY0" fmla="*/ 382220 h 845995"/>
                <a:gd name="connsiteX1" fmla="*/ 205049 w 1005498"/>
                <a:gd name="connsiteY1" fmla="*/ 256014 h 845995"/>
                <a:gd name="connsiteX2" fmla="*/ 124087 w 1005498"/>
                <a:gd name="connsiteY2" fmla="*/ 213151 h 845995"/>
                <a:gd name="connsiteX3" fmla="*/ 35980 w 1005498"/>
                <a:gd name="connsiteY3" fmla="*/ 175051 h 845995"/>
                <a:gd name="connsiteX4" fmla="*/ 43124 w 1005498"/>
                <a:gd name="connsiteY4" fmla="*/ 144095 h 845995"/>
                <a:gd name="connsiteX5" fmla="*/ 100274 w 1005498"/>
                <a:gd name="connsiteY5" fmla="*/ 141714 h 845995"/>
                <a:gd name="connsiteX6" fmla="*/ 212193 w 1005498"/>
                <a:gd name="connsiteY6" fmla="*/ 206008 h 845995"/>
                <a:gd name="connsiteX7" fmla="*/ 293155 w 1005498"/>
                <a:gd name="connsiteY7" fmla="*/ 234583 h 845995"/>
                <a:gd name="connsiteX8" fmla="*/ 371737 w 1005498"/>
                <a:gd name="connsiteY8" fmla="*/ 198864 h 845995"/>
                <a:gd name="connsiteX9" fmla="*/ 393168 w 1005498"/>
                <a:gd name="connsiteY9" fmla="*/ 148858 h 845995"/>
                <a:gd name="connsiteX10" fmla="*/ 371737 w 1005498"/>
                <a:gd name="connsiteY10" fmla="*/ 75039 h 845995"/>
                <a:gd name="connsiteX11" fmla="*/ 350305 w 1005498"/>
                <a:gd name="connsiteY11" fmla="*/ 15508 h 845995"/>
                <a:gd name="connsiteX12" fmla="*/ 357449 w 1005498"/>
                <a:gd name="connsiteY12" fmla="*/ 1220 h 845995"/>
                <a:gd name="connsiteX13" fmla="*/ 393168 w 1005498"/>
                <a:gd name="connsiteY13" fmla="*/ 39320 h 845995"/>
                <a:gd name="connsiteX14" fmla="*/ 433649 w 1005498"/>
                <a:gd name="connsiteY14" fmla="*/ 134570 h 845995"/>
                <a:gd name="connsiteX15" fmla="*/ 478893 w 1005498"/>
                <a:gd name="connsiteY15" fmla="*/ 163145 h 845995"/>
                <a:gd name="connsiteX16" fmla="*/ 493180 w 1005498"/>
                <a:gd name="connsiteY16" fmla="*/ 132189 h 845995"/>
                <a:gd name="connsiteX17" fmla="*/ 493180 w 1005498"/>
                <a:gd name="connsiteY17" fmla="*/ 46464 h 845995"/>
                <a:gd name="connsiteX18" fmla="*/ 524137 w 1005498"/>
                <a:gd name="connsiteY18" fmla="*/ 5983 h 845995"/>
                <a:gd name="connsiteX19" fmla="*/ 528899 w 1005498"/>
                <a:gd name="connsiteY19" fmla="*/ 55989 h 845995"/>
                <a:gd name="connsiteX20" fmla="*/ 512230 w 1005498"/>
                <a:gd name="connsiteY20" fmla="*/ 153620 h 845995"/>
                <a:gd name="connsiteX21" fmla="*/ 562237 w 1005498"/>
                <a:gd name="connsiteY21" fmla="*/ 172670 h 845995"/>
                <a:gd name="connsiteX22" fmla="*/ 566999 w 1005498"/>
                <a:gd name="connsiteY22" fmla="*/ 129808 h 845995"/>
                <a:gd name="connsiteX23" fmla="*/ 574143 w 1005498"/>
                <a:gd name="connsiteY23" fmla="*/ 101233 h 845995"/>
                <a:gd name="connsiteX24" fmla="*/ 602718 w 1005498"/>
                <a:gd name="connsiteY24" fmla="*/ 115520 h 845995"/>
                <a:gd name="connsiteX25" fmla="*/ 602718 w 1005498"/>
                <a:gd name="connsiteY25" fmla="*/ 179814 h 845995"/>
                <a:gd name="connsiteX26" fmla="*/ 652724 w 1005498"/>
                <a:gd name="connsiteY26" fmla="*/ 177433 h 845995"/>
                <a:gd name="connsiteX27" fmla="*/ 745593 w 1005498"/>
                <a:gd name="connsiteY27" fmla="*/ 70276 h 845995"/>
                <a:gd name="connsiteX28" fmla="*/ 790837 w 1005498"/>
                <a:gd name="connsiteY28" fmla="*/ 15508 h 845995"/>
                <a:gd name="connsiteX29" fmla="*/ 807505 w 1005498"/>
                <a:gd name="connsiteY29" fmla="*/ 63133 h 845995"/>
                <a:gd name="connsiteX30" fmla="*/ 721780 w 1005498"/>
                <a:gd name="connsiteY30" fmla="*/ 165526 h 845995"/>
                <a:gd name="connsiteX31" fmla="*/ 690824 w 1005498"/>
                <a:gd name="connsiteY31" fmla="*/ 220295 h 845995"/>
                <a:gd name="connsiteX32" fmla="*/ 712255 w 1005498"/>
                <a:gd name="connsiteY32" fmla="*/ 246489 h 845995"/>
                <a:gd name="connsiteX33" fmla="*/ 769405 w 1005498"/>
                <a:gd name="connsiteY33" fmla="*/ 215533 h 845995"/>
                <a:gd name="connsiteX34" fmla="*/ 724162 w 1005498"/>
                <a:gd name="connsiteY34" fmla="*/ 267920 h 845995"/>
                <a:gd name="connsiteX35" fmla="*/ 745593 w 1005498"/>
                <a:gd name="connsiteY35" fmla="*/ 306020 h 845995"/>
                <a:gd name="connsiteX36" fmla="*/ 790837 w 1005498"/>
                <a:gd name="connsiteY36" fmla="*/ 322689 h 845995"/>
                <a:gd name="connsiteX37" fmla="*/ 926568 w 1005498"/>
                <a:gd name="connsiteY37" fmla="*/ 294114 h 845995"/>
                <a:gd name="connsiteX38" fmla="*/ 981337 w 1005498"/>
                <a:gd name="connsiteY38" fmla="*/ 282208 h 845995"/>
                <a:gd name="connsiteX39" fmla="*/ 955143 w 1005498"/>
                <a:gd name="connsiteY39" fmla="*/ 329833 h 845995"/>
                <a:gd name="connsiteX40" fmla="*/ 840843 w 1005498"/>
                <a:gd name="connsiteY40" fmla="*/ 336976 h 845995"/>
                <a:gd name="connsiteX41" fmla="*/ 788455 w 1005498"/>
                <a:gd name="connsiteY41" fmla="*/ 379839 h 845995"/>
                <a:gd name="connsiteX42" fmla="*/ 786074 w 1005498"/>
                <a:gd name="connsiteY42" fmla="*/ 410795 h 845995"/>
                <a:gd name="connsiteX43" fmla="*/ 824174 w 1005498"/>
                <a:gd name="connsiteY43" fmla="*/ 417939 h 845995"/>
                <a:gd name="connsiteX44" fmla="*/ 859893 w 1005498"/>
                <a:gd name="connsiteY44" fmla="*/ 417939 h 845995"/>
                <a:gd name="connsiteX45" fmla="*/ 828937 w 1005498"/>
                <a:gd name="connsiteY45" fmla="*/ 453658 h 845995"/>
                <a:gd name="connsiteX46" fmla="*/ 783693 w 1005498"/>
                <a:gd name="connsiteY46" fmla="*/ 448895 h 845995"/>
                <a:gd name="connsiteX47" fmla="*/ 800362 w 1005498"/>
                <a:gd name="connsiteY47" fmla="*/ 494139 h 845995"/>
                <a:gd name="connsiteX48" fmla="*/ 883705 w 1005498"/>
                <a:gd name="connsiteY48" fmla="*/ 522714 h 845995"/>
                <a:gd name="connsiteX49" fmla="*/ 950380 w 1005498"/>
                <a:gd name="connsiteY49" fmla="*/ 551289 h 845995"/>
                <a:gd name="connsiteX50" fmla="*/ 1005149 w 1005498"/>
                <a:gd name="connsiteY50" fmla="*/ 584626 h 845995"/>
                <a:gd name="connsiteX51" fmla="*/ 967049 w 1005498"/>
                <a:gd name="connsiteY51" fmla="*/ 617964 h 845995"/>
                <a:gd name="connsiteX52" fmla="*/ 843224 w 1005498"/>
                <a:gd name="connsiteY52" fmla="*/ 553670 h 845995"/>
                <a:gd name="connsiteX53" fmla="*/ 774168 w 1005498"/>
                <a:gd name="connsiteY53" fmla="*/ 546526 h 845995"/>
                <a:gd name="connsiteX54" fmla="*/ 743212 w 1005498"/>
                <a:gd name="connsiteY54" fmla="*/ 615583 h 845995"/>
                <a:gd name="connsiteX55" fmla="*/ 786074 w 1005498"/>
                <a:gd name="connsiteY55" fmla="*/ 682258 h 845995"/>
                <a:gd name="connsiteX56" fmla="*/ 855130 w 1005498"/>
                <a:gd name="connsiteY56" fmla="*/ 720357 h 845995"/>
                <a:gd name="connsiteX57" fmla="*/ 876562 w 1005498"/>
                <a:gd name="connsiteY57" fmla="*/ 770364 h 845995"/>
                <a:gd name="connsiteX58" fmla="*/ 840843 w 1005498"/>
                <a:gd name="connsiteY58" fmla="*/ 758458 h 845995"/>
                <a:gd name="connsiteX59" fmla="*/ 726543 w 1005498"/>
                <a:gd name="connsiteY59" fmla="*/ 682258 h 845995"/>
                <a:gd name="connsiteX60" fmla="*/ 688443 w 1005498"/>
                <a:gd name="connsiteY60" fmla="*/ 656064 h 845995"/>
                <a:gd name="connsiteX61" fmla="*/ 662249 w 1005498"/>
                <a:gd name="connsiteY61" fmla="*/ 672733 h 845995"/>
                <a:gd name="connsiteX62" fmla="*/ 717018 w 1005498"/>
                <a:gd name="connsiteY62" fmla="*/ 732264 h 845995"/>
                <a:gd name="connsiteX63" fmla="*/ 721780 w 1005498"/>
                <a:gd name="connsiteY63" fmla="*/ 758458 h 845995"/>
                <a:gd name="connsiteX64" fmla="*/ 688443 w 1005498"/>
                <a:gd name="connsiteY64" fmla="*/ 732264 h 845995"/>
                <a:gd name="connsiteX65" fmla="*/ 655105 w 1005498"/>
                <a:gd name="connsiteY65" fmla="*/ 684639 h 845995"/>
                <a:gd name="connsiteX66" fmla="*/ 633674 w 1005498"/>
                <a:gd name="connsiteY66" fmla="*/ 689401 h 845995"/>
                <a:gd name="connsiteX67" fmla="*/ 709874 w 1005498"/>
                <a:gd name="connsiteY67" fmla="*/ 772745 h 845995"/>
                <a:gd name="connsiteX68" fmla="*/ 745593 w 1005498"/>
                <a:gd name="connsiteY68" fmla="*/ 839420 h 845995"/>
                <a:gd name="connsiteX69" fmla="*/ 707493 w 1005498"/>
                <a:gd name="connsiteY69" fmla="*/ 829895 h 845995"/>
                <a:gd name="connsiteX70" fmla="*/ 619387 w 1005498"/>
                <a:gd name="connsiteY70" fmla="*/ 722739 h 845995"/>
                <a:gd name="connsiteX71" fmla="*/ 552712 w 1005498"/>
                <a:gd name="connsiteY71" fmla="*/ 706070 h 845995"/>
                <a:gd name="connsiteX72" fmla="*/ 478893 w 1005498"/>
                <a:gd name="connsiteY72" fmla="*/ 713214 h 845995"/>
                <a:gd name="connsiteX73" fmla="*/ 457462 w 1005498"/>
                <a:gd name="connsiteY73" fmla="*/ 817989 h 845995"/>
                <a:gd name="connsiteX74" fmla="*/ 424124 w 1005498"/>
                <a:gd name="connsiteY74" fmla="*/ 844183 h 845995"/>
                <a:gd name="connsiteX75" fmla="*/ 433649 w 1005498"/>
                <a:gd name="connsiteY75" fmla="*/ 779889 h 845995"/>
                <a:gd name="connsiteX76" fmla="*/ 436030 w 1005498"/>
                <a:gd name="connsiteY76" fmla="*/ 708451 h 845995"/>
                <a:gd name="connsiteX77" fmla="*/ 381262 w 1005498"/>
                <a:gd name="connsiteY77" fmla="*/ 689401 h 845995"/>
                <a:gd name="connsiteX78" fmla="*/ 345543 w 1005498"/>
                <a:gd name="connsiteY78" fmla="*/ 744170 h 845995"/>
                <a:gd name="connsiteX79" fmla="*/ 340780 w 1005498"/>
                <a:gd name="connsiteY79" fmla="*/ 710833 h 845995"/>
                <a:gd name="connsiteX80" fmla="*/ 343162 w 1005498"/>
                <a:gd name="connsiteY80" fmla="*/ 679876 h 845995"/>
                <a:gd name="connsiteX81" fmla="*/ 319349 w 1005498"/>
                <a:gd name="connsiteY81" fmla="*/ 694164 h 845995"/>
                <a:gd name="connsiteX82" fmla="*/ 307443 w 1005498"/>
                <a:gd name="connsiteY82" fmla="*/ 701308 h 845995"/>
                <a:gd name="connsiteX83" fmla="*/ 305062 w 1005498"/>
                <a:gd name="connsiteY83" fmla="*/ 641776 h 845995"/>
                <a:gd name="connsiteX84" fmla="*/ 216955 w 1005498"/>
                <a:gd name="connsiteY84" fmla="*/ 720358 h 845995"/>
                <a:gd name="connsiteX85" fmla="*/ 109799 w 1005498"/>
                <a:gd name="connsiteY85" fmla="*/ 782270 h 845995"/>
                <a:gd name="connsiteX86" fmla="*/ 90749 w 1005498"/>
                <a:gd name="connsiteY86" fmla="*/ 758458 h 845995"/>
                <a:gd name="connsiteX87" fmla="*/ 212193 w 1005498"/>
                <a:gd name="connsiteY87" fmla="*/ 667970 h 845995"/>
                <a:gd name="connsiteX88" fmla="*/ 274105 w 1005498"/>
                <a:gd name="connsiteY88" fmla="*/ 608439 h 845995"/>
                <a:gd name="connsiteX89" fmla="*/ 240768 w 1005498"/>
                <a:gd name="connsiteY89" fmla="*/ 539383 h 845995"/>
                <a:gd name="connsiteX90" fmla="*/ 162187 w 1005498"/>
                <a:gd name="connsiteY90" fmla="*/ 546526 h 845995"/>
                <a:gd name="connsiteX91" fmla="*/ 74080 w 1005498"/>
                <a:gd name="connsiteY91" fmla="*/ 508426 h 845995"/>
                <a:gd name="connsiteX92" fmla="*/ 262 w 1005498"/>
                <a:gd name="connsiteY92" fmla="*/ 427464 h 845995"/>
                <a:gd name="connsiteX93" fmla="*/ 100274 w 1005498"/>
                <a:gd name="connsiteY93" fmla="*/ 472708 h 845995"/>
                <a:gd name="connsiteX94" fmla="*/ 205049 w 1005498"/>
                <a:gd name="connsiteY94" fmla="*/ 503664 h 845995"/>
                <a:gd name="connsiteX95" fmla="*/ 228862 w 1005498"/>
                <a:gd name="connsiteY95" fmla="*/ 444133 h 845995"/>
                <a:gd name="connsiteX96" fmla="*/ 145518 w 1005498"/>
                <a:gd name="connsiteY96" fmla="*/ 360789 h 845995"/>
                <a:gd name="connsiteX97" fmla="*/ 169330 w 1005498"/>
                <a:gd name="connsiteY97" fmla="*/ 348883 h 845995"/>
                <a:gd name="connsiteX98" fmla="*/ 233624 w 1005498"/>
                <a:gd name="connsiteY98" fmla="*/ 382220 h 845995"/>
                <a:gd name="connsiteX0" fmla="*/ 233624 w 1005498"/>
                <a:gd name="connsiteY0" fmla="*/ 382220 h 845995"/>
                <a:gd name="connsiteX1" fmla="*/ 205049 w 1005498"/>
                <a:gd name="connsiteY1" fmla="*/ 256014 h 845995"/>
                <a:gd name="connsiteX2" fmla="*/ 124087 w 1005498"/>
                <a:gd name="connsiteY2" fmla="*/ 213151 h 845995"/>
                <a:gd name="connsiteX3" fmla="*/ 35980 w 1005498"/>
                <a:gd name="connsiteY3" fmla="*/ 175051 h 845995"/>
                <a:gd name="connsiteX4" fmla="*/ 43124 w 1005498"/>
                <a:gd name="connsiteY4" fmla="*/ 144095 h 845995"/>
                <a:gd name="connsiteX5" fmla="*/ 100274 w 1005498"/>
                <a:gd name="connsiteY5" fmla="*/ 141714 h 845995"/>
                <a:gd name="connsiteX6" fmla="*/ 212193 w 1005498"/>
                <a:gd name="connsiteY6" fmla="*/ 206008 h 845995"/>
                <a:gd name="connsiteX7" fmla="*/ 293155 w 1005498"/>
                <a:gd name="connsiteY7" fmla="*/ 234583 h 845995"/>
                <a:gd name="connsiteX8" fmla="*/ 371737 w 1005498"/>
                <a:gd name="connsiteY8" fmla="*/ 198864 h 845995"/>
                <a:gd name="connsiteX9" fmla="*/ 393168 w 1005498"/>
                <a:gd name="connsiteY9" fmla="*/ 148858 h 845995"/>
                <a:gd name="connsiteX10" fmla="*/ 371737 w 1005498"/>
                <a:gd name="connsiteY10" fmla="*/ 75039 h 845995"/>
                <a:gd name="connsiteX11" fmla="*/ 350305 w 1005498"/>
                <a:gd name="connsiteY11" fmla="*/ 15508 h 845995"/>
                <a:gd name="connsiteX12" fmla="*/ 357449 w 1005498"/>
                <a:gd name="connsiteY12" fmla="*/ 1220 h 845995"/>
                <a:gd name="connsiteX13" fmla="*/ 393168 w 1005498"/>
                <a:gd name="connsiteY13" fmla="*/ 39320 h 845995"/>
                <a:gd name="connsiteX14" fmla="*/ 433649 w 1005498"/>
                <a:gd name="connsiteY14" fmla="*/ 134570 h 845995"/>
                <a:gd name="connsiteX15" fmla="*/ 478893 w 1005498"/>
                <a:gd name="connsiteY15" fmla="*/ 163145 h 845995"/>
                <a:gd name="connsiteX16" fmla="*/ 493180 w 1005498"/>
                <a:gd name="connsiteY16" fmla="*/ 132189 h 845995"/>
                <a:gd name="connsiteX17" fmla="*/ 493180 w 1005498"/>
                <a:gd name="connsiteY17" fmla="*/ 46464 h 845995"/>
                <a:gd name="connsiteX18" fmla="*/ 524137 w 1005498"/>
                <a:gd name="connsiteY18" fmla="*/ 5983 h 845995"/>
                <a:gd name="connsiteX19" fmla="*/ 528899 w 1005498"/>
                <a:gd name="connsiteY19" fmla="*/ 55989 h 845995"/>
                <a:gd name="connsiteX20" fmla="*/ 512230 w 1005498"/>
                <a:gd name="connsiteY20" fmla="*/ 153620 h 845995"/>
                <a:gd name="connsiteX21" fmla="*/ 562237 w 1005498"/>
                <a:gd name="connsiteY21" fmla="*/ 172670 h 845995"/>
                <a:gd name="connsiteX22" fmla="*/ 566999 w 1005498"/>
                <a:gd name="connsiteY22" fmla="*/ 129808 h 845995"/>
                <a:gd name="connsiteX23" fmla="*/ 574143 w 1005498"/>
                <a:gd name="connsiteY23" fmla="*/ 101233 h 845995"/>
                <a:gd name="connsiteX24" fmla="*/ 602718 w 1005498"/>
                <a:gd name="connsiteY24" fmla="*/ 115520 h 845995"/>
                <a:gd name="connsiteX25" fmla="*/ 602718 w 1005498"/>
                <a:gd name="connsiteY25" fmla="*/ 179814 h 845995"/>
                <a:gd name="connsiteX26" fmla="*/ 652724 w 1005498"/>
                <a:gd name="connsiteY26" fmla="*/ 177433 h 845995"/>
                <a:gd name="connsiteX27" fmla="*/ 745593 w 1005498"/>
                <a:gd name="connsiteY27" fmla="*/ 70276 h 845995"/>
                <a:gd name="connsiteX28" fmla="*/ 790837 w 1005498"/>
                <a:gd name="connsiteY28" fmla="*/ 15508 h 845995"/>
                <a:gd name="connsiteX29" fmla="*/ 807505 w 1005498"/>
                <a:gd name="connsiteY29" fmla="*/ 63133 h 845995"/>
                <a:gd name="connsiteX30" fmla="*/ 721780 w 1005498"/>
                <a:gd name="connsiteY30" fmla="*/ 165526 h 845995"/>
                <a:gd name="connsiteX31" fmla="*/ 690824 w 1005498"/>
                <a:gd name="connsiteY31" fmla="*/ 220295 h 845995"/>
                <a:gd name="connsiteX32" fmla="*/ 712255 w 1005498"/>
                <a:gd name="connsiteY32" fmla="*/ 246489 h 845995"/>
                <a:gd name="connsiteX33" fmla="*/ 769405 w 1005498"/>
                <a:gd name="connsiteY33" fmla="*/ 206008 h 845995"/>
                <a:gd name="connsiteX34" fmla="*/ 724162 w 1005498"/>
                <a:gd name="connsiteY34" fmla="*/ 267920 h 845995"/>
                <a:gd name="connsiteX35" fmla="*/ 745593 w 1005498"/>
                <a:gd name="connsiteY35" fmla="*/ 306020 h 845995"/>
                <a:gd name="connsiteX36" fmla="*/ 790837 w 1005498"/>
                <a:gd name="connsiteY36" fmla="*/ 322689 h 845995"/>
                <a:gd name="connsiteX37" fmla="*/ 926568 w 1005498"/>
                <a:gd name="connsiteY37" fmla="*/ 294114 h 845995"/>
                <a:gd name="connsiteX38" fmla="*/ 981337 w 1005498"/>
                <a:gd name="connsiteY38" fmla="*/ 282208 h 845995"/>
                <a:gd name="connsiteX39" fmla="*/ 955143 w 1005498"/>
                <a:gd name="connsiteY39" fmla="*/ 329833 h 845995"/>
                <a:gd name="connsiteX40" fmla="*/ 840843 w 1005498"/>
                <a:gd name="connsiteY40" fmla="*/ 336976 h 845995"/>
                <a:gd name="connsiteX41" fmla="*/ 788455 w 1005498"/>
                <a:gd name="connsiteY41" fmla="*/ 379839 h 845995"/>
                <a:gd name="connsiteX42" fmla="*/ 786074 w 1005498"/>
                <a:gd name="connsiteY42" fmla="*/ 410795 h 845995"/>
                <a:gd name="connsiteX43" fmla="*/ 824174 w 1005498"/>
                <a:gd name="connsiteY43" fmla="*/ 417939 h 845995"/>
                <a:gd name="connsiteX44" fmla="*/ 859893 w 1005498"/>
                <a:gd name="connsiteY44" fmla="*/ 417939 h 845995"/>
                <a:gd name="connsiteX45" fmla="*/ 828937 w 1005498"/>
                <a:gd name="connsiteY45" fmla="*/ 453658 h 845995"/>
                <a:gd name="connsiteX46" fmla="*/ 783693 w 1005498"/>
                <a:gd name="connsiteY46" fmla="*/ 448895 h 845995"/>
                <a:gd name="connsiteX47" fmla="*/ 800362 w 1005498"/>
                <a:gd name="connsiteY47" fmla="*/ 494139 h 845995"/>
                <a:gd name="connsiteX48" fmla="*/ 883705 w 1005498"/>
                <a:gd name="connsiteY48" fmla="*/ 522714 h 845995"/>
                <a:gd name="connsiteX49" fmla="*/ 950380 w 1005498"/>
                <a:gd name="connsiteY49" fmla="*/ 551289 h 845995"/>
                <a:gd name="connsiteX50" fmla="*/ 1005149 w 1005498"/>
                <a:gd name="connsiteY50" fmla="*/ 584626 h 845995"/>
                <a:gd name="connsiteX51" fmla="*/ 967049 w 1005498"/>
                <a:gd name="connsiteY51" fmla="*/ 617964 h 845995"/>
                <a:gd name="connsiteX52" fmla="*/ 843224 w 1005498"/>
                <a:gd name="connsiteY52" fmla="*/ 553670 h 845995"/>
                <a:gd name="connsiteX53" fmla="*/ 774168 w 1005498"/>
                <a:gd name="connsiteY53" fmla="*/ 546526 h 845995"/>
                <a:gd name="connsiteX54" fmla="*/ 743212 w 1005498"/>
                <a:gd name="connsiteY54" fmla="*/ 615583 h 845995"/>
                <a:gd name="connsiteX55" fmla="*/ 786074 w 1005498"/>
                <a:gd name="connsiteY55" fmla="*/ 682258 h 845995"/>
                <a:gd name="connsiteX56" fmla="*/ 855130 w 1005498"/>
                <a:gd name="connsiteY56" fmla="*/ 720357 h 845995"/>
                <a:gd name="connsiteX57" fmla="*/ 876562 w 1005498"/>
                <a:gd name="connsiteY57" fmla="*/ 770364 h 845995"/>
                <a:gd name="connsiteX58" fmla="*/ 840843 w 1005498"/>
                <a:gd name="connsiteY58" fmla="*/ 758458 h 845995"/>
                <a:gd name="connsiteX59" fmla="*/ 726543 w 1005498"/>
                <a:gd name="connsiteY59" fmla="*/ 682258 h 845995"/>
                <a:gd name="connsiteX60" fmla="*/ 688443 w 1005498"/>
                <a:gd name="connsiteY60" fmla="*/ 656064 h 845995"/>
                <a:gd name="connsiteX61" fmla="*/ 662249 w 1005498"/>
                <a:gd name="connsiteY61" fmla="*/ 672733 h 845995"/>
                <a:gd name="connsiteX62" fmla="*/ 717018 w 1005498"/>
                <a:gd name="connsiteY62" fmla="*/ 732264 h 845995"/>
                <a:gd name="connsiteX63" fmla="*/ 721780 w 1005498"/>
                <a:gd name="connsiteY63" fmla="*/ 758458 h 845995"/>
                <a:gd name="connsiteX64" fmla="*/ 688443 w 1005498"/>
                <a:gd name="connsiteY64" fmla="*/ 732264 h 845995"/>
                <a:gd name="connsiteX65" fmla="*/ 655105 w 1005498"/>
                <a:gd name="connsiteY65" fmla="*/ 684639 h 845995"/>
                <a:gd name="connsiteX66" fmla="*/ 633674 w 1005498"/>
                <a:gd name="connsiteY66" fmla="*/ 689401 h 845995"/>
                <a:gd name="connsiteX67" fmla="*/ 709874 w 1005498"/>
                <a:gd name="connsiteY67" fmla="*/ 772745 h 845995"/>
                <a:gd name="connsiteX68" fmla="*/ 745593 w 1005498"/>
                <a:gd name="connsiteY68" fmla="*/ 839420 h 845995"/>
                <a:gd name="connsiteX69" fmla="*/ 707493 w 1005498"/>
                <a:gd name="connsiteY69" fmla="*/ 829895 h 845995"/>
                <a:gd name="connsiteX70" fmla="*/ 619387 w 1005498"/>
                <a:gd name="connsiteY70" fmla="*/ 722739 h 845995"/>
                <a:gd name="connsiteX71" fmla="*/ 552712 w 1005498"/>
                <a:gd name="connsiteY71" fmla="*/ 706070 h 845995"/>
                <a:gd name="connsiteX72" fmla="*/ 478893 w 1005498"/>
                <a:gd name="connsiteY72" fmla="*/ 713214 h 845995"/>
                <a:gd name="connsiteX73" fmla="*/ 457462 w 1005498"/>
                <a:gd name="connsiteY73" fmla="*/ 817989 h 845995"/>
                <a:gd name="connsiteX74" fmla="*/ 424124 w 1005498"/>
                <a:gd name="connsiteY74" fmla="*/ 844183 h 845995"/>
                <a:gd name="connsiteX75" fmla="*/ 433649 w 1005498"/>
                <a:gd name="connsiteY75" fmla="*/ 779889 h 845995"/>
                <a:gd name="connsiteX76" fmla="*/ 436030 w 1005498"/>
                <a:gd name="connsiteY76" fmla="*/ 708451 h 845995"/>
                <a:gd name="connsiteX77" fmla="*/ 381262 w 1005498"/>
                <a:gd name="connsiteY77" fmla="*/ 689401 h 845995"/>
                <a:gd name="connsiteX78" fmla="*/ 345543 w 1005498"/>
                <a:gd name="connsiteY78" fmla="*/ 744170 h 845995"/>
                <a:gd name="connsiteX79" fmla="*/ 340780 w 1005498"/>
                <a:gd name="connsiteY79" fmla="*/ 710833 h 845995"/>
                <a:gd name="connsiteX80" fmla="*/ 343162 w 1005498"/>
                <a:gd name="connsiteY80" fmla="*/ 679876 h 845995"/>
                <a:gd name="connsiteX81" fmla="*/ 319349 w 1005498"/>
                <a:gd name="connsiteY81" fmla="*/ 694164 h 845995"/>
                <a:gd name="connsiteX82" fmla="*/ 307443 w 1005498"/>
                <a:gd name="connsiteY82" fmla="*/ 701308 h 845995"/>
                <a:gd name="connsiteX83" fmla="*/ 305062 w 1005498"/>
                <a:gd name="connsiteY83" fmla="*/ 641776 h 845995"/>
                <a:gd name="connsiteX84" fmla="*/ 216955 w 1005498"/>
                <a:gd name="connsiteY84" fmla="*/ 720358 h 845995"/>
                <a:gd name="connsiteX85" fmla="*/ 109799 w 1005498"/>
                <a:gd name="connsiteY85" fmla="*/ 782270 h 845995"/>
                <a:gd name="connsiteX86" fmla="*/ 90749 w 1005498"/>
                <a:gd name="connsiteY86" fmla="*/ 758458 h 845995"/>
                <a:gd name="connsiteX87" fmla="*/ 212193 w 1005498"/>
                <a:gd name="connsiteY87" fmla="*/ 667970 h 845995"/>
                <a:gd name="connsiteX88" fmla="*/ 274105 w 1005498"/>
                <a:gd name="connsiteY88" fmla="*/ 608439 h 845995"/>
                <a:gd name="connsiteX89" fmla="*/ 240768 w 1005498"/>
                <a:gd name="connsiteY89" fmla="*/ 539383 h 845995"/>
                <a:gd name="connsiteX90" fmla="*/ 162187 w 1005498"/>
                <a:gd name="connsiteY90" fmla="*/ 546526 h 845995"/>
                <a:gd name="connsiteX91" fmla="*/ 74080 w 1005498"/>
                <a:gd name="connsiteY91" fmla="*/ 508426 h 845995"/>
                <a:gd name="connsiteX92" fmla="*/ 262 w 1005498"/>
                <a:gd name="connsiteY92" fmla="*/ 427464 h 845995"/>
                <a:gd name="connsiteX93" fmla="*/ 100274 w 1005498"/>
                <a:gd name="connsiteY93" fmla="*/ 472708 h 845995"/>
                <a:gd name="connsiteX94" fmla="*/ 205049 w 1005498"/>
                <a:gd name="connsiteY94" fmla="*/ 503664 h 845995"/>
                <a:gd name="connsiteX95" fmla="*/ 228862 w 1005498"/>
                <a:gd name="connsiteY95" fmla="*/ 444133 h 845995"/>
                <a:gd name="connsiteX96" fmla="*/ 145518 w 1005498"/>
                <a:gd name="connsiteY96" fmla="*/ 360789 h 845995"/>
                <a:gd name="connsiteX97" fmla="*/ 169330 w 1005498"/>
                <a:gd name="connsiteY97" fmla="*/ 348883 h 845995"/>
                <a:gd name="connsiteX98" fmla="*/ 233624 w 1005498"/>
                <a:gd name="connsiteY98" fmla="*/ 382220 h 845995"/>
                <a:gd name="connsiteX0" fmla="*/ 233624 w 1005498"/>
                <a:gd name="connsiteY0" fmla="*/ 382220 h 845995"/>
                <a:gd name="connsiteX1" fmla="*/ 205049 w 1005498"/>
                <a:gd name="connsiteY1" fmla="*/ 256014 h 845995"/>
                <a:gd name="connsiteX2" fmla="*/ 124087 w 1005498"/>
                <a:gd name="connsiteY2" fmla="*/ 213151 h 845995"/>
                <a:gd name="connsiteX3" fmla="*/ 35980 w 1005498"/>
                <a:gd name="connsiteY3" fmla="*/ 175051 h 845995"/>
                <a:gd name="connsiteX4" fmla="*/ 43124 w 1005498"/>
                <a:gd name="connsiteY4" fmla="*/ 144095 h 845995"/>
                <a:gd name="connsiteX5" fmla="*/ 100274 w 1005498"/>
                <a:gd name="connsiteY5" fmla="*/ 141714 h 845995"/>
                <a:gd name="connsiteX6" fmla="*/ 212193 w 1005498"/>
                <a:gd name="connsiteY6" fmla="*/ 206008 h 845995"/>
                <a:gd name="connsiteX7" fmla="*/ 293155 w 1005498"/>
                <a:gd name="connsiteY7" fmla="*/ 234583 h 845995"/>
                <a:gd name="connsiteX8" fmla="*/ 371737 w 1005498"/>
                <a:gd name="connsiteY8" fmla="*/ 198864 h 845995"/>
                <a:gd name="connsiteX9" fmla="*/ 393168 w 1005498"/>
                <a:gd name="connsiteY9" fmla="*/ 148858 h 845995"/>
                <a:gd name="connsiteX10" fmla="*/ 371737 w 1005498"/>
                <a:gd name="connsiteY10" fmla="*/ 75039 h 845995"/>
                <a:gd name="connsiteX11" fmla="*/ 350305 w 1005498"/>
                <a:gd name="connsiteY11" fmla="*/ 15508 h 845995"/>
                <a:gd name="connsiteX12" fmla="*/ 357449 w 1005498"/>
                <a:gd name="connsiteY12" fmla="*/ 1220 h 845995"/>
                <a:gd name="connsiteX13" fmla="*/ 393168 w 1005498"/>
                <a:gd name="connsiteY13" fmla="*/ 39320 h 845995"/>
                <a:gd name="connsiteX14" fmla="*/ 433649 w 1005498"/>
                <a:gd name="connsiteY14" fmla="*/ 134570 h 845995"/>
                <a:gd name="connsiteX15" fmla="*/ 478893 w 1005498"/>
                <a:gd name="connsiteY15" fmla="*/ 163145 h 845995"/>
                <a:gd name="connsiteX16" fmla="*/ 493180 w 1005498"/>
                <a:gd name="connsiteY16" fmla="*/ 132189 h 845995"/>
                <a:gd name="connsiteX17" fmla="*/ 493180 w 1005498"/>
                <a:gd name="connsiteY17" fmla="*/ 46464 h 845995"/>
                <a:gd name="connsiteX18" fmla="*/ 524137 w 1005498"/>
                <a:gd name="connsiteY18" fmla="*/ 5983 h 845995"/>
                <a:gd name="connsiteX19" fmla="*/ 528899 w 1005498"/>
                <a:gd name="connsiteY19" fmla="*/ 55989 h 845995"/>
                <a:gd name="connsiteX20" fmla="*/ 512230 w 1005498"/>
                <a:gd name="connsiteY20" fmla="*/ 153620 h 845995"/>
                <a:gd name="connsiteX21" fmla="*/ 562237 w 1005498"/>
                <a:gd name="connsiteY21" fmla="*/ 172670 h 845995"/>
                <a:gd name="connsiteX22" fmla="*/ 566999 w 1005498"/>
                <a:gd name="connsiteY22" fmla="*/ 129808 h 845995"/>
                <a:gd name="connsiteX23" fmla="*/ 574143 w 1005498"/>
                <a:gd name="connsiteY23" fmla="*/ 101233 h 845995"/>
                <a:gd name="connsiteX24" fmla="*/ 602718 w 1005498"/>
                <a:gd name="connsiteY24" fmla="*/ 115520 h 845995"/>
                <a:gd name="connsiteX25" fmla="*/ 602718 w 1005498"/>
                <a:gd name="connsiteY25" fmla="*/ 179814 h 845995"/>
                <a:gd name="connsiteX26" fmla="*/ 652724 w 1005498"/>
                <a:gd name="connsiteY26" fmla="*/ 177433 h 845995"/>
                <a:gd name="connsiteX27" fmla="*/ 745593 w 1005498"/>
                <a:gd name="connsiteY27" fmla="*/ 70276 h 845995"/>
                <a:gd name="connsiteX28" fmla="*/ 790837 w 1005498"/>
                <a:gd name="connsiteY28" fmla="*/ 15508 h 845995"/>
                <a:gd name="connsiteX29" fmla="*/ 807505 w 1005498"/>
                <a:gd name="connsiteY29" fmla="*/ 63133 h 845995"/>
                <a:gd name="connsiteX30" fmla="*/ 721780 w 1005498"/>
                <a:gd name="connsiteY30" fmla="*/ 165526 h 845995"/>
                <a:gd name="connsiteX31" fmla="*/ 690824 w 1005498"/>
                <a:gd name="connsiteY31" fmla="*/ 220295 h 845995"/>
                <a:gd name="connsiteX32" fmla="*/ 712255 w 1005498"/>
                <a:gd name="connsiteY32" fmla="*/ 246489 h 845995"/>
                <a:gd name="connsiteX33" fmla="*/ 769405 w 1005498"/>
                <a:gd name="connsiteY33" fmla="*/ 206008 h 845995"/>
                <a:gd name="connsiteX34" fmla="*/ 724162 w 1005498"/>
                <a:gd name="connsiteY34" fmla="*/ 267920 h 845995"/>
                <a:gd name="connsiteX35" fmla="*/ 745593 w 1005498"/>
                <a:gd name="connsiteY35" fmla="*/ 306020 h 845995"/>
                <a:gd name="connsiteX36" fmla="*/ 790837 w 1005498"/>
                <a:gd name="connsiteY36" fmla="*/ 322689 h 845995"/>
                <a:gd name="connsiteX37" fmla="*/ 926568 w 1005498"/>
                <a:gd name="connsiteY37" fmla="*/ 294114 h 845995"/>
                <a:gd name="connsiteX38" fmla="*/ 981337 w 1005498"/>
                <a:gd name="connsiteY38" fmla="*/ 282208 h 845995"/>
                <a:gd name="connsiteX39" fmla="*/ 955143 w 1005498"/>
                <a:gd name="connsiteY39" fmla="*/ 329833 h 845995"/>
                <a:gd name="connsiteX40" fmla="*/ 840843 w 1005498"/>
                <a:gd name="connsiteY40" fmla="*/ 336976 h 845995"/>
                <a:gd name="connsiteX41" fmla="*/ 788455 w 1005498"/>
                <a:gd name="connsiteY41" fmla="*/ 379839 h 845995"/>
                <a:gd name="connsiteX42" fmla="*/ 786074 w 1005498"/>
                <a:gd name="connsiteY42" fmla="*/ 410795 h 845995"/>
                <a:gd name="connsiteX43" fmla="*/ 824174 w 1005498"/>
                <a:gd name="connsiteY43" fmla="*/ 417939 h 845995"/>
                <a:gd name="connsiteX44" fmla="*/ 859893 w 1005498"/>
                <a:gd name="connsiteY44" fmla="*/ 417939 h 845995"/>
                <a:gd name="connsiteX45" fmla="*/ 828937 w 1005498"/>
                <a:gd name="connsiteY45" fmla="*/ 453658 h 845995"/>
                <a:gd name="connsiteX46" fmla="*/ 783693 w 1005498"/>
                <a:gd name="connsiteY46" fmla="*/ 448895 h 845995"/>
                <a:gd name="connsiteX47" fmla="*/ 800362 w 1005498"/>
                <a:gd name="connsiteY47" fmla="*/ 494139 h 845995"/>
                <a:gd name="connsiteX48" fmla="*/ 883705 w 1005498"/>
                <a:gd name="connsiteY48" fmla="*/ 522714 h 845995"/>
                <a:gd name="connsiteX49" fmla="*/ 950380 w 1005498"/>
                <a:gd name="connsiteY49" fmla="*/ 551289 h 845995"/>
                <a:gd name="connsiteX50" fmla="*/ 1005149 w 1005498"/>
                <a:gd name="connsiteY50" fmla="*/ 584626 h 845995"/>
                <a:gd name="connsiteX51" fmla="*/ 967049 w 1005498"/>
                <a:gd name="connsiteY51" fmla="*/ 617964 h 845995"/>
                <a:gd name="connsiteX52" fmla="*/ 843224 w 1005498"/>
                <a:gd name="connsiteY52" fmla="*/ 553670 h 845995"/>
                <a:gd name="connsiteX53" fmla="*/ 774168 w 1005498"/>
                <a:gd name="connsiteY53" fmla="*/ 546526 h 845995"/>
                <a:gd name="connsiteX54" fmla="*/ 743212 w 1005498"/>
                <a:gd name="connsiteY54" fmla="*/ 615583 h 845995"/>
                <a:gd name="connsiteX55" fmla="*/ 786074 w 1005498"/>
                <a:gd name="connsiteY55" fmla="*/ 682258 h 845995"/>
                <a:gd name="connsiteX56" fmla="*/ 855130 w 1005498"/>
                <a:gd name="connsiteY56" fmla="*/ 720357 h 845995"/>
                <a:gd name="connsiteX57" fmla="*/ 876562 w 1005498"/>
                <a:gd name="connsiteY57" fmla="*/ 770364 h 845995"/>
                <a:gd name="connsiteX58" fmla="*/ 840843 w 1005498"/>
                <a:gd name="connsiteY58" fmla="*/ 758458 h 845995"/>
                <a:gd name="connsiteX59" fmla="*/ 726543 w 1005498"/>
                <a:gd name="connsiteY59" fmla="*/ 682258 h 845995"/>
                <a:gd name="connsiteX60" fmla="*/ 688443 w 1005498"/>
                <a:gd name="connsiteY60" fmla="*/ 656064 h 845995"/>
                <a:gd name="connsiteX61" fmla="*/ 662249 w 1005498"/>
                <a:gd name="connsiteY61" fmla="*/ 672733 h 845995"/>
                <a:gd name="connsiteX62" fmla="*/ 717018 w 1005498"/>
                <a:gd name="connsiteY62" fmla="*/ 732264 h 845995"/>
                <a:gd name="connsiteX63" fmla="*/ 721780 w 1005498"/>
                <a:gd name="connsiteY63" fmla="*/ 758458 h 845995"/>
                <a:gd name="connsiteX64" fmla="*/ 688443 w 1005498"/>
                <a:gd name="connsiteY64" fmla="*/ 732264 h 845995"/>
                <a:gd name="connsiteX65" fmla="*/ 655105 w 1005498"/>
                <a:gd name="connsiteY65" fmla="*/ 684639 h 845995"/>
                <a:gd name="connsiteX66" fmla="*/ 633674 w 1005498"/>
                <a:gd name="connsiteY66" fmla="*/ 689401 h 845995"/>
                <a:gd name="connsiteX67" fmla="*/ 709874 w 1005498"/>
                <a:gd name="connsiteY67" fmla="*/ 772745 h 845995"/>
                <a:gd name="connsiteX68" fmla="*/ 745593 w 1005498"/>
                <a:gd name="connsiteY68" fmla="*/ 839420 h 845995"/>
                <a:gd name="connsiteX69" fmla="*/ 707493 w 1005498"/>
                <a:gd name="connsiteY69" fmla="*/ 829895 h 845995"/>
                <a:gd name="connsiteX70" fmla="*/ 619387 w 1005498"/>
                <a:gd name="connsiteY70" fmla="*/ 722739 h 845995"/>
                <a:gd name="connsiteX71" fmla="*/ 552712 w 1005498"/>
                <a:gd name="connsiteY71" fmla="*/ 706070 h 845995"/>
                <a:gd name="connsiteX72" fmla="*/ 478893 w 1005498"/>
                <a:gd name="connsiteY72" fmla="*/ 713214 h 845995"/>
                <a:gd name="connsiteX73" fmla="*/ 457462 w 1005498"/>
                <a:gd name="connsiteY73" fmla="*/ 817989 h 845995"/>
                <a:gd name="connsiteX74" fmla="*/ 424124 w 1005498"/>
                <a:gd name="connsiteY74" fmla="*/ 844183 h 845995"/>
                <a:gd name="connsiteX75" fmla="*/ 433649 w 1005498"/>
                <a:gd name="connsiteY75" fmla="*/ 779889 h 845995"/>
                <a:gd name="connsiteX76" fmla="*/ 436030 w 1005498"/>
                <a:gd name="connsiteY76" fmla="*/ 708451 h 845995"/>
                <a:gd name="connsiteX77" fmla="*/ 381262 w 1005498"/>
                <a:gd name="connsiteY77" fmla="*/ 689401 h 845995"/>
                <a:gd name="connsiteX78" fmla="*/ 345543 w 1005498"/>
                <a:gd name="connsiteY78" fmla="*/ 744170 h 845995"/>
                <a:gd name="connsiteX79" fmla="*/ 340780 w 1005498"/>
                <a:gd name="connsiteY79" fmla="*/ 710833 h 845995"/>
                <a:gd name="connsiteX80" fmla="*/ 343162 w 1005498"/>
                <a:gd name="connsiteY80" fmla="*/ 679876 h 845995"/>
                <a:gd name="connsiteX81" fmla="*/ 319349 w 1005498"/>
                <a:gd name="connsiteY81" fmla="*/ 694164 h 845995"/>
                <a:gd name="connsiteX82" fmla="*/ 307443 w 1005498"/>
                <a:gd name="connsiteY82" fmla="*/ 701308 h 845995"/>
                <a:gd name="connsiteX83" fmla="*/ 305062 w 1005498"/>
                <a:gd name="connsiteY83" fmla="*/ 641776 h 845995"/>
                <a:gd name="connsiteX84" fmla="*/ 216955 w 1005498"/>
                <a:gd name="connsiteY84" fmla="*/ 720358 h 845995"/>
                <a:gd name="connsiteX85" fmla="*/ 109799 w 1005498"/>
                <a:gd name="connsiteY85" fmla="*/ 782270 h 845995"/>
                <a:gd name="connsiteX86" fmla="*/ 90749 w 1005498"/>
                <a:gd name="connsiteY86" fmla="*/ 758458 h 845995"/>
                <a:gd name="connsiteX87" fmla="*/ 212193 w 1005498"/>
                <a:gd name="connsiteY87" fmla="*/ 667970 h 845995"/>
                <a:gd name="connsiteX88" fmla="*/ 274105 w 1005498"/>
                <a:gd name="connsiteY88" fmla="*/ 608439 h 845995"/>
                <a:gd name="connsiteX89" fmla="*/ 240768 w 1005498"/>
                <a:gd name="connsiteY89" fmla="*/ 539383 h 845995"/>
                <a:gd name="connsiteX90" fmla="*/ 162187 w 1005498"/>
                <a:gd name="connsiteY90" fmla="*/ 546526 h 845995"/>
                <a:gd name="connsiteX91" fmla="*/ 74080 w 1005498"/>
                <a:gd name="connsiteY91" fmla="*/ 508426 h 845995"/>
                <a:gd name="connsiteX92" fmla="*/ 262 w 1005498"/>
                <a:gd name="connsiteY92" fmla="*/ 427464 h 845995"/>
                <a:gd name="connsiteX93" fmla="*/ 100274 w 1005498"/>
                <a:gd name="connsiteY93" fmla="*/ 472708 h 845995"/>
                <a:gd name="connsiteX94" fmla="*/ 205049 w 1005498"/>
                <a:gd name="connsiteY94" fmla="*/ 503664 h 845995"/>
                <a:gd name="connsiteX95" fmla="*/ 228862 w 1005498"/>
                <a:gd name="connsiteY95" fmla="*/ 444133 h 845995"/>
                <a:gd name="connsiteX96" fmla="*/ 145518 w 1005498"/>
                <a:gd name="connsiteY96" fmla="*/ 360789 h 845995"/>
                <a:gd name="connsiteX97" fmla="*/ 169330 w 1005498"/>
                <a:gd name="connsiteY97" fmla="*/ 348883 h 845995"/>
                <a:gd name="connsiteX98" fmla="*/ 233624 w 1005498"/>
                <a:gd name="connsiteY98" fmla="*/ 382220 h 845995"/>
                <a:gd name="connsiteX0" fmla="*/ 233624 w 1005498"/>
                <a:gd name="connsiteY0" fmla="*/ 382220 h 845995"/>
                <a:gd name="connsiteX1" fmla="*/ 205049 w 1005498"/>
                <a:gd name="connsiteY1" fmla="*/ 256014 h 845995"/>
                <a:gd name="connsiteX2" fmla="*/ 124087 w 1005498"/>
                <a:gd name="connsiteY2" fmla="*/ 213151 h 845995"/>
                <a:gd name="connsiteX3" fmla="*/ 35980 w 1005498"/>
                <a:gd name="connsiteY3" fmla="*/ 175051 h 845995"/>
                <a:gd name="connsiteX4" fmla="*/ 43124 w 1005498"/>
                <a:gd name="connsiteY4" fmla="*/ 144095 h 845995"/>
                <a:gd name="connsiteX5" fmla="*/ 100274 w 1005498"/>
                <a:gd name="connsiteY5" fmla="*/ 141714 h 845995"/>
                <a:gd name="connsiteX6" fmla="*/ 212193 w 1005498"/>
                <a:gd name="connsiteY6" fmla="*/ 206008 h 845995"/>
                <a:gd name="connsiteX7" fmla="*/ 293155 w 1005498"/>
                <a:gd name="connsiteY7" fmla="*/ 234583 h 845995"/>
                <a:gd name="connsiteX8" fmla="*/ 371737 w 1005498"/>
                <a:gd name="connsiteY8" fmla="*/ 198864 h 845995"/>
                <a:gd name="connsiteX9" fmla="*/ 393168 w 1005498"/>
                <a:gd name="connsiteY9" fmla="*/ 148858 h 845995"/>
                <a:gd name="connsiteX10" fmla="*/ 371737 w 1005498"/>
                <a:gd name="connsiteY10" fmla="*/ 75039 h 845995"/>
                <a:gd name="connsiteX11" fmla="*/ 350305 w 1005498"/>
                <a:gd name="connsiteY11" fmla="*/ 15508 h 845995"/>
                <a:gd name="connsiteX12" fmla="*/ 357449 w 1005498"/>
                <a:gd name="connsiteY12" fmla="*/ 1220 h 845995"/>
                <a:gd name="connsiteX13" fmla="*/ 393168 w 1005498"/>
                <a:gd name="connsiteY13" fmla="*/ 39320 h 845995"/>
                <a:gd name="connsiteX14" fmla="*/ 433649 w 1005498"/>
                <a:gd name="connsiteY14" fmla="*/ 134570 h 845995"/>
                <a:gd name="connsiteX15" fmla="*/ 478893 w 1005498"/>
                <a:gd name="connsiteY15" fmla="*/ 163145 h 845995"/>
                <a:gd name="connsiteX16" fmla="*/ 493180 w 1005498"/>
                <a:gd name="connsiteY16" fmla="*/ 132189 h 845995"/>
                <a:gd name="connsiteX17" fmla="*/ 493180 w 1005498"/>
                <a:gd name="connsiteY17" fmla="*/ 46464 h 845995"/>
                <a:gd name="connsiteX18" fmla="*/ 524137 w 1005498"/>
                <a:gd name="connsiteY18" fmla="*/ 5983 h 845995"/>
                <a:gd name="connsiteX19" fmla="*/ 528899 w 1005498"/>
                <a:gd name="connsiteY19" fmla="*/ 55989 h 845995"/>
                <a:gd name="connsiteX20" fmla="*/ 512230 w 1005498"/>
                <a:gd name="connsiteY20" fmla="*/ 153620 h 845995"/>
                <a:gd name="connsiteX21" fmla="*/ 562237 w 1005498"/>
                <a:gd name="connsiteY21" fmla="*/ 172670 h 845995"/>
                <a:gd name="connsiteX22" fmla="*/ 566999 w 1005498"/>
                <a:gd name="connsiteY22" fmla="*/ 129808 h 845995"/>
                <a:gd name="connsiteX23" fmla="*/ 574143 w 1005498"/>
                <a:gd name="connsiteY23" fmla="*/ 101233 h 845995"/>
                <a:gd name="connsiteX24" fmla="*/ 602718 w 1005498"/>
                <a:gd name="connsiteY24" fmla="*/ 115520 h 845995"/>
                <a:gd name="connsiteX25" fmla="*/ 602718 w 1005498"/>
                <a:gd name="connsiteY25" fmla="*/ 179814 h 845995"/>
                <a:gd name="connsiteX26" fmla="*/ 652724 w 1005498"/>
                <a:gd name="connsiteY26" fmla="*/ 177433 h 845995"/>
                <a:gd name="connsiteX27" fmla="*/ 745593 w 1005498"/>
                <a:gd name="connsiteY27" fmla="*/ 70276 h 845995"/>
                <a:gd name="connsiteX28" fmla="*/ 790837 w 1005498"/>
                <a:gd name="connsiteY28" fmla="*/ 15508 h 845995"/>
                <a:gd name="connsiteX29" fmla="*/ 807505 w 1005498"/>
                <a:gd name="connsiteY29" fmla="*/ 63133 h 845995"/>
                <a:gd name="connsiteX30" fmla="*/ 721780 w 1005498"/>
                <a:gd name="connsiteY30" fmla="*/ 165526 h 845995"/>
                <a:gd name="connsiteX31" fmla="*/ 690824 w 1005498"/>
                <a:gd name="connsiteY31" fmla="*/ 220295 h 845995"/>
                <a:gd name="connsiteX32" fmla="*/ 712255 w 1005498"/>
                <a:gd name="connsiteY32" fmla="*/ 246489 h 845995"/>
                <a:gd name="connsiteX33" fmla="*/ 786074 w 1005498"/>
                <a:gd name="connsiteY33" fmla="*/ 220296 h 845995"/>
                <a:gd name="connsiteX34" fmla="*/ 724162 w 1005498"/>
                <a:gd name="connsiteY34" fmla="*/ 267920 h 845995"/>
                <a:gd name="connsiteX35" fmla="*/ 745593 w 1005498"/>
                <a:gd name="connsiteY35" fmla="*/ 306020 h 845995"/>
                <a:gd name="connsiteX36" fmla="*/ 790837 w 1005498"/>
                <a:gd name="connsiteY36" fmla="*/ 322689 h 845995"/>
                <a:gd name="connsiteX37" fmla="*/ 926568 w 1005498"/>
                <a:gd name="connsiteY37" fmla="*/ 294114 h 845995"/>
                <a:gd name="connsiteX38" fmla="*/ 981337 w 1005498"/>
                <a:gd name="connsiteY38" fmla="*/ 282208 h 845995"/>
                <a:gd name="connsiteX39" fmla="*/ 955143 w 1005498"/>
                <a:gd name="connsiteY39" fmla="*/ 329833 h 845995"/>
                <a:gd name="connsiteX40" fmla="*/ 840843 w 1005498"/>
                <a:gd name="connsiteY40" fmla="*/ 336976 h 845995"/>
                <a:gd name="connsiteX41" fmla="*/ 788455 w 1005498"/>
                <a:gd name="connsiteY41" fmla="*/ 379839 h 845995"/>
                <a:gd name="connsiteX42" fmla="*/ 786074 w 1005498"/>
                <a:gd name="connsiteY42" fmla="*/ 410795 h 845995"/>
                <a:gd name="connsiteX43" fmla="*/ 824174 w 1005498"/>
                <a:gd name="connsiteY43" fmla="*/ 417939 h 845995"/>
                <a:gd name="connsiteX44" fmla="*/ 859893 w 1005498"/>
                <a:gd name="connsiteY44" fmla="*/ 417939 h 845995"/>
                <a:gd name="connsiteX45" fmla="*/ 828937 w 1005498"/>
                <a:gd name="connsiteY45" fmla="*/ 453658 h 845995"/>
                <a:gd name="connsiteX46" fmla="*/ 783693 w 1005498"/>
                <a:gd name="connsiteY46" fmla="*/ 448895 h 845995"/>
                <a:gd name="connsiteX47" fmla="*/ 800362 w 1005498"/>
                <a:gd name="connsiteY47" fmla="*/ 494139 h 845995"/>
                <a:gd name="connsiteX48" fmla="*/ 883705 w 1005498"/>
                <a:gd name="connsiteY48" fmla="*/ 522714 h 845995"/>
                <a:gd name="connsiteX49" fmla="*/ 950380 w 1005498"/>
                <a:gd name="connsiteY49" fmla="*/ 551289 h 845995"/>
                <a:gd name="connsiteX50" fmla="*/ 1005149 w 1005498"/>
                <a:gd name="connsiteY50" fmla="*/ 584626 h 845995"/>
                <a:gd name="connsiteX51" fmla="*/ 967049 w 1005498"/>
                <a:gd name="connsiteY51" fmla="*/ 617964 h 845995"/>
                <a:gd name="connsiteX52" fmla="*/ 843224 w 1005498"/>
                <a:gd name="connsiteY52" fmla="*/ 553670 h 845995"/>
                <a:gd name="connsiteX53" fmla="*/ 774168 w 1005498"/>
                <a:gd name="connsiteY53" fmla="*/ 546526 h 845995"/>
                <a:gd name="connsiteX54" fmla="*/ 743212 w 1005498"/>
                <a:gd name="connsiteY54" fmla="*/ 615583 h 845995"/>
                <a:gd name="connsiteX55" fmla="*/ 786074 w 1005498"/>
                <a:gd name="connsiteY55" fmla="*/ 682258 h 845995"/>
                <a:gd name="connsiteX56" fmla="*/ 855130 w 1005498"/>
                <a:gd name="connsiteY56" fmla="*/ 720357 h 845995"/>
                <a:gd name="connsiteX57" fmla="*/ 876562 w 1005498"/>
                <a:gd name="connsiteY57" fmla="*/ 770364 h 845995"/>
                <a:gd name="connsiteX58" fmla="*/ 840843 w 1005498"/>
                <a:gd name="connsiteY58" fmla="*/ 758458 h 845995"/>
                <a:gd name="connsiteX59" fmla="*/ 726543 w 1005498"/>
                <a:gd name="connsiteY59" fmla="*/ 682258 h 845995"/>
                <a:gd name="connsiteX60" fmla="*/ 688443 w 1005498"/>
                <a:gd name="connsiteY60" fmla="*/ 656064 h 845995"/>
                <a:gd name="connsiteX61" fmla="*/ 662249 w 1005498"/>
                <a:gd name="connsiteY61" fmla="*/ 672733 h 845995"/>
                <a:gd name="connsiteX62" fmla="*/ 717018 w 1005498"/>
                <a:gd name="connsiteY62" fmla="*/ 732264 h 845995"/>
                <a:gd name="connsiteX63" fmla="*/ 721780 w 1005498"/>
                <a:gd name="connsiteY63" fmla="*/ 758458 h 845995"/>
                <a:gd name="connsiteX64" fmla="*/ 688443 w 1005498"/>
                <a:gd name="connsiteY64" fmla="*/ 732264 h 845995"/>
                <a:gd name="connsiteX65" fmla="*/ 655105 w 1005498"/>
                <a:gd name="connsiteY65" fmla="*/ 684639 h 845995"/>
                <a:gd name="connsiteX66" fmla="*/ 633674 w 1005498"/>
                <a:gd name="connsiteY66" fmla="*/ 689401 h 845995"/>
                <a:gd name="connsiteX67" fmla="*/ 709874 w 1005498"/>
                <a:gd name="connsiteY67" fmla="*/ 772745 h 845995"/>
                <a:gd name="connsiteX68" fmla="*/ 745593 w 1005498"/>
                <a:gd name="connsiteY68" fmla="*/ 839420 h 845995"/>
                <a:gd name="connsiteX69" fmla="*/ 707493 w 1005498"/>
                <a:gd name="connsiteY69" fmla="*/ 829895 h 845995"/>
                <a:gd name="connsiteX70" fmla="*/ 619387 w 1005498"/>
                <a:gd name="connsiteY70" fmla="*/ 722739 h 845995"/>
                <a:gd name="connsiteX71" fmla="*/ 552712 w 1005498"/>
                <a:gd name="connsiteY71" fmla="*/ 706070 h 845995"/>
                <a:gd name="connsiteX72" fmla="*/ 478893 w 1005498"/>
                <a:gd name="connsiteY72" fmla="*/ 713214 h 845995"/>
                <a:gd name="connsiteX73" fmla="*/ 457462 w 1005498"/>
                <a:gd name="connsiteY73" fmla="*/ 817989 h 845995"/>
                <a:gd name="connsiteX74" fmla="*/ 424124 w 1005498"/>
                <a:gd name="connsiteY74" fmla="*/ 844183 h 845995"/>
                <a:gd name="connsiteX75" fmla="*/ 433649 w 1005498"/>
                <a:gd name="connsiteY75" fmla="*/ 779889 h 845995"/>
                <a:gd name="connsiteX76" fmla="*/ 436030 w 1005498"/>
                <a:gd name="connsiteY76" fmla="*/ 708451 h 845995"/>
                <a:gd name="connsiteX77" fmla="*/ 381262 w 1005498"/>
                <a:gd name="connsiteY77" fmla="*/ 689401 h 845995"/>
                <a:gd name="connsiteX78" fmla="*/ 345543 w 1005498"/>
                <a:gd name="connsiteY78" fmla="*/ 744170 h 845995"/>
                <a:gd name="connsiteX79" fmla="*/ 340780 w 1005498"/>
                <a:gd name="connsiteY79" fmla="*/ 710833 h 845995"/>
                <a:gd name="connsiteX80" fmla="*/ 343162 w 1005498"/>
                <a:gd name="connsiteY80" fmla="*/ 679876 h 845995"/>
                <a:gd name="connsiteX81" fmla="*/ 319349 w 1005498"/>
                <a:gd name="connsiteY81" fmla="*/ 694164 h 845995"/>
                <a:gd name="connsiteX82" fmla="*/ 307443 w 1005498"/>
                <a:gd name="connsiteY82" fmla="*/ 701308 h 845995"/>
                <a:gd name="connsiteX83" fmla="*/ 305062 w 1005498"/>
                <a:gd name="connsiteY83" fmla="*/ 641776 h 845995"/>
                <a:gd name="connsiteX84" fmla="*/ 216955 w 1005498"/>
                <a:gd name="connsiteY84" fmla="*/ 720358 h 845995"/>
                <a:gd name="connsiteX85" fmla="*/ 109799 w 1005498"/>
                <a:gd name="connsiteY85" fmla="*/ 782270 h 845995"/>
                <a:gd name="connsiteX86" fmla="*/ 90749 w 1005498"/>
                <a:gd name="connsiteY86" fmla="*/ 758458 h 845995"/>
                <a:gd name="connsiteX87" fmla="*/ 212193 w 1005498"/>
                <a:gd name="connsiteY87" fmla="*/ 667970 h 845995"/>
                <a:gd name="connsiteX88" fmla="*/ 274105 w 1005498"/>
                <a:gd name="connsiteY88" fmla="*/ 608439 h 845995"/>
                <a:gd name="connsiteX89" fmla="*/ 240768 w 1005498"/>
                <a:gd name="connsiteY89" fmla="*/ 539383 h 845995"/>
                <a:gd name="connsiteX90" fmla="*/ 162187 w 1005498"/>
                <a:gd name="connsiteY90" fmla="*/ 546526 h 845995"/>
                <a:gd name="connsiteX91" fmla="*/ 74080 w 1005498"/>
                <a:gd name="connsiteY91" fmla="*/ 508426 h 845995"/>
                <a:gd name="connsiteX92" fmla="*/ 262 w 1005498"/>
                <a:gd name="connsiteY92" fmla="*/ 427464 h 845995"/>
                <a:gd name="connsiteX93" fmla="*/ 100274 w 1005498"/>
                <a:gd name="connsiteY93" fmla="*/ 472708 h 845995"/>
                <a:gd name="connsiteX94" fmla="*/ 205049 w 1005498"/>
                <a:gd name="connsiteY94" fmla="*/ 503664 h 845995"/>
                <a:gd name="connsiteX95" fmla="*/ 228862 w 1005498"/>
                <a:gd name="connsiteY95" fmla="*/ 444133 h 845995"/>
                <a:gd name="connsiteX96" fmla="*/ 145518 w 1005498"/>
                <a:gd name="connsiteY96" fmla="*/ 360789 h 845995"/>
                <a:gd name="connsiteX97" fmla="*/ 169330 w 1005498"/>
                <a:gd name="connsiteY97" fmla="*/ 348883 h 845995"/>
                <a:gd name="connsiteX98" fmla="*/ 233624 w 1005498"/>
                <a:gd name="connsiteY98" fmla="*/ 382220 h 845995"/>
                <a:gd name="connsiteX0" fmla="*/ 233624 w 1005498"/>
                <a:gd name="connsiteY0" fmla="*/ 382220 h 845995"/>
                <a:gd name="connsiteX1" fmla="*/ 205049 w 1005498"/>
                <a:gd name="connsiteY1" fmla="*/ 256014 h 845995"/>
                <a:gd name="connsiteX2" fmla="*/ 124087 w 1005498"/>
                <a:gd name="connsiteY2" fmla="*/ 213151 h 845995"/>
                <a:gd name="connsiteX3" fmla="*/ 35980 w 1005498"/>
                <a:gd name="connsiteY3" fmla="*/ 175051 h 845995"/>
                <a:gd name="connsiteX4" fmla="*/ 43124 w 1005498"/>
                <a:gd name="connsiteY4" fmla="*/ 144095 h 845995"/>
                <a:gd name="connsiteX5" fmla="*/ 100274 w 1005498"/>
                <a:gd name="connsiteY5" fmla="*/ 141714 h 845995"/>
                <a:gd name="connsiteX6" fmla="*/ 212193 w 1005498"/>
                <a:gd name="connsiteY6" fmla="*/ 206008 h 845995"/>
                <a:gd name="connsiteX7" fmla="*/ 293155 w 1005498"/>
                <a:gd name="connsiteY7" fmla="*/ 234583 h 845995"/>
                <a:gd name="connsiteX8" fmla="*/ 371737 w 1005498"/>
                <a:gd name="connsiteY8" fmla="*/ 198864 h 845995"/>
                <a:gd name="connsiteX9" fmla="*/ 393168 w 1005498"/>
                <a:gd name="connsiteY9" fmla="*/ 148858 h 845995"/>
                <a:gd name="connsiteX10" fmla="*/ 371737 w 1005498"/>
                <a:gd name="connsiteY10" fmla="*/ 75039 h 845995"/>
                <a:gd name="connsiteX11" fmla="*/ 350305 w 1005498"/>
                <a:gd name="connsiteY11" fmla="*/ 15508 h 845995"/>
                <a:gd name="connsiteX12" fmla="*/ 357449 w 1005498"/>
                <a:gd name="connsiteY12" fmla="*/ 1220 h 845995"/>
                <a:gd name="connsiteX13" fmla="*/ 393168 w 1005498"/>
                <a:gd name="connsiteY13" fmla="*/ 39320 h 845995"/>
                <a:gd name="connsiteX14" fmla="*/ 433649 w 1005498"/>
                <a:gd name="connsiteY14" fmla="*/ 134570 h 845995"/>
                <a:gd name="connsiteX15" fmla="*/ 478893 w 1005498"/>
                <a:gd name="connsiteY15" fmla="*/ 163145 h 845995"/>
                <a:gd name="connsiteX16" fmla="*/ 493180 w 1005498"/>
                <a:gd name="connsiteY16" fmla="*/ 132189 h 845995"/>
                <a:gd name="connsiteX17" fmla="*/ 493180 w 1005498"/>
                <a:gd name="connsiteY17" fmla="*/ 46464 h 845995"/>
                <a:gd name="connsiteX18" fmla="*/ 524137 w 1005498"/>
                <a:gd name="connsiteY18" fmla="*/ 5983 h 845995"/>
                <a:gd name="connsiteX19" fmla="*/ 528899 w 1005498"/>
                <a:gd name="connsiteY19" fmla="*/ 55989 h 845995"/>
                <a:gd name="connsiteX20" fmla="*/ 512230 w 1005498"/>
                <a:gd name="connsiteY20" fmla="*/ 153620 h 845995"/>
                <a:gd name="connsiteX21" fmla="*/ 562237 w 1005498"/>
                <a:gd name="connsiteY21" fmla="*/ 172670 h 845995"/>
                <a:gd name="connsiteX22" fmla="*/ 566999 w 1005498"/>
                <a:gd name="connsiteY22" fmla="*/ 129808 h 845995"/>
                <a:gd name="connsiteX23" fmla="*/ 574143 w 1005498"/>
                <a:gd name="connsiteY23" fmla="*/ 101233 h 845995"/>
                <a:gd name="connsiteX24" fmla="*/ 602718 w 1005498"/>
                <a:gd name="connsiteY24" fmla="*/ 115520 h 845995"/>
                <a:gd name="connsiteX25" fmla="*/ 602718 w 1005498"/>
                <a:gd name="connsiteY25" fmla="*/ 179814 h 845995"/>
                <a:gd name="connsiteX26" fmla="*/ 652724 w 1005498"/>
                <a:gd name="connsiteY26" fmla="*/ 177433 h 845995"/>
                <a:gd name="connsiteX27" fmla="*/ 745593 w 1005498"/>
                <a:gd name="connsiteY27" fmla="*/ 70276 h 845995"/>
                <a:gd name="connsiteX28" fmla="*/ 790837 w 1005498"/>
                <a:gd name="connsiteY28" fmla="*/ 15508 h 845995"/>
                <a:gd name="connsiteX29" fmla="*/ 807505 w 1005498"/>
                <a:gd name="connsiteY29" fmla="*/ 63133 h 845995"/>
                <a:gd name="connsiteX30" fmla="*/ 721780 w 1005498"/>
                <a:gd name="connsiteY30" fmla="*/ 165526 h 845995"/>
                <a:gd name="connsiteX31" fmla="*/ 690824 w 1005498"/>
                <a:gd name="connsiteY31" fmla="*/ 220295 h 845995"/>
                <a:gd name="connsiteX32" fmla="*/ 712255 w 1005498"/>
                <a:gd name="connsiteY32" fmla="*/ 246489 h 845995"/>
                <a:gd name="connsiteX33" fmla="*/ 774168 w 1005498"/>
                <a:gd name="connsiteY33" fmla="*/ 213153 h 845995"/>
                <a:gd name="connsiteX34" fmla="*/ 724162 w 1005498"/>
                <a:gd name="connsiteY34" fmla="*/ 267920 h 845995"/>
                <a:gd name="connsiteX35" fmla="*/ 745593 w 1005498"/>
                <a:gd name="connsiteY35" fmla="*/ 306020 h 845995"/>
                <a:gd name="connsiteX36" fmla="*/ 790837 w 1005498"/>
                <a:gd name="connsiteY36" fmla="*/ 322689 h 845995"/>
                <a:gd name="connsiteX37" fmla="*/ 926568 w 1005498"/>
                <a:gd name="connsiteY37" fmla="*/ 294114 h 845995"/>
                <a:gd name="connsiteX38" fmla="*/ 981337 w 1005498"/>
                <a:gd name="connsiteY38" fmla="*/ 282208 h 845995"/>
                <a:gd name="connsiteX39" fmla="*/ 955143 w 1005498"/>
                <a:gd name="connsiteY39" fmla="*/ 329833 h 845995"/>
                <a:gd name="connsiteX40" fmla="*/ 840843 w 1005498"/>
                <a:gd name="connsiteY40" fmla="*/ 336976 h 845995"/>
                <a:gd name="connsiteX41" fmla="*/ 788455 w 1005498"/>
                <a:gd name="connsiteY41" fmla="*/ 379839 h 845995"/>
                <a:gd name="connsiteX42" fmla="*/ 786074 w 1005498"/>
                <a:gd name="connsiteY42" fmla="*/ 410795 h 845995"/>
                <a:gd name="connsiteX43" fmla="*/ 824174 w 1005498"/>
                <a:gd name="connsiteY43" fmla="*/ 417939 h 845995"/>
                <a:gd name="connsiteX44" fmla="*/ 859893 w 1005498"/>
                <a:gd name="connsiteY44" fmla="*/ 417939 h 845995"/>
                <a:gd name="connsiteX45" fmla="*/ 828937 w 1005498"/>
                <a:gd name="connsiteY45" fmla="*/ 453658 h 845995"/>
                <a:gd name="connsiteX46" fmla="*/ 783693 w 1005498"/>
                <a:gd name="connsiteY46" fmla="*/ 448895 h 845995"/>
                <a:gd name="connsiteX47" fmla="*/ 800362 w 1005498"/>
                <a:gd name="connsiteY47" fmla="*/ 494139 h 845995"/>
                <a:gd name="connsiteX48" fmla="*/ 883705 w 1005498"/>
                <a:gd name="connsiteY48" fmla="*/ 522714 h 845995"/>
                <a:gd name="connsiteX49" fmla="*/ 950380 w 1005498"/>
                <a:gd name="connsiteY49" fmla="*/ 551289 h 845995"/>
                <a:gd name="connsiteX50" fmla="*/ 1005149 w 1005498"/>
                <a:gd name="connsiteY50" fmla="*/ 584626 h 845995"/>
                <a:gd name="connsiteX51" fmla="*/ 967049 w 1005498"/>
                <a:gd name="connsiteY51" fmla="*/ 617964 h 845995"/>
                <a:gd name="connsiteX52" fmla="*/ 843224 w 1005498"/>
                <a:gd name="connsiteY52" fmla="*/ 553670 h 845995"/>
                <a:gd name="connsiteX53" fmla="*/ 774168 w 1005498"/>
                <a:gd name="connsiteY53" fmla="*/ 546526 h 845995"/>
                <a:gd name="connsiteX54" fmla="*/ 743212 w 1005498"/>
                <a:gd name="connsiteY54" fmla="*/ 615583 h 845995"/>
                <a:gd name="connsiteX55" fmla="*/ 786074 w 1005498"/>
                <a:gd name="connsiteY55" fmla="*/ 682258 h 845995"/>
                <a:gd name="connsiteX56" fmla="*/ 855130 w 1005498"/>
                <a:gd name="connsiteY56" fmla="*/ 720357 h 845995"/>
                <a:gd name="connsiteX57" fmla="*/ 876562 w 1005498"/>
                <a:gd name="connsiteY57" fmla="*/ 770364 h 845995"/>
                <a:gd name="connsiteX58" fmla="*/ 840843 w 1005498"/>
                <a:gd name="connsiteY58" fmla="*/ 758458 h 845995"/>
                <a:gd name="connsiteX59" fmla="*/ 726543 w 1005498"/>
                <a:gd name="connsiteY59" fmla="*/ 682258 h 845995"/>
                <a:gd name="connsiteX60" fmla="*/ 688443 w 1005498"/>
                <a:gd name="connsiteY60" fmla="*/ 656064 h 845995"/>
                <a:gd name="connsiteX61" fmla="*/ 662249 w 1005498"/>
                <a:gd name="connsiteY61" fmla="*/ 672733 h 845995"/>
                <a:gd name="connsiteX62" fmla="*/ 717018 w 1005498"/>
                <a:gd name="connsiteY62" fmla="*/ 732264 h 845995"/>
                <a:gd name="connsiteX63" fmla="*/ 721780 w 1005498"/>
                <a:gd name="connsiteY63" fmla="*/ 758458 h 845995"/>
                <a:gd name="connsiteX64" fmla="*/ 688443 w 1005498"/>
                <a:gd name="connsiteY64" fmla="*/ 732264 h 845995"/>
                <a:gd name="connsiteX65" fmla="*/ 655105 w 1005498"/>
                <a:gd name="connsiteY65" fmla="*/ 684639 h 845995"/>
                <a:gd name="connsiteX66" fmla="*/ 633674 w 1005498"/>
                <a:gd name="connsiteY66" fmla="*/ 689401 h 845995"/>
                <a:gd name="connsiteX67" fmla="*/ 709874 w 1005498"/>
                <a:gd name="connsiteY67" fmla="*/ 772745 h 845995"/>
                <a:gd name="connsiteX68" fmla="*/ 745593 w 1005498"/>
                <a:gd name="connsiteY68" fmla="*/ 839420 h 845995"/>
                <a:gd name="connsiteX69" fmla="*/ 707493 w 1005498"/>
                <a:gd name="connsiteY69" fmla="*/ 829895 h 845995"/>
                <a:gd name="connsiteX70" fmla="*/ 619387 w 1005498"/>
                <a:gd name="connsiteY70" fmla="*/ 722739 h 845995"/>
                <a:gd name="connsiteX71" fmla="*/ 552712 w 1005498"/>
                <a:gd name="connsiteY71" fmla="*/ 706070 h 845995"/>
                <a:gd name="connsiteX72" fmla="*/ 478893 w 1005498"/>
                <a:gd name="connsiteY72" fmla="*/ 713214 h 845995"/>
                <a:gd name="connsiteX73" fmla="*/ 457462 w 1005498"/>
                <a:gd name="connsiteY73" fmla="*/ 817989 h 845995"/>
                <a:gd name="connsiteX74" fmla="*/ 424124 w 1005498"/>
                <a:gd name="connsiteY74" fmla="*/ 844183 h 845995"/>
                <a:gd name="connsiteX75" fmla="*/ 433649 w 1005498"/>
                <a:gd name="connsiteY75" fmla="*/ 779889 h 845995"/>
                <a:gd name="connsiteX76" fmla="*/ 436030 w 1005498"/>
                <a:gd name="connsiteY76" fmla="*/ 708451 h 845995"/>
                <a:gd name="connsiteX77" fmla="*/ 381262 w 1005498"/>
                <a:gd name="connsiteY77" fmla="*/ 689401 h 845995"/>
                <a:gd name="connsiteX78" fmla="*/ 345543 w 1005498"/>
                <a:gd name="connsiteY78" fmla="*/ 744170 h 845995"/>
                <a:gd name="connsiteX79" fmla="*/ 340780 w 1005498"/>
                <a:gd name="connsiteY79" fmla="*/ 710833 h 845995"/>
                <a:gd name="connsiteX80" fmla="*/ 343162 w 1005498"/>
                <a:gd name="connsiteY80" fmla="*/ 679876 h 845995"/>
                <a:gd name="connsiteX81" fmla="*/ 319349 w 1005498"/>
                <a:gd name="connsiteY81" fmla="*/ 694164 h 845995"/>
                <a:gd name="connsiteX82" fmla="*/ 307443 w 1005498"/>
                <a:gd name="connsiteY82" fmla="*/ 701308 h 845995"/>
                <a:gd name="connsiteX83" fmla="*/ 305062 w 1005498"/>
                <a:gd name="connsiteY83" fmla="*/ 641776 h 845995"/>
                <a:gd name="connsiteX84" fmla="*/ 216955 w 1005498"/>
                <a:gd name="connsiteY84" fmla="*/ 720358 h 845995"/>
                <a:gd name="connsiteX85" fmla="*/ 109799 w 1005498"/>
                <a:gd name="connsiteY85" fmla="*/ 782270 h 845995"/>
                <a:gd name="connsiteX86" fmla="*/ 90749 w 1005498"/>
                <a:gd name="connsiteY86" fmla="*/ 758458 h 845995"/>
                <a:gd name="connsiteX87" fmla="*/ 212193 w 1005498"/>
                <a:gd name="connsiteY87" fmla="*/ 667970 h 845995"/>
                <a:gd name="connsiteX88" fmla="*/ 274105 w 1005498"/>
                <a:gd name="connsiteY88" fmla="*/ 608439 h 845995"/>
                <a:gd name="connsiteX89" fmla="*/ 240768 w 1005498"/>
                <a:gd name="connsiteY89" fmla="*/ 539383 h 845995"/>
                <a:gd name="connsiteX90" fmla="*/ 162187 w 1005498"/>
                <a:gd name="connsiteY90" fmla="*/ 546526 h 845995"/>
                <a:gd name="connsiteX91" fmla="*/ 74080 w 1005498"/>
                <a:gd name="connsiteY91" fmla="*/ 508426 h 845995"/>
                <a:gd name="connsiteX92" fmla="*/ 262 w 1005498"/>
                <a:gd name="connsiteY92" fmla="*/ 427464 h 845995"/>
                <a:gd name="connsiteX93" fmla="*/ 100274 w 1005498"/>
                <a:gd name="connsiteY93" fmla="*/ 472708 h 845995"/>
                <a:gd name="connsiteX94" fmla="*/ 205049 w 1005498"/>
                <a:gd name="connsiteY94" fmla="*/ 503664 h 845995"/>
                <a:gd name="connsiteX95" fmla="*/ 228862 w 1005498"/>
                <a:gd name="connsiteY95" fmla="*/ 444133 h 845995"/>
                <a:gd name="connsiteX96" fmla="*/ 145518 w 1005498"/>
                <a:gd name="connsiteY96" fmla="*/ 360789 h 845995"/>
                <a:gd name="connsiteX97" fmla="*/ 169330 w 1005498"/>
                <a:gd name="connsiteY97" fmla="*/ 348883 h 845995"/>
                <a:gd name="connsiteX98" fmla="*/ 233624 w 1005498"/>
                <a:gd name="connsiteY98" fmla="*/ 382220 h 845995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493180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45593 w 1005498"/>
                <a:gd name="connsiteY27" fmla="*/ 65731 h 841450"/>
                <a:gd name="connsiteX28" fmla="*/ 790837 w 1005498"/>
                <a:gd name="connsiteY28" fmla="*/ 10963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74168 w 1005498"/>
                <a:gd name="connsiteY33" fmla="*/ 208608 h 841450"/>
                <a:gd name="connsiteX34" fmla="*/ 724162 w 1005498"/>
                <a:gd name="connsiteY34" fmla="*/ 263375 h 841450"/>
                <a:gd name="connsiteX35" fmla="*/ 745593 w 1005498"/>
                <a:gd name="connsiteY35" fmla="*/ 301475 h 841450"/>
                <a:gd name="connsiteX36" fmla="*/ 790837 w 1005498"/>
                <a:gd name="connsiteY36" fmla="*/ 318144 h 841450"/>
                <a:gd name="connsiteX37" fmla="*/ 926568 w 1005498"/>
                <a:gd name="connsiteY37" fmla="*/ 289569 h 841450"/>
                <a:gd name="connsiteX38" fmla="*/ 981337 w 1005498"/>
                <a:gd name="connsiteY38" fmla="*/ 277663 h 841450"/>
                <a:gd name="connsiteX39" fmla="*/ 955143 w 1005498"/>
                <a:gd name="connsiteY39" fmla="*/ 325288 h 841450"/>
                <a:gd name="connsiteX40" fmla="*/ 840843 w 1005498"/>
                <a:gd name="connsiteY40" fmla="*/ 332431 h 841450"/>
                <a:gd name="connsiteX41" fmla="*/ 788455 w 1005498"/>
                <a:gd name="connsiteY41" fmla="*/ 375294 h 841450"/>
                <a:gd name="connsiteX42" fmla="*/ 786074 w 1005498"/>
                <a:gd name="connsiteY42" fmla="*/ 406250 h 841450"/>
                <a:gd name="connsiteX43" fmla="*/ 824174 w 1005498"/>
                <a:gd name="connsiteY43" fmla="*/ 413394 h 841450"/>
                <a:gd name="connsiteX44" fmla="*/ 859893 w 1005498"/>
                <a:gd name="connsiteY44" fmla="*/ 413394 h 841450"/>
                <a:gd name="connsiteX45" fmla="*/ 828937 w 1005498"/>
                <a:gd name="connsiteY45" fmla="*/ 449113 h 841450"/>
                <a:gd name="connsiteX46" fmla="*/ 783693 w 1005498"/>
                <a:gd name="connsiteY46" fmla="*/ 444350 h 841450"/>
                <a:gd name="connsiteX47" fmla="*/ 800362 w 1005498"/>
                <a:gd name="connsiteY47" fmla="*/ 489594 h 841450"/>
                <a:gd name="connsiteX48" fmla="*/ 883705 w 1005498"/>
                <a:gd name="connsiteY48" fmla="*/ 518169 h 841450"/>
                <a:gd name="connsiteX49" fmla="*/ 950380 w 1005498"/>
                <a:gd name="connsiteY49" fmla="*/ 546744 h 841450"/>
                <a:gd name="connsiteX50" fmla="*/ 1005149 w 1005498"/>
                <a:gd name="connsiteY50" fmla="*/ 580081 h 841450"/>
                <a:gd name="connsiteX51" fmla="*/ 967049 w 1005498"/>
                <a:gd name="connsiteY51" fmla="*/ 613419 h 841450"/>
                <a:gd name="connsiteX52" fmla="*/ 843224 w 1005498"/>
                <a:gd name="connsiteY52" fmla="*/ 549125 h 841450"/>
                <a:gd name="connsiteX53" fmla="*/ 774168 w 1005498"/>
                <a:gd name="connsiteY53" fmla="*/ 541981 h 841450"/>
                <a:gd name="connsiteX54" fmla="*/ 743212 w 1005498"/>
                <a:gd name="connsiteY54" fmla="*/ 611038 h 841450"/>
                <a:gd name="connsiteX55" fmla="*/ 786074 w 1005498"/>
                <a:gd name="connsiteY55" fmla="*/ 677713 h 841450"/>
                <a:gd name="connsiteX56" fmla="*/ 855130 w 1005498"/>
                <a:gd name="connsiteY56" fmla="*/ 715812 h 841450"/>
                <a:gd name="connsiteX57" fmla="*/ 876562 w 1005498"/>
                <a:gd name="connsiteY57" fmla="*/ 765819 h 841450"/>
                <a:gd name="connsiteX58" fmla="*/ 840843 w 1005498"/>
                <a:gd name="connsiteY58" fmla="*/ 753913 h 841450"/>
                <a:gd name="connsiteX59" fmla="*/ 726543 w 1005498"/>
                <a:gd name="connsiteY59" fmla="*/ 677713 h 841450"/>
                <a:gd name="connsiteX60" fmla="*/ 688443 w 1005498"/>
                <a:gd name="connsiteY60" fmla="*/ 651519 h 841450"/>
                <a:gd name="connsiteX61" fmla="*/ 662249 w 1005498"/>
                <a:gd name="connsiteY61" fmla="*/ 668188 h 841450"/>
                <a:gd name="connsiteX62" fmla="*/ 717018 w 1005498"/>
                <a:gd name="connsiteY62" fmla="*/ 727719 h 841450"/>
                <a:gd name="connsiteX63" fmla="*/ 721780 w 1005498"/>
                <a:gd name="connsiteY63" fmla="*/ 753913 h 841450"/>
                <a:gd name="connsiteX64" fmla="*/ 688443 w 1005498"/>
                <a:gd name="connsiteY64" fmla="*/ 727719 h 841450"/>
                <a:gd name="connsiteX65" fmla="*/ 655105 w 1005498"/>
                <a:gd name="connsiteY65" fmla="*/ 680094 h 841450"/>
                <a:gd name="connsiteX66" fmla="*/ 633674 w 1005498"/>
                <a:gd name="connsiteY66" fmla="*/ 684856 h 841450"/>
                <a:gd name="connsiteX67" fmla="*/ 709874 w 1005498"/>
                <a:gd name="connsiteY67" fmla="*/ 768200 h 841450"/>
                <a:gd name="connsiteX68" fmla="*/ 745593 w 1005498"/>
                <a:gd name="connsiteY68" fmla="*/ 834875 h 841450"/>
                <a:gd name="connsiteX69" fmla="*/ 707493 w 1005498"/>
                <a:gd name="connsiteY69" fmla="*/ 825350 h 841450"/>
                <a:gd name="connsiteX70" fmla="*/ 619387 w 1005498"/>
                <a:gd name="connsiteY70" fmla="*/ 718194 h 841450"/>
                <a:gd name="connsiteX71" fmla="*/ 552712 w 1005498"/>
                <a:gd name="connsiteY71" fmla="*/ 701525 h 841450"/>
                <a:gd name="connsiteX72" fmla="*/ 478893 w 1005498"/>
                <a:gd name="connsiteY72" fmla="*/ 708669 h 841450"/>
                <a:gd name="connsiteX73" fmla="*/ 457462 w 1005498"/>
                <a:gd name="connsiteY73" fmla="*/ 813444 h 841450"/>
                <a:gd name="connsiteX74" fmla="*/ 424124 w 1005498"/>
                <a:gd name="connsiteY74" fmla="*/ 839638 h 841450"/>
                <a:gd name="connsiteX75" fmla="*/ 433649 w 1005498"/>
                <a:gd name="connsiteY75" fmla="*/ 775344 h 841450"/>
                <a:gd name="connsiteX76" fmla="*/ 436030 w 1005498"/>
                <a:gd name="connsiteY76" fmla="*/ 703906 h 841450"/>
                <a:gd name="connsiteX77" fmla="*/ 381262 w 1005498"/>
                <a:gd name="connsiteY77" fmla="*/ 684856 h 841450"/>
                <a:gd name="connsiteX78" fmla="*/ 345543 w 1005498"/>
                <a:gd name="connsiteY78" fmla="*/ 739625 h 841450"/>
                <a:gd name="connsiteX79" fmla="*/ 340780 w 1005498"/>
                <a:gd name="connsiteY79" fmla="*/ 706288 h 841450"/>
                <a:gd name="connsiteX80" fmla="*/ 343162 w 1005498"/>
                <a:gd name="connsiteY80" fmla="*/ 675331 h 841450"/>
                <a:gd name="connsiteX81" fmla="*/ 319349 w 1005498"/>
                <a:gd name="connsiteY81" fmla="*/ 689619 h 841450"/>
                <a:gd name="connsiteX82" fmla="*/ 307443 w 1005498"/>
                <a:gd name="connsiteY82" fmla="*/ 696763 h 841450"/>
                <a:gd name="connsiteX83" fmla="*/ 305062 w 1005498"/>
                <a:gd name="connsiteY83" fmla="*/ 637231 h 841450"/>
                <a:gd name="connsiteX84" fmla="*/ 216955 w 1005498"/>
                <a:gd name="connsiteY84" fmla="*/ 715813 h 841450"/>
                <a:gd name="connsiteX85" fmla="*/ 109799 w 1005498"/>
                <a:gd name="connsiteY85" fmla="*/ 777725 h 841450"/>
                <a:gd name="connsiteX86" fmla="*/ 90749 w 1005498"/>
                <a:gd name="connsiteY86" fmla="*/ 753913 h 841450"/>
                <a:gd name="connsiteX87" fmla="*/ 212193 w 1005498"/>
                <a:gd name="connsiteY87" fmla="*/ 663425 h 841450"/>
                <a:gd name="connsiteX88" fmla="*/ 274105 w 1005498"/>
                <a:gd name="connsiteY88" fmla="*/ 603894 h 841450"/>
                <a:gd name="connsiteX89" fmla="*/ 240768 w 1005498"/>
                <a:gd name="connsiteY89" fmla="*/ 534838 h 841450"/>
                <a:gd name="connsiteX90" fmla="*/ 162187 w 1005498"/>
                <a:gd name="connsiteY90" fmla="*/ 541981 h 841450"/>
                <a:gd name="connsiteX91" fmla="*/ 74080 w 1005498"/>
                <a:gd name="connsiteY91" fmla="*/ 503881 h 841450"/>
                <a:gd name="connsiteX92" fmla="*/ 262 w 1005498"/>
                <a:gd name="connsiteY92" fmla="*/ 422919 h 841450"/>
                <a:gd name="connsiteX93" fmla="*/ 100274 w 1005498"/>
                <a:gd name="connsiteY93" fmla="*/ 468163 h 841450"/>
                <a:gd name="connsiteX94" fmla="*/ 205049 w 1005498"/>
                <a:gd name="connsiteY94" fmla="*/ 499119 h 841450"/>
                <a:gd name="connsiteX95" fmla="*/ 228862 w 1005498"/>
                <a:gd name="connsiteY95" fmla="*/ 439588 h 841450"/>
                <a:gd name="connsiteX96" fmla="*/ 145518 w 1005498"/>
                <a:gd name="connsiteY96" fmla="*/ 356244 h 841450"/>
                <a:gd name="connsiteX97" fmla="*/ 169330 w 1005498"/>
                <a:gd name="connsiteY97" fmla="*/ 344338 h 841450"/>
                <a:gd name="connsiteX98" fmla="*/ 233624 w 1005498"/>
                <a:gd name="connsiteY98" fmla="*/ 377675 h 841450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501132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45593 w 1005498"/>
                <a:gd name="connsiteY27" fmla="*/ 65731 h 841450"/>
                <a:gd name="connsiteX28" fmla="*/ 790837 w 1005498"/>
                <a:gd name="connsiteY28" fmla="*/ 10963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74168 w 1005498"/>
                <a:gd name="connsiteY33" fmla="*/ 208608 h 841450"/>
                <a:gd name="connsiteX34" fmla="*/ 724162 w 1005498"/>
                <a:gd name="connsiteY34" fmla="*/ 263375 h 841450"/>
                <a:gd name="connsiteX35" fmla="*/ 745593 w 1005498"/>
                <a:gd name="connsiteY35" fmla="*/ 301475 h 841450"/>
                <a:gd name="connsiteX36" fmla="*/ 790837 w 1005498"/>
                <a:gd name="connsiteY36" fmla="*/ 318144 h 841450"/>
                <a:gd name="connsiteX37" fmla="*/ 926568 w 1005498"/>
                <a:gd name="connsiteY37" fmla="*/ 289569 h 841450"/>
                <a:gd name="connsiteX38" fmla="*/ 981337 w 1005498"/>
                <a:gd name="connsiteY38" fmla="*/ 277663 h 841450"/>
                <a:gd name="connsiteX39" fmla="*/ 955143 w 1005498"/>
                <a:gd name="connsiteY39" fmla="*/ 325288 h 841450"/>
                <a:gd name="connsiteX40" fmla="*/ 840843 w 1005498"/>
                <a:gd name="connsiteY40" fmla="*/ 332431 h 841450"/>
                <a:gd name="connsiteX41" fmla="*/ 788455 w 1005498"/>
                <a:gd name="connsiteY41" fmla="*/ 375294 h 841450"/>
                <a:gd name="connsiteX42" fmla="*/ 786074 w 1005498"/>
                <a:gd name="connsiteY42" fmla="*/ 406250 h 841450"/>
                <a:gd name="connsiteX43" fmla="*/ 824174 w 1005498"/>
                <a:gd name="connsiteY43" fmla="*/ 413394 h 841450"/>
                <a:gd name="connsiteX44" fmla="*/ 859893 w 1005498"/>
                <a:gd name="connsiteY44" fmla="*/ 413394 h 841450"/>
                <a:gd name="connsiteX45" fmla="*/ 828937 w 1005498"/>
                <a:gd name="connsiteY45" fmla="*/ 449113 h 841450"/>
                <a:gd name="connsiteX46" fmla="*/ 783693 w 1005498"/>
                <a:gd name="connsiteY46" fmla="*/ 444350 h 841450"/>
                <a:gd name="connsiteX47" fmla="*/ 800362 w 1005498"/>
                <a:gd name="connsiteY47" fmla="*/ 489594 h 841450"/>
                <a:gd name="connsiteX48" fmla="*/ 883705 w 1005498"/>
                <a:gd name="connsiteY48" fmla="*/ 518169 h 841450"/>
                <a:gd name="connsiteX49" fmla="*/ 950380 w 1005498"/>
                <a:gd name="connsiteY49" fmla="*/ 546744 h 841450"/>
                <a:gd name="connsiteX50" fmla="*/ 1005149 w 1005498"/>
                <a:gd name="connsiteY50" fmla="*/ 580081 h 841450"/>
                <a:gd name="connsiteX51" fmla="*/ 967049 w 1005498"/>
                <a:gd name="connsiteY51" fmla="*/ 613419 h 841450"/>
                <a:gd name="connsiteX52" fmla="*/ 843224 w 1005498"/>
                <a:gd name="connsiteY52" fmla="*/ 549125 h 841450"/>
                <a:gd name="connsiteX53" fmla="*/ 774168 w 1005498"/>
                <a:gd name="connsiteY53" fmla="*/ 541981 h 841450"/>
                <a:gd name="connsiteX54" fmla="*/ 743212 w 1005498"/>
                <a:gd name="connsiteY54" fmla="*/ 611038 h 841450"/>
                <a:gd name="connsiteX55" fmla="*/ 786074 w 1005498"/>
                <a:gd name="connsiteY55" fmla="*/ 677713 h 841450"/>
                <a:gd name="connsiteX56" fmla="*/ 855130 w 1005498"/>
                <a:gd name="connsiteY56" fmla="*/ 715812 h 841450"/>
                <a:gd name="connsiteX57" fmla="*/ 876562 w 1005498"/>
                <a:gd name="connsiteY57" fmla="*/ 765819 h 841450"/>
                <a:gd name="connsiteX58" fmla="*/ 840843 w 1005498"/>
                <a:gd name="connsiteY58" fmla="*/ 753913 h 841450"/>
                <a:gd name="connsiteX59" fmla="*/ 726543 w 1005498"/>
                <a:gd name="connsiteY59" fmla="*/ 677713 h 841450"/>
                <a:gd name="connsiteX60" fmla="*/ 688443 w 1005498"/>
                <a:gd name="connsiteY60" fmla="*/ 651519 h 841450"/>
                <a:gd name="connsiteX61" fmla="*/ 662249 w 1005498"/>
                <a:gd name="connsiteY61" fmla="*/ 668188 h 841450"/>
                <a:gd name="connsiteX62" fmla="*/ 717018 w 1005498"/>
                <a:gd name="connsiteY62" fmla="*/ 727719 h 841450"/>
                <a:gd name="connsiteX63" fmla="*/ 721780 w 1005498"/>
                <a:gd name="connsiteY63" fmla="*/ 753913 h 841450"/>
                <a:gd name="connsiteX64" fmla="*/ 688443 w 1005498"/>
                <a:gd name="connsiteY64" fmla="*/ 727719 h 841450"/>
                <a:gd name="connsiteX65" fmla="*/ 655105 w 1005498"/>
                <a:gd name="connsiteY65" fmla="*/ 680094 h 841450"/>
                <a:gd name="connsiteX66" fmla="*/ 633674 w 1005498"/>
                <a:gd name="connsiteY66" fmla="*/ 684856 h 841450"/>
                <a:gd name="connsiteX67" fmla="*/ 709874 w 1005498"/>
                <a:gd name="connsiteY67" fmla="*/ 768200 h 841450"/>
                <a:gd name="connsiteX68" fmla="*/ 745593 w 1005498"/>
                <a:gd name="connsiteY68" fmla="*/ 834875 h 841450"/>
                <a:gd name="connsiteX69" fmla="*/ 707493 w 1005498"/>
                <a:gd name="connsiteY69" fmla="*/ 825350 h 841450"/>
                <a:gd name="connsiteX70" fmla="*/ 619387 w 1005498"/>
                <a:gd name="connsiteY70" fmla="*/ 718194 h 841450"/>
                <a:gd name="connsiteX71" fmla="*/ 552712 w 1005498"/>
                <a:gd name="connsiteY71" fmla="*/ 701525 h 841450"/>
                <a:gd name="connsiteX72" fmla="*/ 478893 w 1005498"/>
                <a:gd name="connsiteY72" fmla="*/ 708669 h 841450"/>
                <a:gd name="connsiteX73" fmla="*/ 457462 w 1005498"/>
                <a:gd name="connsiteY73" fmla="*/ 813444 h 841450"/>
                <a:gd name="connsiteX74" fmla="*/ 424124 w 1005498"/>
                <a:gd name="connsiteY74" fmla="*/ 839638 h 841450"/>
                <a:gd name="connsiteX75" fmla="*/ 433649 w 1005498"/>
                <a:gd name="connsiteY75" fmla="*/ 775344 h 841450"/>
                <a:gd name="connsiteX76" fmla="*/ 436030 w 1005498"/>
                <a:gd name="connsiteY76" fmla="*/ 703906 h 841450"/>
                <a:gd name="connsiteX77" fmla="*/ 381262 w 1005498"/>
                <a:gd name="connsiteY77" fmla="*/ 684856 h 841450"/>
                <a:gd name="connsiteX78" fmla="*/ 345543 w 1005498"/>
                <a:gd name="connsiteY78" fmla="*/ 739625 h 841450"/>
                <a:gd name="connsiteX79" fmla="*/ 340780 w 1005498"/>
                <a:gd name="connsiteY79" fmla="*/ 706288 h 841450"/>
                <a:gd name="connsiteX80" fmla="*/ 343162 w 1005498"/>
                <a:gd name="connsiteY80" fmla="*/ 675331 h 841450"/>
                <a:gd name="connsiteX81" fmla="*/ 319349 w 1005498"/>
                <a:gd name="connsiteY81" fmla="*/ 689619 h 841450"/>
                <a:gd name="connsiteX82" fmla="*/ 307443 w 1005498"/>
                <a:gd name="connsiteY82" fmla="*/ 696763 h 841450"/>
                <a:gd name="connsiteX83" fmla="*/ 305062 w 1005498"/>
                <a:gd name="connsiteY83" fmla="*/ 637231 h 841450"/>
                <a:gd name="connsiteX84" fmla="*/ 216955 w 1005498"/>
                <a:gd name="connsiteY84" fmla="*/ 715813 h 841450"/>
                <a:gd name="connsiteX85" fmla="*/ 109799 w 1005498"/>
                <a:gd name="connsiteY85" fmla="*/ 777725 h 841450"/>
                <a:gd name="connsiteX86" fmla="*/ 90749 w 1005498"/>
                <a:gd name="connsiteY86" fmla="*/ 753913 h 841450"/>
                <a:gd name="connsiteX87" fmla="*/ 212193 w 1005498"/>
                <a:gd name="connsiteY87" fmla="*/ 663425 h 841450"/>
                <a:gd name="connsiteX88" fmla="*/ 274105 w 1005498"/>
                <a:gd name="connsiteY88" fmla="*/ 603894 h 841450"/>
                <a:gd name="connsiteX89" fmla="*/ 240768 w 1005498"/>
                <a:gd name="connsiteY89" fmla="*/ 534838 h 841450"/>
                <a:gd name="connsiteX90" fmla="*/ 162187 w 1005498"/>
                <a:gd name="connsiteY90" fmla="*/ 541981 h 841450"/>
                <a:gd name="connsiteX91" fmla="*/ 74080 w 1005498"/>
                <a:gd name="connsiteY91" fmla="*/ 503881 h 841450"/>
                <a:gd name="connsiteX92" fmla="*/ 262 w 1005498"/>
                <a:gd name="connsiteY92" fmla="*/ 422919 h 841450"/>
                <a:gd name="connsiteX93" fmla="*/ 100274 w 1005498"/>
                <a:gd name="connsiteY93" fmla="*/ 468163 h 841450"/>
                <a:gd name="connsiteX94" fmla="*/ 205049 w 1005498"/>
                <a:gd name="connsiteY94" fmla="*/ 499119 h 841450"/>
                <a:gd name="connsiteX95" fmla="*/ 228862 w 1005498"/>
                <a:gd name="connsiteY95" fmla="*/ 439588 h 841450"/>
                <a:gd name="connsiteX96" fmla="*/ 145518 w 1005498"/>
                <a:gd name="connsiteY96" fmla="*/ 356244 h 841450"/>
                <a:gd name="connsiteX97" fmla="*/ 169330 w 1005498"/>
                <a:gd name="connsiteY97" fmla="*/ 344338 h 841450"/>
                <a:gd name="connsiteX98" fmla="*/ 233624 w 1005498"/>
                <a:gd name="connsiteY98" fmla="*/ 377675 h 841450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501132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34990 w 1005498"/>
                <a:gd name="connsiteY27" fmla="*/ 92238 h 841450"/>
                <a:gd name="connsiteX28" fmla="*/ 790837 w 1005498"/>
                <a:gd name="connsiteY28" fmla="*/ 10963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74168 w 1005498"/>
                <a:gd name="connsiteY33" fmla="*/ 208608 h 841450"/>
                <a:gd name="connsiteX34" fmla="*/ 724162 w 1005498"/>
                <a:gd name="connsiteY34" fmla="*/ 263375 h 841450"/>
                <a:gd name="connsiteX35" fmla="*/ 745593 w 1005498"/>
                <a:gd name="connsiteY35" fmla="*/ 301475 h 841450"/>
                <a:gd name="connsiteX36" fmla="*/ 790837 w 1005498"/>
                <a:gd name="connsiteY36" fmla="*/ 318144 h 841450"/>
                <a:gd name="connsiteX37" fmla="*/ 926568 w 1005498"/>
                <a:gd name="connsiteY37" fmla="*/ 289569 h 841450"/>
                <a:gd name="connsiteX38" fmla="*/ 981337 w 1005498"/>
                <a:gd name="connsiteY38" fmla="*/ 277663 h 841450"/>
                <a:gd name="connsiteX39" fmla="*/ 955143 w 1005498"/>
                <a:gd name="connsiteY39" fmla="*/ 325288 h 841450"/>
                <a:gd name="connsiteX40" fmla="*/ 840843 w 1005498"/>
                <a:gd name="connsiteY40" fmla="*/ 332431 h 841450"/>
                <a:gd name="connsiteX41" fmla="*/ 788455 w 1005498"/>
                <a:gd name="connsiteY41" fmla="*/ 375294 h 841450"/>
                <a:gd name="connsiteX42" fmla="*/ 786074 w 1005498"/>
                <a:gd name="connsiteY42" fmla="*/ 406250 h 841450"/>
                <a:gd name="connsiteX43" fmla="*/ 824174 w 1005498"/>
                <a:gd name="connsiteY43" fmla="*/ 413394 h 841450"/>
                <a:gd name="connsiteX44" fmla="*/ 859893 w 1005498"/>
                <a:gd name="connsiteY44" fmla="*/ 413394 h 841450"/>
                <a:gd name="connsiteX45" fmla="*/ 828937 w 1005498"/>
                <a:gd name="connsiteY45" fmla="*/ 449113 h 841450"/>
                <a:gd name="connsiteX46" fmla="*/ 783693 w 1005498"/>
                <a:gd name="connsiteY46" fmla="*/ 444350 h 841450"/>
                <a:gd name="connsiteX47" fmla="*/ 800362 w 1005498"/>
                <a:gd name="connsiteY47" fmla="*/ 489594 h 841450"/>
                <a:gd name="connsiteX48" fmla="*/ 883705 w 1005498"/>
                <a:gd name="connsiteY48" fmla="*/ 518169 h 841450"/>
                <a:gd name="connsiteX49" fmla="*/ 950380 w 1005498"/>
                <a:gd name="connsiteY49" fmla="*/ 546744 h 841450"/>
                <a:gd name="connsiteX50" fmla="*/ 1005149 w 1005498"/>
                <a:gd name="connsiteY50" fmla="*/ 580081 h 841450"/>
                <a:gd name="connsiteX51" fmla="*/ 967049 w 1005498"/>
                <a:gd name="connsiteY51" fmla="*/ 613419 h 841450"/>
                <a:gd name="connsiteX52" fmla="*/ 843224 w 1005498"/>
                <a:gd name="connsiteY52" fmla="*/ 549125 h 841450"/>
                <a:gd name="connsiteX53" fmla="*/ 774168 w 1005498"/>
                <a:gd name="connsiteY53" fmla="*/ 541981 h 841450"/>
                <a:gd name="connsiteX54" fmla="*/ 743212 w 1005498"/>
                <a:gd name="connsiteY54" fmla="*/ 611038 h 841450"/>
                <a:gd name="connsiteX55" fmla="*/ 786074 w 1005498"/>
                <a:gd name="connsiteY55" fmla="*/ 677713 h 841450"/>
                <a:gd name="connsiteX56" fmla="*/ 855130 w 1005498"/>
                <a:gd name="connsiteY56" fmla="*/ 715812 h 841450"/>
                <a:gd name="connsiteX57" fmla="*/ 876562 w 1005498"/>
                <a:gd name="connsiteY57" fmla="*/ 765819 h 841450"/>
                <a:gd name="connsiteX58" fmla="*/ 840843 w 1005498"/>
                <a:gd name="connsiteY58" fmla="*/ 753913 h 841450"/>
                <a:gd name="connsiteX59" fmla="*/ 726543 w 1005498"/>
                <a:gd name="connsiteY59" fmla="*/ 677713 h 841450"/>
                <a:gd name="connsiteX60" fmla="*/ 688443 w 1005498"/>
                <a:gd name="connsiteY60" fmla="*/ 651519 h 841450"/>
                <a:gd name="connsiteX61" fmla="*/ 662249 w 1005498"/>
                <a:gd name="connsiteY61" fmla="*/ 668188 h 841450"/>
                <a:gd name="connsiteX62" fmla="*/ 717018 w 1005498"/>
                <a:gd name="connsiteY62" fmla="*/ 727719 h 841450"/>
                <a:gd name="connsiteX63" fmla="*/ 721780 w 1005498"/>
                <a:gd name="connsiteY63" fmla="*/ 753913 h 841450"/>
                <a:gd name="connsiteX64" fmla="*/ 688443 w 1005498"/>
                <a:gd name="connsiteY64" fmla="*/ 727719 h 841450"/>
                <a:gd name="connsiteX65" fmla="*/ 655105 w 1005498"/>
                <a:gd name="connsiteY65" fmla="*/ 680094 h 841450"/>
                <a:gd name="connsiteX66" fmla="*/ 633674 w 1005498"/>
                <a:gd name="connsiteY66" fmla="*/ 684856 h 841450"/>
                <a:gd name="connsiteX67" fmla="*/ 709874 w 1005498"/>
                <a:gd name="connsiteY67" fmla="*/ 768200 h 841450"/>
                <a:gd name="connsiteX68" fmla="*/ 745593 w 1005498"/>
                <a:gd name="connsiteY68" fmla="*/ 834875 h 841450"/>
                <a:gd name="connsiteX69" fmla="*/ 707493 w 1005498"/>
                <a:gd name="connsiteY69" fmla="*/ 825350 h 841450"/>
                <a:gd name="connsiteX70" fmla="*/ 619387 w 1005498"/>
                <a:gd name="connsiteY70" fmla="*/ 718194 h 841450"/>
                <a:gd name="connsiteX71" fmla="*/ 552712 w 1005498"/>
                <a:gd name="connsiteY71" fmla="*/ 701525 h 841450"/>
                <a:gd name="connsiteX72" fmla="*/ 478893 w 1005498"/>
                <a:gd name="connsiteY72" fmla="*/ 708669 h 841450"/>
                <a:gd name="connsiteX73" fmla="*/ 457462 w 1005498"/>
                <a:gd name="connsiteY73" fmla="*/ 813444 h 841450"/>
                <a:gd name="connsiteX74" fmla="*/ 424124 w 1005498"/>
                <a:gd name="connsiteY74" fmla="*/ 839638 h 841450"/>
                <a:gd name="connsiteX75" fmla="*/ 433649 w 1005498"/>
                <a:gd name="connsiteY75" fmla="*/ 775344 h 841450"/>
                <a:gd name="connsiteX76" fmla="*/ 436030 w 1005498"/>
                <a:gd name="connsiteY76" fmla="*/ 703906 h 841450"/>
                <a:gd name="connsiteX77" fmla="*/ 381262 w 1005498"/>
                <a:gd name="connsiteY77" fmla="*/ 684856 h 841450"/>
                <a:gd name="connsiteX78" fmla="*/ 345543 w 1005498"/>
                <a:gd name="connsiteY78" fmla="*/ 739625 h 841450"/>
                <a:gd name="connsiteX79" fmla="*/ 340780 w 1005498"/>
                <a:gd name="connsiteY79" fmla="*/ 706288 h 841450"/>
                <a:gd name="connsiteX80" fmla="*/ 343162 w 1005498"/>
                <a:gd name="connsiteY80" fmla="*/ 675331 h 841450"/>
                <a:gd name="connsiteX81" fmla="*/ 319349 w 1005498"/>
                <a:gd name="connsiteY81" fmla="*/ 689619 h 841450"/>
                <a:gd name="connsiteX82" fmla="*/ 307443 w 1005498"/>
                <a:gd name="connsiteY82" fmla="*/ 696763 h 841450"/>
                <a:gd name="connsiteX83" fmla="*/ 305062 w 1005498"/>
                <a:gd name="connsiteY83" fmla="*/ 637231 h 841450"/>
                <a:gd name="connsiteX84" fmla="*/ 216955 w 1005498"/>
                <a:gd name="connsiteY84" fmla="*/ 715813 h 841450"/>
                <a:gd name="connsiteX85" fmla="*/ 109799 w 1005498"/>
                <a:gd name="connsiteY85" fmla="*/ 777725 h 841450"/>
                <a:gd name="connsiteX86" fmla="*/ 90749 w 1005498"/>
                <a:gd name="connsiteY86" fmla="*/ 753913 h 841450"/>
                <a:gd name="connsiteX87" fmla="*/ 212193 w 1005498"/>
                <a:gd name="connsiteY87" fmla="*/ 663425 h 841450"/>
                <a:gd name="connsiteX88" fmla="*/ 274105 w 1005498"/>
                <a:gd name="connsiteY88" fmla="*/ 603894 h 841450"/>
                <a:gd name="connsiteX89" fmla="*/ 240768 w 1005498"/>
                <a:gd name="connsiteY89" fmla="*/ 534838 h 841450"/>
                <a:gd name="connsiteX90" fmla="*/ 162187 w 1005498"/>
                <a:gd name="connsiteY90" fmla="*/ 541981 h 841450"/>
                <a:gd name="connsiteX91" fmla="*/ 74080 w 1005498"/>
                <a:gd name="connsiteY91" fmla="*/ 503881 h 841450"/>
                <a:gd name="connsiteX92" fmla="*/ 262 w 1005498"/>
                <a:gd name="connsiteY92" fmla="*/ 422919 h 841450"/>
                <a:gd name="connsiteX93" fmla="*/ 100274 w 1005498"/>
                <a:gd name="connsiteY93" fmla="*/ 468163 h 841450"/>
                <a:gd name="connsiteX94" fmla="*/ 205049 w 1005498"/>
                <a:gd name="connsiteY94" fmla="*/ 499119 h 841450"/>
                <a:gd name="connsiteX95" fmla="*/ 228862 w 1005498"/>
                <a:gd name="connsiteY95" fmla="*/ 439588 h 841450"/>
                <a:gd name="connsiteX96" fmla="*/ 145518 w 1005498"/>
                <a:gd name="connsiteY96" fmla="*/ 356244 h 841450"/>
                <a:gd name="connsiteX97" fmla="*/ 169330 w 1005498"/>
                <a:gd name="connsiteY97" fmla="*/ 344338 h 841450"/>
                <a:gd name="connsiteX98" fmla="*/ 233624 w 1005498"/>
                <a:gd name="connsiteY98" fmla="*/ 377675 h 841450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501132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34990 w 1005498"/>
                <a:gd name="connsiteY27" fmla="*/ 92238 h 841450"/>
                <a:gd name="connsiteX28" fmla="*/ 784210 w 1005498"/>
                <a:gd name="connsiteY28" fmla="*/ 18915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74168 w 1005498"/>
                <a:gd name="connsiteY33" fmla="*/ 208608 h 841450"/>
                <a:gd name="connsiteX34" fmla="*/ 724162 w 1005498"/>
                <a:gd name="connsiteY34" fmla="*/ 263375 h 841450"/>
                <a:gd name="connsiteX35" fmla="*/ 745593 w 1005498"/>
                <a:gd name="connsiteY35" fmla="*/ 301475 h 841450"/>
                <a:gd name="connsiteX36" fmla="*/ 790837 w 1005498"/>
                <a:gd name="connsiteY36" fmla="*/ 318144 h 841450"/>
                <a:gd name="connsiteX37" fmla="*/ 926568 w 1005498"/>
                <a:gd name="connsiteY37" fmla="*/ 289569 h 841450"/>
                <a:gd name="connsiteX38" fmla="*/ 981337 w 1005498"/>
                <a:gd name="connsiteY38" fmla="*/ 277663 h 841450"/>
                <a:gd name="connsiteX39" fmla="*/ 955143 w 1005498"/>
                <a:gd name="connsiteY39" fmla="*/ 325288 h 841450"/>
                <a:gd name="connsiteX40" fmla="*/ 840843 w 1005498"/>
                <a:gd name="connsiteY40" fmla="*/ 332431 h 841450"/>
                <a:gd name="connsiteX41" fmla="*/ 788455 w 1005498"/>
                <a:gd name="connsiteY41" fmla="*/ 375294 h 841450"/>
                <a:gd name="connsiteX42" fmla="*/ 786074 w 1005498"/>
                <a:gd name="connsiteY42" fmla="*/ 406250 h 841450"/>
                <a:gd name="connsiteX43" fmla="*/ 824174 w 1005498"/>
                <a:gd name="connsiteY43" fmla="*/ 413394 h 841450"/>
                <a:gd name="connsiteX44" fmla="*/ 859893 w 1005498"/>
                <a:gd name="connsiteY44" fmla="*/ 413394 h 841450"/>
                <a:gd name="connsiteX45" fmla="*/ 828937 w 1005498"/>
                <a:gd name="connsiteY45" fmla="*/ 449113 h 841450"/>
                <a:gd name="connsiteX46" fmla="*/ 783693 w 1005498"/>
                <a:gd name="connsiteY46" fmla="*/ 444350 h 841450"/>
                <a:gd name="connsiteX47" fmla="*/ 800362 w 1005498"/>
                <a:gd name="connsiteY47" fmla="*/ 489594 h 841450"/>
                <a:gd name="connsiteX48" fmla="*/ 883705 w 1005498"/>
                <a:gd name="connsiteY48" fmla="*/ 518169 h 841450"/>
                <a:gd name="connsiteX49" fmla="*/ 950380 w 1005498"/>
                <a:gd name="connsiteY49" fmla="*/ 546744 h 841450"/>
                <a:gd name="connsiteX50" fmla="*/ 1005149 w 1005498"/>
                <a:gd name="connsiteY50" fmla="*/ 580081 h 841450"/>
                <a:gd name="connsiteX51" fmla="*/ 967049 w 1005498"/>
                <a:gd name="connsiteY51" fmla="*/ 613419 h 841450"/>
                <a:gd name="connsiteX52" fmla="*/ 843224 w 1005498"/>
                <a:gd name="connsiteY52" fmla="*/ 549125 h 841450"/>
                <a:gd name="connsiteX53" fmla="*/ 774168 w 1005498"/>
                <a:gd name="connsiteY53" fmla="*/ 541981 h 841450"/>
                <a:gd name="connsiteX54" fmla="*/ 743212 w 1005498"/>
                <a:gd name="connsiteY54" fmla="*/ 611038 h 841450"/>
                <a:gd name="connsiteX55" fmla="*/ 786074 w 1005498"/>
                <a:gd name="connsiteY55" fmla="*/ 677713 h 841450"/>
                <a:gd name="connsiteX56" fmla="*/ 855130 w 1005498"/>
                <a:gd name="connsiteY56" fmla="*/ 715812 h 841450"/>
                <a:gd name="connsiteX57" fmla="*/ 876562 w 1005498"/>
                <a:gd name="connsiteY57" fmla="*/ 765819 h 841450"/>
                <a:gd name="connsiteX58" fmla="*/ 840843 w 1005498"/>
                <a:gd name="connsiteY58" fmla="*/ 753913 h 841450"/>
                <a:gd name="connsiteX59" fmla="*/ 726543 w 1005498"/>
                <a:gd name="connsiteY59" fmla="*/ 677713 h 841450"/>
                <a:gd name="connsiteX60" fmla="*/ 688443 w 1005498"/>
                <a:gd name="connsiteY60" fmla="*/ 651519 h 841450"/>
                <a:gd name="connsiteX61" fmla="*/ 662249 w 1005498"/>
                <a:gd name="connsiteY61" fmla="*/ 668188 h 841450"/>
                <a:gd name="connsiteX62" fmla="*/ 717018 w 1005498"/>
                <a:gd name="connsiteY62" fmla="*/ 727719 h 841450"/>
                <a:gd name="connsiteX63" fmla="*/ 721780 w 1005498"/>
                <a:gd name="connsiteY63" fmla="*/ 753913 h 841450"/>
                <a:gd name="connsiteX64" fmla="*/ 688443 w 1005498"/>
                <a:gd name="connsiteY64" fmla="*/ 727719 h 841450"/>
                <a:gd name="connsiteX65" fmla="*/ 655105 w 1005498"/>
                <a:gd name="connsiteY65" fmla="*/ 680094 h 841450"/>
                <a:gd name="connsiteX66" fmla="*/ 633674 w 1005498"/>
                <a:gd name="connsiteY66" fmla="*/ 684856 h 841450"/>
                <a:gd name="connsiteX67" fmla="*/ 709874 w 1005498"/>
                <a:gd name="connsiteY67" fmla="*/ 768200 h 841450"/>
                <a:gd name="connsiteX68" fmla="*/ 745593 w 1005498"/>
                <a:gd name="connsiteY68" fmla="*/ 834875 h 841450"/>
                <a:gd name="connsiteX69" fmla="*/ 707493 w 1005498"/>
                <a:gd name="connsiteY69" fmla="*/ 825350 h 841450"/>
                <a:gd name="connsiteX70" fmla="*/ 619387 w 1005498"/>
                <a:gd name="connsiteY70" fmla="*/ 718194 h 841450"/>
                <a:gd name="connsiteX71" fmla="*/ 552712 w 1005498"/>
                <a:gd name="connsiteY71" fmla="*/ 701525 h 841450"/>
                <a:gd name="connsiteX72" fmla="*/ 478893 w 1005498"/>
                <a:gd name="connsiteY72" fmla="*/ 708669 h 841450"/>
                <a:gd name="connsiteX73" fmla="*/ 457462 w 1005498"/>
                <a:gd name="connsiteY73" fmla="*/ 813444 h 841450"/>
                <a:gd name="connsiteX74" fmla="*/ 424124 w 1005498"/>
                <a:gd name="connsiteY74" fmla="*/ 839638 h 841450"/>
                <a:gd name="connsiteX75" fmla="*/ 433649 w 1005498"/>
                <a:gd name="connsiteY75" fmla="*/ 775344 h 841450"/>
                <a:gd name="connsiteX76" fmla="*/ 436030 w 1005498"/>
                <a:gd name="connsiteY76" fmla="*/ 703906 h 841450"/>
                <a:gd name="connsiteX77" fmla="*/ 381262 w 1005498"/>
                <a:gd name="connsiteY77" fmla="*/ 684856 h 841450"/>
                <a:gd name="connsiteX78" fmla="*/ 345543 w 1005498"/>
                <a:gd name="connsiteY78" fmla="*/ 739625 h 841450"/>
                <a:gd name="connsiteX79" fmla="*/ 340780 w 1005498"/>
                <a:gd name="connsiteY79" fmla="*/ 706288 h 841450"/>
                <a:gd name="connsiteX80" fmla="*/ 343162 w 1005498"/>
                <a:gd name="connsiteY80" fmla="*/ 675331 h 841450"/>
                <a:gd name="connsiteX81" fmla="*/ 319349 w 1005498"/>
                <a:gd name="connsiteY81" fmla="*/ 689619 h 841450"/>
                <a:gd name="connsiteX82" fmla="*/ 307443 w 1005498"/>
                <a:gd name="connsiteY82" fmla="*/ 696763 h 841450"/>
                <a:gd name="connsiteX83" fmla="*/ 305062 w 1005498"/>
                <a:gd name="connsiteY83" fmla="*/ 637231 h 841450"/>
                <a:gd name="connsiteX84" fmla="*/ 216955 w 1005498"/>
                <a:gd name="connsiteY84" fmla="*/ 715813 h 841450"/>
                <a:gd name="connsiteX85" fmla="*/ 109799 w 1005498"/>
                <a:gd name="connsiteY85" fmla="*/ 777725 h 841450"/>
                <a:gd name="connsiteX86" fmla="*/ 90749 w 1005498"/>
                <a:gd name="connsiteY86" fmla="*/ 753913 h 841450"/>
                <a:gd name="connsiteX87" fmla="*/ 212193 w 1005498"/>
                <a:gd name="connsiteY87" fmla="*/ 663425 h 841450"/>
                <a:gd name="connsiteX88" fmla="*/ 274105 w 1005498"/>
                <a:gd name="connsiteY88" fmla="*/ 603894 h 841450"/>
                <a:gd name="connsiteX89" fmla="*/ 240768 w 1005498"/>
                <a:gd name="connsiteY89" fmla="*/ 534838 h 841450"/>
                <a:gd name="connsiteX90" fmla="*/ 162187 w 1005498"/>
                <a:gd name="connsiteY90" fmla="*/ 541981 h 841450"/>
                <a:gd name="connsiteX91" fmla="*/ 74080 w 1005498"/>
                <a:gd name="connsiteY91" fmla="*/ 503881 h 841450"/>
                <a:gd name="connsiteX92" fmla="*/ 262 w 1005498"/>
                <a:gd name="connsiteY92" fmla="*/ 422919 h 841450"/>
                <a:gd name="connsiteX93" fmla="*/ 100274 w 1005498"/>
                <a:gd name="connsiteY93" fmla="*/ 468163 h 841450"/>
                <a:gd name="connsiteX94" fmla="*/ 205049 w 1005498"/>
                <a:gd name="connsiteY94" fmla="*/ 499119 h 841450"/>
                <a:gd name="connsiteX95" fmla="*/ 228862 w 1005498"/>
                <a:gd name="connsiteY95" fmla="*/ 439588 h 841450"/>
                <a:gd name="connsiteX96" fmla="*/ 145518 w 1005498"/>
                <a:gd name="connsiteY96" fmla="*/ 356244 h 841450"/>
                <a:gd name="connsiteX97" fmla="*/ 169330 w 1005498"/>
                <a:gd name="connsiteY97" fmla="*/ 344338 h 841450"/>
                <a:gd name="connsiteX98" fmla="*/ 233624 w 1005498"/>
                <a:gd name="connsiteY98" fmla="*/ 377675 h 841450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501132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34990 w 1005498"/>
                <a:gd name="connsiteY27" fmla="*/ 92238 h 841450"/>
                <a:gd name="connsiteX28" fmla="*/ 784210 w 1005498"/>
                <a:gd name="connsiteY28" fmla="*/ 18915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41013 w 1005498"/>
                <a:gd name="connsiteY33" fmla="*/ 210839 h 841450"/>
                <a:gd name="connsiteX34" fmla="*/ 774168 w 1005498"/>
                <a:gd name="connsiteY34" fmla="*/ 208608 h 841450"/>
                <a:gd name="connsiteX35" fmla="*/ 724162 w 1005498"/>
                <a:gd name="connsiteY35" fmla="*/ 263375 h 841450"/>
                <a:gd name="connsiteX36" fmla="*/ 745593 w 1005498"/>
                <a:gd name="connsiteY36" fmla="*/ 301475 h 841450"/>
                <a:gd name="connsiteX37" fmla="*/ 790837 w 1005498"/>
                <a:gd name="connsiteY37" fmla="*/ 318144 h 841450"/>
                <a:gd name="connsiteX38" fmla="*/ 926568 w 1005498"/>
                <a:gd name="connsiteY38" fmla="*/ 289569 h 841450"/>
                <a:gd name="connsiteX39" fmla="*/ 981337 w 1005498"/>
                <a:gd name="connsiteY39" fmla="*/ 277663 h 841450"/>
                <a:gd name="connsiteX40" fmla="*/ 955143 w 1005498"/>
                <a:gd name="connsiteY40" fmla="*/ 325288 h 841450"/>
                <a:gd name="connsiteX41" fmla="*/ 840843 w 1005498"/>
                <a:gd name="connsiteY41" fmla="*/ 332431 h 841450"/>
                <a:gd name="connsiteX42" fmla="*/ 788455 w 1005498"/>
                <a:gd name="connsiteY42" fmla="*/ 375294 h 841450"/>
                <a:gd name="connsiteX43" fmla="*/ 786074 w 1005498"/>
                <a:gd name="connsiteY43" fmla="*/ 406250 h 841450"/>
                <a:gd name="connsiteX44" fmla="*/ 824174 w 1005498"/>
                <a:gd name="connsiteY44" fmla="*/ 413394 h 841450"/>
                <a:gd name="connsiteX45" fmla="*/ 859893 w 1005498"/>
                <a:gd name="connsiteY45" fmla="*/ 413394 h 841450"/>
                <a:gd name="connsiteX46" fmla="*/ 828937 w 1005498"/>
                <a:gd name="connsiteY46" fmla="*/ 449113 h 841450"/>
                <a:gd name="connsiteX47" fmla="*/ 783693 w 1005498"/>
                <a:gd name="connsiteY47" fmla="*/ 444350 h 841450"/>
                <a:gd name="connsiteX48" fmla="*/ 800362 w 1005498"/>
                <a:gd name="connsiteY48" fmla="*/ 489594 h 841450"/>
                <a:gd name="connsiteX49" fmla="*/ 883705 w 1005498"/>
                <a:gd name="connsiteY49" fmla="*/ 518169 h 841450"/>
                <a:gd name="connsiteX50" fmla="*/ 950380 w 1005498"/>
                <a:gd name="connsiteY50" fmla="*/ 546744 h 841450"/>
                <a:gd name="connsiteX51" fmla="*/ 1005149 w 1005498"/>
                <a:gd name="connsiteY51" fmla="*/ 580081 h 841450"/>
                <a:gd name="connsiteX52" fmla="*/ 967049 w 1005498"/>
                <a:gd name="connsiteY52" fmla="*/ 613419 h 841450"/>
                <a:gd name="connsiteX53" fmla="*/ 843224 w 1005498"/>
                <a:gd name="connsiteY53" fmla="*/ 549125 h 841450"/>
                <a:gd name="connsiteX54" fmla="*/ 774168 w 1005498"/>
                <a:gd name="connsiteY54" fmla="*/ 541981 h 841450"/>
                <a:gd name="connsiteX55" fmla="*/ 743212 w 1005498"/>
                <a:gd name="connsiteY55" fmla="*/ 611038 h 841450"/>
                <a:gd name="connsiteX56" fmla="*/ 786074 w 1005498"/>
                <a:gd name="connsiteY56" fmla="*/ 677713 h 841450"/>
                <a:gd name="connsiteX57" fmla="*/ 855130 w 1005498"/>
                <a:gd name="connsiteY57" fmla="*/ 715812 h 841450"/>
                <a:gd name="connsiteX58" fmla="*/ 876562 w 1005498"/>
                <a:gd name="connsiteY58" fmla="*/ 765819 h 841450"/>
                <a:gd name="connsiteX59" fmla="*/ 840843 w 1005498"/>
                <a:gd name="connsiteY59" fmla="*/ 753913 h 841450"/>
                <a:gd name="connsiteX60" fmla="*/ 726543 w 1005498"/>
                <a:gd name="connsiteY60" fmla="*/ 677713 h 841450"/>
                <a:gd name="connsiteX61" fmla="*/ 688443 w 1005498"/>
                <a:gd name="connsiteY61" fmla="*/ 651519 h 841450"/>
                <a:gd name="connsiteX62" fmla="*/ 662249 w 1005498"/>
                <a:gd name="connsiteY62" fmla="*/ 668188 h 841450"/>
                <a:gd name="connsiteX63" fmla="*/ 717018 w 1005498"/>
                <a:gd name="connsiteY63" fmla="*/ 727719 h 841450"/>
                <a:gd name="connsiteX64" fmla="*/ 721780 w 1005498"/>
                <a:gd name="connsiteY64" fmla="*/ 753913 h 841450"/>
                <a:gd name="connsiteX65" fmla="*/ 688443 w 1005498"/>
                <a:gd name="connsiteY65" fmla="*/ 727719 h 841450"/>
                <a:gd name="connsiteX66" fmla="*/ 655105 w 1005498"/>
                <a:gd name="connsiteY66" fmla="*/ 680094 h 841450"/>
                <a:gd name="connsiteX67" fmla="*/ 633674 w 1005498"/>
                <a:gd name="connsiteY67" fmla="*/ 684856 h 841450"/>
                <a:gd name="connsiteX68" fmla="*/ 709874 w 1005498"/>
                <a:gd name="connsiteY68" fmla="*/ 768200 h 841450"/>
                <a:gd name="connsiteX69" fmla="*/ 745593 w 1005498"/>
                <a:gd name="connsiteY69" fmla="*/ 834875 h 841450"/>
                <a:gd name="connsiteX70" fmla="*/ 707493 w 1005498"/>
                <a:gd name="connsiteY70" fmla="*/ 825350 h 841450"/>
                <a:gd name="connsiteX71" fmla="*/ 619387 w 1005498"/>
                <a:gd name="connsiteY71" fmla="*/ 718194 h 841450"/>
                <a:gd name="connsiteX72" fmla="*/ 552712 w 1005498"/>
                <a:gd name="connsiteY72" fmla="*/ 701525 h 841450"/>
                <a:gd name="connsiteX73" fmla="*/ 478893 w 1005498"/>
                <a:gd name="connsiteY73" fmla="*/ 708669 h 841450"/>
                <a:gd name="connsiteX74" fmla="*/ 457462 w 1005498"/>
                <a:gd name="connsiteY74" fmla="*/ 813444 h 841450"/>
                <a:gd name="connsiteX75" fmla="*/ 424124 w 1005498"/>
                <a:gd name="connsiteY75" fmla="*/ 839638 h 841450"/>
                <a:gd name="connsiteX76" fmla="*/ 433649 w 1005498"/>
                <a:gd name="connsiteY76" fmla="*/ 775344 h 841450"/>
                <a:gd name="connsiteX77" fmla="*/ 436030 w 1005498"/>
                <a:gd name="connsiteY77" fmla="*/ 703906 h 841450"/>
                <a:gd name="connsiteX78" fmla="*/ 381262 w 1005498"/>
                <a:gd name="connsiteY78" fmla="*/ 684856 h 841450"/>
                <a:gd name="connsiteX79" fmla="*/ 345543 w 1005498"/>
                <a:gd name="connsiteY79" fmla="*/ 739625 h 841450"/>
                <a:gd name="connsiteX80" fmla="*/ 340780 w 1005498"/>
                <a:gd name="connsiteY80" fmla="*/ 706288 h 841450"/>
                <a:gd name="connsiteX81" fmla="*/ 343162 w 1005498"/>
                <a:gd name="connsiteY81" fmla="*/ 675331 h 841450"/>
                <a:gd name="connsiteX82" fmla="*/ 319349 w 1005498"/>
                <a:gd name="connsiteY82" fmla="*/ 689619 h 841450"/>
                <a:gd name="connsiteX83" fmla="*/ 307443 w 1005498"/>
                <a:gd name="connsiteY83" fmla="*/ 696763 h 841450"/>
                <a:gd name="connsiteX84" fmla="*/ 305062 w 1005498"/>
                <a:gd name="connsiteY84" fmla="*/ 637231 h 841450"/>
                <a:gd name="connsiteX85" fmla="*/ 216955 w 1005498"/>
                <a:gd name="connsiteY85" fmla="*/ 715813 h 841450"/>
                <a:gd name="connsiteX86" fmla="*/ 109799 w 1005498"/>
                <a:gd name="connsiteY86" fmla="*/ 777725 h 841450"/>
                <a:gd name="connsiteX87" fmla="*/ 90749 w 1005498"/>
                <a:gd name="connsiteY87" fmla="*/ 753913 h 841450"/>
                <a:gd name="connsiteX88" fmla="*/ 212193 w 1005498"/>
                <a:gd name="connsiteY88" fmla="*/ 663425 h 841450"/>
                <a:gd name="connsiteX89" fmla="*/ 274105 w 1005498"/>
                <a:gd name="connsiteY89" fmla="*/ 603894 h 841450"/>
                <a:gd name="connsiteX90" fmla="*/ 240768 w 1005498"/>
                <a:gd name="connsiteY90" fmla="*/ 534838 h 841450"/>
                <a:gd name="connsiteX91" fmla="*/ 162187 w 1005498"/>
                <a:gd name="connsiteY91" fmla="*/ 541981 h 841450"/>
                <a:gd name="connsiteX92" fmla="*/ 74080 w 1005498"/>
                <a:gd name="connsiteY92" fmla="*/ 503881 h 841450"/>
                <a:gd name="connsiteX93" fmla="*/ 262 w 1005498"/>
                <a:gd name="connsiteY93" fmla="*/ 422919 h 841450"/>
                <a:gd name="connsiteX94" fmla="*/ 100274 w 1005498"/>
                <a:gd name="connsiteY94" fmla="*/ 468163 h 841450"/>
                <a:gd name="connsiteX95" fmla="*/ 205049 w 1005498"/>
                <a:gd name="connsiteY95" fmla="*/ 499119 h 841450"/>
                <a:gd name="connsiteX96" fmla="*/ 228862 w 1005498"/>
                <a:gd name="connsiteY96" fmla="*/ 439588 h 841450"/>
                <a:gd name="connsiteX97" fmla="*/ 145518 w 1005498"/>
                <a:gd name="connsiteY97" fmla="*/ 356244 h 841450"/>
                <a:gd name="connsiteX98" fmla="*/ 169330 w 1005498"/>
                <a:gd name="connsiteY98" fmla="*/ 344338 h 841450"/>
                <a:gd name="connsiteX99" fmla="*/ 233624 w 1005498"/>
                <a:gd name="connsiteY99" fmla="*/ 377675 h 841450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501132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34990 w 1005498"/>
                <a:gd name="connsiteY27" fmla="*/ 92238 h 841450"/>
                <a:gd name="connsiteX28" fmla="*/ 784210 w 1005498"/>
                <a:gd name="connsiteY28" fmla="*/ 18915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41013 w 1005498"/>
                <a:gd name="connsiteY33" fmla="*/ 210839 h 841450"/>
                <a:gd name="connsiteX34" fmla="*/ 759589 w 1005498"/>
                <a:gd name="connsiteY34" fmla="*/ 221862 h 841450"/>
                <a:gd name="connsiteX35" fmla="*/ 724162 w 1005498"/>
                <a:gd name="connsiteY35" fmla="*/ 263375 h 841450"/>
                <a:gd name="connsiteX36" fmla="*/ 745593 w 1005498"/>
                <a:gd name="connsiteY36" fmla="*/ 301475 h 841450"/>
                <a:gd name="connsiteX37" fmla="*/ 790837 w 1005498"/>
                <a:gd name="connsiteY37" fmla="*/ 318144 h 841450"/>
                <a:gd name="connsiteX38" fmla="*/ 926568 w 1005498"/>
                <a:gd name="connsiteY38" fmla="*/ 289569 h 841450"/>
                <a:gd name="connsiteX39" fmla="*/ 981337 w 1005498"/>
                <a:gd name="connsiteY39" fmla="*/ 277663 h 841450"/>
                <a:gd name="connsiteX40" fmla="*/ 955143 w 1005498"/>
                <a:gd name="connsiteY40" fmla="*/ 325288 h 841450"/>
                <a:gd name="connsiteX41" fmla="*/ 840843 w 1005498"/>
                <a:gd name="connsiteY41" fmla="*/ 332431 h 841450"/>
                <a:gd name="connsiteX42" fmla="*/ 788455 w 1005498"/>
                <a:gd name="connsiteY42" fmla="*/ 375294 h 841450"/>
                <a:gd name="connsiteX43" fmla="*/ 786074 w 1005498"/>
                <a:gd name="connsiteY43" fmla="*/ 406250 h 841450"/>
                <a:gd name="connsiteX44" fmla="*/ 824174 w 1005498"/>
                <a:gd name="connsiteY44" fmla="*/ 413394 h 841450"/>
                <a:gd name="connsiteX45" fmla="*/ 859893 w 1005498"/>
                <a:gd name="connsiteY45" fmla="*/ 413394 h 841450"/>
                <a:gd name="connsiteX46" fmla="*/ 828937 w 1005498"/>
                <a:gd name="connsiteY46" fmla="*/ 449113 h 841450"/>
                <a:gd name="connsiteX47" fmla="*/ 783693 w 1005498"/>
                <a:gd name="connsiteY47" fmla="*/ 444350 h 841450"/>
                <a:gd name="connsiteX48" fmla="*/ 800362 w 1005498"/>
                <a:gd name="connsiteY48" fmla="*/ 489594 h 841450"/>
                <a:gd name="connsiteX49" fmla="*/ 883705 w 1005498"/>
                <a:gd name="connsiteY49" fmla="*/ 518169 h 841450"/>
                <a:gd name="connsiteX50" fmla="*/ 950380 w 1005498"/>
                <a:gd name="connsiteY50" fmla="*/ 546744 h 841450"/>
                <a:gd name="connsiteX51" fmla="*/ 1005149 w 1005498"/>
                <a:gd name="connsiteY51" fmla="*/ 580081 h 841450"/>
                <a:gd name="connsiteX52" fmla="*/ 967049 w 1005498"/>
                <a:gd name="connsiteY52" fmla="*/ 613419 h 841450"/>
                <a:gd name="connsiteX53" fmla="*/ 843224 w 1005498"/>
                <a:gd name="connsiteY53" fmla="*/ 549125 h 841450"/>
                <a:gd name="connsiteX54" fmla="*/ 774168 w 1005498"/>
                <a:gd name="connsiteY54" fmla="*/ 541981 h 841450"/>
                <a:gd name="connsiteX55" fmla="*/ 743212 w 1005498"/>
                <a:gd name="connsiteY55" fmla="*/ 611038 h 841450"/>
                <a:gd name="connsiteX56" fmla="*/ 786074 w 1005498"/>
                <a:gd name="connsiteY56" fmla="*/ 677713 h 841450"/>
                <a:gd name="connsiteX57" fmla="*/ 855130 w 1005498"/>
                <a:gd name="connsiteY57" fmla="*/ 715812 h 841450"/>
                <a:gd name="connsiteX58" fmla="*/ 876562 w 1005498"/>
                <a:gd name="connsiteY58" fmla="*/ 765819 h 841450"/>
                <a:gd name="connsiteX59" fmla="*/ 840843 w 1005498"/>
                <a:gd name="connsiteY59" fmla="*/ 753913 h 841450"/>
                <a:gd name="connsiteX60" fmla="*/ 726543 w 1005498"/>
                <a:gd name="connsiteY60" fmla="*/ 677713 h 841450"/>
                <a:gd name="connsiteX61" fmla="*/ 688443 w 1005498"/>
                <a:gd name="connsiteY61" fmla="*/ 651519 h 841450"/>
                <a:gd name="connsiteX62" fmla="*/ 662249 w 1005498"/>
                <a:gd name="connsiteY62" fmla="*/ 668188 h 841450"/>
                <a:gd name="connsiteX63" fmla="*/ 717018 w 1005498"/>
                <a:gd name="connsiteY63" fmla="*/ 727719 h 841450"/>
                <a:gd name="connsiteX64" fmla="*/ 721780 w 1005498"/>
                <a:gd name="connsiteY64" fmla="*/ 753913 h 841450"/>
                <a:gd name="connsiteX65" fmla="*/ 688443 w 1005498"/>
                <a:gd name="connsiteY65" fmla="*/ 727719 h 841450"/>
                <a:gd name="connsiteX66" fmla="*/ 655105 w 1005498"/>
                <a:gd name="connsiteY66" fmla="*/ 680094 h 841450"/>
                <a:gd name="connsiteX67" fmla="*/ 633674 w 1005498"/>
                <a:gd name="connsiteY67" fmla="*/ 684856 h 841450"/>
                <a:gd name="connsiteX68" fmla="*/ 709874 w 1005498"/>
                <a:gd name="connsiteY68" fmla="*/ 768200 h 841450"/>
                <a:gd name="connsiteX69" fmla="*/ 745593 w 1005498"/>
                <a:gd name="connsiteY69" fmla="*/ 834875 h 841450"/>
                <a:gd name="connsiteX70" fmla="*/ 707493 w 1005498"/>
                <a:gd name="connsiteY70" fmla="*/ 825350 h 841450"/>
                <a:gd name="connsiteX71" fmla="*/ 619387 w 1005498"/>
                <a:gd name="connsiteY71" fmla="*/ 718194 h 841450"/>
                <a:gd name="connsiteX72" fmla="*/ 552712 w 1005498"/>
                <a:gd name="connsiteY72" fmla="*/ 701525 h 841450"/>
                <a:gd name="connsiteX73" fmla="*/ 478893 w 1005498"/>
                <a:gd name="connsiteY73" fmla="*/ 708669 h 841450"/>
                <a:gd name="connsiteX74" fmla="*/ 457462 w 1005498"/>
                <a:gd name="connsiteY74" fmla="*/ 813444 h 841450"/>
                <a:gd name="connsiteX75" fmla="*/ 424124 w 1005498"/>
                <a:gd name="connsiteY75" fmla="*/ 839638 h 841450"/>
                <a:gd name="connsiteX76" fmla="*/ 433649 w 1005498"/>
                <a:gd name="connsiteY76" fmla="*/ 775344 h 841450"/>
                <a:gd name="connsiteX77" fmla="*/ 436030 w 1005498"/>
                <a:gd name="connsiteY77" fmla="*/ 703906 h 841450"/>
                <a:gd name="connsiteX78" fmla="*/ 381262 w 1005498"/>
                <a:gd name="connsiteY78" fmla="*/ 684856 h 841450"/>
                <a:gd name="connsiteX79" fmla="*/ 345543 w 1005498"/>
                <a:gd name="connsiteY79" fmla="*/ 739625 h 841450"/>
                <a:gd name="connsiteX80" fmla="*/ 340780 w 1005498"/>
                <a:gd name="connsiteY80" fmla="*/ 706288 h 841450"/>
                <a:gd name="connsiteX81" fmla="*/ 343162 w 1005498"/>
                <a:gd name="connsiteY81" fmla="*/ 675331 h 841450"/>
                <a:gd name="connsiteX82" fmla="*/ 319349 w 1005498"/>
                <a:gd name="connsiteY82" fmla="*/ 689619 h 841450"/>
                <a:gd name="connsiteX83" fmla="*/ 307443 w 1005498"/>
                <a:gd name="connsiteY83" fmla="*/ 696763 h 841450"/>
                <a:gd name="connsiteX84" fmla="*/ 305062 w 1005498"/>
                <a:gd name="connsiteY84" fmla="*/ 637231 h 841450"/>
                <a:gd name="connsiteX85" fmla="*/ 216955 w 1005498"/>
                <a:gd name="connsiteY85" fmla="*/ 715813 h 841450"/>
                <a:gd name="connsiteX86" fmla="*/ 109799 w 1005498"/>
                <a:gd name="connsiteY86" fmla="*/ 777725 h 841450"/>
                <a:gd name="connsiteX87" fmla="*/ 90749 w 1005498"/>
                <a:gd name="connsiteY87" fmla="*/ 753913 h 841450"/>
                <a:gd name="connsiteX88" fmla="*/ 212193 w 1005498"/>
                <a:gd name="connsiteY88" fmla="*/ 663425 h 841450"/>
                <a:gd name="connsiteX89" fmla="*/ 274105 w 1005498"/>
                <a:gd name="connsiteY89" fmla="*/ 603894 h 841450"/>
                <a:gd name="connsiteX90" fmla="*/ 240768 w 1005498"/>
                <a:gd name="connsiteY90" fmla="*/ 534838 h 841450"/>
                <a:gd name="connsiteX91" fmla="*/ 162187 w 1005498"/>
                <a:gd name="connsiteY91" fmla="*/ 541981 h 841450"/>
                <a:gd name="connsiteX92" fmla="*/ 74080 w 1005498"/>
                <a:gd name="connsiteY92" fmla="*/ 503881 h 841450"/>
                <a:gd name="connsiteX93" fmla="*/ 262 w 1005498"/>
                <a:gd name="connsiteY93" fmla="*/ 422919 h 841450"/>
                <a:gd name="connsiteX94" fmla="*/ 100274 w 1005498"/>
                <a:gd name="connsiteY94" fmla="*/ 468163 h 841450"/>
                <a:gd name="connsiteX95" fmla="*/ 205049 w 1005498"/>
                <a:gd name="connsiteY95" fmla="*/ 499119 h 841450"/>
                <a:gd name="connsiteX96" fmla="*/ 228862 w 1005498"/>
                <a:gd name="connsiteY96" fmla="*/ 439588 h 841450"/>
                <a:gd name="connsiteX97" fmla="*/ 145518 w 1005498"/>
                <a:gd name="connsiteY97" fmla="*/ 356244 h 841450"/>
                <a:gd name="connsiteX98" fmla="*/ 169330 w 1005498"/>
                <a:gd name="connsiteY98" fmla="*/ 344338 h 841450"/>
                <a:gd name="connsiteX99" fmla="*/ 233624 w 1005498"/>
                <a:gd name="connsiteY99" fmla="*/ 377675 h 841450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501132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34990 w 1005498"/>
                <a:gd name="connsiteY27" fmla="*/ 92238 h 841450"/>
                <a:gd name="connsiteX28" fmla="*/ 784210 w 1005498"/>
                <a:gd name="connsiteY28" fmla="*/ 18915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41013 w 1005498"/>
                <a:gd name="connsiteY33" fmla="*/ 210839 h 841450"/>
                <a:gd name="connsiteX34" fmla="*/ 759589 w 1005498"/>
                <a:gd name="connsiteY34" fmla="*/ 221862 h 841450"/>
                <a:gd name="connsiteX35" fmla="*/ 724162 w 1005498"/>
                <a:gd name="connsiteY35" fmla="*/ 263375 h 841450"/>
                <a:gd name="connsiteX36" fmla="*/ 745593 w 1005498"/>
                <a:gd name="connsiteY36" fmla="*/ 301475 h 841450"/>
                <a:gd name="connsiteX37" fmla="*/ 790837 w 1005498"/>
                <a:gd name="connsiteY37" fmla="*/ 318144 h 841450"/>
                <a:gd name="connsiteX38" fmla="*/ 926568 w 1005498"/>
                <a:gd name="connsiteY38" fmla="*/ 289569 h 841450"/>
                <a:gd name="connsiteX39" fmla="*/ 980012 w 1005498"/>
                <a:gd name="connsiteY39" fmla="*/ 286941 h 841450"/>
                <a:gd name="connsiteX40" fmla="*/ 955143 w 1005498"/>
                <a:gd name="connsiteY40" fmla="*/ 325288 h 841450"/>
                <a:gd name="connsiteX41" fmla="*/ 840843 w 1005498"/>
                <a:gd name="connsiteY41" fmla="*/ 332431 h 841450"/>
                <a:gd name="connsiteX42" fmla="*/ 788455 w 1005498"/>
                <a:gd name="connsiteY42" fmla="*/ 375294 h 841450"/>
                <a:gd name="connsiteX43" fmla="*/ 786074 w 1005498"/>
                <a:gd name="connsiteY43" fmla="*/ 406250 h 841450"/>
                <a:gd name="connsiteX44" fmla="*/ 824174 w 1005498"/>
                <a:gd name="connsiteY44" fmla="*/ 413394 h 841450"/>
                <a:gd name="connsiteX45" fmla="*/ 859893 w 1005498"/>
                <a:gd name="connsiteY45" fmla="*/ 413394 h 841450"/>
                <a:gd name="connsiteX46" fmla="*/ 828937 w 1005498"/>
                <a:gd name="connsiteY46" fmla="*/ 449113 h 841450"/>
                <a:gd name="connsiteX47" fmla="*/ 783693 w 1005498"/>
                <a:gd name="connsiteY47" fmla="*/ 444350 h 841450"/>
                <a:gd name="connsiteX48" fmla="*/ 800362 w 1005498"/>
                <a:gd name="connsiteY48" fmla="*/ 489594 h 841450"/>
                <a:gd name="connsiteX49" fmla="*/ 883705 w 1005498"/>
                <a:gd name="connsiteY49" fmla="*/ 518169 h 841450"/>
                <a:gd name="connsiteX50" fmla="*/ 950380 w 1005498"/>
                <a:gd name="connsiteY50" fmla="*/ 546744 h 841450"/>
                <a:gd name="connsiteX51" fmla="*/ 1005149 w 1005498"/>
                <a:gd name="connsiteY51" fmla="*/ 580081 h 841450"/>
                <a:gd name="connsiteX52" fmla="*/ 967049 w 1005498"/>
                <a:gd name="connsiteY52" fmla="*/ 613419 h 841450"/>
                <a:gd name="connsiteX53" fmla="*/ 843224 w 1005498"/>
                <a:gd name="connsiteY53" fmla="*/ 549125 h 841450"/>
                <a:gd name="connsiteX54" fmla="*/ 774168 w 1005498"/>
                <a:gd name="connsiteY54" fmla="*/ 541981 h 841450"/>
                <a:gd name="connsiteX55" fmla="*/ 743212 w 1005498"/>
                <a:gd name="connsiteY55" fmla="*/ 611038 h 841450"/>
                <a:gd name="connsiteX56" fmla="*/ 786074 w 1005498"/>
                <a:gd name="connsiteY56" fmla="*/ 677713 h 841450"/>
                <a:gd name="connsiteX57" fmla="*/ 855130 w 1005498"/>
                <a:gd name="connsiteY57" fmla="*/ 715812 h 841450"/>
                <a:gd name="connsiteX58" fmla="*/ 876562 w 1005498"/>
                <a:gd name="connsiteY58" fmla="*/ 765819 h 841450"/>
                <a:gd name="connsiteX59" fmla="*/ 840843 w 1005498"/>
                <a:gd name="connsiteY59" fmla="*/ 753913 h 841450"/>
                <a:gd name="connsiteX60" fmla="*/ 726543 w 1005498"/>
                <a:gd name="connsiteY60" fmla="*/ 677713 h 841450"/>
                <a:gd name="connsiteX61" fmla="*/ 688443 w 1005498"/>
                <a:gd name="connsiteY61" fmla="*/ 651519 h 841450"/>
                <a:gd name="connsiteX62" fmla="*/ 662249 w 1005498"/>
                <a:gd name="connsiteY62" fmla="*/ 668188 h 841450"/>
                <a:gd name="connsiteX63" fmla="*/ 717018 w 1005498"/>
                <a:gd name="connsiteY63" fmla="*/ 727719 h 841450"/>
                <a:gd name="connsiteX64" fmla="*/ 721780 w 1005498"/>
                <a:gd name="connsiteY64" fmla="*/ 753913 h 841450"/>
                <a:gd name="connsiteX65" fmla="*/ 688443 w 1005498"/>
                <a:gd name="connsiteY65" fmla="*/ 727719 h 841450"/>
                <a:gd name="connsiteX66" fmla="*/ 655105 w 1005498"/>
                <a:gd name="connsiteY66" fmla="*/ 680094 h 841450"/>
                <a:gd name="connsiteX67" fmla="*/ 633674 w 1005498"/>
                <a:gd name="connsiteY67" fmla="*/ 684856 h 841450"/>
                <a:gd name="connsiteX68" fmla="*/ 709874 w 1005498"/>
                <a:gd name="connsiteY68" fmla="*/ 768200 h 841450"/>
                <a:gd name="connsiteX69" fmla="*/ 745593 w 1005498"/>
                <a:gd name="connsiteY69" fmla="*/ 834875 h 841450"/>
                <a:gd name="connsiteX70" fmla="*/ 707493 w 1005498"/>
                <a:gd name="connsiteY70" fmla="*/ 825350 h 841450"/>
                <a:gd name="connsiteX71" fmla="*/ 619387 w 1005498"/>
                <a:gd name="connsiteY71" fmla="*/ 718194 h 841450"/>
                <a:gd name="connsiteX72" fmla="*/ 552712 w 1005498"/>
                <a:gd name="connsiteY72" fmla="*/ 701525 h 841450"/>
                <a:gd name="connsiteX73" fmla="*/ 478893 w 1005498"/>
                <a:gd name="connsiteY73" fmla="*/ 708669 h 841450"/>
                <a:gd name="connsiteX74" fmla="*/ 457462 w 1005498"/>
                <a:gd name="connsiteY74" fmla="*/ 813444 h 841450"/>
                <a:gd name="connsiteX75" fmla="*/ 424124 w 1005498"/>
                <a:gd name="connsiteY75" fmla="*/ 839638 h 841450"/>
                <a:gd name="connsiteX76" fmla="*/ 433649 w 1005498"/>
                <a:gd name="connsiteY76" fmla="*/ 775344 h 841450"/>
                <a:gd name="connsiteX77" fmla="*/ 436030 w 1005498"/>
                <a:gd name="connsiteY77" fmla="*/ 703906 h 841450"/>
                <a:gd name="connsiteX78" fmla="*/ 381262 w 1005498"/>
                <a:gd name="connsiteY78" fmla="*/ 684856 h 841450"/>
                <a:gd name="connsiteX79" fmla="*/ 345543 w 1005498"/>
                <a:gd name="connsiteY79" fmla="*/ 739625 h 841450"/>
                <a:gd name="connsiteX80" fmla="*/ 340780 w 1005498"/>
                <a:gd name="connsiteY80" fmla="*/ 706288 h 841450"/>
                <a:gd name="connsiteX81" fmla="*/ 343162 w 1005498"/>
                <a:gd name="connsiteY81" fmla="*/ 675331 h 841450"/>
                <a:gd name="connsiteX82" fmla="*/ 319349 w 1005498"/>
                <a:gd name="connsiteY82" fmla="*/ 689619 h 841450"/>
                <a:gd name="connsiteX83" fmla="*/ 307443 w 1005498"/>
                <a:gd name="connsiteY83" fmla="*/ 696763 h 841450"/>
                <a:gd name="connsiteX84" fmla="*/ 305062 w 1005498"/>
                <a:gd name="connsiteY84" fmla="*/ 637231 h 841450"/>
                <a:gd name="connsiteX85" fmla="*/ 216955 w 1005498"/>
                <a:gd name="connsiteY85" fmla="*/ 715813 h 841450"/>
                <a:gd name="connsiteX86" fmla="*/ 109799 w 1005498"/>
                <a:gd name="connsiteY86" fmla="*/ 777725 h 841450"/>
                <a:gd name="connsiteX87" fmla="*/ 90749 w 1005498"/>
                <a:gd name="connsiteY87" fmla="*/ 753913 h 841450"/>
                <a:gd name="connsiteX88" fmla="*/ 212193 w 1005498"/>
                <a:gd name="connsiteY88" fmla="*/ 663425 h 841450"/>
                <a:gd name="connsiteX89" fmla="*/ 274105 w 1005498"/>
                <a:gd name="connsiteY89" fmla="*/ 603894 h 841450"/>
                <a:gd name="connsiteX90" fmla="*/ 240768 w 1005498"/>
                <a:gd name="connsiteY90" fmla="*/ 534838 h 841450"/>
                <a:gd name="connsiteX91" fmla="*/ 162187 w 1005498"/>
                <a:gd name="connsiteY91" fmla="*/ 541981 h 841450"/>
                <a:gd name="connsiteX92" fmla="*/ 74080 w 1005498"/>
                <a:gd name="connsiteY92" fmla="*/ 503881 h 841450"/>
                <a:gd name="connsiteX93" fmla="*/ 262 w 1005498"/>
                <a:gd name="connsiteY93" fmla="*/ 422919 h 841450"/>
                <a:gd name="connsiteX94" fmla="*/ 100274 w 1005498"/>
                <a:gd name="connsiteY94" fmla="*/ 468163 h 841450"/>
                <a:gd name="connsiteX95" fmla="*/ 205049 w 1005498"/>
                <a:gd name="connsiteY95" fmla="*/ 499119 h 841450"/>
                <a:gd name="connsiteX96" fmla="*/ 228862 w 1005498"/>
                <a:gd name="connsiteY96" fmla="*/ 439588 h 841450"/>
                <a:gd name="connsiteX97" fmla="*/ 145518 w 1005498"/>
                <a:gd name="connsiteY97" fmla="*/ 356244 h 841450"/>
                <a:gd name="connsiteX98" fmla="*/ 169330 w 1005498"/>
                <a:gd name="connsiteY98" fmla="*/ 344338 h 841450"/>
                <a:gd name="connsiteX99" fmla="*/ 233624 w 1005498"/>
                <a:gd name="connsiteY99" fmla="*/ 377675 h 841450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501132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34990 w 1005498"/>
                <a:gd name="connsiteY27" fmla="*/ 92238 h 841450"/>
                <a:gd name="connsiteX28" fmla="*/ 784210 w 1005498"/>
                <a:gd name="connsiteY28" fmla="*/ 18915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41013 w 1005498"/>
                <a:gd name="connsiteY33" fmla="*/ 210839 h 841450"/>
                <a:gd name="connsiteX34" fmla="*/ 759589 w 1005498"/>
                <a:gd name="connsiteY34" fmla="*/ 221862 h 841450"/>
                <a:gd name="connsiteX35" fmla="*/ 724162 w 1005498"/>
                <a:gd name="connsiteY35" fmla="*/ 263375 h 841450"/>
                <a:gd name="connsiteX36" fmla="*/ 745593 w 1005498"/>
                <a:gd name="connsiteY36" fmla="*/ 301475 h 841450"/>
                <a:gd name="connsiteX37" fmla="*/ 790837 w 1005498"/>
                <a:gd name="connsiteY37" fmla="*/ 318144 h 841450"/>
                <a:gd name="connsiteX38" fmla="*/ 926568 w 1005498"/>
                <a:gd name="connsiteY38" fmla="*/ 289569 h 841450"/>
                <a:gd name="connsiteX39" fmla="*/ 980012 w 1005498"/>
                <a:gd name="connsiteY39" fmla="*/ 286941 h 841450"/>
                <a:gd name="connsiteX40" fmla="*/ 955143 w 1005498"/>
                <a:gd name="connsiteY40" fmla="*/ 325288 h 841450"/>
                <a:gd name="connsiteX41" fmla="*/ 840843 w 1005498"/>
                <a:gd name="connsiteY41" fmla="*/ 332431 h 841450"/>
                <a:gd name="connsiteX42" fmla="*/ 788455 w 1005498"/>
                <a:gd name="connsiteY42" fmla="*/ 375294 h 841450"/>
                <a:gd name="connsiteX43" fmla="*/ 786074 w 1005498"/>
                <a:gd name="connsiteY43" fmla="*/ 406250 h 841450"/>
                <a:gd name="connsiteX44" fmla="*/ 824174 w 1005498"/>
                <a:gd name="connsiteY44" fmla="*/ 413394 h 841450"/>
                <a:gd name="connsiteX45" fmla="*/ 859893 w 1005498"/>
                <a:gd name="connsiteY45" fmla="*/ 413394 h 841450"/>
                <a:gd name="connsiteX46" fmla="*/ 828937 w 1005498"/>
                <a:gd name="connsiteY46" fmla="*/ 449113 h 841450"/>
                <a:gd name="connsiteX47" fmla="*/ 783693 w 1005498"/>
                <a:gd name="connsiteY47" fmla="*/ 444350 h 841450"/>
                <a:gd name="connsiteX48" fmla="*/ 800362 w 1005498"/>
                <a:gd name="connsiteY48" fmla="*/ 489594 h 841450"/>
                <a:gd name="connsiteX49" fmla="*/ 883705 w 1005498"/>
                <a:gd name="connsiteY49" fmla="*/ 518169 h 841450"/>
                <a:gd name="connsiteX50" fmla="*/ 950380 w 1005498"/>
                <a:gd name="connsiteY50" fmla="*/ 546744 h 841450"/>
                <a:gd name="connsiteX51" fmla="*/ 1005149 w 1005498"/>
                <a:gd name="connsiteY51" fmla="*/ 580081 h 841450"/>
                <a:gd name="connsiteX52" fmla="*/ 967049 w 1005498"/>
                <a:gd name="connsiteY52" fmla="*/ 613419 h 841450"/>
                <a:gd name="connsiteX53" fmla="*/ 843224 w 1005498"/>
                <a:gd name="connsiteY53" fmla="*/ 549125 h 841450"/>
                <a:gd name="connsiteX54" fmla="*/ 774168 w 1005498"/>
                <a:gd name="connsiteY54" fmla="*/ 541981 h 841450"/>
                <a:gd name="connsiteX55" fmla="*/ 743212 w 1005498"/>
                <a:gd name="connsiteY55" fmla="*/ 611038 h 841450"/>
                <a:gd name="connsiteX56" fmla="*/ 786074 w 1005498"/>
                <a:gd name="connsiteY56" fmla="*/ 677713 h 841450"/>
                <a:gd name="connsiteX57" fmla="*/ 855130 w 1005498"/>
                <a:gd name="connsiteY57" fmla="*/ 715812 h 841450"/>
                <a:gd name="connsiteX58" fmla="*/ 876562 w 1005498"/>
                <a:gd name="connsiteY58" fmla="*/ 765819 h 841450"/>
                <a:gd name="connsiteX59" fmla="*/ 840843 w 1005498"/>
                <a:gd name="connsiteY59" fmla="*/ 753913 h 841450"/>
                <a:gd name="connsiteX60" fmla="*/ 726543 w 1005498"/>
                <a:gd name="connsiteY60" fmla="*/ 677713 h 841450"/>
                <a:gd name="connsiteX61" fmla="*/ 688443 w 1005498"/>
                <a:gd name="connsiteY61" fmla="*/ 651519 h 841450"/>
                <a:gd name="connsiteX62" fmla="*/ 662249 w 1005498"/>
                <a:gd name="connsiteY62" fmla="*/ 668188 h 841450"/>
                <a:gd name="connsiteX63" fmla="*/ 717018 w 1005498"/>
                <a:gd name="connsiteY63" fmla="*/ 727719 h 841450"/>
                <a:gd name="connsiteX64" fmla="*/ 721780 w 1005498"/>
                <a:gd name="connsiteY64" fmla="*/ 753913 h 841450"/>
                <a:gd name="connsiteX65" fmla="*/ 688443 w 1005498"/>
                <a:gd name="connsiteY65" fmla="*/ 727719 h 841450"/>
                <a:gd name="connsiteX66" fmla="*/ 655105 w 1005498"/>
                <a:gd name="connsiteY66" fmla="*/ 680094 h 841450"/>
                <a:gd name="connsiteX67" fmla="*/ 633674 w 1005498"/>
                <a:gd name="connsiteY67" fmla="*/ 684856 h 841450"/>
                <a:gd name="connsiteX68" fmla="*/ 709874 w 1005498"/>
                <a:gd name="connsiteY68" fmla="*/ 768200 h 841450"/>
                <a:gd name="connsiteX69" fmla="*/ 745593 w 1005498"/>
                <a:gd name="connsiteY69" fmla="*/ 834875 h 841450"/>
                <a:gd name="connsiteX70" fmla="*/ 707493 w 1005498"/>
                <a:gd name="connsiteY70" fmla="*/ 825350 h 841450"/>
                <a:gd name="connsiteX71" fmla="*/ 619387 w 1005498"/>
                <a:gd name="connsiteY71" fmla="*/ 718194 h 841450"/>
                <a:gd name="connsiteX72" fmla="*/ 552712 w 1005498"/>
                <a:gd name="connsiteY72" fmla="*/ 701525 h 841450"/>
                <a:gd name="connsiteX73" fmla="*/ 478893 w 1005498"/>
                <a:gd name="connsiteY73" fmla="*/ 708669 h 841450"/>
                <a:gd name="connsiteX74" fmla="*/ 457462 w 1005498"/>
                <a:gd name="connsiteY74" fmla="*/ 813444 h 841450"/>
                <a:gd name="connsiteX75" fmla="*/ 424124 w 1005498"/>
                <a:gd name="connsiteY75" fmla="*/ 839638 h 841450"/>
                <a:gd name="connsiteX76" fmla="*/ 433649 w 1005498"/>
                <a:gd name="connsiteY76" fmla="*/ 775344 h 841450"/>
                <a:gd name="connsiteX77" fmla="*/ 436030 w 1005498"/>
                <a:gd name="connsiteY77" fmla="*/ 703906 h 841450"/>
                <a:gd name="connsiteX78" fmla="*/ 381262 w 1005498"/>
                <a:gd name="connsiteY78" fmla="*/ 684856 h 841450"/>
                <a:gd name="connsiteX79" fmla="*/ 345543 w 1005498"/>
                <a:gd name="connsiteY79" fmla="*/ 739625 h 841450"/>
                <a:gd name="connsiteX80" fmla="*/ 340780 w 1005498"/>
                <a:gd name="connsiteY80" fmla="*/ 706288 h 841450"/>
                <a:gd name="connsiteX81" fmla="*/ 343162 w 1005498"/>
                <a:gd name="connsiteY81" fmla="*/ 675331 h 841450"/>
                <a:gd name="connsiteX82" fmla="*/ 319349 w 1005498"/>
                <a:gd name="connsiteY82" fmla="*/ 689619 h 841450"/>
                <a:gd name="connsiteX83" fmla="*/ 307443 w 1005498"/>
                <a:gd name="connsiteY83" fmla="*/ 696763 h 841450"/>
                <a:gd name="connsiteX84" fmla="*/ 305062 w 1005498"/>
                <a:gd name="connsiteY84" fmla="*/ 637231 h 841450"/>
                <a:gd name="connsiteX85" fmla="*/ 216955 w 1005498"/>
                <a:gd name="connsiteY85" fmla="*/ 715813 h 841450"/>
                <a:gd name="connsiteX86" fmla="*/ 109799 w 1005498"/>
                <a:gd name="connsiteY86" fmla="*/ 777725 h 841450"/>
                <a:gd name="connsiteX87" fmla="*/ 90749 w 1005498"/>
                <a:gd name="connsiteY87" fmla="*/ 753913 h 841450"/>
                <a:gd name="connsiteX88" fmla="*/ 212193 w 1005498"/>
                <a:gd name="connsiteY88" fmla="*/ 663425 h 841450"/>
                <a:gd name="connsiteX89" fmla="*/ 274105 w 1005498"/>
                <a:gd name="connsiteY89" fmla="*/ 603894 h 841450"/>
                <a:gd name="connsiteX90" fmla="*/ 240768 w 1005498"/>
                <a:gd name="connsiteY90" fmla="*/ 534838 h 841450"/>
                <a:gd name="connsiteX91" fmla="*/ 162187 w 1005498"/>
                <a:gd name="connsiteY91" fmla="*/ 541981 h 841450"/>
                <a:gd name="connsiteX92" fmla="*/ 74080 w 1005498"/>
                <a:gd name="connsiteY92" fmla="*/ 503881 h 841450"/>
                <a:gd name="connsiteX93" fmla="*/ 262 w 1005498"/>
                <a:gd name="connsiteY93" fmla="*/ 422919 h 841450"/>
                <a:gd name="connsiteX94" fmla="*/ 100274 w 1005498"/>
                <a:gd name="connsiteY94" fmla="*/ 468163 h 841450"/>
                <a:gd name="connsiteX95" fmla="*/ 205049 w 1005498"/>
                <a:gd name="connsiteY95" fmla="*/ 499119 h 841450"/>
                <a:gd name="connsiteX96" fmla="*/ 228862 w 1005498"/>
                <a:gd name="connsiteY96" fmla="*/ 439588 h 841450"/>
                <a:gd name="connsiteX97" fmla="*/ 145518 w 1005498"/>
                <a:gd name="connsiteY97" fmla="*/ 356244 h 841450"/>
                <a:gd name="connsiteX98" fmla="*/ 169330 w 1005498"/>
                <a:gd name="connsiteY98" fmla="*/ 344338 h 841450"/>
                <a:gd name="connsiteX99" fmla="*/ 233624 w 1005498"/>
                <a:gd name="connsiteY99" fmla="*/ 377675 h 841450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501132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34990 w 1005498"/>
                <a:gd name="connsiteY27" fmla="*/ 92238 h 841450"/>
                <a:gd name="connsiteX28" fmla="*/ 784210 w 1005498"/>
                <a:gd name="connsiteY28" fmla="*/ 18915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41013 w 1005498"/>
                <a:gd name="connsiteY33" fmla="*/ 210839 h 841450"/>
                <a:gd name="connsiteX34" fmla="*/ 759589 w 1005498"/>
                <a:gd name="connsiteY34" fmla="*/ 221862 h 841450"/>
                <a:gd name="connsiteX35" fmla="*/ 724162 w 1005498"/>
                <a:gd name="connsiteY35" fmla="*/ 263375 h 841450"/>
                <a:gd name="connsiteX36" fmla="*/ 745593 w 1005498"/>
                <a:gd name="connsiteY36" fmla="*/ 301475 h 841450"/>
                <a:gd name="connsiteX37" fmla="*/ 790837 w 1005498"/>
                <a:gd name="connsiteY37" fmla="*/ 318144 h 841450"/>
                <a:gd name="connsiteX38" fmla="*/ 926568 w 1005498"/>
                <a:gd name="connsiteY38" fmla="*/ 289569 h 841450"/>
                <a:gd name="connsiteX39" fmla="*/ 980012 w 1005498"/>
                <a:gd name="connsiteY39" fmla="*/ 286941 h 841450"/>
                <a:gd name="connsiteX40" fmla="*/ 955143 w 1005498"/>
                <a:gd name="connsiteY40" fmla="*/ 325288 h 841450"/>
                <a:gd name="connsiteX41" fmla="*/ 840843 w 1005498"/>
                <a:gd name="connsiteY41" fmla="*/ 332431 h 841450"/>
                <a:gd name="connsiteX42" fmla="*/ 788455 w 1005498"/>
                <a:gd name="connsiteY42" fmla="*/ 375294 h 841450"/>
                <a:gd name="connsiteX43" fmla="*/ 786074 w 1005498"/>
                <a:gd name="connsiteY43" fmla="*/ 406250 h 841450"/>
                <a:gd name="connsiteX44" fmla="*/ 824174 w 1005498"/>
                <a:gd name="connsiteY44" fmla="*/ 413394 h 841450"/>
                <a:gd name="connsiteX45" fmla="*/ 859893 w 1005498"/>
                <a:gd name="connsiteY45" fmla="*/ 413394 h 841450"/>
                <a:gd name="connsiteX46" fmla="*/ 828937 w 1005498"/>
                <a:gd name="connsiteY46" fmla="*/ 449113 h 841450"/>
                <a:gd name="connsiteX47" fmla="*/ 783693 w 1005498"/>
                <a:gd name="connsiteY47" fmla="*/ 444350 h 841450"/>
                <a:gd name="connsiteX48" fmla="*/ 800362 w 1005498"/>
                <a:gd name="connsiteY48" fmla="*/ 489594 h 841450"/>
                <a:gd name="connsiteX49" fmla="*/ 883705 w 1005498"/>
                <a:gd name="connsiteY49" fmla="*/ 518169 h 841450"/>
                <a:gd name="connsiteX50" fmla="*/ 950380 w 1005498"/>
                <a:gd name="connsiteY50" fmla="*/ 546744 h 841450"/>
                <a:gd name="connsiteX51" fmla="*/ 1005149 w 1005498"/>
                <a:gd name="connsiteY51" fmla="*/ 580081 h 841450"/>
                <a:gd name="connsiteX52" fmla="*/ 967049 w 1005498"/>
                <a:gd name="connsiteY52" fmla="*/ 613419 h 841450"/>
                <a:gd name="connsiteX53" fmla="*/ 843224 w 1005498"/>
                <a:gd name="connsiteY53" fmla="*/ 549125 h 841450"/>
                <a:gd name="connsiteX54" fmla="*/ 774168 w 1005498"/>
                <a:gd name="connsiteY54" fmla="*/ 541981 h 841450"/>
                <a:gd name="connsiteX55" fmla="*/ 743212 w 1005498"/>
                <a:gd name="connsiteY55" fmla="*/ 611038 h 841450"/>
                <a:gd name="connsiteX56" fmla="*/ 786074 w 1005498"/>
                <a:gd name="connsiteY56" fmla="*/ 677713 h 841450"/>
                <a:gd name="connsiteX57" fmla="*/ 855130 w 1005498"/>
                <a:gd name="connsiteY57" fmla="*/ 715812 h 841450"/>
                <a:gd name="connsiteX58" fmla="*/ 876562 w 1005498"/>
                <a:gd name="connsiteY58" fmla="*/ 765819 h 841450"/>
                <a:gd name="connsiteX59" fmla="*/ 840843 w 1005498"/>
                <a:gd name="connsiteY59" fmla="*/ 753913 h 841450"/>
                <a:gd name="connsiteX60" fmla="*/ 726543 w 1005498"/>
                <a:gd name="connsiteY60" fmla="*/ 677713 h 841450"/>
                <a:gd name="connsiteX61" fmla="*/ 688443 w 1005498"/>
                <a:gd name="connsiteY61" fmla="*/ 651519 h 841450"/>
                <a:gd name="connsiteX62" fmla="*/ 662249 w 1005498"/>
                <a:gd name="connsiteY62" fmla="*/ 668188 h 841450"/>
                <a:gd name="connsiteX63" fmla="*/ 717018 w 1005498"/>
                <a:gd name="connsiteY63" fmla="*/ 727719 h 841450"/>
                <a:gd name="connsiteX64" fmla="*/ 721780 w 1005498"/>
                <a:gd name="connsiteY64" fmla="*/ 753913 h 841450"/>
                <a:gd name="connsiteX65" fmla="*/ 688443 w 1005498"/>
                <a:gd name="connsiteY65" fmla="*/ 727719 h 841450"/>
                <a:gd name="connsiteX66" fmla="*/ 655105 w 1005498"/>
                <a:gd name="connsiteY66" fmla="*/ 680094 h 841450"/>
                <a:gd name="connsiteX67" fmla="*/ 633674 w 1005498"/>
                <a:gd name="connsiteY67" fmla="*/ 684856 h 841450"/>
                <a:gd name="connsiteX68" fmla="*/ 709874 w 1005498"/>
                <a:gd name="connsiteY68" fmla="*/ 768200 h 841450"/>
                <a:gd name="connsiteX69" fmla="*/ 745593 w 1005498"/>
                <a:gd name="connsiteY69" fmla="*/ 834875 h 841450"/>
                <a:gd name="connsiteX70" fmla="*/ 707493 w 1005498"/>
                <a:gd name="connsiteY70" fmla="*/ 825350 h 841450"/>
                <a:gd name="connsiteX71" fmla="*/ 619387 w 1005498"/>
                <a:gd name="connsiteY71" fmla="*/ 718194 h 841450"/>
                <a:gd name="connsiteX72" fmla="*/ 552712 w 1005498"/>
                <a:gd name="connsiteY72" fmla="*/ 701525 h 841450"/>
                <a:gd name="connsiteX73" fmla="*/ 478893 w 1005498"/>
                <a:gd name="connsiteY73" fmla="*/ 708669 h 841450"/>
                <a:gd name="connsiteX74" fmla="*/ 457462 w 1005498"/>
                <a:gd name="connsiteY74" fmla="*/ 813444 h 841450"/>
                <a:gd name="connsiteX75" fmla="*/ 424124 w 1005498"/>
                <a:gd name="connsiteY75" fmla="*/ 839638 h 841450"/>
                <a:gd name="connsiteX76" fmla="*/ 433649 w 1005498"/>
                <a:gd name="connsiteY76" fmla="*/ 775344 h 841450"/>
                <a:gd name="connsiteX77" fmla="*/ 436030 w 1005498"/>
                <a:gd name="connsiteY77" fmla="*/ 703906 h 841450"/>
                <a:gd name="connsiteX78" fmla="*/ 381262 w 1005498"/>
                <a:gd name="connsiteY78" fmla="*/ 684856 h 841450"/>
                <a:gd name="connsiteX79" fmla="*/ 345543 w 1005498"/>
                <a:gd name="connsiteY79" fmla="*/ 739625 h 841450"/>
                <a:gd name="connsiteX80" fmla="*/ 340780 w 1005498"/>
                <a:gd name="connsiteY80" fmla="*/ 706288 h 841450"/>
                <a:gd name="connsiteX81" fmla="*/ 343162 w 1005498"/>
                <a:gd name="connsiteY81" fmla="*/ 675331 h 841450"/>
                <a:gd name="connsiteX82" fmla="*/ 319349 w 1005498"/>
                <a:gd name="connsiteY82" fmla="*/ 689619 h 841450"/>
                <a:gd name="connsiteX83" fmla="*/ 307443 w 1005498"/>
                <a:gd name="connsiteY83" fmla="*/ 696763 h 841450"/>
                <a:gd name="connsiteX84" fmla="*/ 305062 w 1005498"/>
                <a:gd name="connsiteY84" fmla="*/ 637231 h 841450"/>
                <a:gd name="connsiteX85" fmla="*/ 216955 w 1005498"/>
                <a:gd name="connsiteY85" fmla="*/ 715813 h 841450"/>
                <a:gd name="connsiteX86" fmla="*/ 109799 w 1005498"/>
                <a:gd name="connsiteY86" fmla="*/ 777725 h 841450"/>
                <a:gd name="connsiteX87" fmla="*/ 90749 w 1005498"/>
                <a:gd name="connsiteY87" fmla="*/ 753913 h 841450"/>
                <a:gd name="connsiteX88" fmla="*/ 212193 w 1005498"/>
                <a:gd name="connsiteY88" fmla="*/ 663425 h 841450"/>
                <a:gd name="connsiteX89" fmla="*/ 274105 w 1005498"/>
                <a:gd name="connsiteY89" fmla="*/ 603894 h 841450"/>
                <a:gd name="connsiteX90" fmla="*/ 240768 w 1005498"/>
                <a:gd name="connsiteY90" fmla="*/ 534838 h 841450"/>
                <a:gd name="connsiteX91" fmla="*/ 162187 w 1005498"/>
                <a:gd name="connsiteY91" fmla="*/ 541981 h 841450"/>
                <a:gd name="connsiteX92" fmla="*/ 74080 w 1005498"/>
                <a:gd name="connsiteY92" fmla="*/ 503881 h 841450"/>
                <a:gd name="connsiteX93" fmla="*/ 262 w 1005498"/>
                <a:gd name="connsiteY93" fmla="*/ 422919 h 841450"/>
                <a:gd name="connsiteX94" fmla="*/ 100274 w 1005498"/>
                <a:gd name="connsiteY94" fmla="*/ 468163 h 841450"/>
                <a:gd name="connsiteX95" fmla="*/ 205049 w 1005498"/>
                <a:gd name="connsiteY95" fmla="*/ 499119 h 841450"/>
                <a:gd name="connsiteX96" fmla="*/ 228862 w 1005498"/>
                <a:gd name="connsiteY96" fmla="*/ 439588 h 841450"/>
                <a:gd name="connsiteX97" fmla="*/ 145518 w 1005498"/>
                <a:gd name="connsiteY97" fmla="*/ 356244 h 841450"/>
                <a:gd name="connsiteX98" fmla="*/ 169330 w 1005498"/>
                <a:gd name="connsiteY98" fmla="*/ 344338 h 841450"/>
                <a:gd name="connsiteX99" fmla="*/ 233624 w 1005498"/>
                <a:gd name="connsiteY99" fmla="*/ 377675 h 841450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501132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34990 w 1005498"/>
                <a:gd name="connsiteY27" fmla="*/ 92238 h 841450"/>
                <a:gd name="connsiteX28" fmla="*/ 784210 w 1005498"/>
                <a:gd name="connsiteY28" fmla="*/ 18915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41013 w 1005498"/>
                <a:gd name="connsiteY33" fmla="*/ 210839 h 841450"/>
                <a:gd name="connsiteX34" fmla="*/ 759589 w 1005498"/>
                <a:gd name="connsiteY34" fmla="*/ 221862 h 841450"/>
                <a:gd name="connsiteX35" fmla="*/ 724162 w 1005498"/>
                <a:gd name="connsiteY35" fmla="*/ 263375 h 841450"/>
                <a:gd name="connsiteX36" fmla="*/ 745593 w 1005498"/>
                <a:gd name="connsiteY36" fmla="*/ 301475 h 841450"/>
                <a:gd name="connsiteX37" fmla="*/ 790837 w 1005498"/>
                <a:gd name="connsiteY37" fmla="*/ 318144 h 841450"/>
                <a:gd name="connsiteX38" fmla="*/ 926568 w 1005498"/>
                <a:gd name="connsiteY38" fmla="*/ 289569 h 841450"/>
                <a:gd name="connsiteX39" fmla="*/ 980012 w 1005498"/>
                <a:gd name="connsiteY39" fmla="*/ 286941 h 841450"/>
                <a:gd name="connsiteX40" fmla="*/ 955143 w 1005498"/>
                <a:gd name="connsiteY40" fmla="*/ 325288 h 841450"/>
                <a:gd name="connsiteX41" fmla="*/ 844819 w 1005498"/>
                <a:gd name="connsiteY41" fmla="*/ 337732 h 841450"/>
                <a:gd name="connsiteX42" fmla="*/ 788455 w 1005498"/>
                <a:gd name="connsiteY42" fmla="*/ 375294 h 841450"/>
                <a:gd name="connsiteX43" fmla="*/ 786074 w 1005498"/>
                <a:gd name="connsiteY43" fmla="*/ 406250 h 841450"/>
                <a:gd name="connsiteX44" fmla="*/ 824174 w 1005498"/>
                <a:gd name="connsiteY44" fmla="*/ 413394 h 841450"/>
                <a:gd name="connsiteX45" fmla="*/ 859893 w 1005498"/>
                <a:gd name="connsiteY45" fmla="*/ 413394 h 841450"/>
                <a:gd name="connsiteX46" fmla="*/ 828937 w 1005498"/>
                <a:gd name="connsiteY46" fmla="*/ 449113 h 841450"/>
                <a:gd name="connsiteX47" fmla="*/ 783693 w 1005498"/>
                <a:gd name="connsiteY47" fmla="*/ 444350 h 841450"/>
                <a:gd name="connsiteX48" fmla="*/ 800362 w 1005498"/>
                <a:gd name="connsiteY48" fmla="*/ 489594 h 841450"/>
                <a:gd name="connsiteX49" fmla="*/ 883705 w 1005498"/>
                <a:gd name="connsiteY49" fmla="*/ 518169 h 841450"/>
                <a:gd name="connsiteX50" fmla="*/ 950380 w 1005498"/>
                <a:gd name="connsiteY50" fmla="*/ 546744 h 841450"/>
                <a:gd name="connsiteX51" fmla="*/ 1005149 w 1005498"/>
                <a:gd name="connsiteY51" fmla="*/ 580081 h 841450"/>
                <a:gd name="connsiteX52" fmla="*/ 967049 w 1005498"/>
                <a:gd name="connsiteY52" fmla="*/ 613419 h 841450"/>
                <a:gd name="connsiteX53" fmla="*/ 843224 w 1005498"/>
                <a:gd name="connsiteY53" fmla="*/ 549125 h 841450"/>
                <a:gd name="connsiteX54" fmla="*/ 774168 w 1005498"/>
                <a:gd name="connsiteY54" fmla="*/ 541981 h 841450"/>
                <a:gd name="connsiteX55" fmla="*/ 743212 w 1005498"/>
                <a:gd name="connsiteY55" fmla="*/ 611038 h 841450"/>
                <a:gd name="connsiteX56" fmla="*/ 786074 w 1005498"/>
                <a:gd name="connsiteY56" fmla="*/ 677713 h 841450"/>
                <a:gd name="connsiteX57" fmla="*/ 855130 w 1005498"/>
                <a:gd name="connsiteY57" fmla="*/ 715812 h 841450"/>
                <a:gd name="connsiteX58" fmla="*/ 876562 w 1005498"/>
                <a:gd name="connsiteY58" fmla="*/ 765819 h 841450"/>
                <a:gd name="connsiteX59" fmla="*/ 840843 w 1005498"/>
                <a:gd name="connsiteY59" fmla="*/ 753913 h 841450"/>
                <a:gd name="connsiteX60" fmla="*/ 726543 w 1005498"/>
                <a:gd name="connsiteY60" fmla="*/ 677713 h 841450"/>
                <a:gd name="connsiteX61" fmla="*/ 688443 w 1005498"/>
                <a:gd name="connsiteY61" fmla="*/ 651519 h 841450"/>
                <a:gd name="connsiteX62" fmla="*/ 662249 w 1005498"/>
                <a:gd name="connsiteY62" fmla="*/ 668188 h 841450"/>
                <a:gd name="connsiteX63" fmla="*/ 717018 w 1005498"/>
                <a:gd name="connsiteY63" fmla="*/ 727719 h 841450"/>
                <a:gd name="connsiteX64" fmla="*/ 721780 w 1005498"/>
                <a:gd name="connsiteY64" fmla="*/ 753913 h 841450"/>
                <a:gd name="connsiteX65" fmla="*/ 688443 w 1005498"/>
                <a:gd name="connsiteY65" fmla="*/ 727719 h 841450"/>
                <a:gd name="connsiteX66" fmla="*/ 655105 w 1005498"/>
                <a:gd name="connsiteY66" fmla="*/ 680094 h 841450"/>
                <a:gd name="connsiteX67" fmla="*/ 633674 w 1005498"/>
                <a:gd name="connsiteY67" fmla="*/ 684856 h 841450"/>
                <a:gd name="connsiteX68" fmla="*/ 709874 w 1005498"/>
                <a:gd name="connsiteY68" fmla="*/ 768200 h 841450"/>
                <a:gd name="connsiteX69" fmla="*/ 745593 w 1005498"/>
                <a:gd name="connsiteY69" fmla="*/ 834875 h 841450"/>
                <a:gd name="connsiteX70" fmla="*/ 707493 w 1005498"/>
                <a:gd name="connsiteY70" fmla="*/ 825350 h 841450"/>
                <a:gd name="connsiteX71" fmla="*/ 619387 w 1005498"/>
                <a:gd name="connsiteY71" fmla="*/ 718194 h 841450"/>
                <a:gd name="connsiteX72" fmla="*/ 552712 w 1005498"/>
                <a:gd name="connsiteY72" fmla="*/ 701525 h 841450"/>
                <a:gd name="connsiteX73" fmla="*/ 478893 w 1005498"/>
                <a:gd name="connsiteY73" fmla="*/ 708669 h 841450"/>
                <a:gd name="connsiteX74" fmla="*/ 457462 w 1005498"/>
                <a:gd name="connsiteY74" fmla="*/ 813444 h 841450"/>
                <a:gd name="connsiteX75" fmla="*/ 424124 w 1005498"/>
                <a:gd name="connsiteY75" fmla="*/ 839638 h 841450"/>
                <a:gd name="connsiteX76" fmla="*/ 433649 w 1005498"/>
                <a:gd name="connsiteY76" fmla="*/ 775344 h 841450"/>
                <a:gd name="connsiteX77" fmla="*/ 436030 w 1005498"/>
                <a:gd name="connsiteY77" fmla="*/ 703906 h 841450"/>
                <a:gd name="connsiteX78" fmla="*/ 381262 w 1005498"/>
                <a:gd name="connsiteY78" fmla="*/ 684856 h 841450"/>
                <a:gd name="connsiteX79" fmla="*/ 345543 w 1005498"/>
                <a:gd name="connsiteY79" fmla="*/ 739625 h 841450"/>
                <a:gd name="connsiteX80" fmla="*/ 340780 w 1005498"/>
                <a:gd name="connsiteY80" fmla="*/ 706288 h 841450"/>
                <a:gd name="connsiteX81" fmla="*/ 343162 w 1005498"/>
                <a:gd name="connsiteY81" fmla="*/ 675331 h 841450"/>
                <a:gd name="connsiteX82" fmla="*/ 319349 w 1005498"/>
                <a:gd name="connsiteY82" fmla="*/ 689619 h 841450"/>
                <a:gd name="connsiteX83" fmla="*/ 307443 w 1005498"/>
                <a:gd name="connsiteY83" fmla="*/ 696763 h 841450"/>
                <a:gd name="connsiteX84" fmla="*/ 305062 w 1005498"/>
                <a:gd name="connsiteY84" fmla="*/ 637231 h 841450"/>
                <a:gd name="connsiteX85" fmla="*/ 216955 w 1005498"/>
                <a:gd name="connsiteY85" fmla="*/ 715813 h 841450"/>
                <a:gd name="connsiteX86" fmla="*/ 109799 w 1005498"/>
                <a:gd name="connsiteY86" fmla="*/ 777725 h 841450"/>
                <a:gd name="connsiteX87" fmla="*/ 90749 w 1005498"/>
                <a:gd name="connsiteY87" fmla="*/ 753913 h 841450"/>
                <a:gd name="connsiteX88" fmla="*/ 212193 w 1005498"/>
                <a:gd name="connsiteY88" fmla="*/ 663425 h 841450"/>
                <a:gd name="connsiteX89" fmla="*/ 274105 w 1005498"/>
                <a:gd name="connsiteY89" fmla="*/ 603894 h 841450"/>
                <a:gd name="connsiteX90" fmla="*/ 240768 w 1005498"/>
                <a:gd name="connsiteY90" fmla="*/ 534838 h 841450"/>
                <a:gd name="connsiteX91" fmla="*/ 162187 w 1005498"/>
                <a:gd name="connsiteY91" fmla="*/ 541981 h 841450"/>
                <a:gd name="connsiteX92" fmla="*/ 74080 w 1005498"/>
                <a:gd name="connsiteY92" fmla="*/ 503881 h 841450"/>
                <a:gd name="connsiteX93" fmla="*/ 262 w 1005498"/>
                <a:gd name="connsiteY93" fmla="*/ 422919 h 841450"/>
                <a:gd name="connsiteX94" fmla="*/ 100274 w 1005498"/>
                <a:gd name="connsiteY94" fmla="*/ 468163 h 841450"/>
                <a:gd name="connsiteX95" fmla="*/ 205049 w 1005498"/>
                <a:gd name="connsiteY95" fmla="*/ 499119 h 841450"/>
                <a:gd name="connsiteX96" fmla="*/ 228862 w 1005498"/>
                <a:gd name="connsiteY96" fmla="*/ 439588 h 841450"/>
                <a:gd name="connsiteX97" fmla="*/ 145518 w 1005498"/>
                <a:gd name="connsiteY97" fmla="*/ 356244 h 841450"/>
                <a:gd name="connsiteX98" fmla="*/ 169330 w 1005498"/>
                <a:gd name="connsiteY98" fmla="*/ 344338 h 841450"/>
                <a:gd name="connsiteX99" fmla="*/ 233624 w 1005498"/>
                <a:gd name="connsiteY99" fmla="*/ 377675 h 841450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501132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34990 w 1005498"/>
                <a:gd name="connsiteY27" fmla="*/ 92238 h 841450"/>
                <a:gd name="connsiteX28" fmla="*/ 784210 w 1005498"/>
                <a:gd name="connsiteY28" fmla="*/ 18915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41013 w 1005498"/>
                <a:gd name="connsiteY33" fmla="*/ 210839 h 841450"/>
                <a:gd name="connsiteX34" fmla="*/ 759589 w 1005498"/>
                <a:gd name="connsiteY34" fmla="*/ 221862 h 841450"/>
                <a:gd name="connsiteX35" fmla="*/ 724162 w 1005498"/>
                <a:gd name="connsiteY35" fmla="*/ 263375 h 841450"/>
                <a:gd name="connsiteX36" fmla="*/ 745593 w 1005498"/>
                <a:gd name="connsiteY36" fmla="*/ 301475 h 841450"/>
                <a:gd name="connsiteX37" fmla="*/ 790837 w 1005498"/>
                <a:gd name="connsiteY37" fmla="*/ 318144 h 841450"/>
                <a:gd name="connsiteX38" fmla="*/ 926568 w 1005498"/>
                <a:gd name="connsiteY38" fmla="*/ 289569 h 841450"/>
                <a:gd name="connsiteX39" fmla="*/ 980012 w 1005498"/>
                <a:gd name="connsiteY39" fmla="*/ 286941 h 841450"/>
                <a:gd name="connsiteX40" fmla="*/ 955143 w 1005498"/>
                <a:gd name="connsiteY40" fmla="*/ 325288 h 841450"/>
                <a:gd name="connsiteX41" fmla="*/ 844819 w 1005498"/>
                <a:gd name="connsiteY41" fmla="*/ 337732 h 841450"/>
                <a:gd name="connsiteX42" fmla="*/ 788455 w 1005498"/>
                <a:gd name="connsiteY42" fmla="*/ 375294 h 841450"/>
                <a:gd name="connsiteX43" fmla="*/ 786074 w 1005498"/>
                <a:gd name="connsiteY43" fmla="*/ 406250 h 841450"/>
                <a:gd name="connsiteX44" fmla="*/ 824174 w 1005498"/>
                <a:gd name="connsiteY44" fmla="*/ 413394 h 841450"/>
                <a:gd name="connsiteX45" fmla="*/ 859893 w 1005498"/>
                <a:gd name="connsiteY45" fmla="*/ 413394 h 841450"/>
                <a:gd name="connsiteX46" fmla="*/ 828937 w 1005498"/>
                <a:gd name="connsiteY46" fmla="*/ 449113 h 841450"/>
                <a:gd name="connsiteX47" fmla="*/ 783693 w 1005498"/>
                <a:gd name="connsiteY47" fmla="*/ 444350 h 841450"/>
                <a:gd name="connsiteX48" fmla="*/ 800362 w 1005498"/>
                <a:gd name="connsiteY48" fmla="*/ 489594 h 841450"/>
                <a:gd name="connsiteX49" fmla="*/ 883705 w 1005498"/>
                <a:gd name="connsiteY49" fmla="*/ 518169 h 841450"/>
                <a:gd name="connsiteX50" fmla="*/ 950380 w 1005498"/>
                <a:gd name="connsiteY50" fmla="*/ 546744 h 841450"/>
                <a:gd name="connsiteX51" fmla="*/ 1005149 w 1005498"/>
                <a:gd name="connsiteY51" fmla="*/ 580081 h 841450"/>
                <a:gd name="connsiteX52" fmla="*/ 967049 w 1005498"/>
                <a:gd name="connsiteY52" fmla="*/ 613419 h 841450"/>
                <a:gd name="connsiteX53" fmla="*/ 843224 w 1005498"/>
                <a:gd name="connsiteY53" fmla="*/ 549125 h 841450"/>
                <a:gd name="connsiteX54" fmla="*/ 774168 w 1005498"/>
                <a:gd name="connsiteY54" fmla="*/ 541981 h 841450"/>
                <a:gd name="connsiteX55" fmla="*/ 743212 w 1005498"/>
                <a:gd name="connsiteY55" fmla="*/ 611038 h 841450"/>
                <a:gd name="connsiteX56" fmla="*/ 786074 w 1005498"/>
                <a:gd name="connsiteY56" fmla="*/ 677713 h 841450"/>
                <a:gd name="connsiteX57" fmla="*/ 855130 w 1005498"/>
                <a:gd name="connsiteY57" fmla="*/ 715812 h 841450"/>
                <a:gd name="connsiteX58" fmla="*/ 876562 w 1005498"/>
                <a:gd name="connsiteY58" fmla="*/ 765819 h 841450"/>
                <a:gd name="connsiteX59" fmla="*/ 840843 w 1005498"/>
                <a:gd name="connsiteY59" fmla="*/ 753913 h 841450"/>
                <a:gd name="connsiteX60" fmla="*/ 726543 w 1005498"/>
                <a:gd name="connsiteY60" fmla="*/ 677713 h 841450"/>
                <a:gd name="connsiteX61" fmla="*/ 688443 w 1005498"/>
                <a:gd name="connsiteY61" fmla="*/ 651519 h 841450"/>
                <a:gd name="connsiteX62" fmla="*/ 662249 w 1005498"/>
                <a:gd name="connsiteY62" fmla="*/ 668188 h 841450"/>
                <a:gd name="connsiteX63" fmla="*/ 717018 w 1005498"/>
                <a:gd name="connsiteY63" fmla="*/ 727719 h 841450"/>
                <a:gd name="connsiteX64" fmla="*/ 721780 w 1005498"/>
                <a:gd name="connsiteY64" fmla="*/ 753913 h 841450"/>
                <a:gd name="connsiteX65" fmla="*/ 688443 w 1005498"/>
                <a:gd name="connsiteY65" fmla="*/ 727719 h 841450"/>
                <a:gd name="connsiteX66" fmla="*/ 655105 w 1005498"/>
                <a:gd name="connsiteY66" fmla="*/ 680094 h 841450"/>
                <a:gd name="connsiteX67" fmla="*/ 633674 w 1005498"/>
                <a:gd name="connsiteY67" fmla="*/ 684856 h 841450"/>
                <a:gd name="connsiteX68" fmla="*/ 709874 w 1005498"/>
                <a:gd name="connsiteY68" fmla="*/ 768200 h 841450"/>
                <a:gd name="connsiteX69" fmla="*/ 745593 w 1005498"/>
                <a:gd name="connsiteY69" fmla="*/ 834875 h 841450"/>
                <a:gd name="connsiteX70" fmla="*/ 707493 w 1005498"/>
                <a:gd name="connsiteY70" fmla="*/ 825350 h 841450"/>
                <a:gd name="connsiteX71" fmla="*/ 619387 w 1005498"/>
                <a:gd name="connsiteY71" fmla="*/ 718194 h 841450"/>
                <a:gd name="connsiteX72" fmla="*/ 552712 w 1005498"/>
                <a:gd name="connsiteY72" fmla="*/ 701525 h 841450"/>
                <a:gd name="connsiteX73" fmla="*/ 478893 w 1005498"/>
                <a:gd name="connsiteY73" fmla="*/ 708669 h 841450"/>
                <a:gd name="connsiteX74" fmla="*/ 457462 w 1005498"/>
                <a:gd name="connsiteY74" fmla="*/ 813444 h 841450"/>
                <a:gd name="connsiteX75" fmla="*/ 424124 w 1005498"/>
                <a:gd name="connsiteY75" fmla="*/ 839638 h 841450"/>
                <a:gd name="connsiteX76" fmla="*/ 433649 w 1005498"/>
                <a:gd name="connsiteY76" fmla="*/ 775344 h 841450"/>
                <a:gd name="connsiteX77" fmla="*/ 436030 w 1005498"/>
                <a:gd name="connsiteY77" fmla="*/ 703906 h 841450"/>
                <a:gd name="connsiteX78" fmla="*/ 381262 w 1005498"/>
                <a:gd name="connsiteY78" fmla="*/ 684856 h 841450"/>
                <a:gd name="connsiteX79" fmla="*/ 345543 w 1005498"/>
                <a:gd name="connsiteY79" fmla="*/ 739625 h 841450"/>
                <a:gd name="connsiteX80" fmla="*/ 340780 w 1005498"/>
                <a:gd name="connsiteY80" fmla="*/ 706288 h 841450"/>
                <a:gd name="connsiteX81" fmla="*/ 343162 w 1005498"/>
                <a:gd name="connsiteY81" fmla="*/ 675331 h 841450"/>
                <a:gd name="connsiteX82" fmla="*/ 319349 w 1005498"/>
                <a:gd name="connsiteY82" fmla="*/ 689619 h 841450"/>
                <a:gd name="connsiteX83" fmla="*/ 307443 w 1005498"/>
                <a:gd name="connsiteY83" fmla="*/ 696763 h 841450"/>
                <a:gd name="connsiteX84" fmla="*/ 305062 w 1005498"/>
                <a:gd name="connsiteY84" fmla="*/ 637231 h 841450"/>
                <a:gd name="connsiteX85" fmla="*/ 216955 w 1005498"/>
                <a:gd name="connsiteY85" fmla="*/ 715813 h 841450"/>
                <a:gd name="connsiteX86" fmla="*/ 109799 w 1005498"/>
                <a:gd name="connsiteY86" fmla="*/ 777725 h 841450"/>
                <a:gd name="connsiteX87" fmla="*/ 90749 w 1005498"/>
                <a:gd name="connsiteY87" fmla="*/ 753913 h 841450"/>
                <a:gd name="connsiteX88" fmla="*/ 212193 w 1005498"/>
                <a:gd name="connsiteY88" fmla="*/ 663425 h 841450"/>
                <a:gd name="connsiteX89" fmla="*/ 274105 w 1005498"/>
                <a:gd name="connsiteY89" fmla="*/ 603894 h 841450"/>
                <a:gd name="connsiteX90" fmla="*/ 240768 w 1005498"/>
                <a:gd name="connsiteY90" fmla="*/ 534838 h 841450"/>
                <a:gd name="connsiteX91" fmla="*/ 162187 w 1005498"/>
                <a:gd name="connsiteY91" fmla="*/ 541981 h 841450"/>
                <a:gd name="connsiteX92" fmla="*/ 74080 w 1005498"/>
                <a:gd name="connsiteY92" fmla="*/ 503881 h 841450"/>
                <a:gd name="connsiteX93" fmla="*/ 262 w 1005498"/>
                <a:gd name="connsiteY93" fmla="*/ 422919 h 841450"/>
                <a:gd name="connsiteX94" fmla="*/ 100274 w 1005498"/>
                <a:gd name="connsiteY94" fmla="*/ 468163 h 841450"/>
                <a:gd name="connsiteX95" fmla="*/ 205049 w 1005498"/>
                <a:gd name="connsiteY95" fmla="*/ 499119 h 841450"/>
                <a:gd name="connsiteX96" fmla="*/ 228862 w 1005498"/>
                <a:gd name="connsiteY96" fmla="*/ 439588 h 841450"/>
                <a:gd name="connsiteX97" fmla="*/ 145518 w 1005498"/>
                <a:gd name="connsiteY97" fmla="*/ 356244 h 841450"/>
                <a:gd name="connsiteX98" fmla="*/ 169330 w 1005498"/>
                <a:gd name="connsiteY98" fmla="*/ 344338 h 841450"/>
                <a:gd name="connsiteX99" fmla="*/ 233624 w 1005498"/>
                <a:gd name="connsiteY99" fmla="*/ 377675 h 841450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501132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34990 w 1005498"/>
                <a:gd name="connsiteY27" fmla="*/ 92238 h 841450"/>
                <a:gd name="connsiteX28" fmla="*/ 784210 w 1005498"/>
                <a:gd name="connsiteY28" fmla="*/ 18915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41013 w 1005498"/>
                <a:gd name="connsiteY33" fmla="*/ 210839 h 841450"/>
                <a:gd name="connsiteX34" fmla="*/ 759589 w 1005498"/>
                <a:gd name="connsiteY34" fmla="*/ 221862 h 841450"/>
                <a:gd name="connsiteX35" fmla="*/ 724162 w 1005498"/>
                <a:gd name="connsiteY35" fmla="*/ 263375 h 841450"/>
                <a:gd name="connsiteX36" fmla="*/ 745593 w 1005498"/>
                <a:gd name="connsiteY36" fmla="*/ 301475 h 841450"/>
                <a:gd name="connsiteX37" fmla="*/ 790837 w 1005498"/>
                <a:gd name="connsiteY37" fmla="*/ 318144 h 841450"/>
                <a:gd name="connsiteX38" fmla="*/ 926568 w 1005498"/>
                <a:gd name="connsiteY38" fmla="*/ 289569 h 841450"/>
                <a:gd name="connsiteX39" fmla="*/ 980012 w 1005498"/>
                <a:gd name="connsiteY39" fmla="*/ 286941 h 841450"/>
                <a:gd name="connsiteX40" fmla="*/ 955143 w 1005498"/>
                <a:gd name="connsiteY40" fmla="*/ 325288 h 841450"/>
                <a:gd name="connsiteX41" fmla="*/ 844819 w 1005498"/>
                <a:gd name="connsiteY41" fmla="*/ 337732 h 841450"/>
                <a:gd name="connsiteX42" fmla="*/ 788455 w 1005498"/>
                <a:gd name="connsiteY42" fmla="*/ 375294 h 841450"/>
                <a:gd name="connsiteX43" fmla="*/ 786074 w 1005498"/>
                <a:gd name="connsiteY43" fmla="*/ 406250 h 841450"/>
                <a:gd name="connsiteX44" fmla="*/ 824174 w 1005498"/>
                <a:gd name="connsiteY44" fmla="*/ 413394 h 841450"/>
                <a:gd name="connsiteX45" fmla="*/ 859893 w 1005498"/>
                <a:gd name="connsiteY45" fmla="*/ 413394 h 841450"/>
                <a:gd name="connsiteX46" fmla="*/ 828937 w 1005498"/>
                <a:gd name="connsiteY46" fmla="*/ 449113 h 841450"/>
                <a:gd name="connsiteX47" fmla="*/ 783693 w 1005498"/>
                <a:gd name="connsiteY47" fmla="*/ 444350 h 841450"/>
                <a:gd name="connsiteX48" fmla="*/ 800362 w 1005498"/>
                <a:gd name="connsiteY48" fmla="*/ 489594 h 841450"/>
                <a:gd name="connsiteX49" fmla="*/ 883705 w 1005498"/>
                <a:gd name="connsiteY49" fmla="*/ 518169 h 841450"/>
                <a:gd name="connsiteX50" fmla="*/ 950380 w 1005498"/>
                <a:gd name="connsiteY50" fmla="*/ 546744 h 841450"/>
                <a:gd name="connsiteX51" fmla="*/ 1005149 w 1005498"/>
                <a:gd name="connsiteY51" fmla="*/ 580081 h 841450"/>
                <a:gd name="connsiteX52" fmla="*/ 967049 w 1005498"/>
                <a:gd name="connsiteY52" fmla="*/ 613419 h 841450"/>
                <a:gd name="connsiteX53" fmla="*/ 843224 w 1005498"/>
                <a:gd name="connsiteY53" fmla="*/ 549125 h 841450"/>
                <a:gd name="connsiteX54" fmla="*/ 774168 w 1005498"/>
                <a:gd name="connsiteY54" fmla="*/ 541981 h 841450"/>
                <a:gd name="connsiteX55" fmla="*/ 743212 w 1005498"/>
                <a:gd name="connsiteY55" fmla="*/ 611038 h 841450"/>
                <a:gd name="connsiteX56" fmla="*/ 786074 w 1005498"/>
                <a:gd name="connsiteY56" fmla="*/ 677713 h 841450"/>
                <a:gd name="connsiteX57" fmla="*/ 855130 w 1005498"/>
                <a:gd name="connsiteY57" fmla="*/ 715812 h 841450"/>
                <a:gd name="connsiteX58" fmla="*/ 876562 w 1005498"/>
                <a:gd name="connsiteY58" fmla="*/ 765819 h 841450"/>
                <a:gd name="connsiteX59" fmla="*/ 840843 w 1005498"/>
                <a:gd name="connsiteY59" fmla="*/ 753913 h 841450"/>
                <a:gd name="connsiteX60" fmla="*/ 726543 w 1005498"/>
                <a:gd name="connsiteY60" fmla="*/ 677713 h 841450"/>
                <a:gd name="connsiteX61" fmla="*/ 688443 w 1005498"/>
                <a:gd name="connsiteY61" fmla="*/ 651519 h 841450"/>
                <a:gd name="connsiteX62" fmla="*/ 662249 w 1005498"/>
                <a:gd name="connsiteY62" fmla="*/ 668188 h 841450"/>
                <a:gd name="connsiteX63" fmla="*/ 717018 w 1005498"/>
                <a:gd name="connsiteY63" fmla="*/ 727719 h 841450"/>
                <a:gd name="connsiteX64" fmla="*/ 721780 w 1005498"/>
                <a:gd name="connsiteY64" fmla="*/ 753913 h 841450"/>
                <a:gd name="connsiteX65" fmla="*/ 688443 w 1005498"/>
                <a:gd name="connsiteY65" fmla="*/ 727719 h 841450"/>
                <a:gd name="connsiteX66" fmla="*/ 655105 w 1005498"/>
                <a:gd name="connsiteY66" fmla="*/ 680094 h 841450"/>
                <a:gd name="connsiteX67" fmla="*/ 633674 w 1005498"/>
                <a:gd name="connsiteY67" fmla="*/ 684856 h 841450"/>
                <a:gd name="connsiteX68" fmla="*/ 709874 w 1005498"/>
                <a:gd name="connsiteY68" fmla="*/ 768200 h 841450"/>
                <a:gd name="connsiteX69" fmla="*/ 745593 w 1005498"/>
                <a:gd name="connsiteY69" fmla="*/ 834875 h 841450"/>
                <a:gd name="connsiteX70" fmla="*/ 707493 w 1005498"/>
                <a:gd name="connsiteY70" fmla="*/ 825350 h 841450"/>
                <a:gd name="connsiteX71" fmla="*/ 619387 w 1005498"/>
                <a:gd name="connsiteY71" fmla="*/ 718194 h 841450"/>
                <a:gd name="connsiteX72" fmla="*/ 552712 w 1005498"/>
                <a:gd name="connsiteY72" fmla="*/ 701525 h 841450"/>
                <a:gd name="connsiteX73" fmla="*/ 478893 w 1005498"/>
                <a:gd name="connsiteY73" fmla="*/ 708669 h 841450"/>
                <a:gd name="connsiteX74" fmla="*/ 457462 w 1005498"/>
                <a:gd name="connsiteY74" fmla="*/ 813444 h 841450"/>
                <a:gd name="connsiteX75" fmla="*/ 424124 w 1005498"/>
                <a:gd name="connsiteY75" fmla="*/ 839638 h 841450"/>
                <a:gd name="connsiteX76" fmla="*/ 433649 w 1005498"/>
                <a:gd name="connsiteY76" fmla="*/ 775344 h 841450"/>
                <a:gd name="connsiteX77" fmla="*/ 436030 w 1005498"/>
                <a:gd name="connsiteY77" fmla="*/ 703906 h 841450"/>
                <a:gd name="connsiteX78" fmla="*/ 381262 w 1005498"/>
                <a:gd name="connsiteY78" fmla="*/ 684856 h 841450"/>
                <a:gd name="connsiteX79" fmla="*/ 345543 w 1005498"/>
                <a:gd name="connsiteY79" fmla="*/ 739625 h 841450"/>
                <a:gd name="connsiteX80" fmla="*/ 340780 w 1005498"/>
                <a:gd name="connsiteY80" fmla="*/ 706288 h 841450"/>
                <a:gd name="connsiteX81" fmla="*/ 343162 w 1005498"/>
                <a:gd name="connsiteY81" fmla="*/ 675331 h 841450"/>
                <a:gd name="connsiteX82" fmla="*/ 319349 w 1005498"/>
                <a:gd name="connsiteY82" fmla="*/ 689619 h 841450"/>
                <a:gd name="connsiteX83" fmla="*/ 307443 w 1005498"/>
                <a:gd name="connsiteY83" fmla="*/ 696763 h 841450"/>
                <a:gd name="connsiteX84" fmla="*/ 305062 w 1005498"/>
                <a:gd name="connsiteY84" fmla="*/ 637231 h 841450"/>
                <a:gd name="connsiteX85" fmla="*/ 216955 w 1005498"/>
                <a:gd name="connsiteY85" fmla="*/ 715813 h 841450"/>
                <a:gd name="connsiteX86" fmla="*/ 109799 w 1005498"/>
                <a:gd name="connsiteY86" fmla="*/ 777725 h 841450"/>
                <a:gd name="connsiteX87" fmla="*/ 90749 w 1005498"/>
                <a:gd name="connsiteY87" fmla="*/ 753913 h 841450"/>
                <a:gd name="connsiteX88" fmla="*/ 212193 w 1005498"/>
                <a:gd name="connsiteY88" fmla="*/ 663425 h 841450"/>
                <a:gd name="connsiteX89" fmla="*/ 274105 w 1005498"/>
                <a:gd name="connsiteY89" fmla="*/ 603894 h 841450"/>
                <a:gd name="connsiteX90" fmla="*/ 240768 w 1005498"/>
                <a:gd name="connsiteY90" fmla="*/ 534838 h 841450"/>
                <a:gd name="connsiteX91" fmla="*/ 162187 w 1005498"/>
                <a:gd name="connsiteY91" fmla="*/ 541981 h 841450"/>
                <a:gd name="connsiteX92" fmla="*/ 74080 w 1005498"/>
                <a:gd name="connsiteY92" fmla="*/ 503881 h 841450"/>
                <a:gd name="connsiteX93" fmla="*/ 262 w 1005498"/>
                <a:gd name="connsiteY93" fmla="*/ 422919 h 841450"/>
                <a:gd name="connsiteX94" fmla="*/ 100274 w 1005498"/>
                <a:gd name="connsiteY94" fmla="*/ 468163 h 841450"/>
                <a:gd name="connsiteX95" fmla="*/ 205049 w 1005498"/>
                <a:gd name="connsiteY95" fmla="*/ 499119 h 841450"/>
                <a:gd name="connsiteX96" fmla="*/ 228862 w 1005498"/>
                <a:gd name="connsiteY96" fmla="*/ 439588 h 841450"/>
                <a:gd name="connsiteX97" fmla="*/ 145518 w 1005498"/>
                <a:gd name="connsiteY97" fmla="*/ 356244 h 841450"/>
                <a:gd name="connsiteX98" fmla="*/ 169330 w 1005498"/>
                <a:gd name="connsiteY98" fmla="*/ 344338 h 841450"/>
                <a:gd name="connsiteX99" fmla="*/ 233624 w 1005498"/>
                <a:gd name="connsiteY99" fmla="*/ 377675 h 841450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501132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34990 w 1005498"/>
                <a:gd name="connsiteY27" fmla="*/ 92238 h 841450"/>
                <a:gd name="connsiteX28" fmla="*/ 784210 w 1005498"/>
                <a:gd name="connsiteY28" fmla="*/ 18915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41013 w 1005498"/>
                <a:gd name="connsiteY33" fmla="*/ 210839 h 841450"/>
                <a:gd name="connsiteX34" fmla="*/ 759589 w 1005498"/>
                <a:gd name="connsiteY34" fmla="*/ 221862 h 841450"/>
                <a:gd name="connsiteX35" fmla="*/ 724162 w 1005498"/>
                <a:gd name="connsiteY35" fmla="*/ 263375 h 841450"/>
                <a:gd name="connsiteX36" fmla="*/ 745593 w 1005498"/>
                <a:gd name="connsiteY36" fmla="*/ 301475 h 841450"/>
                <a:gd name="connsiteX37" fmla="*/ 790837 w 1005498"/>
                <a:gd name="connsiteY37" fmla="*/ 318144 h 841450"/>
                <a:gd name="connsiteX38" fmla="*/ 926568 w 1005498"/>
                <a:gd name="connsiteY38" fmla="*/ 289569 h 841450"/>
                <a:gd name="connsiteX39" fmla="*/ 980012 w 1005498"/>
                <a:gd name="connsiteY39" fmla="*/ 286941 h 841450"/>
                <a:gd name="connsiteX40" fmla="*/ 955143 w 1005498"/>
                <a:gd name="connsiteY40" fmla="*/ 325288 h 841450"/>
                <a:gd name="connsiteX41" fmla="*/ 844819 w 1005498"/>
                <a:gd name="connsiteY41" fmla="*/ 337732 h 841450"/>
                <a:gd name="connsiteX42" fmla="*/ 788455 w 1005498"/>
                <a:gd name="connsiteY42" fmla="*/ 375294 h 841450"/>
                <a:gd name="connsiteX43" fmla="*/ 786074 w 1005498"/>
                <a:gd name="connsiteY43" fmla="*/ 406250 h 841450"/>
                <a:gd name="connsiteX44" fmla="*/ 824174 w 1005498"/>
                <a:gd name="connsiteY44" fmla="*/ 413394 h 841450"/>
                <a:gd name="connsiteX45" fmla="*/ 859893 w 1005498"/>
                <a:gd name="connsiteY45" fmla="*/ 413394 h 841450"/>
                <a:gd name="connsiteX46" fmla="*/ 828937 w 1005498"/>
                <a:gd name="connsiteY46" fmla="*/ 449113 h 841450"/>
                <a:gd name="connsiteX47" fmla="*/ 783693 w 1005498"/>
                <a:gd name="connsiteY47" fmla="*/ 444350 h 841450"/>
                <a:gd name="connsiteX48" fmla="*/ 800362 w 1005498"/>
                <a:gd name="connsiteY48" fmla="*/ 489594 h 841450"/>
                <a:gd name="connsiteX49" fmla="*/ 883705 w 1005498"/>
                <a:gd name="connsiteY49" fmla="*/ 518169 h 841450"/>
                <a:gd name="connsiteX50" fmla="*/ 950380 w 1005498"/>
                <a:gd name="connsiteY50" fmla="*/ 546744 h 841450"/>
                <a:gd name="connsiteX51" fmla="*/ 1005149 w 1005498"/>
                <a:gd name="connsiteY51" fmla="*/ 580081 h 841450"/>
                <a:gd name="connsiteX52" fmla="*/ 967049 w 1005498"/>
                <a:gd name="connsiteY52" fmla="*/ 613419 h 841450"/>
                <a:gd name="connsiteX53" fmla="*/ 843224 w 1005498"/>
                <a:gd name="connsiteY53" fmla="*/ 549125 h 841450"/>
                <a:gd name="connsiteX54" fmla="*/ 774168 w 1005498"/>
                <a:gd name="connsiteY54" fmla="*/ 541981 h 841450"/>
                <a:gd name="connsiteX55" fmla="*/ 743212 w 1005498"/>
                <a:gd name="connsiteY55" fmla="*/ 611038 h 841450"/>
                <a:gd name="connsiteX56" fmla="*/ 786074 w 1005498"/>
                <a:gd name="connsiteY56" fmla="*/ 677713 h 841450"/>
                <a:gd name="connsiteX57" fmla="*/ 855130 w 1005498"/>
                <a:gd name="connsiteY57" fmla="*/ 715812 h 841450"/>
                <a:gd name="connsiteX58" fmla="*/ 876562 w 1005498"/>
                <a:gd name="connsiteY58" fmla="*/ 765819 h 841450"/>
                <a:gd name="connsiteX59" fmla="*/ 840843 w 1005498"/>
                <a:gd name="connsiteY59" fmla="*/ 753913 h 841450"/>
                <a:gd name="connsiteX60" fmla="*/ 726543 w 1005498"/>
                <a:gd name="connsiteY60" fmla="*/ 677713 h 841450"/>
                <a:gd name="connsiteX61" fmla="*/ 688443 w 1005498"/>
                <a:gd name="connsiteY61" fmla="*/ 651519 h 841450"/>
                <a:gd name="connsiteX62" fmla="*/ 662249 w 1005498"/>
                <a:gd name="connsiteY62" fmla="*/ 668188 h 841450"/>
                <a:gd name="connsiteX63" fmla="*/ 717018 w 1005498"/>
                <a:gd name="connsiteY63" fmla="*/ 727719 h 841450"/>
                <a:gd name="connsiteX64" fmla="*/ 721780 w 1005498"/>
                <a:gd name="connsiteY64" fmla="*/ 753913 h 841450"/>
                <a:gd name="connsiteX65" fmla="*/ 688443 w 1005498"/>
                <a:gd name="connsiteY65" fmla="*/ 727719 h 841450"/>
                <a:gd name="connsiteX66" fmla="*/ 655105 w 1005498"/>
                <a:gd name="connsiteY66" fmla="*/ 680094 h 841450"/>
                <a:gd name="connsiteX67" fmla="*/ 633674 w 1005498"/>
                <a:gd name="connsiteY67" fmla="*/ 684856 h 841450"/>
                <a:gd name="connsiteX68" fmla="*/ 709874 w 1005498"/>
                <a:gd name="connsiteY68" fmla="*/ 768200 h 841450"/>
                <a:gd name="connsiteX69" fmla="*/ 745593 w 1005498"/>
                <a:gd name="connsiteY69" fmla="*/ 834875 h 841450"/>
                <a:gd name="connsiteX70" fmla="*/ 707493 w 1005498"/>
                <a:gd name="connsiteY70" fmla="*/ 825350 h 841450"/>
                <a:gd name="connsiteX71" fmla="*/ 619387 w 1005498"/>
                <a:gd name="connsiteY71" fmla="*/ 718194 h 841450"/>
                <a:gd name="connsiteX72" fmla="*/ 552712 w 1005498"/>
                <a:gd name="connsiteY72" fmla="*/ 701525 h 841450"/>
                <a:gd name="connsiteX73" fmla="*/ 478893 w 1005498"/>
                <a:gd name="connsiteY73" fmla="*/ 708669 h 841450"/>
                <a:gd name="connsiteX74" fmla="*/ 457462 w 1005498"/>
                <a:gd name="connsiteY74" fmla="*/ 813444 h 841450"/>
                <a:gd name="connsiteX75" fmla="*/ 424124 w 1005498"/>
                <a:gd name="connsiteY75" fmla="*/ 839638 h 841450"/>
                <a:gd name="connsiteX76" fmla="*/ 433649 w 1005498"/>
                <a:gd name="connsiteY76" fmla="*/ 775344 h 841450"/>
                <a:gd name="connsiteX77" fmla="*/ 436030 w 1005498"/>
                <a:gd name="connsiteY77" fmla="*/ 703906 h 841450"/>
                <a:gd name="connsiteX78" fmla="*/ 381262 w 1005498"/>
                <a:gd name="connsiteY78" fmla="*/ 684856 h 841450"/>
                <a:gd name="connsiteX79" fmla="*/ 345543 w 1005498"/>
                <a:gd name="connsiteY79" fmla="*/ 739625 h 841450"/>
                <a:gd name="connsiteX80" fmla="*/ 340780 w 1005498"/>
                <a:gd name="connsiteY80" fmla="*/ 706288 h 841450"/>
                <a:gd name="connsiteX81" fmla="*/ 343162 w 1005498"/>
                <a:gd name="connsiteY81" fmla="*/ 675331 h 841450"/>
                <a:gd name="connsiteX82" fmla="*/ 319349 w 1005498"/>
                <a:gd name="connsiteY82" fmla="*/ 689619 h 841450"/>
                <a:gd name="connsiteX83" fmla="*/ 307443 w 1005498"/>
                <a:gd name="connsiteY83" fmla="*/ 696763 h 841450"/>
                <a:gd name="connsiteX84" fmla="*/ 305062 w 1005498"/>
                <a:gd name="connsiteY84" fmla="*/ 637231 h 841450"/>
                <a:gd name="connsiteX85" fmla="*/ 216955 w 1005498"/>
                <a:gd name="connsiteY85" fmla="*/ 715813 h 841450"/>
                <a:gd name="connsiteX86" fmla="*/ 109799 w 1005498"/>
                <a:gd name="connsiteY86" fmla="*/ 777725 h 841450"/>
                <a:gd name="connsiteX87" fmla="*/ 90749 w 1005498"/>
                <a:gd name="connsiteY87" fmla="*/ 753913 h 841450"/>
                <a:gd name="connsiteX88" fmla="*/ 212193 w 1005498"/>
                <a:gd name="connsiteY88" fmla="*/ 663425 h 841450"/>
                <a:gd name="connsiteX89" fmla="*/ 274105 w 1005498"/>
                <a:gd name="connsiteY89" fmla="*/ 603894 h 841450"/>
                <a:gd name="connsiteX90" fmla="*/ 240768 w 1005498"/>
                <a:gd name="connsiteY90" fmla="*/ 534838 h 841450"/>
                <a:gd name="connsiteX91" fmla="*/ 162187 w 1005498"/>
                <a:gd name="connsiteY91" fmla="*/ 541981 h 841450"/>
                <a:gd name="connsiteX92" fmla="*/ 74080 w 1005498"/>
                <a:gd name="connsiteY92" fmla="*/ 503881 h 841450"/>
                <a:gd name="connsiteX93" fmla="*/ 262 w 1005498"/>
                <a:gd name="connsiteY93" fmla="*/ 422919 h 841450"/>
                <a:gd name="connsiteX94" fmla="*/ 100274 w 1005498"/>
                <a:gd name="connsiteY94" fmla="*/ 468163 h 841450"/>
                <a:gd name="connsiteX95" fmla="*/ 205049 w 1005498"/>
                <a:gd name="connsiteY95" fmla="*/ 499119 h 841450"/>
                <a:gd name="connsiteX96" fmla="*/ 228862 w 1005498"/>
                <a:gd name="connsiteY96" fmla="*/ 439588 h 841450"/>
                <a:gd name="connsiteX97" fmla="*/ 145518 w 1005498"/>
                <a:gd name="connsiteY97" fmla="*/ 356244 h 841450"/>
                <a:gd name="connsiteX98" fmla="*/ 169330 w 1005498"/>
                <a:gd name="connsiteY98" fmla="*/ 344338 h 841450"/>
                <a:gd name="connsiteX99" fmla="*/ 233624 w 1005498"/>
                <a:gd name="connsiteY99" fmla="*/ 377675 h 841450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501132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34990 w 1005498"/>
                <a:gd name="connsiteY27" fmla="*/ 92238 h 841450"/>
                <a:gd name="connsiteX28" fmla="*/ 784210 w 1005498"/>
                <a:gd name="connsiteY28" fmla="*/ 18915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41013 w 1005498"/>
                <a:gd name="connsiteY33" fmla="*/ 210839 h 841450"/>
                <a:gd name="connsiteX34" fmla="*/ 759589 w 1005498"/>
                <a:gd name="connsiteY34" fmla="*/ 221862 h 841450"/>
                <a:gd name="connsiteX35" fmla="*/ 724162 w 1005498"/>
                <a:gd name="connsiteY35" fmla="*/ 263375 h 841450"/>
                <a:gd name="connsiteX36" fmla="*/ 745593 w 1005498"/>
                <a:gd name="connsiteY36" fmla="*/ 301475 h 841450"/>
                <a:gd name="connsiteX37" fmla="*/ 790837 w 1005498"/>
                <a:gd name="connsiteY37" fmla="*/ 318144 h 841450"/>
                <a:gd name="connsiteX38" fmla="*/ 926568 w 1005498"/>
                <a:gd name="connsiteY38" fmla="*/ 289569 h 841450"/>
                <a:gd name="connsiteX39" fmla="*/ 980012 w 1005498"/>
                <a:gd name="connsiteY39" fmla="*/ 286941 h 841450"/>
                <a:gd name="connsiteX40" fmla="*/ 955143 w 1005498"/>
                <a:gd name="connsiteY40" fmla="*/ 325288 h 841450"/>
                <a:gd name="connsiteX41" fmla="*/ 844819 w 1005498"/>
                <a:gd name="connsiteY41" fmla="*/ 337732 h 841450"/>
                <a:gd name="connsiteX42" fmla="*/ 788455 w 1005498"/>
                <a:gd name="connsiteY42" fmla="*/ 375294 h 841450"/>
                <a:gd name="connsiteX43" fmla="*/ 786074 w 1005498"/>
                <a:gd name="connsiteY43" fmla="*/ 406250 h 841450"/>
                <a:gd name="connsiteX44" fmla="*/ 824174 w 1005498"/>
                <a:gd name="connsiteY44" fmla="*/ 413394 h 841450"/>
                <a:gd name="connsiteX45" fmla="*/ 859893 w 1005498"/>
                <a:gd name="connsiteY45" fmla="*/ 413394 h 841450"/>
                <a:gd name="connsiteX46" fmla="*/ 828937 w 1005498"/>
                <a:gd name="connsiteY46" fmla="*/ 449113 h 841450"/>
                <a:gd name="connsiteX47" fmla="*/ 783693 w 1005498"/>
                <a:gd name="connsiteY47" fmla="*/ 444350 h 841450"/>
                <a:gd name="connsiteX48" fmla="*/ 800362 w 1005498"/>
                <a:gd name="connsiteY48" fmla="*/ 489594 h 841450"/>
                <a:gd name="connsiteX49" fmla="*/ 883705 w 1005498"/>
                <a:gd name="connsiteY49" fmla="*/ 518169 h 841450"/>
                <a:gd name="connsiteX50" fmla="*/ 950380 w 1005498"/>
                <a:gd name="connsiteY50" fmla="*/ 546744 h 841450"/>
                <a:gd name="connsiteX51" fmla="*/ 1005149 w 1005498"/>
                <a:gd name="connsiteY51" fmla="*/ 580081 h 841450"/>
                <a:gd name="connsiteX52" fmla="*/ 967049 w 1005498"/>
                <a:gd name="connsiteY52" fmla="*/ 613419 h 841450"/>
                <a:gd name="connsiteX53" fmla="*/ 843224 w 1005498"/>
                <a:gd name="connsiteY53" fmla="*/ 549125 h 841450"/>
                <a:gd name="connsiteX54" fmla="*/ 774168 w 1005498"/>
                <a:gd name="connsiteY54" fmla="*/ 541981 h 841450"/>
                <a:gd name="connsiteX55" fmla="*/ 743212 w 1005498"/>
                <a:gd name="connsiteY55" fmla="*/ 611038 h 841450"/>
                <a:gd name="connsiteX56" fmla="*/ 786074 w 1005498"/>
                <a:gd name="connsiteY56" fmla="*/ 677713 h 841450"/>
                <a:gd name="connsiteX57" fmla="*/ 855130 w 1005498"/>
                <a:gd name="connsiteY57" fmla="*/ 715812 h 841450"/>
                <a:gd name="connsiteX58" fmla="*/ 876562 w 1005498"/>
                <a:gd name="connsiteY58" fmla="*/ 765819 h 841450"/>
                <a:gd name="connsiteX59" fmla="*/ 840843 w 1005498"/>
                <a:gd name="connsiteY59" fmla="*/ 753913 h 841450"/>
                <a:gd name="connsiteX60" fmla="*/ 726543 w 1005498"/>
                <a:gd name="connsiteY60" fmla="*/ 677713 h 841450"/>
                <a:gd name="connsiteX61" fmla="*/ 688443 w 1005498"/>
                <a:gd name="connsiteY61" fmla="*/ 651519 h 841450"/>
                <a:gd name="connsiteX62" fmla="*/ 662249 w 1005498"/>
                <a:gd name="connsiteY62" fmla="*/ 668188 h 841450"/>
                <a:gd name="connsiteX63" fmla="*/ 717018 w 1005498"/>
                <a:gd name="connsiteY63" fmla="*/ 727719 h 841450"/>
                <a:gd name="connsiteX64" fmla="*/ 721780 w 1005498"/>
                <a:gd name="connsiteY64" fmla="*/ 753913 h 841450"/>
                <a:gd name="connsiteX65" fmla="*/ 688443 w 1005498"/>
                <a:gd name="connsiteY65" fmla="*/ 727719 h 841450"/>
                <a:gd name="connsiteX66" fmla="*/ 655105 w 1005498"/>
                <a:gd name="connsiteY66" fmla="*/ 680094 h 841450"/>
                <a:gd name="connsiteX67" fmla="*/ 633674 w 1005498"/>
                <a:gd name="connsiteY67" fmla="*/ 684856 h 841450"/>
                <a:gd name="connsiteX68" fmla="*/ 709874 w 1005498"/>
                <a:gd name="connsiteY68" fmla="*/ 768200 h 841450"/>
                <a:gd name="connsiteX69" fmla="*/ 745593 w 1005498"/>
                <a:gd name="connsiteY69" fmla="*/ 834875 h 841450"/>
                <a:gd name="connsiteX70" fmla="*/ 707493 w 1005498"/>
                <a:gd name="connsiteY70" fmla="*/ 825350 h 841450"/>
                <a:gd name="connsiteX71" fmla="*/ 619387 w 1005498"/>
                <a:gd name="connsiteY71" fmla="*/ 718194 h 841450"/>
                <a:gd name="connsiteX72" fmla="*/ 552712 w 1005498"/>
                <a:gd name="connsiteY72" fmla="*/ 701525 h 841450"/>
                <a:gd name="connsiteX73" fmla="*/ 478893 w 1005498"/>
                <a:gd name="connsiteY73" fmla="*/ 708669 h 841450"/>
                <a:gd name="connsiteX74" fmla="*/ 457462 w 1005498"/>
                <a:gd name="connsiteY74" fmla="*/ 813444 h 841450"/>
                <a:gd name="connsiteX75" fmla="*/ 424124 w 1005498"/>
                <a:gd name="connsiteY75" fmla="*/ 839638 h 841450"/>
                <a:gd name="connsiteX76" fmla="*/ 433649 w 1005498"/>
                <a:gd name="connsiteY76" fmla="*/ 775344 h 841450"/>
                <a:gd name="connsiteX77" fmla="*/ 436030 w 1005498"/>
                <a:gd name="connsiteY77" fmla="*/ 703906 h 841450"/>
                <a:gd name="connsiteX78" fmla="*/ 381262 w 1005498"/>
                <a:gd name="connsiteY78" fmla="*/ 684856 h 841450"/>
                <a:gd name="connsiteX79" fmla="*/ 345543 w 1005498"/>
                <a:gd name="connsiteY79" fmla="*/ 739625 h 841450"/>
                <a:gd name="connsiteX80" fmla="*/ 340780 w 1005498"/>
                <a:gd name="connsiteY80" fmla="*/ 706288 h 841450"/>
                <a:gd name="connsiteX81" fmla="*/ 343162 w 1005498"/>
                <a:gd name="connsiteY81" fmla="*/ 675331 h 841450"/>
                <a:gd name="connsiteX82" fmla="*/ 319349 w 1005498"/>
                <a:gd name="connsiteY82" fmla="*/ 689619 h 841450"/>
                <a:gd name="connsiteX83" fmla="*/ 307443 w 1005498"/>
                <a:gd name="connsiteY83" fmla="*/ 696763 h 841450"/>
                <a:gd name="connsiteX84" fmla="*/ 305062 w 1005498"/>
                <a:gd name="connsiteY84" fmla="*/ 637231 h 841450"/>
                <a:gd name="connsiteX85" fmla="*/ 216955 w 1005498"/>
                <a:gd name="connsiteY85" fmla="*/ 715813 h 841450"/>
                <a:gd name="connsiteX86" fmla="*/ 109799 w 1005498"/>
                <a:gd name="connsiteY86" fmla="*/ 777725 h 841450"/>
                <a:gd name="connsiteX87" fmla="*/ 90749 w 1005498"/>
                <a:gd name="connsiteY87" fmla="*/ 753913 h 841450"/>
                <a:gd name="connsiteX88" fmla="*/ 212193 w 1005498"/>
                <a:gd name="connsiteY88" fmla="*/ 663425 h 841450"/>
                <a:gd name="connsiteX89" fmla="*/ 274105 w 1005498"/>
                <a:gd name="connsiteY89" fmla="*/ 603894 h 841450"/>
                <a:gd name="connsiteX90" fmla="*/ 240768 w 1005498"/>
                <a:gd name="connsiteY90" fmla="*/ 534838 h 841450"/>
                <a:gd name="connsiteX91" fmla="*/ 162187 w 1005498"/>
                <a:gd name="connsiteY91" fmla="*/ 541981 h 841450"/>
                <a:gd name="connsiteX92" fmla="*/ 74080 w 1005498"/>
                <a:gd name="connsiteY92" fmla="*/ 503881 h 841450"/>
                <a:gd name="connsiteX93" fmla="*/ 262 w 1005498"/>
                <a:gd name="connsiteY93" fmla="*/ 422919 h 841450"/>
                <a:gd name="connsiteX94" fmla="*/ 100274 w 1005498"/>
                <a:gd name="connsiteY94" fmla="*/ 468163 h 841450"/>
                <a:gd name="connsiteX95" fmla="*/ 205049 w 1005498"/>
                <a:gd name="connsiteY95" fmla="*/ 499119 h 841450"/>
                <a:gd name="connsiteX96" fmla="*/ 228862 w 1005498"/>
                <a:gd name="connsiteY96" fmla="*/ 439588 h 841450"/>
                <a:gd name="connsiteX97" fmla="*/ 145518 w 1005498"/>
                <a:gd name="connsiteY97" fmla="*/ 356244 h 841450"/>
                <a:gd name="connsiteX98" fmla="*/ 169330 w 1005498"/>
                <a:gd name="connsiteY98" fmla="*/ 344338 h 841450"/>
                <a:gd name="connsiteX99" fmla="*/ 233624 w 1005498"/>
                <a:gd name="connsiteY99" fmla="*/ 377675 h 841450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501132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34990 w 1005498"/>
                <a:gd name="connsiteY27" fmla="*/ 92238 h 841450"/>
                <a:gd name="connsiteX28" fmla="*/ 784210 w 1005498"/>
                <a:gd name="connsiteY28" fmla="*/ 18915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41013 w 1005498"/>
                <a:gd name="connsiteY33" fmla="*/ 210839 h 841450"/>
                <a:gd name="connsiteX34" fmla="*/ 759589 w 1005498"/>
                <a:gd name="connsiteY34" fmla="*/ 221862 h 841450"/>
                <a:gd name="connsiteX35" fmla="*/ 724162 w 1005498"/>
                <a:gd name="connsiteY35" fmla="*/ 263375 h 841450"/>
                <a:gd name="connsiteX36" fmla="*/ 745593 w 1005498"/>
                <a:gd name="connsiteY36" fmla="*/ 301475 h 841450"/>
                <a:gd name="connsiteX37" fmla="*/ 790837 w 1005498"/>
                <a:gd name="connsiteY37" fmla="*/ 318144 h 841450"/>
                <a:gd name="connsiteX38" fmla="*/ 926568 w 1005498"/>
                <a:gd name="connsiteY38" fmla="*/ 289569 h 841450"/>
                <a:gd name="connsiteX39" fmla="*/ 980012 w 1005498"/>
                <a:gd name="connsiteY39" fmla="*/ 286941 h 841450"/>
                <a:gd name="connsiteX40" fmla="*/ 955143 w 1005498"/>
                <a:gd name="connsiteY40" fmla="*/ 325288 h 841450"/>
                <a:gd name="connsiteX41" fmla="*/ 844819 w 1005498"/>
                <a:gd name="connsiteY41" fmla="*/ 337732 h 841450"/>
                <a:gd name="connsiteX42" fmla="*/ 788455 w 1005498"/>
                <a:gd name="connsiteY42" fmla="*/ 375294 h 841450"/>
                <a:gd name="connsiteX43" fmla="*/ 786074 w 1005498"/>
                <a:gd name="connsiteY43" fmla="*/ 406250 h 841450"/>
                <a:gd name="connsiteX44" fmla="*/ 824174 w 1005498"/>
                <a:gd name="connsiteY44" fmla="*/ 413394 h 841450"/>
                <a:gd name="connsiteX45" fmla="*/ 859893 w 1005498"/>
                <a:gd name="connsiteY45" fmla="*/ 418695 h 841450"/>
                <a:gd name="connsiteX46" fmla="*/ 828937 w 1005498"/>
                <a:gd name="connsiteY46" fmla="*/ 449113 h 841450"/>
                <a:gd name="connsiteX47" fmla="*/ 783693 w 1005498"/>
                <a:gd name="connsiteY47" fmla="*/ 444350 h 841450"/>
                <a:gd name="connsiteX48" fmla="*/ 800362 w 1005498"/>
                <a:gd name="connsiteY48" fmla="*/ 489594 h 841450"/>
                <a:gd name="connsiteX49" fmla="*/ 883705 w 1005498"/>
                <a:gd name="connsiteY49" fmla="*/ 518169 h 841450"/>
                <a:gd name="connsiteX50" fmla="*/ 950380 w 1005498"/>
                <a:gd name="connsiteY50" fmla="*/ 546744 h 841450"/>
                <a:gd name="connsiteX51" fmla="*/ 1005149 w 1005498"/>
                <a:gd name="connsiteY51" fmla="*/ 580081 h 841450"/>
                <a:gd name="connsiteX52" fmla="*/ 967049 w 1005498"/>
                <a:gd name="connsiteY52" fmla="*/ 613419 h 841450"/>
                <a:gd name="connsiteX53" fmla="*/ 843224 w 1005498"/>
                <a:gd name="connsiteY53" fmla="*/ 549125 h 841450"/>
                <a:gd name="connsiteX54" fmla="*/ 774168 w 1005498"/>
                <a:gd name="connsiteY54" fmla="*/ 541981 h 841450"/>
                <a:gd name="connsiteX55" fmla="*/ 743212 w 1005498"/>
                <a:gd name="connsiteY55" fmla="*/ 611038 h 841450"/>
                <a:gd name="connsiteX56" fmla="*/ 786074 w 1005498"/>
                <a:gd name="connsiteY56" fmla="*/ 677713 h 841450"/>
                <a:gd name="connsiteX57" fmla="*/ 855130 w 1005498"/>
                <a:gd name="connsiteY57" fmla="*/ 715812 h 841450"/>
                <a:gd name="connsiteX58" fmla="*/ 876562 w 1005498"/>
                <a:gd name="connsiteY58" fmla="*/ 765819 h 841450"/>
                <a:gd name="connsiteX59" fmla="*/ 840843 w 1005498"/>
                <a:gd name="connsiteY59" fmla="*/ 753913 h 841450"/>
                <a:gd name="connsiteX60" fmla="*/ 726543 w 1005498"/>
                <a:gd name="connsiteY60" fmla="*/ 677713 h 841450"/>
                <a:gd name="connsiteX61" fmla="*/ 688443 w 1005498"/>
                <a:gd name="connsiteY61" fmla="*/ 651519 h 841450"/>
                <a:gd name="connsiteX62" fmla="*/ 662249 w 1005498"/>
                <a:gd name="connsiteY62" fmla="*/ 668188 h 841450"/>
                <a:gd name="connsiteX63" fmla="*/ 717018 w 1005498"/>
                <a:gd name="connsiteY63" fmla="*/ 727719 h 841450"/>
                <a:gd name="connsiteX64" fmla="*/ 721780 w 1005498"/>
                <a:gd name="connsiteY64" fmla="*/ 753913 h 841450"/>
                <a:gd name="connsiteX65" fmla="*/ 688443 w 1005498"/>
                <a:gd name="connsiteY65" fmla="*/ 727719 h 841450"/>
                <a:gd name="connsiteX66" fmla="*/ 655105 w 1005498"/>
                <a:gd name="connsiteY66" fmla="*/ 680094 h 841450"/>
                <a:gd name="connsiteX67" fmla="*/ 633674 w 1005498"/>
                <a:gd name="connsiteY67" fmla="*/ 684856 h 841450"/>
                <a:gd name="connsiteX68" fmla="*/ 709874 w 1005498"/>
                <a:gd name="connsiteY68" fmla="*/ 768200 h 841450"/>
                <a:gd name="connsiteX69" fmla="*/ 745593 w 1005498"/>
                <a:gd name="connsiteY69" fmla="*/ 834875 h 841450"/>
                <a:gd name="connsiteX70" fmla="*/ 707493 w 1005498"/>
                <a:gd name="connsiteY70" fmla="*/ 825350 h 841450"/>
                <a:gd name="connsiteX71" fmla="*/ 619387 w 1005498"/>
                <a:gd name="connsiteY71" fmla="*/ 718194 h 841450"/>
                <a:gd name="connsiteX72" fmla="*/ 552712 w 1005498"/>
                <a:gd name="connsiteY72" fmla="*/ 701525 h 841450"/>
                <a:gd name="connsiteX73" fmla="*/ 478893 w 1005498"/>
                <a:gd name="connsiteY73" fmla="*/ 708669 h 841450"/>
                <a:gd name="connsiteX74" fmla="*/ 457462 w 1005498"/>
                <a:gd name="connsiteY74" fmla="*/ 813444 h 841450"/>
                <a:gd name="connsiteX75" fmla="*/ 424124 w 1005498"/>
                <a:gd name="connsiteY75" fmla="*/ 839638 h 841450"/>
                <a:gd name="connsiteX76" fmla="*/ 433649 w 1005498"/>
                <a:gd name="connsiteY76" fmla="*/ 775344 h 841450"/>
                <a:gd name="connsiteX77" fmla="*/ 436030 w 1005498"/>
                <a:gd name="connsiteY77" fmla="*/ 703906 h 841450"/>
                <a:gd name="connsiteX78" fmla="*/ 381262 w 1005498"/>
                <a:gd name="connsiteY78" fmla="*/ 684856 h 841450"/>
                <a:gd name="connsiteX79" fmla="*/ 345543 w 1005498"/>
                <a:gd name="connsiteY79" fmla="*/ 739625 h 841450"/>
                <a:gd name="connsiteX80" fmla="*/ 340780 w 1005498"/>
                <a:gd name="connsiteY80" fmla="*/ 706288 h 841450"/>
                <a:gd name="connsiteX81" fmla="*/ 343162 w 1005498"/>
                <a:gd name="connsiteY81" fmla="*/ 675331 h 841450"/>
                <a:gd name="connsiteX82" fmla="*/ 319349 w 1005498"/>
                <a:gd name="connsiteY82" fmla="*/ 689619 h 841450"/>
                <a:gd name="connsiteX83" fmla="*/ 307443 w 1005498"/>
                <a:gd name="connsiteY83" fmla="*/ 696763 h 841450"/>
                <a:gd name="connsiteX84" fmla="*/ 305062 w 1005498"/>
                <a:gd name="connsiteY84" fmla="*/ 637231 h 841450"/>
                <a:gd name="connsiteX85" fmla="*/ 216955 w 1005498"/>
                <a:gd name="connsiteY85" fmla="*/ 715813 h 841450"/>
                <a:gd name="connsiteX86" fmla="*/ 109799 w 1005498"/>
                <a:gd name="connsiteY86" fmla="*/ 777725 h 841450"/>
                <a:gd name="connsiteX87" fmla="*/ 90749 w 1005498"/>
                <a:gd name="connsiteY87" fmla="*/ 753913 h 841450"/>
                <a:gd name="connsiteX88" fmla="*/ 212193 w 1005498"/>
                <a:gd name="connsiteY88" fmla="*/ 663425 h 841450"/>
                <a:gd name="connsiteX89" fmla="*/ 274105 w 1005498"/>
                <a:gd name="connsiteY89" fmla="*/ 603894 h 841450"/>
                <a:gd name="connsiteX90" fmla="*/ 240768 w 1005498"/>
                <a:gd name="connsiteY90" fmla="*/ 534838 h 841450"/>
                <a:gd name="connsiteX91" fmla="*/ 162187 w 1005498"/>
                <a:gd name="connsiteY91" fmla="*/ 541981 h 841450"/>
                <a:gd name="connsiteX92" fmla="*/ 74080 w 1005498"/>
                <a:gd name="connsiteY92" fmla="*/ 503881 h 841450"/>
                <a:gd name="connsiteX93" fmla="*/ 262 w 1005498"/>
                <a:gd name="connsiteY93" fmla="*/ 422919 h 841450"/>
                <a:gd name="connsiteX94" fmla="*/ 100274 w 1005498"/>
                <a:gd name="connsiteY94" fmla="*/ 468163 h 841450"/>
                <a:gd name="connsiteX95" fmla="*/ 205049 w 1005498"/>
                <a:gd name="connsiteY95" fmla="*/ 499119 h 841450"/>
                <a:gd name="connsiteX96" fmla="*/ 228862 w 1005498"/>
                <a:gd name="connsiteY96" fmla="*/ 439588 h 841450"/>
                <a:gd name="connsiteX97" fmla="*/ 145518 w 1005498"/>
                <a:gd name="connsiteY97" fmla="*/ 356244 h 841450"/>
                <a:gd name="connsiteX98" fmla="*/ 169330 w 1005498"/>
                <a:gd name="connsiteY98" fmla="*/ 344338 h 841450"/>
                <a:gd name="connsiteX99" fmla="*/ 233624 w 1005498"/>
                <a:gd name="connsiteY99" fmla="*/ 377675 h 841450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501132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34990 w 1005498"/>
                <a:gd name="connsiteY27" fmla="*/ 92238 h 841450"/>
                <a:gd name="connsiteX28" fmla="*/ 784210 w 1005498"/>
                <a:gd name="connsiteY28" fmla="*/ 18915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41013 w 1005498"/>
                <a:gd name="connsiteY33" fmla="*/ 210839 h 841450"/>
                <a:gd name="connsiteX34" fmla="*/ 759589 w 1005498"/>
                <a:gd name="connsiteY34" fmla="*/ 221862 h 841450"/>
                <a:gd name="connsiteX35" fmla="*/ 724162 w 1005498"/>
                <a:gd name="connsiteY35" fmla="*/ 263375 h 841450"/>
                <a:gd name="connsiteX36" fmla="*/ 745593 w 1005498"/>
                <a:gd name="connsiteY36" fmla="*/ 301475 h 841450"/>
                <a:gd name="connsiteX37" fmla="*/ 790837 w 1005498"/>
                <a:gd name="connsiteY37" fmla="*/ 318144 h 841450"/>
                <a:gd name="connsiteX38" fmla="*/ 926568 w 1005498"/>
                <a:gd name="connsiteY38" fmla="*/ 289569 h 841450"/>
                <a:gd name="connsiteX39" fmla="*/ 980012 w 1005498"/>
                <a:gd name="connsiteY39" fmla="*/ 286941 h 841450"/>
                <a:gd name="connsiteX40" fmla="*/ 955143 w 1005498"/>
                <a:gd name="connsiteY40" fmla="*/ 325288 h 841450"/>
                <a:gd name="connsiteX41" fmla="*/ 844819 w 1005498"/>
                <a:gd name="connsiteY41" fmla="*/ 337732 h 841450"/>
                <a:gd name="connsiteX42" fmla="*/ 788455 w 1005498"/>
                <a:gd name="connsiteY42" fmla="*/ 375294 h 841450"/>
                <a:gd name="connsiteX43" fmla="*/ 786074 w 1005498"/>
                <a:gd name="connsiteY43" fmla="*/ 406250 h 841450"/>
                <a:gd name="connsiteX44" fmla="*/ 824174 w 1005498"/>
                <a:gd name="connsiteY44" fmla="*/ 413394 h 841450"/>
                <a:gd name="connsiteX45" fmla="*/ 859893 w 1005498"/>
                <a:gd name="connsiteY45" fmla="*/ 418695 h 841450"/>
                <a:gd name="connsiteX46" fmla="*/ 828937 w 1005498"/>
                <a:gd name="connsiteY46" fmla="*/ 449113 h 841450"/>
                <a:gd name="connsiteX47" fmla="*/ 783693 w 1005498"/>
                <a:gd name="connsiteY47" fmla="*/ 444350 h 841450"/>
                <a:gd name="connsiteX48" fmla="*/ 800362 w 1005498"/>
                <a:gd name="connsiteY48" fmla="*/ 489594 h 841450"/>
                <a:gd name="connsiteX49" fmla="*/ 865151 w 1005498"/>
                <a:gd name="connsiteY49" fmla="*/ 518169 h 841450"/>
                <a:gd name="connsiteX50" fmla="*/ 950380 w 1005498"/>
                <a:gd name="connsiteY50" fmla="*/ 546744 h 841450"/>
                <a:gd name="connsiteX51" fmla="*/ 1005149 w 1005498"/>
                <a:gd name="connsiteY51" fmla="*/ 580081 h 841450"/>
                <a:gd name="connsiteX52" fmla="*/ 967049 w 1005498"/>
                <a:gd name="connsiteY52" fmla="*/ 613419 h 841450"/>
                <a:gd name="connsiteX53" fmla="*/ 843224 w 1005498"/>
                <a:gd name="connsiteY53" fmla="*/ 549125 h 841450"/>
                <a:gd name="connsiteX54" fmla="*/ 774168 w 1005498"/>
                <a:gd name="connsiteY54" fmla="*/ 541981 h 841450"/>
                <a:gd name="connsiteX55" fmla="*/ 743212 w 1005498"/>
                <a:gd name="connsiteY55" fmla="*/ 611038 h 841450"/>
                <a:gd name="connsiteX56" fmla="*/ 786074 w 1005498"/>
                <a:gd name="connsiteY56" fmla="*/ 677713 h 841450"/>
                <a:gd name="connsiteX57" fmla="*/ 855130 w 1005498"/>
                <a:gd name="connsiteY57" fmla="*/ 715812 h 841450"/>
                <a:gd name="connsiteX58" fmla="*/ 876562 w 1005498"/>
                <a:gd name="connsiteY58" fmla="*/ 765819 h 841450"/>
                <a:gd name="connsiteX59" fmla="*/ 840843 w 1005498"/>
                <a:gd name="connsiteY59" fmla="*/ 753913 h 841450"/>
                <a:gd name="connsiteX60" fmla="*/ 726543 w 1005498"/>
                <a:gd name="connsiteY60" fmla="*/ 677713 h 841450"/>
                <a:gd name="connsiteX61" fmla="*/ 688443 w 1005498"/>
                <a:gd name="connsiteY61" fmla="*/ 651519 h 841450"/>
                <a:gd name="connsiteX62" fmla="*/ 662249 w 1005498"/>
                <a:gd name="connsiteY62" fmla="*/ 668188 h 841450"/>
                <a:gd name="connsiteX63" fmla="*/ 717018 w 1005498"/>
                <a:gd name="connsiteY63" fmla="*/ 727719 h 841450"/>
                <a:gd name="connsiteX64" fmla="*/ 721780 w 1005498"/>
                <a:gd name="connsiteY64" fmla="*/ 753913 h 841450"/>
                <a:gd name="connsiteX65" fmla="*/ 688443 w 1005498"/>
                <a:gd name="connsiteY65" fmla="*/ 727719 h 841450"/>
                <a:gd name="connsiteX66" fmla="*/ 655105 w 1005498"/>
                <a:gd name="connsiteY66" fmla="*/ 680094 h 841450"/>
                <a:gd name="connsiteX67" fmla="*/ 633674 w 1005498"/>
                <a:gd name="connsiteY67" fmla="*/ 684856 h 841450"/>
                <a:gd name="connsiteX68" fmla="*/ 709874 w 1005498"/>
                <a:gd name="connsiteY68" fmla="*/ 768200 h 841450"/>
                <a:gd name="connsiteX69" fmla="*/ 745593 w 1005498"/>
                <a:gd name="connsiteY69" fmla="*/ 834875 h 841450"/>
                <a:gd name="connsiteX70" fmla="*/ 707493 w 1005498"/>
                <a:gd name="connsiteY70" fmla="*/ 825350 h 841450"/>
                <a:gd name="connsiteX71" fmla="*/ 619387 w 1005498"/>
                <a:gd name="connsiteY71" fmla="*/ 718194 h 841450"/>
                <a:gd name="connsiteX72" fmla="*/ 552712 w 1005498"/>
                <a:gd name="connsiteY72" fmla="*/ 701525 h 841450"/>
                <a:gd name="connsiteX73" fmla="*/ 478893 w 1005498"/>
                <a:gd name="connsiteY73" fmla="*/ 708669 h 841450"/>
                <a:gd name="connsiteX74" fmla="*/ 457462 w 1005498"/>
                <a:gd name="connsiteY74" fmla="*/ 813444 h 841450"/>
                <a:gd name="connsiteX75" fmla="*/ 424124 w 1005498"/>
                <a:gd name="connsiteY75" fmla="*/ 839638 h 841450"/>
                <a:gd name="connsiteX76" fmla="*/ 433649 w 1005498"/>
                <a:gd name="connsiteY76" fmla="*/ 775344 h 841450"/>
                <a:gd name="connsiteX77" fmla="*/ 436030 w 1005498"/>
                <a:gd name="connsiteY77" fmla="*/ 703906 h 841450"/>
                <a:gd name="connsiteX78" fmla="*/ 381262 w 1005498"/>
                <a:gd name="connsiteY78" fmla="*/ 684856 h 841450"/>
                <a:gd name="connsiteX79" fmla="*/ 345543 w 1005498"/>
                <a:gd name="connsiteY79" fmla="*/ 739625 h 841450"/>
                <a:gd name="connsiteX80" fmla="*/ 340780 w 1005498"/>
                <a:gd name="connsiteY80" fmla="*/ 706288 h 841450"/>
                <a:gd name="connsiteX81" fmla="*/ 343162 w 1005498"/>
                <a:gd name="connsiteY81" fmla="*/ 675331 h 841450"/>
                <a:gd name="connsiteX82" fmla="*/ 319349 w 1005498"/>
                <a:gd name="connsiteY82" fmla="*/ 689619 h 841450"/>
                <a:gd name="connsiteX83" fmla="*/ 307443 w 1005498"/>
                <a:gd name="connsiteY83" fmla="*/ 696763 h 841450"/>
                <a:gd name="connsiteX84" fmla="*/ 305062 w 1005498"/>
                <a:gd name="connsiteY84" fmla="*/ 637231 h 841450"/>
                <a:gd name="connsiteX85" fmla="*/ 216955 w 1005498"/>
                <a:gd name="connsiteY85" fmla="*/ 715813 h 841450"/>
                <a:gd name="connsiteX86" fmla="*/ 109799 w 1005498"/>
                <a:gd name="connsiteY86" fmla="*/ 777725 h 841450"/>
                <a:gd name="connsiteX87" fmla="*/ 90749 w 1005498"/>
                <a:gd name="connsiteY87" fmla="*/ 753913 h 841450"/>
                <a:gd name="connsiteX88" fmla="*/ 212193 w 1005498"/>
                <a:gd name="connsiteY88" fmla="*/ 663425 h 841450"/>
                <a:gd name="connsiteX89" fmla="*/ 274105 w 1005498"/>
                <a:gd name="connsiteY89" fmla="*/ 603894 h 841450"/>
                <a:gd name="connsiteX90" fmla="*/ 240768 w 1005498"/>
                <a:gd name="connsiteY90" fmla="*/ 534838 h 841450"/>
                <a:gd name="connsiteX91" fmla="*/ 162187 w 1005498"/>
                <a:gd name="connsiteY91" fmla="*/ 541981 h 841450"/>
                <a:gd name="connsiteX92" fmla="*/ 74080 w 1005498"/>
                <a:gd name="connsiteY92" fmla="*/ 503881 h 841450"/>
                <a:gd name="connsiteX93" fmla="*/ 262 w 1005498"/>
                <a:gd name="connsiteY93" fmla="*/ 422919 h 841450"/>
                <a:gd name="connsiteX94" fmla="*/ 100274 w 1005498"/>
                <a:gd name="connsiteY94" fmla="*/ 468163 h 841450"/>
                <a:gd name="connsiteX95" fmla="*/ 205049 w 1005498"/>
                <a:gd name="connsiteY95" fmla="*/ 499119 h 841450"/>
                <a:gd name="connsiteX96" fmla="*/ 228862 w 1005498"/>
                <a:gd name="connsiteY96" fmla="*/ 439588 h 841450"/>
                <a:gd name="connsiteX97" fmla="*/ 145518 w 1005498"/>
                <a:gd name="connsiteY97" fmla="*/ 356244 h 841450"/>
                <a:gd name="connsiteX98" fmla="*/ 169330 w 1005498"/>
                <a:gd name="connsiteY98" fmla="*/ 344338 h 841450"/>
                <a:gd name="connsiteX99" fmla="*/ 233624 w 1005498"/>
                <a:gd name="connsiteY99" fmla="*/ 377675 h 841450"/>
                <a:gd name="connsiteX0" fmla="*/ 233624 w 1005498"/>
                <a:gd name="connsiteY0" fmla="*/ 377675 h 841450"/>
                <a:gd name="connsiteX1" fmla="*/ 205049 w 1005498"/>
                <a:gd name="connsiteY1" fmla="*/ 251469 h 841450"/>
                <a:gd name="connsiteX2" fmla="*/ 124087 w 1005498"/>
                <a:gd name="connsiteY2" fmla="*/ 208606 h 841450"/>
                <a:gd name="connsiteX3" fmla="*/ 35980 w 1005498"/>
                <a:gd name="connsiteY3" fmla="*/ 170506 h 841450"/>
                <a:gd name="connsiteX4" fmla="*/ 43124 w 1005498"/>
                <a:gd name="connsiteY4" fmla="*/ 139550 h 841450"/>
                <a:gd name="connsiteX5" fmla="*/ 100274 w 1005498"/>
                <a:gd name="connsiteY5" fmla="*/ 137169 h 841450"/>
                <a:gd name="connsiteX6" fmla="*/ 212193 w 1005498"/>
                <a:gd name="connsiteY6" fmla="*/ 201463 h 841450"/>
                <a:gd name="connsiteX7" fmla="*/ 293155 w 1005498"/>
                <a:gd name="connsiteY7" fmla="*/ 230038 h 841450"/>
                <a:gd name="connsiteX8" fmla="*/ 371737 w 1005498"/>
                <a:gd name="connsiteY8" fmla="*/ 194319 h 841450"/>
                <a:gd name="connsiteX9" fmla="*/ 393168 w 1005498"/>
                <a:gd name="connsiteY9" fmla="*/ 144313 h 841450"/>
                <a:gd name="connsiteX10" fmla="*/ 371737 w 1005498"/>
                <a:gd name="connsiteY10" fmla="*/ 70494 h 841450"/>
                <a:gd name="connsiteX11" fmla="*/ 350305 w 1005498"/>
                <a:gd name="connsiteY11" fmla="*/ 10963 h 841450"/>
                <a:gd name="connsiteX12" fmla="*/ 377329 w 1005498"/>
                <a:gd name="connsiteY12" fmla="*/ 1976 h 841450"/>
                <a:gd name="connsiteX13" fmla="*/ 393168 w 1005498"/>
                <a:gd name="connsiteY13" fmla="*/ 34775 h 841450"/>
                <a:gd name="connsiteX14" fmla="*/ 433649 w 1005498"/>
                <a:gd name="connsiteY14" fmla="*/ 130025 h 841450"/>
                <a:gd name="connsiteX15" fmla="*/ 478893 w 1005498"/>
                <a:gd name="connsiteY15" fmla="*/ 158600 h 841450"/>
                <a:gd name="connsiteX16" fmla="*/ 493180 w 1005498"/>
                <a:gd name="connsiteY16" fmla="*/ 127644 h 841450"/>
                <a:gd name="connsiteX17" fmla="*/ 501132 w 1005498"/>
                <a:gd name="connsiteY17" fmla="*/ 41919 h 841450"/>
                <a:gd name="connsiteX18" fmla="*/ 524137 w 1005498"/>
                <a:gd name="connsiteY18" fmla="*/ 1438 h 841450"/>
                <a:gd name="connsiteX19" fmla="*/ 528899 w 1005498"/>
                <a:gd name="connsiteY19" fmla="*/ 51444 h 841450"/>
                <a:gd name="connsiteX20" fmla="*/ 512230 w 1005498"/>
                <a:gd name="connsiteY20" fmla="*/ 149075 h 841450"/>
                <a:gd name="connsiteX21" fmla="*/ 562237 w 1005498"/>
                <a:gd name="connsiteY21" fmla="*/ 168125 h 841450"/>
                <a:gd name="connsiteX22" fmla="*/ 566999 w 1005498"/>
                <a:gd name="connsiteY22" fmla="*/ 125263 h 841450"/>
                <a:gd name="connsiteX23" fmla="*/ 574143 w 1005498"/>
                <a:gd name="connsiteY23" fmla="*/ 96688 h 841450"/>
                <a:gd name="connsiteX24" fmla="*/ 602718 w 1005498"/>
                <a:gd name="connsiteY24" fmla="*/ 110975 h 841450"/>
                <a:gd name="connsiteX25" fmla="*/ 602718 w 1005498"/>
                <a:gd name="connsiteY25" fmla="*/ 175269 h 841450"/>
                <a:gd name="connsiteX26" fmla="*/ 652724 w 1005498"/>
                <a:gd name="connsiteY26" fmla="*/ 172888 h 841450"/>
                <a:gd name="connsiteX27" fmla="*/ 734990 w 1005498"/>
                <a:gd name="connsiteY27" fmla="*/ 92238 h 841450"/>
                <a:gd name="connsiteX28" fmla="*/ 784210 w 1005498"/>
                <a:gd name="connsiteY28" fmla="*/ 18915 h 841450"/>
                <a:gd name="connsiteX29" fmla="*/ 807505 w 1005498"/>
                <a:gd name="connsiteY29" fmla="*/ 58588 h 841450"/>
                <a:gd name="connsiteX30" fmla="*/ 721780 w 1005498"/>
                <a:gd name="connsiteY30" fmla="*/ 160981 h 841450"/>
                <a:gd name="connsiteX31" fmla="*/ 690824 w 1005498"/>
                <a:gd name="connsiteY31" fmla="*/ 215750 h 841450"/>
                <a:gd name="connsiteX32" fmla="*/ 712255 w 1005498"/>
                <a:gd name="connsiteY32" fmla="*/ 241944 h 841450"/>
                <a:gd name="connsiteX33" fmla="*/ 741013 w 1005498"/>
                <a:gd name="connsiteY33" fmla="*/ 210839 h 841450"/>
                <a:gd name="connsiteX34" fmla="*/ 759589 w 1005498"/>
                <a:gd name="connsiteY34" fmla="*/ 221862 h 841450"/>
                <a:gd name="connsiteX35" fmla="*/ 724162 w 1005498"/>
                <a:gd name="connsiteY35" fmla="*/ 263375 h 841450"/>
                <a:gd name="connsiteX36" fmla="*/ 745593 w 1005498"/>
                <a:gd name="connsiteY36" fmla="*/ 301475 h 841450"/>
                <a:gd name="connsiteX37" fmla="*/ 790837 w 1005498"/>
                <a:gd name="connsiteY37" fmla="*/ 318144 h 841450"/>
                <a:gd name="connsiteX38" fmla="*/ 926568 w 1005498"/>
                <a:gd name="connsiteY38" fmla="*/ 289569 h 841450"/>
                <a:gd name="connsiteX39" fmla="*/ 980012 w 1005498"/>
                <a:gd name="connsiteY39" fmla="*/ 286941 h 841450"/>
                <a:gd name="connsiteX40" fmla="*/ 955143 w 1005498"/>
                <a:gd name="connsiteY40" fmla="*/ 325288 h 841450"/>
                <a:gd name="connsiteX41" fmla="*/ 844819 w 1005498"/>
                <a:gd name="connsiteY41" fmla="*/ 337732 h 841450"/>
                <a:gd name="connsiteX42" fmla="*/ 788455 w 1005498"/>
                <a:gd name="connsiteY42" fmla="*/ 375294 h 841450"/>
                <a:gd name="connsiteX43" fmla="*/ 786074 w 1005498"/>
                <a:gd name="connsiteY43" fmla="*/ 406250 h 841450"/>
                <a:gd name="connsiteX44" fmla="*/ 824174 w 1005498"/>
                <a:gd name="connsiteY44" fmla="*/ 413394 h 841450"/>
                <a:gd name="connsiteX45" fmla="*/ 859893 w 1005498"/>
                <a:gd name="connsiteY45" fmla="*/ 418695 h 841450"/>
                <a:gd name="connsiteX46" fmla="*/ 828937 w 1005498"/>
                <a:gd name="connsiteY46" fmla="*/ 449113 h 841450"/>
                <a:gd name="connsiteX47" fmla="*/ 783693 w 1005498"/>
                <a:gd name="connsiteY47" fmla="*/ 444350 h 841450"/>
                <a:gd name="connsiteX48" fmla="*/ 800362 w 1005498"/>
                <a:gd name="connsiteY48" fmla="*/ 489594 h 841450"/>
                <a:gd name="connsiteX49" fmla="*/ 865151 w 1005498"/>
                <a:gd name="connsiteY49" fmla="*/ 518169 h 841450"/>
                <a:gd name="connsiteX50" fmla="*/ 950380 w 1005498"/>
                <a:gd name="connsiteY50" fmla="*/ 546744 h 841450"/>
                <a:gd name="connsiteX51" fmla="*/ 1005149 w 1005498"/>
                <a:gd name="connsiteY51" fmla="*/ 580081 h 841450"/>
                <a:gd name="connsiteX52" fmla="*/ 967049 w 1005498"/>
                <a:gd name="connsiteY52" fmla="*/ 613419 h 841450"/>
                <a:gd name="connsiteX53" fmla="*/ 843224 w 1005498"/>
                <a:gd name="connsiteY53" fmla="*/ 549125 h 841450"/>
                <a:gd name="connsiteX54" fmla="*/ 774168 w 1005498"/>
                <a:gd name="connsiteY54" fmla="*/ 541981 h 841450"/>
                <a:gd name="connsiteX55" fmla="*/ 743212 w 1005498"/>
                <a:gd name="connsiteY55" fmla="*/ 611038 h 841450"/>
                <a:gd name="connsiteX56" fmla="*/ 786074 w 1005498"/>
                <a:gd name="connsiteY56" fmla="*/ 677713 h 841450"/>
                <a:gd name="connsiteX57" fmla="*/ 855130 w 1005498"/>
                <a:gd name="connsiteY57" fmla="*/ 715812 h 841450"/>
                <a:gd name="connsiteX58" fmla="*/ 876562 w 1005498"/>
                <a:gd name="connsiteY58" fmla="*/ 765819 h 841450"/>
                <a:gd name="connsiteX59" fmla="*/ 840843 w 1005498"/>
                <a:gd name="connsiteY59" fmla="*/ 753913 h 841450"/>
                <a:gd name="connsiteX60" fmla="*/ 726543 w 1005498"/>
                <a:gd name="connsiteY60" fmla="*/ 677713 h 841450"/>
                <a:gd name="connsiteX61" fmla="*/ 688443 w 1005498"/>
                <a:gd name="connsiteY61" fmla="*/ 651519 h 841450"/>
                <a:gd name="connsiteX62" fmla="*/ 662249 w 1005498"/>
                <a:gd name="connsiteY62" fmla="*/ 668188 h 841450"/>
                <a:gd name="connsiteX63" fmla="*/ 717018 w 1005498"/>
                <a:gd name="connsiteY63" fmla="*/ 727719 h 841450"/>
                <a:gd name="connsiteX64" fmla="*/ 721780 w 1005498"/>
                <a:gd name="connsiteY64" fmla="*/ 753913 h 841450"/>
                <a:gd name="connsiteX65" fmla="*/ 688443 w 1005498"/>
                <a:gd name="connsiteY65" fmla="*/ 727719 h 841450"/>
                <a:gd name="connsiteX66" fmla="*/ 655105 w 1005498"/>
                <a:gd name="connsiteY66" fmla="*/ 680094 h 841450"/>
                <a:gd name="connsiteX67" fmla="*/ 633674 w 1005498"/>
                <a:gd name="connsiteY67" fmla="*/ 684856 h 841450"/>
                <a:gd name="connsiteX68" fmla="*/ 709874 w 1005498"/>
                <a:gd name="connsiteY68" fmla="*/ 768200 h 841450"/>
                <a:gd name="connsiteX69" fmla="*/ 745593 w 1005498"/>
                <a:gd name="connsiteY69" fmla="*/ 834875 h 841450"/>
                <a:gd name="connsiteX70" fmla="*/ 707493 w 1005498"/>
                <a:gd name="connsiteY70" fmla="*/ 825350 h 841450"/>
                <a:gd name="connsiteX71" fmla="*/ 619387 w 1005498"/>
                <a:gd name="connsiteY71" fmla="*/ 718194 h 841450"/>
                <a:gd name="connsiteX72" fmla="*/ 552712 w 1005498"/>
                <a:gd name="connsiteY72" fmla="*/ 701525 h 841450"/>
                <a:gd name="connsiteX73" fmla="*/ 478893 w 1005498"/>
                <a:gd name="connsiteY73" fmla="*/ 708669 h 841450"/>
                <a:gd name="connsiteX74" fmla="*/ 457462 w 1005498"/>
                <a:gd name="connsiteY74" fmla="*/ 813444 h 841450"/>
                <a:gd name="connsiteX75" fmla="*/ 424124 w 1005498"/>
                <a:gd name="connsiteY75" fmla="*/ 839638 h 841450"/>
                <a:gd name="connsiteX76" fmla="*/ 433649 w 1005498"/>
                <a:gd name="connsiteY76" fmla="*/ 775344 h 841450"/>
                <a:gd name="connsiteX77" fmla="*/ 436030 w 1005498"/>
                <a:gd name="connsiteY77" fmla="*/ 703906 h 841450"/>
                <a:gd name="connsiteX78" fmla="*/ 381262 w 1005498"/>
                <a:gd name="connsiteY78" fmla="*/ 684856 h 841450"/>
                <a:gd name="connsiteX79" fmla="*/ 345543 w 1005498"/>
                <a:gd name="connsiteY79" fmla="*/ 739625 h 841450"/>
                <a:gd name="connsiteX80" fmla="*/ 340780 w 1005498"/>
                <a:gd name="connsiteY80" fmla="*/ 706288 h 841450"/>
                <a:gd name="connsiteX81" fmla="*/ 343162 w 1005498"/>
                <a:gd name="connsiteY81" fmla="*/ 675331 h 841450"/>
                <a:gd name="connsiteX82" fmla="*/ 319349 w 1005498"/>
                <a:gd name="connsiteY82" fmla="*/ 689619 h 841450"/>
                <a:gd name="connsiteX83" fmla="*/ 307443 w 1005498"/>
                <a:gd name="connsiteY83" fmla="*/ 696763 h 841450"/>
                <a:gd name="connsiteX84" fmla="*/ 305062 w 1005498"/>
                <a:gd name="connsiteY84" fmla="*/ 637231 h 841450"/>
                <a:gd name="connsiteX85" fmla="*/ 216955 w 1005498"/>
                <a:gd name="connsiteY85" fmla="*/ 715813 h 841450"/>
                <a:gd name="connsiteX86" fmla="*/ 109799 w 1005498"/>
                <a:gd name="connsiteY86" fmla="*/ 777725 h 841450"/>
                <a:gd name="connsiteX87" fmla="*/ 90749 w 1005498"/>
                <a:gd name="connsiteY87" fmla="*/ 753913 h 841450"/>
                <a:gd name="connsiteX88" fmla="*/ 212193 w 1005498"/>
                <a:gd name="connsiteY88" fmla="*/ 663425 h 841450"/>
                <a:gd name="connsiteX89" fmla="*/ 274105 w 1005498"/>
                <a:gd name="connsiteY89" fmla="*/ 603894 h 841450"/>
                <a:gd name="connsiteX90" fmla="*/ 240768 w 1005498"/>
                <a:gd name="connsiteY90" fmla="*/ 534838 h 841450"/>
                <a:gd name="connsiteX91" fmla="*/ 162187 w 1005498"/>
                <a:gd name="connsiteY91" fmla="*/ 541981 h 841450"/>
                <a:gd name="connsiteX92" fmla="*/ 74080 w 1005498"/>
                <a:gd name="connsiteY92" fmla="*/ 503881 h 841450"/>
                <a:gd name="connsiteX93" fmla="*/ 262 w 1005498"/>
                <a:gd name="connsiteY93" fmla="*/ 422919 h 841450"/>
                <a:gd name="connsiteX94" fmla="*/ 100274 w 1005498"/>
                <a:gd name="connsiteY94" fmla="*/ 468163 h 841450"/>
                <a:gd name="connsiteX95" fmla="*/ 205049 w 1005498"/>
                <a:gd name="connsiteY95" fmla="*/ 499119 h 841450"/>
                <a:gd name="connsiteX96" fmla="*/ 228862 w 1005498"/>
                <a:gd name="connsiteY96" fmla="*/ 439588 h 841450"/>
                <a:gd name="connsiteX97" fmla="*/ 145518 w 1005498"/>
                <a:gd name="connsiteY97" fmla="*/ 356244 h 841450"/>
                <a:gd name="connsiteX98" fmla="*/ 169330 w 1005498"/>
                <a:gd name="connsiteY98" fmla="*/ 344338 h 841450"/>
                <a:gd name="connsiteX99" fmla="*/ 233624 w 1005498"/>
                <a:gd name="connsiteY99" fmla="*/ 377675 h 841450"/>
                <a:gd name="connsiteX0" fmla="*/ 233624 w 1005368"/>
                <a:gd name="connsiteY0" fmla="*/ 377675 h 841450"/>
                <a:gd name="connsiteX1" fmla="*/ 205049 w 1005368"/>
                <a:gd name="connsiteY1" fmla="*/ 251469 h 841450"/>
                <a:gd name="connsiteX2" fmla="*/ 124087 w 1005368"/>
                <a:gd name="connsiteY2" fmla="*/ 208606 h 841450"/>
                <a:gd name="connsiteX3" fmla="*/ 35980 w 1005368"/>
                <a:gd name="connsiteY3" fmla="*/ 170506 h 841450"/>
                <a:gd name="connsiteX4" fmla="*/ 43124 w 1005368"/>
                <a:gd name="connsiteY4" fmla="*/ 139550 h 841450"/>
                <a:gd name="connsiteX5" fmla="*/ 100274 w 1005368"/>
                <a:gd name="connsiteY5" fmla="*/ 137169 h 841450"/>
                <a:gd name="connsiteX6" fmla="*/ 212193 w 1005368"/>
                <a:gd name="connsiteY6" fmla="*/ 201463 h 841450"/>
                <a:gd name="connsiteX7" fmla="*/ 293155 w 1005368"/>
                <a:gd name="connsiteY7" fmla="*/ 230038 h 841450"/>
                <a:gd name="connsiteX8" fmla="*/ 371737 w 1005368"/>
                <a:gd name="connsiteY8" fmla="*/ 194319 h 841450"/>
                <a:gd name="connsiteX9" fmla="*/ 393168 w 1005368"/>
                <a:gd name="connsiteY9" fmla="*/ 144313 h 841450"/>
                <a:gd name="connsiteX10" fmla="*/ 371737 w 1005368"/>
                <a:gd name="connsiteY10" fmla="*/ 70494 h 841450"/>
                <a:gd name="connsiteX11" fmla="*/ 350305 w 1005368"/>
                <a:gd name="connsiteY11" fmla="*/ 10963 h 841450"/>
                <a:gd name="connsiteX12" fmla="*/ 377329 w 1005368"/>
                <a:gd name="connsiteY12" fmla="*/ 1976 h 841450"/>
                <a:gd name="connsiteX13" fmla="*/ 393168 w 1005368"/>
                <a:gd name="connsiteY13" fmla="*/ 34775 h 841450"/>
                <a:gd name="connsiteX14" fmla="*/ 433649 w 1005368"/>
                <a:gd name="connsiteY14" fmla="*/ 130025 h 841450"/>
                <a:gd name="connsiteX15" fmla="*/ 478893 w 1005368"/>
                <a:gd name="connsiteY15" fmla="*/ 158600 h 841450"/>
                <a:gd name="connsiteX16" fmla="*/ 493180 w 1005368"/>
                <a:gd name="connsiteY16" fmla="*/ 127644 h 841450"/>
                <a:gd name="connsiteX17" fmla="*/ 501132 w 1005368"/>
                <a:gd name="connsiteY17" fmla="*/ 41919 h 841450"/>
                <a:gd name="connsiteX18" fmla="*/ 524137 w 1005368"/>
                <a:gd name="connsiteY18" fmla="*/ 1438 h 841450"/>
                <a:gd name="connsiteX19" fmla="*/ 528899 w 1005368"/>
                <a:gd name="connsiteY19" fmla="*/ 51444 h 841450"/>
                <a:gd name="connsiteX20" fmla="*/ 512230 w 1005368"/>
                <a:gd name="connsiteY20" fmla="*/ 149075 h 841450"/>
                <a:gd name="connsiteX21" fmla="*/ 562237 w 1005368"/>
                <a:gd name="connsiteY21" fmla="*/ 168125 h 841450"/>
                <a:gd name="connsiteX22" fmla="*/ 566999 w 1005368"/>
                <a:gd name="connsiteY22" fmla="*/ 125263 h 841450"/>
                <a:gd name="connsiteX23" fmla="*/ 574143 w 1005368"/>
                <a:gd name="connsiteY23" fmla="*/ 96688 h 841450"/>
                <a:gd name="connsiteX24" fmla="*/ 602718 w 1005368"/>
                <a:gd name="connsiteY24" fmla="*/ 110975 h 841450"/>
                <a:gd name="connsiteX25" fmla="*/ 602718 w 1005368"/>
                <a:gd name="connsiteY25" fmla="*/ 175269 h 841450"/>
                <a:gd name="connsiteX26" fmla="*/ 652724 w 1005368"/>
                <a:gd name="connsiteY26" fmla="*/ 172888 h 841450"/>
                <a:gd name="connsiteX27" fmla="*/ 734990 w 1005368"/>
                <a:gd name="connsiteY27" fmla="*/ 92238 h 841450"/>
                <a:gd name="connsiteX28" fmla="*/ 784210 w 1005368"/>
                <a:gd name="connsiteY28" fmla="*/ 18915 h 841450"/>
                <a:gd name="connsiteX29" fmla="*/ 807505 w 1005368"/>
                <a:gd name="connsiteY29" fmla="*/ 58588 h 841450"/>
                <a:gd name="connsiteX30" fmla="*/ 721780 w 1005368"/>
                <a:gd name="connsiteY30" fmla="*/ 160981 h 841450"/>
                <a:gd name="connsiteX31" fmla="*/ 690824 w 1005368"/>
                <a:gd name="connsiteY31" fmla="*/ 215750 h 841450"/>
                <a:gd name="connsiteX32" fmla="*/ 712255 w 1005368"/>
                <a:gd name="connsiteY32" fmla="*/ 241944 h 841450"/>
                <a:gd name="connsiteX33" fmla="*/ 741013 w 1005368"/>
                <a:gd name="connsiteY33" fmla="*/ 210839 h 841450"/>
                <a:gd name="connsiteX34" fmla="*/ 759589 w 1005368"/>
                <a:gd name="connsiteY34" fmla="*/ 221862 h 841450"/>
                <a:gd name="connsiteX35" fmla="*/ 724162 w 1005368"/>
                <a:gd name="connsiteY35" fmla="*/ 263375 h 841450"/>
                <a:gd name="connsiteX36" fmla="*/ 745593 w 1005368"/>
                <a:gd name="connsiteY36" fmla="*/ 301475 h 841450"/>
                <a:gd name="connsiteX37" fmla="*/ 790837 w 1005368"/>
                <a:gd name="connsiteY37" fmla="*/ 318144 h 841450"/>
                <a:gd name="connsiteX38" fmla="*/ 926568 w 1005368"/>
                <a:gd name="connsiteY38" fmla="*/ 289569 h 841450"/>
                <a:gd name="connsiteX39" fmla="*/ 980012 w 1005368"/>
                <a:gd name="connsiteY39" fmla="*/ 286941 h 841450"/>
                <a:gd name="connsiteX40" fmla="*/ 955143 w 1005368"/>
                <a:gd name="connsiteY40" fmla="*/ 325288 h 841450"/>
                <a:gd name="connsiteX41" fmla="*/ 844819 w 1005368"/>
                <a:gd name="connsiteY41" fmla="*/ 337732 h 841450"/>
                <a:gd name="connsiteX42" fmla="*/ 788455 w 1005368"/>
                <a:gd name="connsiteY42" fmla="*/ 375294 h 841450"/>
                <a:gd name="connsiteX43" fmla="*/ 786074 w 1005368"/>
                <a:gd name="connsiteY43" fmla="*/ 406250 h 841450"/>
                <a:gd name="connsiteX44" fmla="*/ 824174 w 1005368"/>
                <a:gd name="connsiteY44" fmla="*/ 413394 h 841450"/>
                <a:gd name="connsiteX45" fmla="*/ 859893 w 1005368"/>
                <a:gd name="connsiteY45" fmla="*/ 418695 h 841450"/>
                <a:gd name="connsiteX46" fmla="*/ 828937 w 1005368"/>
                <a:gd name="connsiteY46" fmla="*/ 449113 h 841450"/>
                <a:gd name="connsiteX47" fmla="*/ 783693 w 1005368"/>
                <a:gd name="connsiteY47" fmla="*/ 444350 h 841450"/>
                <a:gd name="connsiteX48" fmla="*/ 800362 w 1005368"/>
                <a:gd name="connsiteY48" fmla="*/ 489594 h 841450"/>
                <a:gd name="connsiteX49" fmla="*/ 865151 w 1005368"/>
                <a:gd name="connsiteY49" fmla="*/ 518169 h 841450"/>
                <a:gd name="connsiteX50" fmla="*/ 954356 w 1005368"/>
                <a:gd name="connsiteY50" fmla="*/ 542768 h 841450"/>
                <a:gd name="connsiteX51" fmla="*/ 1005149 w 1005368"/>
                <a:gd name="connsiteY51" fmla="*/ 580081 h 841450"/>
                <a:gd name="connsiteX52" fmla="*/ 967049 w 1005368"/>
                <a:gd name="connsiteY52" fmla="*/ 613419 h 841450"/>
                <a:gd name="connsiteX53" fmla="*/ 843224 w 1005368"/>
                <a:gd name="connsiteY53" fmla="*/ 549125 h 841450"/>
                <a:gd name="connsiteX54" fmla="*/ 774168 w 1005368"/>
                <a:gd name="connsiteY54" fmla="*/ 541981 h 841450"/>
                <a:gd name="connsiteX55" fmla="*/ 743212 w 1005368"/>
                <a:gd name="connsiteY55" fmla="*/ 611038 h 841450"/>
                <a:gd name="connsiteX56" fmla="*/ 786074 w 1005368"/>
                <a:gd name="connsiteY56" fmla="*/ 677713 h 841450"/>
                <a:gd name="connsiteX57" fmla="*/ 855130 w 1005368"/>
                <a:gd name="connsiteY57" fmla="*/ 715812 h 841450"/>
                <a:gd name="connsiteX58" fmla="*/ 876562 w 1005368"/>
                <a:gd name="connsiteY58" fmla="*/ 765819 h 841450"/>
                <a:gd name="connsiteX59" fmla="*/ 840843 w 1005368"/>
                <a:gd name="connsiteY59" fmla="*/ 753913 h 841450"/>
                <a:gd name="connsiteX60" fmla="*/ 726543 w 1005368"/>
                <a:gd name="connsiteY60" fmla="*/ 677713 h 841450"/>
                <a:gd name="connsiteX61" fmla="*/ 688443 w 1005368"/>
                <a:gd name="connsiteY61" fmla="*/ 651519 h 841450"/>
                <a:gd name="connsiteX62" fmla="*/ 662249 w 1005368"/>
                <a:gd name="connsiteY62" fmla="*/ 668188 h 841450"/>
                <a:gd name="connsiteX63" fmla="*/ 717018 w 1005368"/>
                <a:gd name="connsiteY63" fmla="*/ 727719 h 841450"/>
                <a:gd name="connsiteX64" fmla="*/ 721780 w 1005368"/>
                <a:gd name="connsiteY64" fmla="*/ 753913 h 841450"/>
                <a:gd name="connsiteX65" fmla="*/ 688443 w 1005368"/>
                <a:gd name="connsiteY65" fmla="*/ 727719 h 841450"/>
                <a:gd name="connsiteX66" fmla="*/ 655105 w 1005368"/>
                <a:gd name="connsiteY66" fmla="*/ 680094 h 841450"/>
                <a:gd name="connsiteX67" fmla="*/ 633674 w 1005368"/>
                <a:gd name="connsiteY67" fmla="*/ 684856 h 841450"/>
                <a:gd name="connsiteX68" fmla="*/ 709874 w 1005368"/>
                <a:gd name="connsiteY68" fmla="*/ 768200 h 841450"/>
                <a:gd name="connsiteX69" fmla="*/ 745593 w 1005368"/>
                <a:gd name="connsiteY69" fmla="*/ 834875 h 841450"/>
                <a:gd name="connsiteX70" fmla="*/ 707493 w 1005368"/>
                <a:gd name="connsiteY70" fmla="*/ 825350 h 841450"/>
                <a:gd name="connsiteX71" fmla="*/ 619387 w 1005368"/>
                <a:gd name="connsiteY71" fmla="*/ 718194 h 841450"/>
                <a:gd name="connsiteX72" fmla="*/ 552712 w 1005368"/>
                <a:gd name="connsiteY72" fmla="*/ 701525 h 841450"/>
                <a:gd name="connsiteX73" fmla="*/ 478893 w 1005368"/>
                <a:gd name="connsiteY73" fmla="*/ 708669 h 841450"/>
                <a:gd name="connsiteX74" fmla="*/ 457462 w 1005368"/>
                <a:gd name="connsiteY74" fmla="*/ 813444 h 841450"/>
                <a:gd name="connsiteX75" fmla="*/ 424124 w 1005368"/>
                <a:gd name="connsiteY75" fmla="*/ 839638 h 841450"/>
                <a:gd name="connsiteX76" fmla="*/ 433649 w 1005368"/>
                <a:gd name="connsiteY76" fmla="*/ 775344 h 841450"/>
                <a:gd name="connsiteX77" fmla="*/ 436030 w 1005368"/>
                <a:gd name="connsiteY77" fmla="*/ 703906 h 841450"/>
                <a:gd name="connsiteX78" fmla="*/ 381262 w 1005368"/>
                <a:gd name="connsiteY78" fmla="*/ 684856 h 841450"/>
                <a:gd name="connsiteX79" fmla="*/ 345543 w 1005368"/>
                <a:gd name="connsiteY79" fmla="*/ 739625 h 841450"/>
                <a:gd name="connsiteX80" fmla="*/ 340780 w 1005368"/>
                <a:gd name="connsiteY80" fmla="*/ 706288 h 841450"/>
                <a:gd name="connsiteX81" fmla="*/ 343162 w 1005368"/>
                <a:gd name="connsiteY81" fmla="*/ 675331 h 841450"/>
                <a:gd name="connsiteX82" fmla="*/ 319349 w 1005368"/>
                <a:gd name="connsiteY82" fmla="*/ 689619 h 841450"/>
                <a:gd name="connsiteX83" fmla="*/ 307443 w 1005368"/>
                <a:gd name="connsiteY83" fmla="*/ 696763 h 841450"/>
                <a:gd name="connsiteX84" fmla="*/ 305062 w 1005368"/>
                <a:gd name="connsiteY84" fmla="*/ 637231 h 841450"/>
                <a:gd name="connsiteX85" fmla="*/ 216955 w 1005368"/>
                <a:gd name="connsiteY85" fmla="*/ 715813 h 841450"/>
                <a:gd name="connsiteX86" fmla="*/ 109799 w 1005368"/>
                <a:gd name="connsiteY86" fmla="*/ 777725 h 841450"/>
                <a:gd name="connsiteX87" fmla="*/ 90749 w 1005368"/>
                <a:gd name="connsiteY87" fmla="*/ 753913 h 841450"/>
                <a:gd name="connsiteX88" fmla="*/ 212193 w 1005368"/>
                <a:gd name="connsiteY88" fmla="*/ 663425 h 841450"/>
                <a:gd name="connsiteX89" fmla="*/ 274105 w 1005368"/>
                <a:gd name="connsiteY89" fmla="*/ 603894 h 841450"/>
                <a:gd name="connsiteX90" fmla="*/ 240768 w 1005368"/>
                <a:gd name="connsiteY90" fmla="*/ 534838 h 841450"/>
                <a:gd name="connsiteX91" fmla="*/ 162187 w 1005368"/>
                <a:gd name="connsiteY91" fmla="*/ 541981 h 841450"/>
                <a:gd name="connsiteX92" fmla="*/ 74080 w 1005368"/>
                <a:gd name="connsiteY92" fmla="*/ 503881 h 841450"/>
                <a:gd name="connsiteX93" fmla="*/ 262 w 1005368"/>
                <a:gd name="connsiteY93" fmla="*/ 422919 h 841450"/>
                <a:gd name="connsiteX94" fmla="*/ 100274 w 1005368"/>
                <a:gd name="connsiteY94" fmla="*/ 468163 h 841450"/>
                <a:gd name="connsiteX95" fmla="*/ 205049 w 1005368"/>
                <a:gd name="connsiteY95" fmla="*/ 499119 h 841450"/>
                <a:gd name="connsiteX96" fmla="*/ 228862 w 1005368"/>
                <a:gd name="connsiteY96" fmla="*/ 439588 h 841450"/>
                <a:gd name="connsiteX97" fmla="*/ 145518 w 1005368"/>
                <a:gd name="connsiteY97" fmla="*/ 356244 h 841450"/>
                <a:gd name="connsiteX98" fmla="*/ 169330 w 1005368"/>
                <a:gd name="connsiteY98" fmla="*/ 344338 h 841450"/>
                <a:gd name="connsiteX99" fmla="*/ 233624 w 1005368"/>
                <a:gd name="connsiteY99" fmla="*/ 377675 h 841450"/>
                <a:gd name="connsiteX0" fmla="*/ 233624 w 1005374"/>
                <a:gd name="connsiteY0" fmla="*/ 377675 h 841450"/>
                <a:gd name="connsiteX1" fmla="*/ 205049 w 1005374"/>
                <a:gd name="connsiteY1" fmla="*/ 251469 h 841450"/>
                <a:gd name="connsiteX2" fmla="*/ 124087 w 1005374"/>
                <a:gd name="connsiteY2" fmla="*/ 208606 h 841450"/>
                <a:gd name="connsiteX3" fmla="*/ 35980 w 1005374"/>
                <a:gd name="connsiteY3" fmla="*/ 170506 h 841450"/>
                <a:gd name="connsiteX4" fmla="*/ 43124 w 1005374"/>
                <a:gd name="connsiteY4" fmla="*/ 139550 h 841450"/>
                <a:gd name="connsiteX5" fmla="*/ 100274 w 1005374"/>
                <a:gd name="connsiteY5" fmla="*/ 137169 h 841450"/>
                <a:gd name="connsiteX6" fmla="*/ 212193 w 1005374"/>
                <a:gd name="connsiteY6" fmla="*/ 201463 h 841450"/>
                <a:gd name="connsiteX7" fmla="*/ 293155 w 1005374"/>
                <a:gd name="connsiteY7" fmla="*/ 230038 h 841450"/>
                <a:gd name="connsiteX8" fmla="*/ 371737 w 1005374"/>
                <a:gd name="connsiteY8" fmla="*/ 194319 h 841450"/>
                <a:gd name="connsiteX9" fmla="*/ 393168 w 1005374"/>
                <a:gd name="connsiteY9" fmla="*/ 144313 h 841450"/>
                <a:gd name="connsiteX10" fmla="*/ 371737 w 1005374"/>
                <a:gd name="connsiteY10" fmla="*/ 70494 h 841450"/>
                <a:gd name="connsiteX11" fmla="*/ 350305 w 1005374"/>
                <a:gd name="connsiteY11" fmla="*/ 10963 h 841450"/>
                <a:gd name="connsiteX12" fmla="*/ 377329 w 1005374"/>
                <a:gd name="connsiteY12" fmla="*/ 1976 h 841450"/>
                <a:gd name="connsiteX13" fmla="*/ 393168 w 1005374"/>
                <a:gd name="connsiteY13" fmla="*/ 34775 h 841450"/>
                <a:gd name="connsiteX14" fmla="*/ 433649 w 1005374"/>
                <a:gd name="connsiteY14" fmla="*/ 130025 h 841450"/>
                <a:gd name="connsiteX15" fmla="*/ 478893 w 1005374"/>
                <a:gd name="connsiteY15" fmla="*/ 158600 h 841450"/>
                <a:gd name="connsiteX16" fmla="*/ 493180 w 1005374"/>
                <a:gd name="connsiteY16" fmla="*/ 127644 h 841450"/>
                <a:gd name="connsiteX17" fmla="*/ 501132 w 1005374"/>
                <a:gd name="connsiteY17" fmla="*/ 41919 h 841450"/>
                <a:gd name="connsiteX18" fmla="*/ 524137 w 1005374"/>
                <a:gd name="connsiteY18" fmla="*/ 1438 h 841450"/>
                <a:gd name="connsiteX19" fmla="*/ 528899 w 1005374"/>
                <a:gd name="connsiteY19" fmla="*/ 51444 h 841450"/>
                <a:gd name="connsiteX20" fmla="*/ 512230 w 1005374"/>
                <a:gd name="connsiteY20" fmla="*/ 149075 h 841450"/>
                <a:gd name="connsiteX21" fmla="*/ 562237 w 1005374"/>
                <a:gd name="connsiteY21" fmla="*/ 168125 h 841450"/>
                <a:gd name="connsiteX22" fmla="*/ 566999 w 1005374"/>
                <a:gd name="connsiteY22" fmla="*/ 125263 h 841450"/>
                <a:gd name="connsiteX23" fmla="*/ 574143 w 1005374"/>
                <a:gd name="connsiteY23" fmla="*/ 96688 h 841450"/>
                <a:gd name="connsiteX24" fmla="*/ 602718 w 1005374"/>
                <a:gd name="connsiteY24" fmla="*/ 110975 h 841450"/>
                <a:gd name="connsiteX25" fmla="*/ 602718 w 1005374"/>
                <a:gd name="connsiteY25" fmla="*/ 175269 h 841450"/>
                <a:gd name="connsiteX26" fmla="*/ 652724 w 1005374"/>
                <a:gd name="connsiteY26" fmla="*/ 172888 h 841450"/>
                <a:gd name="connsiteX27" fmla="*/ 734990 w 1005374"/>
                <a:gd name="connsiteY27" fmla="*/ 92238 h 841450"/>
                <a:gd name="connsiteX28" fmla="*/ 784210 w 1005374"/>
                <a:gd name="connsiteY28" fmla="*/ 18915 h 841450"/>
                <a:gd name="connsiteX29" fmla="*/ 807505 w 1005374"/>
                <a:gd name="connsiteY29" fmla="*/ 58588 h 841450"/>
                <a:gd name="connsiteX30" fmla="*/ 721780 w 1005374"/>
                <a:gd name="connsiteY30" fmla="*/ 160981 h 841450"/>
                <a:gd name="connsiteX31" fmla="*/ 690824 w 1005374"/>
                <a:gd name="connsiteY31" fmla="*/ 215750 h 841450"/>
                <a:gd name="connsiteX32" fmla="*/ 712255 w 1005374"/>
                <a:gd name="connsiteY32" fmla="*/ 241944 h 841450"/>
                <a:gd name="connsiteX33" fmla="*/ 741013 w 1005374"/>
                <a:gd name="connsiteY33" fmla="*/ 210839 h 841450"/>
                <a:gd name="connsiteX34" fmla="*/ 759589 w 1005374"/>
                <a:gd name="connsiteY34" fmla="*/ 221862 h 841450"/>
                <a:gd name="connsiteX35" fmla="*/ 724162 w 1005374"/>
                <a:gd name="connsiteY35" fmla="*/ 263375 h 841450"/>
                <a:gd name="connsiteX36" fmla="*/ 745593 w 1005374"/>
                <a:gd name="connsiteY36" fmla="*/ 301475 h 841450"/>
                <a:gd name="connsiteX37" fmla="*/ 790837 w 1005374"/>
                <a:gd name="connsiteY37" fmla="*/ 318144 h 841450"/>
                <a:gd name="connsiteX38" fmla="*/ 926568 w 1005374"/>
                <a:gd name="connsiteY38" fmla="*/ 289569 h 841450"/>
                <a:gd name="connsiteX39" fmla="*/ 980012 w 1005374"/>
                <a:gd name="connsiteY39" fmla="*/ 286941 h 841450"/>
                <a:gd name="connsiteX40" fmla="*/ 955143 w 1005374"/>
                <a:gd name="connsiteY40" fmla="*/ 325288 h 841450"/>
                <a:gd name="connsiteX41" fmla="*/ 844819 w 1005374"/>
                <a:gd name="connsiteY41" fmla="*/ 337732 h 841450"/>
                <a:gd name="connsiteX42" fmla="*/ 788455 w 1005374"/>
                <a:gd name="connsiteY42" fmla="*/ 375294 h 841450"/>
                <a:gd name="connsiteX43" fmla="*/ 786074 w 1005374"/>
                <a:gd name="connsiteY43" fmla="*/ 406250 h 841450"/>
                <a:gd name="connsiteX44" fmla="*/ 824174 w 1005374"/>
                <a:gd name="connsiteY44" fmla="*/ 413394 h 841450"/>
                <a:gd name="connsiteX45" fmla="*/ 859893 w 1005374"/>
                <a:gd name="connsiteY45" fmla="*/ 418695 h 841450"/>
                <a:gd name="connsiteX46" fmla="*/ 828937 w 1005374"/>
                <a:gd name="connsiteY46" fmla="*/ 449113 h 841450"/>
                <a:gd name="connsiteX47" fmla="*/ 783693 w 1005374"/>
                <a:gd name="connsiteY47" fmla="*/ 444350 h 841450"/>
                <a:gd name="connsiteX48" fmla="*/ 800362 w 1005374"/>
                <a:gd name="connsiteY48" fmla="*/ 489594 h 841450"/>
                <a:gd name="connsiteX49" fmla="*/ 865151 w 1005374"/>
                <a:gd name="connsiteY49" fmla="*/ 518169 h 841450"/>
                <a:gd name="connsiteX50" fmla="*/ 954356 w 1005374"/>
                <a:gd name="connsiteY50" fmla="*/ 542768 h 841450"/>
                <a:gd name="connsiteX51" fmla="*/ 1005149 w 1005374"/>
                <a:gd name="connsiteY51" fmla="*/ 580081 h 841450"/>
                <a:gd name="connsiteX52" fmla="*/ 967049 w 1005374"/>
                <a:gd name="connsiteY52" fmla="*/ 613419 h 841450"/>
                <a:gd name="connsiteX53" fmla="*/ 840573 w 1005374"/>
                <a:gd name="connsiteY53" fmla="*/ 555752 h 841450"/>
                <a:gd name="connsiteX54" fmla="*/ 774168 w 1005374"/>
                <a:gd name="connsiteY54" fmla="*/ 541981 h 841450"/>
                <a:gd name="connsiteX55" fmla="*/ 743212 w 1005374"/>
                <a:gd name="connsiteY55" fmla="*/ 611038 h 841450"/>
                <a:gd name="connsiteX56" fmla="*/ 786074 w 1005374"/>
                <a:gd name="connsiteY56" fmla="*/ 677713 h 841450"/>
                <a:gd name="connsiteX57" fmla="*/ 855130 w 1005374"/>
                <a:gd name="connsiteY57" fmla="*/ 715812 h 841450"/>
                <a:gd name="connsiteX58" fmla="*/ 876562 w 1005374"/>
                <a:gd name="connsiteY58" fmla="*/ 765819 h 841450"/>
                <a:gd name="connsiteX59" fmla="*/ 840843 w 1005374"/>
                <a:gd name="connsiteY59" fmla="*/ 753913 h 841450"/>
                <a:gd name="connsiteX60" fmla="*/ 726543 w 1005374"/>
                <a:gd name="connsiteY60" fmla="*/ 677713 h 841450"/>
                <a:gd name="connsiteX61" fmla="*/ 688443 w 1005374"/>
                <a:gd name="connsiteY61" fmla="*/ 651519 h 841450"/>
                <a:gd name="connsiteX62" fmla="*/ 662249 w 1005374"/>
                <a:gd name="connsiteY62" fmla="*/ 668188 h 841450"/>
                <a:gd name="connsiteX63" fmla="*/ 717018 w 1005374"/>
                <a:gd name="connsiteY63" fmla="*/ 727719 h 841450"/>
                <a:gd name="connsiteX64" fmla="*/ 721780 w 1005374"/>
                <a:gd name="connsiteY64" fmla="*/ 753913 h 841450"/>
                <a:gd name="connsiteX65" fmla="*/ 688443 w 1005374"/>
                <a:gd name="connsiteY65" fmla="*/ 727719 h 841450"/>
                <a:gd name="connsiteX66" fmla="*/ 655105 w 1005374"/>
                <a:gd name="connsiteY66" fmla="*/ 680094 h 841450"/>
                <a:gd name="connsiteX67" fmla="*/ 633674 w 1005374"/>
                <a:gd name="connsiteY67" fmla="*/ 684856 h 841450"/>
                <a:gd name="connsiteX68" fmla="*/ 709874 w 1005374"/>
                <a:gd name="connsiteY68" fmla="*/ 768200 h 841450"/>
                <a:gd name="connsiteX69" fmla="*/ 745593 w 1005374"/>
                <a:gd name="connsiteY69" fmla="*/ 834875 h 841450"/>
                <a:gd name="connsiteX70" fmla="*/ 707493 w 1005374"/>
                <a:gd name="connsiteY70" fmla="*/ 825350 h 841450"/>
                <a:gd name="connsiteX71" fmla="*/ 619387 w 1005374"/>
                <a:gd name="connsiteY71" fmla="*/ 718194 h 841450"/>
                <a:gd name="connsiteX72" fmla="*/ 552712 w 1005374"/>
                <a:gd name="connsiteY72" fmla="*/ 701525 h 841450"/>
                <a:gd name="connsiteX73" fmla="*/ 478893 w 1005374"/>
                <a:gd name="connsiteY73" fmla="*/ 708669 h 841450"/>
                <a:gd name="connsiteX74" fmla="*/ 457462 w 1005374"/>
                <a:gd name="connsiteY74" fmla="*/ 813444 h 841450"/>
                <a:gd name="connsiteX75" fmla="*/ 424124 w 1005374"/>
                <a:gd name="connsiteY75" fmla="*/ 839638 h 841450"/>
                <a:gd name="connsiteX76" fmla="*/ 433649 w 1005374"/>
                <a:gd name="connsiteY76" fmla="*/ 775344 h 841450"/>
                <a:gd name="connsiteX77" fmla="*/ 436030 w 1005374"/>
                <a:gd name="connsiteY77" fmla="*/ 703906 h 841450"/>
                <a:gd name="connsiteX78" fmla="*/ 381262 w 1005374"/>
                <a:gd name="connsiteY78" fmla="*/ 684856 h 841450"/>
                <a:gd name="connsiteX79" fmla="*/ 345543 w 1005374"/>
                <a:gd name="connsiteY79" fmla="*/ 739625 h 841450"/>
                <a:gd name="connsiteX80" fmla="*/ 340780 w 1005374"/>
                <a:gd name="connsiteY80" fmla="*/ 706288 h 841450"/>
                <a:gd name="connsiteX81" fmla="*/ 343162 w 1005374"/>
                <a:gd name="connsiteY81" fmla="*/ 675331 h 841450"/>
                <a:gd name="connsiteX82" fmla="*/ 319349 w 1005374"/>
                <a:gd name="connsiteY82" fmla="*/ 689619 h 841450"/>
                <a:gd name="connsiteX83" fmla="*/ 307443 w 1005374"/>
                <a:gd name="connsiteY83" fmla="*/ 696763 h 841450"/>
                <a:gd name="connsiteX84" fmla="*/ 305062 w 1005374"/>
                <a:gd name="connsiteY84" fmla="*/ 637231 h 841450"/>
                <a:gd name="connsiteX85" fmla="*/ 216955 w 1005374"/>
                <a:gd name="connsiteY85" fmla="*/ 715813 h 841450"/>
                <a:gd name="connsiteX86" fmla="*/ 109799 w 1005374"/>
                <a:gd name="connsiteY86" fmla="*/ 777725 h 841450"/>
                <a:gd name="connsiteX87" fmla="*/ 90749 w 1005374"/>
                <a:gd name="connsiteY87" fmla="*/ 753913 h 841450"/>
                <a:gd name="connsiteX88" fmla="*/ 212193 w 1005374"/>
                <a:gd name="connsiteY88" fmla="*/ 663425 h 841450"/>
                <a:gd name="connsiteX89" fmla="*/ 274105 w 1005374"/>
                <a:gd name="connsiteY89" fmla="*/ 603894 h 841450"/>
                <a:gd name="connsiteX90" fmla="*/ 240768 w 1005374"/>
                <a:gd name="connsiteY90" fmla="*/ 534838 h 841450"/>
                <a:gd name="connsiteX91" fmla="*/ 162187 w 1005374"/>
                <a:gd name="connsiteY91" fmla="*/ 541981 h 841450"/>
                <a:gd name="connsiteX92" fmla="*/ 74080 w 1005374"/>
                <a:gd name="connsiteY92" fmla="*/ 503881 h 841450"/>
                <a:gd name="connsiteX93" fmla="*/ 262 w 1005374"/>
                <a:gd name="connsiteY93" fmla="*/ 422919 h 841450"/>
                <a:gd name="connsiteX94" fmla="*/ 100274 w 1005374"/>
                <a:gd name="connsiteY94" fmla="*/ 468163 h 841450"/>
                <a:gd name="connsiteX95" fmla="*/ 205049 w 1005374"/>
                <a:gd name="connsiteY95" fmla="*/ 499119 h 841450"/>
                <a:gd name="connsiteX96" fmla="*/ 228862 w 1005374"/>
                <a:gd name="connsiteY96" fmla="*/ 439588 h 841450"/>
                <a:gd name="connsiteX97" fmla="*/ 145518 w 1005374"/>
                <a:gd name="connsiteY97" fmla="*/ 356244 h 841450"/>
                <a:gd name="connsiteX98" fmla="*/ 169330 w 1005374"/>
                <a:gd name="connsiteY98" fmla="*/ 344338 h 841450"/>
                <a:gd name="connsiteX99" fmla="*/ 233624 w 1005374"/>
                <a:gd name="connsiteY99" fmla="*/ 377675 h 841450"/>
                <a:gd name="connsiteX0" fmla="*/ 233624 w 1005374"/>
                <a:gd name="connsiteY0" fmla="*/ 377675 h 841450"/>
                <a:gd name="connsiteX1" fmla="*/ 205049 w 1005374"/>
                <a:gd name="connsiteY1" fmla="*/ 251469 h 841450"/>
                <a:gd name="connsiteX2" fmla="*/ 124087 w 1005374"/>
                <a:gd name="connsiteY2" fmla="*/ 208606 h 841450"/>
                <a:gd name="connsiteX3" fmla="*/ 35980 w 1005374"/>
                <a:gd name="connsiteY3" fmla="*/ 170506 h 841450"/>
                <a:gd name="connsiteX4" fmla="*/ 43124 w 1005374"/>
                <a:gd name="connsiteY4" fmla="*/ 139550 h 841450"/>
                <a:gd name="connsiteX5" fmla="*/ 100274 w 1005374"/>
                <a:gd name="connsiteY5" fmla="*/ 137169 h 841450"/>
                <a:gd name="connsiteX6" fmla="*/ 212193 w 1005374"/>
                <a:gd name="connsiteY6" fmla="*/ 201463 h 841450"/>
                <a:gd name="connsiteX7" fmla="*/ 293155 w 1005374"/>
                <a:gd name="connsiteY7" fmla="*/ 230038 h 841450"/>
                <a:gd name="connsiteX8" fmla="*/ 371737 w 1005374"/>
                <a:gd name="connsiteY8" fmla="*/ 194319 h 841450"/>
                <a:gd name="connsiteX9" fmla="*/ 393168 w 1005374"/>
                <a:gd name="connsiteY9" fmla="*/ 144313 h 841450"/>
                <a:gd name="connsiteX10" fmla="*/ 371737 w 1005374"/>
                <a:gd name="connsiteY10" fmla="*/ 70494 h 841450"/>
                <a:gd name="connsiteX11" fmla="*/ 350305 w 1005374"/>
                <a:gd name="connsiteY11" fmla="*/ 10963 h 841450"/>
                <a:gd name="connsiteX12" fmla="*/ 377329 w 1005374"/>
                <a:gd name="connsiteY12" fmla="*/ 1976 h 841450"/>
                <a:gd name="connsiteX13" fmla="*/ 393168 w 1005374"/>
                <a:gd name="connsiteY13" fmla="*/ 34775 h 841450"/>
                <a:gd name="connsiteX14" fmla="*/ 433649 w 1005374"/>
                <a:gd name="connsiteY14" fmla="*/ 130025 h 841450"/>
                <a:gd name="connsiteX15" fmla="*/ 478893 w 1005374"/>
                <a:gd name="connsiteY15" fmla="*/ 158600 h 841450"/>
                <a:gd name="connsiteX16" fmla="*/ 493180 w 1005374"/>
                <a:gd name="connsiteY16" fmla="*/ 127644 h 841450"/>
                <a:gd name="connsiteX17" fmla="*/ 501132 w 1005374"/>
                <a:gd name="connsiteY17" fmla="*/ 41919 h 841450"/>
                <a:gd name="connsiteX18" fmla="*/ 524137 w 1005374"/>
                <a:gd name="connsiteY18" fmla="*/ 1438 h 841450"/>
                <a:gd name="connsiteX19" fmla="*/ 528899 w 1005374"/>
                <a:gd name="connsiteY19" fmla="*/ 51444 h 841450"/>
                <a:gd name="connsiteX20" fmla="*/ 512230 w 1005374"/>
                <a:gd name="connsiteY20" fmla="*/ 149075 h 841450"/>
                <a:gd name="connsiteX21" fmla="*/ 562237 w 1005374"/>
                <a:gd name="connsiteY21" fmla="*/ 168125 h 841450"/>
                <a:gd name="connsiteX22" fmla="*/ 566999 w 1005374"/>
                <a:gd name="connsiteY22" fmla="*/ 125263 h 841450"/>
                <a:gd name="connsiteX23" fmla="*/ 574143 w 1005374"/>
                <a:gd name="connsiteY23" fmla="*/ 96688 h 841450"/>
                <a:gd name="connsiteX24" fmla="*/ 602718 w 1005374"/>
                <a:gd name="connsiteY24" fmla="*/ 110975 h 841450"/>
                <a:gd name="connsiteX25" fmla="*/ 602718 w 1005374"/>
                <a:gd name="connsiteY25" fmla="*/ 175269 h 841450"/>
                <a:gd name="connsiteX26" fmla="*/ 652724 w 1005374"/>
                <a:gd name="connsiteY26" fmla="*/ 172888 h 841450"/>
                <a:gd name="connsiteX27" fmla="*/ 734990 w 1005374"/>
                <a:gd name="connsiteY27" fmla="*/ 92238 h 841450"/>
                <a:gd name="connsiteX28" fmla="*/ 784210 w 1005374"/>
                <a:gd name="connsiteY28" fmla="*/ 18915 h 841450"/>
                <a:gd name="connsiteX29" fmla="*/ 807505 w 1005374"/>
                <a:gd name="connsiteY29" fmla="*/ 58588 h 841450"/>
                <a:gd name="connsiteX30" fmla="*/ 721780 w 1005374"/>
                <a:gd name="connsiteY30" fmla="*/ 160981 h 841450"/>
                <a:gd name="connsiteX31" fmla="*/ 690824 w 1005374"/>
                <a:gd name="connsiteY31" fmla="*/ 215750 h 841450"/>
                <a:gd name="connsiteX32" fmla="*/ 712255 w 1005374"/>
                <a:gd name="connsiteY32" fmla="*/ 241944 h 841450"/>
                <a:gd name="connsiteX33" fmla="*/ 741013 w 1005374"/>
                <a:gd name="connsiteY33" fmla="*/ 210839 h 841450"/>
                <a:gd name="connsiteX34" fmla="*/ 759589 w 1005374"/>
                <a:gd name="connsiteY34" fmla="*/ 221862 h 841450"/>
                <a:gd name="connsiteX35" fmla="*/ 724162 w 1005374"/>
                <a:gd name="connsiteY35" fmla="*/ 263375 h 841450"/>
                <a:gd name="connsiteX36" fmla="*/ 745593 w 1005374"/>
                <a:gd name="connsiteY36" fmla="*/ 301475 h 841450"/>
                <a:gd name="connsiteX37" fmla="*/ 790837 w 1005374"/>
                <a:gd name="connsiteY37" fmla="*/ 318144 h 841450"/>
                <a:gd name="connsiteX38" fmla="*/ 926568 w 1005374"/>
                <a:gd name="connsiteY38" fmla="*/ 289569 h 841450"/>
                <a:gd name="connsiteX39" fmla="*/ 980012 w 1005374"/>
                <a:gd name="connsiteY39" fmla="*/ 286941 h 841450"/>
                <a:gd name="connsiteX40" fmla="*/ 955143 w 1005374"/>
                <a:gd name="connsiteY40" fmla="*/ 325288 h 841450"/>
                <a:gd name="connsiteX41" fmla="*/ 844819 w 1005374"/>
                <a:gd name="connsiteY41" fmla="*/ 337732 h 841450"/>
                <a:gd name="connsiteX42" fmla="*/ 788455 w 1005374"/>
                <a:gd name="connsiteY42" fmla="*/ 375294 h 841450"/>
                <a:gd name="connsiteX43" fmla="*/ 786074 w 1005374"/>
                <a:gd name="connsiteY43" fmla="*/ 406250 h 841450"/>
                <a:gd name="connsiteX44" fmla="*/ 824174 w 1005374"/>
                <a:gd name="connsiteY44" fmla="*/ 413394 h 841450"/>
                <a:gd name="connsiteX45" fmla="*/ 859893 w 1005374"/>
                <a:gd name="connsiteY45" fmla="*/ 418695 h 841450"/>
                <a:gd name="connsiteX46" fmla="*/ 828937 w 1005374"/>
                <a:gd name="connsiteY46" fmla="*/ 449113 h 841450"/>
                <a:gd name="connsiteX47" fmla="*/ 783693 w 1005374"/>
                <a:gd name="connsiteY47" fmla="*/ 444350 h 841450"/>
                <a:gd name="connsiteX48" fmla="*/ 800362 w 1005374"/>
                <a:gd name="connsiteY48" fmla="*/ 489594 h 841450"/>
                <a:gd name="connsiteX49" fmla="*/ 865151 w 1005374"/>
                <a:gd name="connsiteY49" fmla="*/ 518169 h 841450"/>
                <a:gd name="connsiteX50" fmla="*/ 954356 w 1005374"/>
                <a:gd name="connsiteY50" fmla="*/ 542768 h 841450"/>
                <a:gd name="connsiteX51" fmla="*/ 1005149 w 1005374"/>
                <a:gd name="connsiteY51" fmla="*/ 580081 h 841450"/>
                <a:gd name="connsiteX52" fmla="*/ 967049 w 1005374"/>
                <a:gd name="connsiteY52" fmla="*/ 613419 h 841450"/>
                <a:gd name="connsiteX53" fmla="*/ 840573 w 1005374"/>
                <a:gd name="connsiteY53" fmla="*/ 555752 h 841450"/>
                <a:gd name="connsiteX54" fmla="*/ 774168 w 1005374"/>
                <a:gd name="connsiteY54" fmla="*/ 541981 h 841450"/>
                <a:gd name="connsiteX55" fmla="*/ 743212 w 1005374"/>
                <a:gd name="connsiteY55" fmla="*/ 611038 h 841450"/>
                <a:gd name="connsiteX56" fmla="*/ 786074 w 1005374"/>
                <a:gd name="connsiteY56" fmla="*/ 677713 h 841450"/>
                <a:gd name="connsiteX57" fmla="*/ 855130 w 1005374"/>
                <a:gd name="connsiteY57" fmla="*/ 715812 h 841450"/>
                <a:gd name="connsiteX58" fmla="*/ 876562 w 1005374"/>
                <a:gd name="connsiteY58" fmla="*/ 765819 h 841450"/>
                <a:gd name="connsiteX59" fmla="*/ 840843 w 1005374"/>
                <a:gd name="connsiteY59" fmla="*/ 753913 h 841450"/>
                <a:gd name="connsiteX60" fmla="*/ 726543 w 1005374"/>
                <a:gd name="connsiteY60" fmla="*/ 677713 h 841450"/>
                <a:gd name="connsiteX61" fmla="*/ 688443 w 1005374"/>
                <a:gd name="connsiteY61" fmla="*/ 651519 h 841450"/>
                <a:gd name="connsiteX62" fmla="*/ 667550 w 1005374"/>
                <a:gd name="connsiteY62" fmla="*/ 666863 h 841450"/>
                <a:gd name="connsiteX63" fmla="*/ 717018 w 1005374"/>
                <a:gd name="connsiteY63" fmla="*/ 727719 h 841450"/>
                <a:gd name="connsiteX64" fmla="*/ 721780 w 1005374"/>
                <a:gd name="connsiteY64" fmla="*/ 753913 h 841450"/>
                <a:gd name="connsiteX65" fmla="*/ 688443 w 1005374"/>
                <a:gd name="connsiteY65" fmla="*/ 727719 h 841450"/>
                <a:gd name="connsiteX66" fmla="*/ 655105 w 1005374"/>
                <a:gd name="connsiteY66" fmla="*/ 680094 h 841450"/>
                <a:gd name="connsiteX67" fmla="*/ 633674 w 1005374"/>
                <a:gd name="connsiteY67" fmla="*/ 684856 h 841450"/>
                <a:gd name="connsiteX68" fmla="*/ 709874 w 1005374"/>
                <a:gd name="connsiteY68" fmla="*/ 768200 h 841450"/>
                <a:gd name="connsiteX69" fmla="*/ 745593 w 1005374"/>
                <a:gd name="connsiteY69" fmla="*/ 834875 h 841450"/>
                <a:gd name="connsiteX70" fmla="*/ 707493 w 1005374"/>
                <a:gd name="connsiteY70" fmla="*/ 825350 h 841450"/>
                <a:gd name="connsiteX71" fmla="*/ 619387 w 1005374"/>
                <a:gd name="connsiteY71" fmla="*/ 718194 h 841450"/>
                <a:gd name="connsiteX72" fmla="*/ 552712 w 1005374"/>
                <a:gd name="connsiteY72" fmla="*/ 701525 h 841450"/>
                <a:gd name="connsiteX73" fmla="*/ 478893 w 1005374"/>
                <a:gd name="connsiteY73" fmla="*/ 708669 h 841450"/>
                <a:gd name="connsiteX74" fmla="*/ 457462 w 1005374"/>
                <a:gd name="connsiteY74" fmla="*/ 813444 h 841450"/>
                <a:gd name="connsiteX75" fmla="*/ 424124 w 1005374"/>
                <a:gd name="connsiteY75" fmla="*/ 839638 h 841450"/>
                <a:gd name="connsiteX76" fmla="*/ 433649 w 1005374"/>
                <a:gd name="connsiteY76" fmla="*/ 775344 h 841450"/>
                <a:gd name="connsiteX77" fmla="*/ 436030 w 1005374"/>
                <a:gd name="connsiteY77" fmla="*/ 703906 h 841450"/>
                <a:gd name="connsiteX78" fmla="*/ 381262 w 1005374"/>
                <a:gd name="connsiteY78" fmla="*/ 684856 h 841450"/>
                <a:gd name="connsiteX79" fmla="*/ 345543 w 1005374"/>
                <a:gd name="connsiteY79" fmla="*/ 739625 h 841450"/>
                <a:gd name="connsiteX80" fmla="*/ 340780 w 1005374"/>
                <a:gd name="connsiteY80" fmla="*/ 706288 h 841450"/>
                <a:gd name="connsiteX81" fmla="*/ 343162 w 1005374"/>
                <a:gd name="connsiteY81" fmla="*/ 675331 h 841450"/>
                <a:gd name="connsiteX82" fmla="*/ 319349 w 1005374"/>
                <a:gd name="connsiteY82" fmla="*/ 689619 h 841450"/>
                <a:gd name="connsiteX83" fmla="*/ 307443 w 1005374"/>
                <a:gd name="connsiteY83" fmla="*/ 696763 h 841450"/>
                <a:gd name="connsiteX84" fmla="*/ 305062 w 1005374"/>
                <a:gd name="connsiteY84" fmla="*/ 637231 h 841450"/>
                <a:gd name="connsiteX85" fmla="*/ 216955 w 1005374"/>
                <a:gd name="connsiteY85" fmla="*/ 715813 h 841450"/>
                <a:gd name="connsiteX86" fmla="*/ 109799 w 1005374"/>
                <a:gd name="connsiteY86" fmla="*/ 777725 h 841450"/>
                <a:gd name="connsiteX87" fmla="*/ 90749 w 1005374"/>
                <a:gd name="connsiteY87" fmla="*/ 753913 h 841450"/>
                <a:gd name="connsiteX88" fmla="*/ 212193 w 1005374"/>
                <a:gd name="connsiteY88" fmla="*/ 663425 h 841450"/>
                <a:gd name="connsiteX89" fmla="*/ 274105 w 1005374"/>
                <a:gd name="connsiteY89" fmla="*/ 603894 h 841450"/>
                <a:gd name="connsiteX90" fmla="*/ 240768 w 1005374"/>
                <a:gd name="connsiteY90" fmla="*/ 534838 h 841450"/>
                <a:gd name="connsiteX91" fmla="*/ 162187 w 1005374"/>
                <a:gd name="connsiteY91" fmla="*/ 541981 h 841450"/>
                <a:gd name="connsiteX92" fmla="*/ 74080 w 1005374"/>
                <a:gd name="connsiteY92" fmla="*/ 503881 h 841450"/>
                <a:gd name="connsiteX93" fmla="*/ 262 w 1005374"/>
                <a:gd name="connsiteY93" fmla="*/ 422919 h 841450"/>
                <a:gd name="connsiteX94" fmla="*/ 100274 w 1005374"/>
                <a:gd name="connsiteY94" fmla="*/ 468163 h 841450"/>
                <a:gd name="connsiteX95" fmla="*/ 205049 w 1005374"/>
                <a:gd name="connsiteY95" fmla="*/ 499119 h 841450"/>
                <a:gd name="connsiteX96" fmla="*/ 228862 w 1005374"/>
                <a:gd name="connsiteY96" fmla="*/ 439588 h 841450"/>
                <a:gd name="connsiteX97" fmla="*/ 145518 w 1005374"/>
                <a:gd name="connsiteY97" fmla="*/ 356244 h 841450"/>
                <a:gd name="connsiteX98" fmla="*/ 169330 w 1005374"/>
                <a:gd name="connsiteY98" fmla="*/ 344338 h 841450"/>
                <a:gd name="connsiteX99" fmla="*/ 233624 w 1005374"/>
                <a:gd name="connsiteY99" fmla="*/ 377675 h 841450"/>
                <a:gd name="connsiteX0" fmla="*/ 233624 w 1005374"/>
                <a:gd name="connsiteY0" fmla="*/ 377675 h 841450"/>
                <a:gd name="connsiteX1" fmla="*/ 205049 w 1005374"/>
                <a:gd name="connsiteY1" fmla="*/ 251469 h 841450"/>
                <a:gd name="connsiteX2" fmla="*/ 124087 w 1005374"/>
                <a:gd name="connsiteY2" fmla="*/ 208606 h 841450"/>
                <a:gd name="connsiteX3" fmla="*/ 35980 w 1005374"/>
                <a:gd name="connsiteY3" fmla="*/ 170506 h 841450"/>
                <a:gd name="connsiteX4" fmla="*/ 43124 w 1005374"/>
                <a:gd name="connsiteY4" fmla="*/ 139550 h 841450"/>
                <a:gd name="connsiteX5" fmla="*/ 100274 w 1005374"/>
                <a:gd name="connsiteY5" fmla="*/ 137169 h 841450"/>
                <a:gd name="connsiteX6" fmla="*/ 212193 w 1005374"/>
                <a:gd name="connsiteY6" fmla="*/ 201463 h 841450"/>
                <a:gd name="connsiteX7" fmla="*/ 293155 w 1005374"/>
                <a:gd name="connsiteY7" fmla="*/ 230038 h 841450"/>
                <a:gd name="connsiteX8" fmla="*/ 371737 w 1005374"/>
                <a:gd name="connsiteY8" fmla="*/ 194319 h 841450"/>
                <a:gd name="connsiteX9" fmla="*/ 393168 w 1005374"/>
                <a:gd name="connsiteY9" fmla="*/ 144313 h 841450"/>
                <a:gd name="connsiteX10" fmla="*/ 371737 w 1005374"/>
                <a:gd name="connsiteY10" fmla="*/ 70494 h 841450"/>
                <a:gd name="connsiteX11" fmla="*/ 350305 w 1005374"/>
                <a:gd name="connsiteY11" fmla="*/ 10963 h 841450"/>
                <a:gd name="connsiteX12" fmla="*/ 377329 w 1005374"/>
                <a:gd name="connsiteY12" fmla="*/ 1976 h 841450"/>
                <a:gd name="connsiteX13" fmla="*/ 393168 w 1005374"/>
                <a:gd name="connsiteY13" fmla="*/ 34775 h 841450"/>
                <a:gd name="connsiteX14" fmla="*/ 433649 w 1005374"/>
                <a:gd name="connsiteY14" fmla="*/ 130025 h 841450"/>
                <a:gd name="connsiteX15" fmla="*/ 478893 w 1005374"/>
                <a:gd name="connsiteY15" fmla="*/ 158600 h 841450"/>
                <a:gd name="connsiteX16" fmla="*/ 493180 w 1005374"/>
                <a:gd name="connsiteY16" fmla="*/ 127644 h 841450"/>
                <a:gd name="connsiteX17" fmla="*/ 501132 w 1005374"/>
                <a:gd name="connsiteY17" fmla="*/ 41919 h 841450"/>
                <a:gd name="connsiteX18" fmla="*/ 524137 w 1005374"/>
                <a:gd name="connsiteY18" fmla="*/ 1438 h 841450"/>
                <a:gd name="connsiteX19" fmla="*/ 528899 w 1005374"/>
                <a:gd name="connsiteY19" fmla="*/ 51444 h 841450"/>
                <a:gd name="connsiteX20" fmla="*/ 512230 w 1005374"/>
                <a:gd name="connsiteY20" fmla="*/ 149075 h 841450"/>
                <a:gd name="connsiteX21" fmla="*/ 562237 w 1005374"/>
                <a:gd name="connsiteY21" fmla="*/ 168125 h 841450"/>
                <a:gd name="connsiteX22" fmla="*/ 566999 w 1005374"/>
                <a:gd name="connsiteY22" fmla="*/ 125263 h 841450"/>
                <a:gd name="connsiteX23" fmla="*/ 574143 w 1005374"/>
                <a:gd name="connsiteY23" fmla="*/ 96688 h 841450"/>
                <a:gd name="connsiteX24" fmla="*/ 602718 w 1005374"/>
                <a:gd name="connsiteY24" fmla="*/ 110975 h 841450"/>
                <a:gd name="connsiteX25" fmla="*/ 602718 w 1005374"/>
                <a:gd name="connsiteY25" fmla="*/ 175269 h 841450"/>
                <a:gd name="connsiteX26" fmla="*/ 652724 w 1005374"/>
                <a:gd name="connsiteY26" fmla="*/ 172888 h 841450"/>
                <a:gd name="connsiteX27" fmla="*/ 734990 w 1005374"/>
                <a:gd name="connsiteY27" fmla="*/ 92238 h 841450"/>
                <a:gd name="connsiteX28" fmla="*/ 784210 w 1005374"/>
                <a:gd name="connsiteY28" fmla="*/ 18915 h 841450"/>
                <a:gd name="connsiteX29" fmla="*/ 807505 w 1005374"/>
                <a:gd name="connsiteY29" fmla="*/ 58588 h 841450"/>
                <a:gd name="connsiteX30" fmla="*/ 721780 w 1005374"/>
                <a:gd name="connsiteY30" fmla="*/ 160981 h 841450"/>
                <a:gd name="connsiteX31" fmla="*/ 690824 w 1005374"/>
                <a:gd name="connsiteY31" fmla="*/ 215750 h 841450"/>
                <a:gd name="connsiteX32" fmla="*/ 712255 w 1005374"/>
                <a:gd name="connsiteY32" fmla="*/ 241944 h 841450"/>
                <a:gd name="connsiteX33" fmla="*/ 741013 w 1005374"/>
                <a:gd name="connsiteY33" fmla="*/ 210839 h 841450"/>
                <a:gd name="connsiteX34" fmla="*/ 759589 w 1005374"/>
                <a:gd name="connsiteY34" fmla="*/ 221862 h 841450"/>
                <a:gd name="connsiteX35" fmla="*/ 724162 w 1005374"/>
                <a:gd name="connsiteY35" fmla="*/ 263375 h 841450"/>
                <a:gd name="connsiteX36" fmla="*/ 745593 w 1005374"/>
                <a:gd name="connsiteY36" fmla="*/ 301475 h 841450"/>
                <a:gd name="connsiteX37" fmla="*/ 790837 w 1005374"/>
                <a:gd name="connsiteY37" fmla="*/ 318144 h 841450"/>
                <a:gd name="connsiteX38" fmla="*/ 926568 w 1005374"/>
                <a:gd name="connsiteY38" fmla="*/ 289569 h 841450"/>
                <a:gd name="connsiteX39" fmla="*/ 980012 w 1005374"/>
                <a:gd name="connsiteY39" fmla="*/ 286941 h 841450"/>
                <a:gd name="connsiteX40" fmla="*/ 955143 w 1005374"/>
                <a:gd name="connsiteY40" fmla="*/ 325288 h 841450"/>
                <a:gd name="connsiteX41" fmla="*/ 844819 w 1005374"/>
                <a:gd name="connsiteY41" fmla="*/ 337732 h 841450"/>
                <a:gd name="connsiteX42" fmla="*/ 788455 w 1005374"/>
                <a:gd name="connsiteY42" fmla="*/ 375294 h 841450"/>
                <a:gd name="connsiteX43" fmla="*/ 786074 w 1005374"/>
                <a:gd name="connsiteY43" fmla="*/ 406250 h 841450"/>
                <a:gd name="connsiteX44" fmla="*/ 824174 w 1005374"/>
                <a:gd name="connsiteY44" fmla="*/ 413394 h 841450"/>
                <a:gd name="connsiteX45" fmla="*/ 859893 w 1005374"/>
                <a:gd name="connsiteY45" fmla="*/ 418695 h 841450"/>
                <a:gd name="connsiteX46" fmla="*/ 828937 w 1005374"/>
                <a:gd name="connsiteY46" fmla="*/ 449113 h 841450"/>
                <a:gd name="connsiteX47" fmla="*/ 783693 w 1005374"/>
                <a:gd name="connsiteY47" fmla="*/ 444350 h 841450"/>
                <a:gd name="connsiteX48" fmla="*/ 800362 w 1005374"/>
                <a:gd name="connsiteY48" fmla="*/ 489594 h 841450"/>
                <a:gd name="connsiteX49" fmla="*/ 865151 w 1005374"/>
                <a:gd name="connsiteY49" fmla="*/ 518169 h 841450"/>
                <a:gd name="connsiteX50" fmla="*/ 954356 w 1005374"/>
                <a:gd name="connsiteY50" fmla="*/ 542768 h 841450"/>
                <a:gd name="connsiteX51" fmla="*/ 1005149 w 1005374"/>
                <a:gd name="connsiteY51" fmla="*/ 580081 h 841450"/>
                <a:gd name="connsiteX52" fmla="*/ 967049 w 1005374"/>
                <a:gd name="connsiteY52" fmla="*/ 613419 h 841450"/>
                <a:gd name="connsiteX53" fmla="*/ 840573 w 1005374"/>
                <a:gd name="connsiteY53" fmla="*/ 555752 h 841450"/>
                <a:gd name="connsiteX54" fmla="*/ 774168 w 1005374"/>
                <a:gd name="connsiteY54" fmla="*/ 541981 h 841450"/>
                <a:gd name="connsiteX55" fmla="*/ 743212 w 1005374"/>
                <a:gd name="connsiteY55" fmla="*/ 611038 h 841450"/>
                <a:gd name="connsiteX56" fmla="*/ 786074 w 1005374"/>
                <a:gd name="connsiteY56" fmla="*/ 677713 h 841450"/>
                <a:gd name="connsiteX57" fmla="*/ 855130 w 1005374"/>
                <a:gd name="connsiteY57" fmla="*/ 715812 h 841450"/>
                <a:gd name="connsiteX58" fmla="*/ 876562 w 1005374"/>
                <a:gd name="connsiteY58" fmla="*/ 765819 h 841450"/>
                <a:gd name="connsiteX59" fmla="*/ 840843 w 1005374"/>
                <a:gd name="connsiteY59" fmla="*/ 753913 h 841450"/>
                <a:gd name="connsiteX60" fmla="*/ 726543 w 1005374"/>
                <a:gd name="connsiteY60" fmla="*/ 677713 h 841450"/>
                <a:gd name="connsiteX61" fmla="*/ 688443 w 1005374"/>
                <a:gd name="connsiteY61" fmla="*/ 651519 h 841450"/>
                <a:gd name="connsiteX62" fmla="*/ 667550 w 1005374"/>
                <a:gd name="connsiteY62" fmla="*/ 666863 h 841450"/>
                <a:gd name="connsiteX63" fmla="*/ 717018 w 1005374"/>
                <a:gd name="connsiteY63" fmla="*/ 727719 h 841450"/>
                <a:gd name="connsiteX64" fmla="*/ 721780 w 1005374"/>
                <a:gd name="connsiteY64" fmla="*/ 753913 h 841450"/>
                <a:gd name="connsiteX65" fmla="*/ 688443 w 1005374"/>
                <a:gd name="connsiteY65" fmla="*/ 727719 h 841450"/>
                <a:gd name="connsiteX66" fmla="*/ 655105 w 1005374"/>
                <a:gd name="connsiteY66" fmla="*/ 680094 h 841450"/>
                <a:gd name="connsiteX67" fmla="*/ 641626 w 1005374"/>
                <a:gd name="connsiteY67" fmla="*/ 694134 h 841450"/>
                <a:gd name="connsiteX68" fmla="*/ 709874 w 1005374"/>
                <a:gd name="connsiteY68" fmla="*/ 768200 h 841450"/>
                <a:gd name="connsiteX69" fmla="*/ 745593 w 1005374"/>
                <a:gd name="connsiteY69" fmla="*/ 834875 h 841450"/>
                <a:gd name="connsiteX70" fmla="*/ 707493 w 1005374"/>
                <a:gd name="connsiteY70" fmla="*/ 825350 h 841450"/>
                <a:gd name="connsiteX71" fmla="*/ 619387 w 1005374"/>
                <a:gd name="connsiteY71" fmla="*/ 718194 h 841450"/>
                <a:gd name="connsiteX72" fmla="*/ 552712 w 1005374"/>
                <a:gd name="connsiteY72" fmla="*/ 701525 h 841450"/>
                <a:gd name="connsiteX73" fmla="*/ 478893 w 1005374"/>
                <a:gd name="connsiteY73" fmla="*/ 708669 h 841450"/>
                <a:gd name="connsiteX74" fmla="*/ 457462 w 1005374"/>
                <a:gd name="connsiteY74" fmla="*/ 813444 h 841450"/>
                <a:gd name="connsiteX75" fmla="*/ 424124 w 1005374"/>
                <a:gd name="connsiteY75" fmla="*/ 839638 h 841450"/>
                <a:gd name="connsiteX76" fmla="*/ 433649 w 1005374"/>
                <a:gd name="connsiteY76" fmla="*/ 775344 h 841450"/>
                <a:gd name="connsiteX77" fmla="*/ 436030 w 1005374"/>
                <a:gd name="connsiteY77" fmla="*/ 703906 h 841450"/>
                <a:gd name="connsiteX78" fmla="*/ 381262 w 1005374"/>
                <a:gd name="connsiteY78" fmla="*/ 684856 h 841450"/>
                <a:gd name="connsiteX79" fmla="*/ 345543 w 1005374"/>
                <a:gd name="connsiteY79" fmla="*/ 739625 h 841450"/>
                <a:gd name="connsiteX80" fmla="*/ 340780 w 1005374"/>
                <a:gd name="connsiteY80" fmla="*/ 706288 h 841450"/>
                <a:gd name="connsiteX81" fmla="*/ 343162 w 1005374"/>
                <a:gd name="connsiteY81" fmla="*/ 675331 h 841450"/>
                <a:gd name="connsiteX82" fmla="*/ 319349 w 1005374"/>
                <a:gd name="connsiteY82" fmla="*/ 689619 h 841450"/>
                <a:gd name="connsiteX83" fmla="*/ 307443 w 1005374"/>
                <a:gd name="connsiteY83" fmla="*/ 696763 h 841450"/>
                <a:gd name="connsiteX84" fmla="*/ 305062 w 1005374"/>
                <a:gd name="connsiteY84" fmla="*/ 637231 h 841450"/>
                <a:gd name="connsiteX85" fmla="*/ 216955 w 1005374"/>
                <a:gd name="connsiteY85" fmla="*/ 715813 h 841450"/>
                <a:gd name="connsiteX86" fmla="*/ 109799 w 1005374"/>
                <a:gd name="connsiteY86" fmla="*/ 777725 h 841450"/>
                <a:gd name="connsiteX87" fmla="*/ 90749 w 1005374"/>
                <a:gd name="connsiteY87" fmla="*/ 753913 h 841450"/>
                <a:gd name="connsiteX88" fmla="*/ 212193 w 1005374"/>
                <a:gd name="connsiteY88" fmla="*/ 663425 h 841450"/>
                <a:gd name="connsiteX89" fmla="*/ 274105 w 1005374"/>
                <a:gd name="connsiteY89" fmla="*/ 603894 h 841450"/>
                <a:gd name="connsiteX90" fmla="*/ 240768 w 1005374"/>
                <a:gd name="connsiteY90" fmla="*/ 534838 h 841450"/>
                <a:gd name="connsiteX91" fmla="*/ 162187 w 1005374"/>
                <a:gd name="connsiteY91" fmla="*/ 541981 h 841450"/>
                <a:gd name="connsiteX92" fmla="*/ 74080 w 1005374"/>
                <a:gd name="connsiteY92" fmla="*/ 503881 h 841450"/>
                <a:gd name="connsiteX93" fmla="*/ 262 w 1005374"/>
                <a:gd name="connsiteY93" fmla="*/ 422919 h 841450"/>
                <a:gd name="connsiteX94" fmla="*/ 100274 w 1005374"/>
                <a:gd name="connsiteY94" fmla="*/ 468163 h 841450"/>
                <a:gd name="connsiteX95" fmla="*/ 205049 w 1005374"/>
                <a:gd name="connsiteY95" fmla="*/ 499119 h 841450"/>
                <a:gd name="connsiteX96" fmla="*/ 228862 w 1005374"/>
                <a:gd name="connsiteY96" fmla="*/ 439588 h 841450"/>
                <a:gd name="connsiteX97" fmla="*/ 145518 w 1005374"/>
                <a:gd name="connsiteY97" fmla="*/ 356244 h 841450"/>
                <a:gd name="connsiteX98" fmla="*/ 169330 w 1005374"/>
                <a:gd name="connsiteY98" fmla="*/ 344338 h 841450"/>
                <a:gd name="connsiteX99" fmla="*/ 233624 w 1005374"/>
                <a:gd name="connsiteY99" fmla="*/ 377675 h 841450"/>
                <a:gd name="connsiteX0" fmla="*/ 233624 w 1005374"/>
                <a:gd name="connsiteY0" fmla="*/ 377675 h 841450"/>
                <a:gd name="connsiteX1" fmla="*/ 205049 w 1005374"/>
                <a:gd name="connsiteY1" fmla="*/ 251469 h 841450"/>
                <a:gd name="connsiteX2" fmla="*/ 124087 w 1005374"/>
                <a:gd name="connsiteY2" fmla="*/ 208606 h 841450"/>
                <a:gd name="connsiteX3" fmla="*/ 35980 w 1005374"/>
                <a:gd name="connsiteY3" fmla="*/ 170506 h 841450"/>
                <a:gd name="connsiteX4" fmla="*/ 43124 w 1005374"/>
                <a:gd name="connsiteY4" fmla="*/ 139550 h 841450"/>
                <a:gd name="connsiteX5" fmla="*/ 100274 w 1005374"/>
                <a:gd name="connsiteY5" fmla="*/ 137169 h 841450"/>
                <a:gd name="connsiteX6" fmla="*/ 212193 w 1005374"/>
                <a:gd name="connsiteY6" fmla="*/ 201463 h 841450"/>
                <a:gd name="connsiteX7" fmla="*/ 293155 w 1005374"/>
                <a:gd name="connsiteY7" fmla="*/ 230038 h 841450"/>
                <a:gd name="connsiteX8" fmla="*/ 371737 w 1005374"/>
                <a:gd name="connsiteY8" fmla="*/ 194319 h 841450"/>
                <a:gd name="connsiteX9" fmla="*/ 393168 w 1005374"/>
                <a:gd name="connsiteY9" fmla="*/ 144313 h 841450"/>
                <a:gd name="connsiteX10" fmla="*/ 371737 w 1005374"/>
                <a:gd name="connsiteY10" fmla="*/ 70494 h 841450"/>
                <a:gd name="connsiteX11" fmla="*/ 350305 w 1005374"/>
                <a:gd name="connsiteY11" fmla="*/ 10963 h 841450"/>
                <a:gd name="connsiteX12" fmla="*/ 377329 w 1005374"/>
                <a:gd name="connsiteY12" fmla="*/ 1976 h 841450"/>
                <a:gd name="connsiteX13" fmla="*/ 393168 w 1005374"/>
                <a:gd name="connsiteY13" fmla="*/ 34775 h 841450"/>
                <a:gd name="connsiteX14" fmla="*/ 433649 w 1005374"/>
                <a:gd name="connsiteY14" fmla="*/ 130025 h 841450"/>
                <a:gd name="connsiteX15" fmla="*/ 478893 w 1005374"/>
                <a:gd name="connsiteY15" fmla="*/ 158600 h 841450"/>
                <a:gd name="connsiteX16" fmla="*/ 493180 w 1005374"/>
                <a:gd name="connsiteY16" fmla="*/ 127644 h 841450"/>
                <a:gd name="connsiteX17" fmla="*/ 501132 w 1005374"/>
                <a:gd name="connsiteY17" fmla="*/ 41919 h 841450"/>
                <a:gd name="connsiteX18" fmla="*/ 524137 w 1005374"/>
                <a:gd name="connsiteY18" fmla="*/ 1438 h 841450"/>
                <a:gd name="connsiteX19" fmla="*/ 528899 w 1005374"/>
                <a:gd name="connsiteY19" fmla="*/ 51444 h 841450"/>
                <a:gd name="connsiteX20" fmla="*/ 512230 w 1005374"/>
                <a:gd name="connsiteY20" fmla="*/ 149075 h 841450"/>
                <a:gd name="connsiteX21" fmla="*/ 562237 w 1005374"/>
                <a:gd name="connsiteY21" fmla="*/ 168125 h 841450"/>
                <a:gd name="connsiteX22" fmla="*/ 566999 w 1005374"/>
                <a:gd name="connsiteY22" fmla="*/ 125263 h 841450"/>
                <a:gd name="connsiteX23" fmla="*/ 574143 w 1005374"/>
                <a:gd name="connsiteY23" fmla="*/ 96688 h 841450"/>
                <a:gd name="connsiteX24" fmla="*/ 602718 w 1005374"/>
                <a:gd name="connsiteY24" fmla="*/ 110975 h 841450"/>
                <a:gd name="connsiteX25" fmla="*/ 602718 w 1005374"/>
                <a:gd name="connsiteY25" fmla="*/ 175269 h 841450"/>
                <a:gd name="connsiteX26" fmla="*/ 652724 w 1005374"/>
                <a:gd name="connsiteY26" fmla="*/ 172888 h 841450"/>
                <a:gd name="connsiteX27" fmla="*/ 734990 w 1005374"/>
                <a:gd name="connsiteY27" fmla="*/ 92238 h 841450"/>
                <a:gd name="connsiteX28" fmla="*/ 784210 w 1005374"/>
                <a:gd name="connsiteY28" fmla="*/ 18915 h 841450"/>
                <a:gd name="connsiteX29" fmla="*/ 807505 w 1005374"/>
                <a:gd name="connsiteY29" fmla="*/ 58588 h 841450"/>
                <a:gd name="connsiteX30" fmla="*/ 721780 w 1005374"/>
                <a:gd name="connsiteY30" fmla="*/ 160981 h 841450"/>
                <a:gd name="connsiteX31" fmla="*/ 690824 w 1005374"/>
                <a:gd name="connsiteY31" fmla="*/ 215750 h 841450"/>
                <a:gd name="connsiteX32" fmla="*/ 712255 w 1005374"/>
                <a:gd name="connsiteY32" fmla="*/ 241944 h 841450"/>
                <a:gd name="connsiteX33" fmla="*/ 741013 w 1005374"/>
                <a:gd name="connsiteY33" fmla="*/ 210839 h 841450"/>
                <a:gd name="connsiteX34" fmla="*/ 759589 w 1005374"/>
                <a:gd name="connsiteY34" fmla="*/ 221862 h 841450"/>
                <a:gd name="connsiteX35" fmla="*/ 724162 w 1005374"/>
                <a:gd name="connsiteY35" fmla="*/ 263375 h 841450"/>
                <a:gd name="connsiteX36" fmla="*/ 745593 w 1005374"/>
                <a:gd name="connsiteY36" fmla="*/ 301475 h 841450"/>
                <a:gd name="connsiteX37" fmla="*/ 790837 w 1005374"/>
                <a:gd name="connsiteY37" fmla="*/ 318144 h 841450"/>
                <a:gd name="connsiteX38" fmla="*/ 926568 w 1005374"/>
                <a:gd name="connsiteY38" fmla="*/ 289569 h 841450"/>
                <a:gd name="connsiteX39" fmla="*/ 980012 w 1005374"/>
                <a:gd name="connsiteY39" fmla="*/ 286941 h 841450"/>
                <a:gd name="connsiteX40" fmla="*/ 955143 w 1005374"/>
                <a:gd name="connsiteY40" fmla="*/ 325288 h 841450"/>
                <a:gd name="connsiteX41" fmla="*/ 844819 w 1005374"/>
                <a:gd name="connsiteY41" fmla="*/ 337732 h 841450"/>
                <a:gd name="connsiteX42" fmla="*/ 788455 w 1005374"/>
                <a:gd name="connsiteY42" fmla="*/ 375294 h 841450"/>
                <a:gd name="connsiteX43" fmla="*/ 786074 w 1005374"/>
                <a:gd name="connsiteY43" fmla="*/ 406250 h 841450"/>
                <a:gd name="connsiteX44" fmla="*/ 824174 w 1005374"/>
                <a:gd name="connsiteY44" fmla="*/ 413394 h 841450"/>
                <a:gd name="connsiteX45" fmla="*/ 859893 w 1005374"/>
                <a:gd name="connsiteY45" fmla="*/ 418695 h 841450"/>
                <a:gd name="connsiteX46" fmla="*/ 828937 w 1005374"/>
                <a:gd name="connsiteY46" fmla="*/ 449113 h 841450"/>
                <a:gd name="connsiteX47" fmla="*/ 783693 w 1005374"/>
                <a:gd name="connsiteY47" fmla="*/ 444350 h 841450"/>
                <a:gd name="connsiteX48" fmla="*/ 800362 w 1005374"/>
                <a:gd name="connsiteY48" fmla="*/ 489594 h 841450"/>
                <a:gd name="connsiteX49" fmla="*/ 865151 w 1005374"/>
                <a:gd name="connsiteY49" fmla="*/ 518169 h 841450"/>
                <a:gd name="connsiteX50" fmla="*/ 954356 w 1005374"/>
                <a:gd name="connsiteY50" fmla="*/ 542768 h 841450"/>
                <a:gd name="connsiteX51" fmla="*/ 1005149 w 1005374"/>
                <a:gd name="connsiteY51" fmla="*/ 580081 h 841450"/>
                <a:gd name="connsiteX52" fmla="*/ 967049 w 1005374"/>
                <a:gd name="connsiteY52" fmla="*/ 613419 h 841450"/>
                <a:gd name="connsiteX53" fmla="*/ 840573 w 1005374"/>
                <a:gd name="connsiteY53" fmla="*/ 555752 h 841450"/>
                <a:gd name="connsiteX54" fmla="*/ 774168 w 1005374"/>
                <a:gd name="connsiteY54" fmla="*/ 541981 h 841450"/>
                <a:gd name="connsiteX55" fmla="*/ 743212 w 1005374"/>
                <a:gd name="connsiteY55" fmla="*/ 611038 h 841450"/>
                <a:gd name="connsiteX56" fmla="*/ 786074 w 1005374"/>
                <a:gd name="connsiteY56" fmla="*/ 677713 h 841450"/>
                <a:gd name="connsiteX57" fmla="*/ 855130 w 1005374"/>
                <a:gd name="connsiteY57" fmla="*/ 715812 h 841450"/>
                <a:gd name="connsiteX58" fmla="*/ 876562 w 1005374"/>
                <a:gd name="connsiteY58" fmla="*/ 765819 h 841450"/>
                <a:gd name="connsiteX59" fmla="*/ 840843 w 1005374"/>
                <a:gd name="connsiteY59" fmla="*/ 753913 h 841450"/>
                <a:gd name="connsiteX60" fmla="*/ 726543 w 1005374"/>
                <a:gd name="connsiteY60" fmla="*/ 677713 h 841450"/>
                <a:gd name="connsiteX61" fmla="*/ 688443 w 1005374"/>
                <a:gd name="connsiteY61" fmla="*/ 651519 h 841450"/>
                <a:gd name="connsiteX62" fmla="*/ 667550 w 1005374"/>
                <a:gd name="connsiteY62" fmla="*/ 666863 h 841450"/>
                <a:gd name="connsiteX63" fmla="*/ 714367 w 1005374"/>
                <a:gd name="connsiteY63" fmla="*/ 729045 h 841450"/>
                <a:gd name="connsiteX64" fmla="*/ 721780 w 1005374"/>
                <a:gd name="connsiteY64" fmla="*/ 753913 h 841450"/>
                <a:gd name="connsiteX65" fmla="*/ 688443 w 1005374"/>
                <a:gd name="connsiteY65" fmla="*/ 727719 h 841450"/>
                <a:gd name="connsiteX66" fmla="*/ 655105 w 1005374"/>
                <a:gd name="connsiteY66" fmla="*/ 680094 h 841450"/>
                <a:gd name="connsiteX67" fmla="*/ 641626 w 1005374"/>
                <a:gd name="connsiteY67" fmla="*/ 694134 h 841450"/>
                <a:gd name="connsiteX68" fmla="*/ 709874 w 1005374"/>
                <a:gd name="connsiteY68" fmla="*/ 768200 h 841450"/>
                <a:gd name="connsiteX69" fmla="*/ 745593 w 1005374"/>
                <a:gd name="connsiteY69" fmla="*/ 834875 h 841450"/>
                <a:gd name="connsiteX70" fmla="*/ 707493 w 1005374"/>
                <a:gd name="connsiteY70" fmla="*/ 825350 h 841450"/>
                <a:gd name="connsiteX71" fmla="*/ 619387 w 1005374"/>
                <a:gd name="connsiteY71" fmla="*/ 718194 h 841450"/>
                <a:gd name="connsiteX72" fmla="*/ 552712 w 1005374"/>
                <a:gd name="connsiteY72" fmla="*/ 701525 h 841450"/>
                <a:gd name="connsiteX73" fmla="*/ 478893 w 1005374"/>
                <a:gd name="connsiteY73" fmla="*/ 708669 h 841450"/>
                <a:gd name="connsiteX74" fmla="*/ 457462 w 1005374"/>
                <a:gd name="connsiteY74" fmla="*/ 813444 h 841450"/>
                <a:gd name="connsiteX75" fmla="*/ 424124 w 1005374"/>
                <a:gd name="connsiteY75" fmla="*/ 839638 h 841450"/>
                <a:gd name="connsiteX76" fmla="*/ 433649 w 1005374"/>
                <a:gd name="connsiteY76" fmla="*/ 775344 h 841450"/>
                <a:gd name="connsiteX77" fmla="*/ 436030 w 1005374"/>
                <a:gd name="connsiteY77" fmla="*/ 703906 h 841450"/>
                <a:gd name="connsiteX78" fmla="*/ 381262 w 1005374"/>
                <a:gd name="connsiteY78" fmla="*/ 684856 h 841450"/>
                <a:gd name="connsiteX79" fmla="*/ 345543 w 1005374"/>
                <a:gd name="connsiteY79" fmla="*/ 739625 h 841450"/>
                <a:gd name="connsiteX80" fmla="*/ 340780 w 1005374"/>
                <a:gd name="connsiteY80" fmla="*/ 706288 h 841450"/>
                <a:gd name="connsiteX81" fmla="*/ 343162 w 1005374"/>
                <a:gd name="connsiteY81" fmla="*/ 675331 h 841450"/>
                <a:gd name="connsiteX82" fmla="*/ 319349 w 1005374"/>
                <a:gd name="connsiteY82" fmla="*/ 689619 h 841450"/>
                <a:gd name="connsiteX83" fmla="*/ 307443 w 1005374"/>
                <a:gd name="connsiteY83" fmla="*/ 696763 h 841450"/>
                <a:gd name="connsiteX84" fmla="*/ 305062 w 1005374"/>
                <a:gd name="connsiteY84" fmla="*/ 637231 h 841450"/>
                <a:gd name="connsiteX85" fmla="*/ 216955 w 1005374"/>
                <a:gd name="connsiteY85" fmla="*/ 715813 h 841450"/>
                <a:gd name="connsiteX86" fmla="*/ 109799 w 1005374"/>
                <a:gd name="connsiteY86" fmla="*/ 777725 h 841450"/>
                <a:gd name="connsiteX87" fmla="*/ 90749 w 1005374"/>
                <a:gd name="connsiteY87" fmla="*/ 753913 h 841450"/>
                <a:gd name="connsiteX88" fmla="*/ 212193 w 1005374"/>
                <a:gd name="connsiteY88" fmla="*/ 663425 h 841450"/>
                <a:gd name="connsiteX89" fmla="*/ 274105 w 1005374"/>
                <a:gd name="connsiteY89" fmla="*/ 603894 h 841450"/>
                <a:gd name="connsiteX90" fmla="*/ 240768 w 1005374"/>
                <a:gd name="connsiteY90" fmla="*/ 534838 h 841450"/>
                <a:gd name="connsiteX91" fmla="*/ 162187 w 1005374"/>
                <a:gd name="connsiteY91" fmla="*/ 541981 h 841450"/>
                <a:gd name="connsiteX92" fmla="*/ 74080 w 1005374"/>
                <a:gd name="connsiteY92" fmla="*/ 503881 h 841450"/>
                <a:gd name="connsiteX93" fmla="*/ 262 w 1005374"/>
                <a:gd name="connsiteY93" fmla="*/ 422919 h 841450"/>
                <a:gd name="connsiteX94" fmla="*/ 100274 w 1005374"/>
                <a:gd name="connsiteY94" fmla="*/ 468163 h 841450"/>
                <a:gd name="connsiteX95" fmla="*/ 205049 w 1005374"/>
                <a:gd name="connsiteY95" fmla="*/ 499119 h 841450"/>
                <a:gd name="connsiteX96" fmla="*/ 228862 w 1005374"/>
                <a:gd name="connsiteY96" fmla="*/ 439588 h 841450"/>
                <a:gd name="connsiteX97" fmla="*/ 145518 w 1005374"/>
                <a:gd name="connsiteY97" fmla="*/ 356244 h 841450"/>
                <a:gd name="connsiteX98" fmla="*/ 169330 w 1005374"/>
                <a:gd name="connsiteY98" fmla="*/ 344338 h 841450"/>
                <a:gd name="connsiteX99" fmla="*/ 233624 w 1005374"/>
                <a:gd name="connsiteY99" fmla="*/ 377675 h 841450"/>
                <a:gd name="connsiteX0" fmla="*/ 233624 w 1005374"/>
                <a:gd name="connsiteY0" fmla="*/ 377675 h 841450"/>
                <a:gd name="connsiteX1" fmla="*/ 205049 w 1005374"/>
                <a:gd name="connsiteY1" fmla="*/ 251469 h 841450"/>
                <a:gd name="connsiteX2" fmla="*/ 124087 w 1005374"/>
                <a:gd name="connsiteY2" fmla="*/ 208606 h 841450"/>
                <a:gd name="connsiteX3" fmla="*/ 35980 w 1005374"/>
                <a:gd name="connsiteY3" fmla="*/ 170506 h 841450"/>
                <a:gd name="connsiteX4" fmla="*/ 43124 w 1005374"/>
                <a:gd name="connsiteY4" fmla="*/ 139550 h 841450"/>
                <a:gd name="connsiteX5" fmla="*/ 100274 w 1005374"/>
                <a:gd name="connsiteY5" fmla="*/ 137169 h 841450"/>
                <a:gd name="connsiteX6" fmla="*/ 212193 w 1005374"/>
                <a:gd name="connsiteY6" fmla="*/ 201463 h 841450"/>
                <a:gd name="connsiteX7" fmla="*/ 293155 w 1005374"/>
                <a:gd name="connsiteY7" fmla="*/ 230038 h 841450"/>
                <a:gd name="connsiteX8" fmla="*/ 371737 w 1005374"/>
                <a:gd name="connsiteY8" fmla="*/ 194319 h 841450"/>
                <a:gd name="connsiteX9" fmla="*/ 393168 w 1005374"/>
                <a:gd name="connsiteY9" fmla="*/ 144313 h 841450"/>
                <a:gd name="connsiteX10" fmla="*/ 371737 w 1005374"/>
                <a:gd name="connsiteY10" fmla="*/ 70494 h 841450"/>
                <a:gd name="connsiteX11" fmla="*/ 350305 w 1005374"/>
                <a:gd name="connsiteY11" fmla="*/ 10963 h 841450"/>
                <a:gd name="connsiteX12" fmla="*/ 377329 w 1005374"/>
                <a:gd name="connsiteY12" fmla="*/ 1976 h 841450"/>
                <a:gd name="connsiteX13" fmla="*/ 393168 w 1005374"/>
                <a:gd name="connsiteY13" fmla="*/ 34775 h 841450"/>
                <a:gd name="connsiteX14" fmla="*/ 433649 w 1005374"/>
                <a:gd name="connsiteY14" fmla="*/ 130025 h 841450"/>
                <a:gd name="connsiteX15" fmla="*/ 478893 w 1005374"/>
                <a:gd name="connsiteY15" fmla="*/ 158600 h 841450"/>
                <a:gd name="connsiteX16" fmla="*/ 493180 w 1005374"/>
                <a:gd name="connsiteY16" fmla="*/ 127644 h 841450"/>
                <a:gd name="connsiteX17" fmla="*/ 501132 w 1005374"/>
                <a:gd name="connsiteY17" fmla="*/ 41919 h 841450"/>
                <a:gd name="connsiteX18" fmla="*/ 524137 w 1005374"/>
                <a:gd name="connsiteY18" fmla="*/ 1438 h 841450"/>
                <a:gd name="connsiteX19" fmla="*/ 528899 w 1005374"/>
                <a:gd name="connsiteY19" fmla="*/ 51444 h 841450"/>
                <a:gd name="connsiteX20" fmla="*/ 512230 w 1005374"/>
                <a:gd name="connsiteY20" fmla="*/ 149075 h 841450"/>
                <a:gd name="connsiteX21" fmla="*/ 562237 w 1005374"/>
                <a:gd name="connsiteY21" fmla="*/ 168125 h 841450"/>
                <a:gd name="connsiteX22" fmla="*/ 566999 w 1005374"/>
                <a:gd name="connsiteY22" fmla="*/ 125263 h 841450"/>
                <a:gd name="connsiteX23" fmla="*/ 574143 w 1005374"/>
                <a:gd name="connsiteY23" fmla="*/ 96688 h 841450"/>
                <a:gd name="connsiteX24" fmla="*/ 602718 w 1005374"/>
                <a:gd name="connsiteY24" fmla="*/ 110975 h 841450"/>
                <a:gd name="connsiteX25" fmla="*/ 602718 w 1005374"/>
                <a:gd name="connsiteY25" fmla="*/ 175269 h 841450"/>
                <a:gd name="connsiteX26" fmla="*/ 652724 w 1005374"/>
                <a:gd name="connsiteY26" fmla="*/ 172888 h 841450"/>
                <a:gd name="connsiteX27" fmla="*/ 734990 w 1005374"/>
                <a:gd name="connsiteY27" fmla="*/ 92238 h 841450"/>
                <a:gd name="connsiteX28" fmla="*/ 784210 w 1005374"/>
                <a:gd name="connsiteY28" fmla="*/ 18915 h 841450"/>
                <a:gd name="connsiteX29" fmla="*/ 807505 w 1005374"/>
                <a:gd name="connsiteY29" fmla="*/ 58588 h 841450"/>
                <a:gd name="connsiteX30" fmla="*/ 721780 w 1005374"/>
                <a:gd name="connsiteY30" fmla="*/ 160981 h 841450"/>
                <a:gd name="connsiteX31" fmla="*/ 690824 w 1005374"/>
                <a:gd name="connsiteY31" fmla="*/ 215750 h 841450"/>
                <a:gd name="connsiteX32" fmla="*/ 712255 w 1005374"/>
                <a:gd name="connsiteY32" fmla="*/ 241944 h 841450"/>
                <a:gd name="connsiteX33" fmla="*/ 741013 w 1005374"/>
                <a:gd name="connsiteY33" fmla="*/ 210839 h 841450"/>
                <a:gd name="connsiteX34" fmla="*/ 759589 w 1005374"/>
                <a:gd name="connsiteY34" fmla="*/ 221862 h 841450"/>
                <a:gd name="connsiteX35" fmla="*/ 724162 w 1005374"/>
                <a:gd name="connsiteY35" fmla="*/ 263375 h 841450"/>
                <a:gd name="connsiteX36" fmla="*/ 745593 w 1005374"/>
                <a:gd name="connsiteY36" fmla="*/ 301475 h 841450"/>
                <a:gd name="connsiteX37" fmla="*/ 790837 w 1005374"/>
                <a:gd name="connsiteY37" fmla="*/ 318144 h 841450"/>
                <a:gd name="connsiteX38" fmla="*/ 926568 w 1005374"/>
                <a:gd name="connsiteY38" fmla="*/ 289569 h 841450"/>
                <a:gd name="connsiteX39" fmla="*/ 980012 w 1005374"/>
                <a:gd name="connsiteY39" fmla="*/ 286941 h 841450"/>
                <a:gd name="connsiteX40" fmla="*/ 955143 w 1005374"/>
                <a:gd name="connsiteY40" fmla="*/ 325288 h 841450"/>
                <a:gd name="connsiteX41" fmla="*/ 844819 w 1005374"/>
                <a:gd name="connsiteY41" fmla="*/ 337732 h 841450"/>
                <a:gd name="connsiteX42" fmla="*/ 788455 w 1005374"/>
                <a:gd name="connsiteY42" fmla="*/ 375294 h 841450"/>
                <a:gd name="connsiteX43" fmla="*/ 786074 w 1005374"/>
                <a:gd name="connsiteY43" fmla="*/ 406250 h 841450"/>
                <a:gd name="connsiteX44" fmla="*/ 824174 w 1005374"/>
                <a:gd name="connsiteY44" fmla="*/ 413394 h 841450"/>
                <a:gd name="connsiteX45" fmla="*/ 859893 w 1005374"/>
                <a:gd name="connsiteY45" fmla="*/ 418695 h 841450"/>
                <a:gd name="connsiteX46" fmla="*/ 828937 w 1005374"/>
                <a:gd name="connsiteY46" fmla="*/ 449113 h 841450"/>
                <a:gd name="connsiteX47" fmla="*/ 783693 w 1005374"/>
                <a:gd name="connsiteY47" fmla="*/ 444350 h 841450"/>
                <a:gd name="connsiteX48" fmla="*/ 800362 w 1005374"/>
                <a:gd name="connsiteY48" fmla="*/ 489594 h 841450"/>
                <a:gd name="connsiteX49" fmla="*/ 865151 w 1005374"/>
                <a:gd name="connsiteY49" fmla="*/ 518169 h 841450"/>
                <a:gd name="connsiteX50" fmla="*/ 954356 w 1005374"/>
                <a:gd name="connsiteY50" fmla="*/ 542768 h 841450"/>
                <a:gd name="connsiteX51" fmla="*/ 1005149 w 1005374"/>
                <a:gd name="connsiteY51" fmla="*/ 580081 h 841450"/>
                <a:gd name="connsiteX52" fmla="*/ 967049 w 1005374"/>
                <a:gd name="connsiteY52" fmla="*/ 613419 h 841450"/>
                <a:gd name="connsiteX53" fmla="*/ 840573 w 1005374"/>
                <a:gd name="connsiteY53" fmla="*/ 555752 h 841450"/>
                <a:gd name="connsiteX54" fmla="*/ 774168 w 1005374"/>
                <a:gd name="connsiteY54" fmla="*/ 541981 h 841450"/>
                <a:gd name="connsiteX55" fmla="*/ 743212 w 1005374"/>
                <a:gd name="connsiteY55" fmla="*/ 611038 h 841450"/>
                <a:gd name="connsiteX56" fmla="*/ 786074 w 1005374"/>
                <a:gd name="connsiteY56" fmla="*/ 677713 h 841450"/>
                <a:gd name="connsiteX57" fmla="*/ 855130 w 1005374"/>
                <a:gd name="connsiteY57" fmla="*/ 715812 h 841450"/>
                <a:gd name="connsiteX58" fmla="*/ 876562 w 1005374"/>
                <a:gd name="connsiteY58" fmla="*/ 765819 h 841450"/>
                <a:gd name="connsiteX59" fmla="*/ 840843 w 1005374"/>
                <a:gd name="connsiteY59" fmla="*/ 753913 h 841450"/>
                <a:gd name="connsiteX60" fmla="*/ 726543 w 1005374"/>
                <a:gd name="connsiteY60" fmla="*/ 677713 h 841450"/>
                <a:gd name="connsiteX61" fmla="*/ 688443 w 1005374"/>
                <a:gd name="connsiteY61" fmla="*/ 651519 h 841450"/>
                <a:gd name="connsiteX62" fmla="*/ 667550 w 1005374"/>
                <a:gd name="connsiteY62" fmla="*/ 666863 h 841450"/>
                <a:gd name="connsiteX63" fmla="*/ 714367 w 1005374"/>
                <a:gd name="connsiteY63" fmla="*/ 729045 h 841450"/>
                <a:gd name="connsiteX64" fmla="*/ 721780 w 1005374"/>
                <a:gd name="connsiteY64" fmla="*/ 753913 h 841450"/>
                <a:gd name="connsiteX65" fmla="*/ 688443 w 1005374"/>
                <a:gd name="connsiteY65" fmla="*/ 727719 h 841450"/>
                <a:gd name="connsiteX66" fmla="*/ 655105 w 1005374"/>
                <a:gd name="connsiteY66" fmla="*/ 680094 h 841450"/>
                <a:gd name="connsiteX67" fmla="*/ 649578 w 1005374"/>
                <a:gd name="connsiteY67" fmla="*/ 706062 h 841450"/>
                <a:gd name="connsiteX68" fmla="*/ 709874 w 1005374"/>
                <a:gd name="connsiteY68" fmla="*/ 768200 h 841450"/>
                <a:gd name="connsiteX69" fmla="*/ 745593 w 1005374"/>
                <a:gd name="connsiteY69" fmla="*/ 834875 h 841450"/>
                <a:gd name="connsiteX70" fmla="*/ 707493 w 1005374"/>
                <a:gd name="connsiteY70" fmla="*/ 825350 h 841450"/>
                <a:gd name="connsiteX71" fmla="*/ 619387 w 1005374"/>
                <a:gd name="connsiteY71" fmla="*/ 718194 h 841450"/>
                <a:gd name="connsiteX72" fmla="*/ 552712 w 1005374"/>
                <a:gd name="connsiteY72" fmla="*/ 701525 h 841450"/>
                <a:gd name="connsiteX73" fmla="*/ 478893 w 1005374"/>
                <a:gd name="connsiteY73" fmla="*/ 708669 h 841450"/>
                <a:gd name="connsiteX74" fmla="*/ 457462 w 1005374"/>
                <a:gd name="connsiteY74" fmla="*/ 813444 h 841450"/>
                <a:gd name="connsiteX75" fmla="*/ 424124 w 1005374"/>
                <a:gd name="connsiteY75" fmla="*/ 839638 h 841450"/>
                <a:gd name="connsiteX76" fmla="*/ 433649 w 1005374"/>
                <a:gd name="connsiteY76" fmla="*/ 775344 h 841450"/>
                <a:gd name="connsiteX77" fmla="*/ 436030 w 1005374"/>
                <a:gd name="connsiteY77" fmla="*/ 703906 h 841450"/>
                <a:gd name="connsiteX78" fmla="*/ 381262 w 1005374"/>
                <a:gd name="connsiteY78" fmla="*/ 684856 h 841450"/>
                <a:gd name="connsiteX79" fmla="*/ 345543 w 1005374"/>
                <a:gd name="connsiteY79" fmla="*/ 739625 h 841450"/>
                <a:gd name="connsiteX80" fmla="*/ 340780 w 1005374"/>
                <a:gd name="connsiteY80" fmla="*/ 706288 h 841450"/>
                <a:gd name="connsiteX81" fmla="*/ 343162 w 1005374"/>
                <a:gd name="connsiteY81" fmla="*/ 675331 h 841450"/>
                <a:gd name="connsiteX82" fmla="*/ 319349 w 1005374"/>
                <a:gd name="connsiteY82" fmla="*/ 689619 h 841450"/>
                <a:gd name="connsiteX83" fmla="*/ 307443 w 1005374"/>
                <a:gd name="connsiteY83" fmla="*/ 696763 h 841450"/>
                <a:gd name="connsiteX84" fmla="*/ 305062 w 1005374"/>
                <a:gd name="connsiteY84" fmla="*/ 637231 h 841450"/>
                <a:gd name="connsiteX85" fmla="*/ 216955 w 1005374"/>
                <a:gd name="connsiteY85" fmla="*/ 715813 h 841450"/>
                <a:gd name="connsiteX86" fmla="*/ 109799 w 1005374"/>
                <a:gd name="connsiteY86" fmla="*/ 777725 h 841450"/>
                <a:gd name="connsiteX87" fmla="*/ 90749 w 1005374"/>
                <a:gd name="connsiteY87" fmla="*/ 753913 h 841450"/>
                <a:gd name="connsiteX88" fmla="*/ 212193 w 1005374"/>
                <a:gd name="connsiteY88" fmla="*/ 663425 h 841450"/>
                <a:gd name="connsiteX89" fmla="*/ 274105 w 1005374"/>
                <a:gd name="connsiteY89" fmla="*/ 603894 h 841450"/>
                <a:gd name="connsiteX90" fmla="*/ 240768 w 1005374"/>
                <a:gd name="connsiteY90" fmla="*/ 534838 h 841450"/>
                <a:gd name="connsiteX91" fmla="*/ 162187 w 1005374"/>
                <a:gd name="connsiteY91" fmla="*/ 541981 h 841450"/>
                <a:gd name="connsiteX92" fmla="*/ 74080 w 1005374"/>
                <a:gd name="connsiteY92" fmla="*/ 503881 h 841450"/>
                <a:gd name="connsiteX93" fmla="*/ 262 w 1005374"/>
                <a:gd name="connsiteY93" fmla="*/ 422919 h 841450"/>
                <a:gd name="connsiteX94" fmla="*/ 100274 w 1005374"/>
                <a:gd name="connsiteY94" fmla="*/ 468163 h 841450"/>
                <a:gd name="connsiteX95" fmla="*/ 205049 w 1005374"/>
                <a:gd name="connsiteY95" fmla="*/ 499119 h 841450"/>
                <a:gd name="connsiteX96" fmla="*/ 228862 w 1005374"/>
                <a:gd name="connsiteY96" fmla="*/ 439588 h 841450"/>
                <a:gd name="connsiteX97" fmla="*/ 145518 w 1005374"/>
                <a:gd name="connsiteY97" fmla="*/ 356244 h 841450"/>
                <a:gd name="connsiteX98" fmla="*/ 169330 w 1005374"/>
                <a:gd name="connsiteY98" fmla="*/ 344338 h 841450"/>
                <a:gd name="connsiteX99" fmla="*/ 233624 w 1005374"/>
                <a:gd name="connsiteY99" fmla="*/ 377675 h 841450"/>
                <a:gd name="connsiteX0" fmla="*/ 233624 w 1005374"/>
                <a:gd name="connsiteY0" fmla="*/ 377675 h 841450"/>
                <a:gd name="connsiteX1" fmla="*/ 205049 w 1005374"/>
                <a:gd name="connsiteY1" fmla="*/ 251469 h 841450"/>
                <a:gd name="connsiteX2" fmla="*/ 124087 w 1005374"/>
                <a:gd name="connsiteY2" fmla="*/ 208606 h 841450"/>
                <a:gd name="connsiteX3" fmla="*/ 35980 w 1005374"/>
                <a:gd name="connsiteY3" fmla="*/ 170506 h 841450"/>
                <a:gd name="connsiteX4" fmla="*/ 43124 w 1005374"/>
                <a:gd name="connsiteY4" fmla="*/ 139550 h 841450"/>
                <a:gd name="connsiteX5" fmla="*/ 100274 w 1005374"/>
                <a:gd name="connsiteY5" fmla="*/ 137169 h 841450"/>
                <a:gd name="connsiteX6" fmla="*/ 212193 w 1005374"/>
                <a:gd name="connsiteY6" fmla="*/ 201463 h 841450"/>
                <a:gd name="connsiteX7" fmla="*/ 293155 w 1005374"/>
                <a:gd name="connsiteY7" fmla="*/ 230038 h 841450"/>
                <a:gd name="connsiteX8" fmla="*/ 371737 w 1005374"/>
                <a:gd name="connsiteY8" fmla="*/ 194319 h 841450"/>
                <a:gd name="connsiteX9" fmla="*/ 393168 w 1005374"/>
                <a:gd name="connsiteY9" fmla="*/ 144313 h 841450"/>
                <a:gd name="connsiteX10" fmla="*/ 371737 w 1005374"/>
                <a:gd name="connsiteY10" fmla="*/ 70494 h 841450"/>
                <a:gd name="connsiteX11" fmla="*/ 350305 w 1005374"/>
                <a:gd name="connsiteY11" fmla="*/ 10963 h 841450"/>
                <a:gd name="connsiteX12" fmla="*/ 377329 w 1005374"/>
                <a:gd name="connsiteY12" fmla="*/ 1976 h 841450"/>
                <a:gd name="connsiteX13" fmla="*/ 393168 w 1005374"/>
                <a:gd name="connsiteY13" fmla="*/ 34775 h 841450"/>
                <a:gd name="connsiteX14" fmla="*/ 433649 w 1005374"/>
                <a:gd name="connsiteY14" fmla="*/ 130025 h 841450"/>
                <a:gd name="connsiteX15" fmla="*/ 478893 w 1005374"/>
                <a:gd name="connsiteY15" fmla="*/ 158600 h 841450"/>
                <a:gd name="connsiteX16" fmla="*/ 493180 w 1005374"/>
                <a:gd name="connsiteY16" fmla="*/ 127644 h 841450"/>
                <a:gd name="connsiteX17" fmla="*/ 501132 w 1005374"/>
                <a:gd name="connsiteY17" fmla="*/ 41919 h 841450"/>
                <a:gd name="connsiteX18" fmla="*/ 524137 w 1005374"/>
                <a:gd name="connsiteY18" fmla="*/ 1438 h 841450"/>
                <a:gd name="connsiteX19" fmla="*/ 528899 w 1005374"/>
                <a:gd name="connsiteY19" fmla="*/ 51444 h 841450"/>
                <a:gd name="connsiteX20" fmla="*/ 512230 w 1005374"/>
                <a:gd name="connsiteY20" fmla="*/ 149075 h 841450"/>
                <a:gd name="connsiteX21" fmla="*/ 562237 w 1005374"/>
                <a:gd name="connsiteY21" fmla="*/ 168125 h 841450"/>
                <a:gd name="connsiteX22" fmla="*/ 566999 w 1005374"/>
                <a:gd name="connsiteY22" fmla="*/ 125263 h 841450"/>
                <a:gd name="connsiteX23" fmla="*/ 574143 w 1005374"/>
                <a:gd name="connsiteY23" fmla="*/ 96688 h 841450"/>
                <a:gd name="connsiteX24" fmla="*/ 602718 w 1005374"/>
                <a:gd name="connsiteY24" fmla="*/ 110975 h 841450"/>
                <a:gd name="connsiteX25" fmla="*/ 602718 w 1005374"/>
                <a:gd name="connsiteY25" fmla="*/ 175269 h 841450"/>
                <a:gd name="connsiteX26" fmla="*/ 652724 w 1005374"/>
                <a:gd name="connsiteY26" fmla="*/ 172888 h 841450"/>
                <a:gd name="connsiteX27" fmla="*/ 734990 w 1005374"/>
                <a:gd name="connsiteY27" fmla="*/ 92238 h 841450"/>
                <a:gd name="connsiteX28" fmla="*/ 784210 w 1005374"/>
                <a:gd name="connsiteY28" fmla="*/ 18915 h 841450"/>
                <a:gd name="connsiteX29" fmla="*/ 807505 w 1005374"/>
                <a:gd name="connsiteY29" fmla="*/ 58588 h 841450"/>
                <a:gd name="connsiteX30" fmla="*/ 721780 w 1005374"/>
                <a:gd name="connsiteY30" fmla="*/ 160981 h 841450"/>
                <a:gd name="connsiteX31" fmla="*/ 690824 w 1005374"/>
                <a:gd name="connsiteY31" fmla="*/ 215750 h 841450"/>
                <a:gd name="connsiteX32" fmla="*/ 712255 w 1005374"/>
                <a:gd name="connsiteY32" fmla="*/ 241944 h 841450"/>
                <a:gd name="connsiteX33" fmla="*/ 741013 w 1005374"/>
                <a:gd name="connsiteY33" fmla="*/ 210839 h 841450"/>
                <a:gd name="connsiteX34" fmla="*/ 759589 w 1005374"/>
                <a:gd name="connsiteY34" fmla="*/ 221862 h 841450"/>
                <a:gd name="connsiteX35" fmla="*/ 724162 w 1005374"/>
                <a:gd name="connsiteY35" fmla="*/ 263375 h 841450"/>
                <a:gd name="connsiteX36" fmla="*/ 745593 w 1005374"/>
                <a:gd name="connsiteY36" fmla="*/ 301475 h 841450"/>
                <a:gd name="connsiteX37" fmla="*/ 790837 w 1005374"/>
                <a:gd name="connsiteY37" fmla="*/ 318144 h 841450"/>
                <a:gd name="connsiteX38" fmla="*/ 926568 w 1005374"/>
                <a:gd name="connsiteY38" fmla="*/ 289569 h 841450"/>
                <a:gd name="connsiteX39" fmla="*/ 980012 w 1005374"/>
                <a:gd name="connsiteY39" fmla="*/ 286941 h 841450"/>
                <a:gd name="connsiteX40" fmla="*/ 955143 w 1005374"/>
                <a:gd name="connsiteY40" fmla="*/ 325288 h 841450"/>
                <a:gd name="connsiteX41" fmla="*/ 844819 w 1005374"/>
                <a:gd name="connsiteY41" fmla="*/ 337732 h 841450"/>
                <a:gd name="connsiteX42" fmla="*/ 788455 w 1005374"/>
                <a:gd name="connsiteY42" fmla="*/ 375294 h 841450"/>
                <a:gd name="connsiteX43" fmla="*/ 786074 w 1005374"/>
                <a:gd name="connsiteY43" fmla="*/ 406250 h 841450"/>
                <a:gd name="connsiteX44" fmla="*/ 824174 w 1005374"/>
                <a:gd name="connsiteY44" fmla="*/ 413394 h 841450"/>
                <a:gd name="connsiteX45" fmla="*/ 859893 w 1005374"/>
                <a:gd name="connsiteY45" fmla="*/ 418695 h 841450"/>
                <a:gd name="connsiteX46" fmla="*/ 828937 w 1005374"/>
                <a:gd name="connsiteY46" fmla="*/ 449113 h 841450"/>
                <a:gd name="connsiteX47" fmla="*/ 783693 w 1005374"/>
                <a:gd name="connsiteY47" fmla="*/ 444350 h 841450"/>
                <a:gd name="connsiteX48" fmla="*/ 800362 w 1005374"/>
                <a:gd name="connsiteY48" fmla="*/ 489594 h 841450"/>
                <a:gd name="connsiteX49" fmla="*/ 865151 w 1005374"/>
                <a:gd name="connsiteY49" fmla="*/ 518169 h 841450"/>
                <a:gd name="connsiteX50" fmla="*/ 954356 w 1005374"/>
                <a:gd name="connsiteY50" fmla="*/ 542768 h 841450"/>
                <a:gd name="connsiteX51" fmla="*/ 1005149 w 1005374"/>
                <a:gd name="connsiteY51" fmla="*/ 580081 h 841450"/>
                <a:gd name="connsiteX52" fmla="*/ 967049 w 1005374"/>
                <a:gd name="connsiteY52" fmla="*/ 613419 h 841450"/>
                <a:gd name="connsiteX53" fmla="*/ 840573 w 1005374"/>
                <a:gd name="connsiteY53" fmla="*/ 555752 h 841450"/>
                <a:gd name="connsiteX54" fmla="*/ 774168 w 1005374"/>
                <a:gd name="connsiteY54" fmla="*/ 541981 h 841450"/>
                <a:gd name="connsiteX55" fmla="*/ 743212 w 1005374"/>
                <a:gd name="connsiteY55" fmla="*/ 611038 h 841450"/>
                <a:gd name="connsiteX56" fmla="*/ 786074 w 1005374"/>
                <a:gd name="connsiteY56" fmla="*/ 677713 h 841450"/>
                <a:gd name="connsiteX57" fmla="*/ 855130 w 1005374"/>
                <a:gd name="connsiteY57" fmla="*/ 715812 h 841450"/>
                <a:gd name="connsiteX58" fmla="*/ 876562 w 1005374"/>
                <a:gd name="connsiteY58" fmla="*/ 765819 h 841450"/>
                <a:gd name="connsiteX59" fmla="*/ 840843 w 1005374"/>
                <a:gd name="connsiteY59" fmla="*/ 753913 h 841450"/>
                <a:gd name="connsiteX60" fmla="*/ 726543 w 1005374"/>
                <a:gd name="connsiteY60" fmla="*/ 677713 h 841450"/>
                <a:gd name="connsiteX61" fmla="*/ 688443 w 1005374"/>
                <a:gd name="connsiteY61" fmla="*/ 651519 h 841450"/>
                <a:gd name="connsiteX62" fmla="*/ 667550 w 1005374"/>
                <a:gd name="connsiteY62" fmla="*/ 666863 h 841450"/>
                <a:gd name="connsiteX63" fmla="*/ 714367 w 1005374"/>
                <a:gd name="connsiteY63" fmla="*/ 729045 h 841450"/>
                <a:gd name="connsiteX64" fmla="*/ 721780 w 1005374"/>
                <a:gd name="connsiteY64" fmla="*/ 753913 h 841450"/>
                <a:gd name="connsiteX65" fmla="*/ 688443 w 1005374"/>
                <a:gd name="connsiteY65" fmla="*/ 727719 h 841450"/>
                <a:gd name="connsiteX66" fmla="*/ 655105 w 1005374"/>
                <a:gd name="connsiteY66" fmla="*/ 680094 h 841450"/>
                <a:gd name="connsiteX67" fmla="*/ 649578 w 1005374"/>
                <a:gd name="connsiteY67" fmla="*/ 706062 h 841450"/>
                <a:gd name="connsiteX68" fmla="*/ 704573 w 1005374"/>
                <a:gd name="connsiteY68" fmla="*/ 770851 h 841450"/>
                <a:gd name="connsiteX69" fmla="*/ 745593 w 1005374"/>
                <a:gd name="connsiteY69" fmla="*/ 834875 h 841450"/>
                <a:gd name="connsiteX70" fmla="*/ 707493 w 1005374"/>
                <a:gd name="connsiteY70" fmla="*/ 825350 h 841450"/>
                <a:gd name="connsiteX71" fmla="*/ 619387 w 1005374"/>
                <a:gd name="connsiteY71" fmla="*/ 718194 h 841450"/>
                <a:gd name="connsiteX72" fmla="*/ 552712 w 1005374"/>
                <a:gd name="connsiteY72" fmla="*/ 701525 h 841450"/>
                <a:gd name="connsiteX73" fmla="*/ 478893 w 1005374"/>
                <a:gd name="connsiteY73" fmla="*/ 708669 h 841450"/>
                <a:gd name="connsiteX74" fmla="*/ 457462 w 1005374"/>
                <a:gd name="connsiteY74" fmla="*/ 813444 h 841450"/>
                <a:gd name="connsiteX75" fmla="*/ 424124 w 1005374"/>
                <a:gd name="connsiteY75" fmla="*/ 839638 h 841450"/>
                <a:gd name="connsiteX76" fmla="*/ 433649 w 1005374"/>
                <a:gd name="connsiteY76" fmla="*/ 775344 h 841450"/>
                <a:gd name="connsiteX77" fmla="*/ 436030 w 1005374"/>
                <a:gd name="connsiteY77" fmla="*/ 703906 h 841450"/>
                <a:gd name="connsiteX78" fmla="*/ 381262 w 1005374"/>
                <a:gd name="connsiteY78" fmla="*/ 684856 h 841450"/>
                <a:gd name="connsiteX79" fmla="*/ 345543 w 1005374"/>
                <a:gd name="connsiteY79" fmla="*/ 739625 h 841450"/>
                <a:gd name="connsiteX80" fmla="*/ 340780 w 1005374"/>
                <a:gd name="connsiteY80" fmla="*/ 706288 h 841450"/>
                <a:gd name="connsiteX81" fmla="*/ 343162 w 1005374"/>
                <a:gd name="connsiteY81" fmla="*/ 675331 h 841450"/>
                <a:gd name="connsiteX82" fmla="*/ 319349 w 1005374"/>
                <a:gd name="connsiteY82" fmla="*/ 689619 h 841450"/>
                <a:gd name="connsiteX83" fmla="*/ 307443 w 1005374"/>
                <a:gd name="connsiteY83" fmla="*/ 696763 h 841450"/>
                <a:gd name="connsiteX84" fmla="*/ 305062 w 1005374"/>
                <a:gd name="connsiteY84" fmla="*/ 637231 h 841450"/>
                <a:gd name="connsiteX85" fmla="*/ 216955 w 1005374"/>
                <a:gd name="connsiteY85" fmla="*/ 715813 h 841450"/>
                <a:gd name="connsiteX86" fmla="*/ 109799 w 1005374"/>
                <a:gd name="connsiteY86" fmla="*/ 777725 h 841450"/>
                <a:gd name="connsiteX87" fmla="*/ 90749 w 1005374"/>
                <a:gd name="connsiteY87" fmla="*/ 753913 h 841450"/>
                <a:gd name="connsiteX88" fmla="*/ 212193 w 1005374"/>
                <a:gd name="connsiteY88" fmla="*/ 663425 h 841450"/>
                <a:gd name="connsiteX89" fmla="*/ 274105 w 1005374"/>
                <a:gd name="connsiteY89" fmla="*/ 603894 h 841450"/>
                <a:gd name="connsiteX90" fmla="*/ 240768 w 1005374"/>
                <a:gd name="connsiteY90" fmla="*/ 534838 h 841450"/>
                <a:gd name="connsiteX91" fmla="*/ 162187 w 1005374"/>
                <a:gd name="connsiteY91" fmla="*/ 541981 h 841450"/>
                <a:gd name="connsiteX92" fmla="*/ 74080 w 1005374"/>
                <a:gd name="connsiteY92" fmla="*/ 503881 h 841450"/>
                <a:gd name="connsiteX93" fmla="*/ 262 w 1005374"/>
                <a:gd name="connsiteY93" fmla="*/ 422919 h 841450"/>
                <a:gd name="connsiteX94" fmla="*/ 100274 w 1005374"/>
                <a:gd name="connsiteY94" fmla="*/ 468163 h 841450"/>
                <a:gd name="connsiteX95" fmla="*/ 205049 w 1005374"/>
                <a:gd name="connsiteY95" fmla="*/ 499119 h 841450"/>
                <a:gd name="connsiteX96" fmla="*/ 228862 w 1005374"/>
                <a:gd name="connsiteY96" fmla="*/ 439588 h 841450"/>
                <a:gd name="connsiteX97" fmla="*/ 145518 w 1005374"/>
                <a:gd name="connsiteY97" fmla="*/ 356244 h 841450"/>
                <a:gd name="connsiteX98" fmla="*/ 169330 w 1005374"/>
                <a:gd name="connsiteY98" fmla="*/ 344338 h 841450"/>
                <a:gd name="connsiteX99" fmla="*/ 233624 w 1005374"/>
                <a:gd name="connsiteY99" fmla="*/ 377675 h 841450"/>
                <a:gd name="connsiteX0" fmla="*/ 233624 w 1005374"/>
                <a:gd name="connsiteY0" fmla="*/ 377675 h 841173"/>
                <a:gd name="connsiteX1" fmla="*/ 205049 w 1005374"/>
                <a:gd name="connsiteY1" fmla="*/ 251469 h 841173"/>
                <a:gd name="connsiteX2" fmla="*/ 124087 w 1005374"/>
                <a:gd name="connsiteY2" fmla="*/ 208606 h 841173"/>
                <a:gd name="connsiteX3" fmla="*/ 35980 w 1005374"/>
                <a:gd name="connsiteY3" fmla="*/ 170506 h 841173"/>
                <a:gd name="connsiteX4" fmla="*/ 43124 w 1005374"/>
                <a:gd name="connsiteY4" fmla="*/ 139550 h 841173"/>
                <a:gd name="connsiteX5" fmla="*/ 100274 w 1005374"/>
                <a:gd name="connsiteY5" fmla="*/ 137169 h 841173"/>
                <a:gd name="connsiteX6" fmla="*/ 212193 w 1005374"/>
                <a:gd name="connsiteY6" fmla="*/ 201463 h 841173"/>
                <a:gd name="connsiteX7" fmla="*/ 293155 w 1005374"/>
                <a:gd name="connsiteY7" fmla="*/ 230038 h 841173"/>
                <a:gd name="connsiteX8" fmla="*/ 371737 w 1005374"/>
                <a:gd name="connsiteY8" fmla="*/ 194319 h 841173"/>
                <a:gd name="connsiteX9" fmla="*/ 393168 w 1005374"/>
                <a:gd name="connsiteY9" fmla="*/ 144313 h 841173"/>
                <a:gd name="connsiteX10" fmla="*/ 371737 w 1005374"/>
                <a:gd name="connsiteY10" fmla="*/ 70494 h 841173"/>
                <a:gd name="connsiteX11" fmla="*/ 350305 w 1005374"/>
                <a:gd name="connsiteY11" fmla="*/ 10963 h 841173"/>
                <a:gd name="connsiteX12" fmla="*/ 377329 w 1005374"/>
                <a:gd name="connsiteY12" fmla="*/ 1976 h 841173"/>
                <a:gd name="connsiteX13" fmla="*/ 393168 w 1005374"/>
                <a:gd name="connsiteY13" fmla="*/ 34775 h 841173"/>
                <a:gd name="connsiteX14" fmla="*/ 433649 w 1005374"/>
                <a:gd name="connsiteY14" fmla="*/ 130025 h 841173"/>
                <a:gd name="connsiteX15" fmla="*/ 478893 w 1005374"/>
                <a:gd name="connsiteY15" fmla="*/ 158600 h 841173"/>
                <a:gd name="connsiteX16" fmla="*/ 493180 w 1005374"/>
                <a:gd name="connsiteY16" fmla="*/ 127644 h 841173"/>
                <a:gd name="connsiteX17" fmla="*/ 501132 w 1005374"/>
                <a:gd name="connsiteY17" fmla="*/ 41919 h 841173"/>
                <a:gd name="connsiteX18" fmla="*/ 524137 w 1005374"/>
                <a:gd name="connsiteY18" fmla="*/ 1438 h 841173"/>
                <a:gd name="connsiteX19" fmla="*/ 528899 w 1005374"/>
                <a:gd name="connsiteY19" fmla="*/ 51444 h 841173"/>
                <a:gd name="connsiteX20" fmla="*/ 512230 w 1005374"/>
                <a:gd name="connsiteY20" fmla="*/ 149075 h 841173"/>
                <a:gd name="connsiteX21" fmla="*/ 562237 w 1005374"/>
                <a:gd name="connsiteY21" fmla="*/ 168125 h 841173"/>
                <a:gd name="connsiteX22" fmla="*/ 566999 w 1005374"/>
                <a:gd name="connsiteY22" fmla="*/ 125263 h 841173"/>
                <a:gd name="connsiteX23" fmla="*/ 574143 w 1005374"/>
                <a:gd name="connsiteY23" fmla="*/ 96688 h 841173"/>
                <a:gd name="connsiteX24" fmla="*/ 602718 w 1005374"/>
                <a:gd name="connsiteY24" fmla="*/ 110975 h 841173"/>
                <a:gd name="connsiteX25" fmla="*/ 602718 w 1005374"/>
                <a:gd name="connsiteY25" fmla="*/ 175269 h 841173"/>
                <a:gd name="connsiteX26" fmla="*/ 652724 w 1005374"/>
                <a:gd name="connsiteY26" fmla="*/ 172888 h 841173"/>
                <a:gd name="connsiteX27" fmla="*/ 734990 w 1005374"/>
                <a:gd name="connsiteY27" fmla="*/ 92238 h 841173"/>
                <a:gd name="connsiteX28" fmla="*/ 784210 w 1005374"/>
                <a:gd name="connsiteY28" fmla="*/ 18915 h 841173"/>
                <a:gd name="connsiteX29" fmla="*/ 807505 w 1005374"/>
                <a:gd name="connsiteY29" fmla="*/ 58588 h 841173"/>
                <a:gd name="connsiteX30" fmla="*/ 721780 w 1005374"/>
                <a:gd name="connsiteY30" fmla="*/ 160981 h 841173"/>
                <a:gd name="connsiteX31" fmla="*/ 690824 w 1005374"/>
                <a:gd name="connsiteY31" fmla="*/ 215750 h 841173"/>
                <a:gd name="connsiteX32" fmla="*/ 712255 w 1005374"/>
                <a:gd name="connsiteY32" fmla="*/ 241944 h 841173"/>
                <a:gd name="connsiteX33" fmla="*/ 741013 w 1005374"/>
                <a:gd name="connsiteY33" fmla="*/ 210839 h 841173"/>
                <a:gd name="connsiteX34" fmla="*/ 759589 w 1005374"/>
                <a:gd name="connsiteY34" fmla="*/ 221862 h 841173"/>
                <a:gd name="connsiteX35" fmla="*/ 724162 w 1005374"/>
                <a:gd name="connsiteY35" fmla="*/ 263375 h 841173"/>
                <a:gd name="connsiteX36" fmla="*/ 745593 w 1005374"/>
                <a:gd name="connsiteY36" fmla="*/ 301475 h 841173"/>
                <a:gd name="connsiteX37" fmla="*/ 790837 w 1005374"/>
                <a:gd name="connsiteY37" fmla="*/ 318144 h 841173"/>
                <a:gd name="connsiteX38" fmla="*/ 926568 w 1005374"/>
                <a:gd name="connsiteY38" fmla="*/ 289569 h 841173"/>
                <a:gd name="connsiteX39" fmla="*/ 980012 w 1005374"/>
                <a:gd name="connsiteY39" fmla="*/ 286941 h 841173"/>
                <a:gd name="connsiteX40" fmla="*/ 955143 w 1005374"/>
                <a:gd name="connsiteY40" fmla="*/ 325288 h 841173"/>
                <a:gd name="connsiteX41" fmla="*/ 844819 w 1005374"/>
                <a:gd name="connsiteY41" fmla="*/ 337732 h 841173"/>
                <a:gd name="connsiteX42" fmla="*/ 788455 w 1005374"/>
                <a:gd name="connsiteY42" fmla="*/ 375294 h 841173"/>
                <a:gd name="connsiteX43" fmla="*/ 786074 w 1005374"/>
                <a:gd name="connsiteY43" fmla="*/ 406250 h 841173"/>
                <a:gd name="connsiteX44" fmla="*/ 824174 w 1005374"/>
                <a:gd name="connsiteY44" fmla="*/ 413394 h 841173"/>
                <a:gd name="connsiteX45" fmla="*/ 859893 w 1005374"/>
                <a:gd name="connsiteY45" fmla="*/ 418695 h 841173"/>
                <a:gd name="connsiteX46" fmla="*/ 828937 w 1005374"/>
                <a:gd name="connsiteY46" fmla="*/ 449113 h 841173"/>
                <a:gd name="connsiteX47" fmla="*/ 783693 w 1005374"/>
                <a:gd name="connsiteY47" fmla="*/ 444350 h 841173"/>
                <a:gd name="connsiteX48" fmla="*/ 800362 w 1005374"/>
                <a:gd name="connsiteY48" fmla="*/ 489594 h 841173"/>
                <a:gd name="connsiteX49" fmla="*/ 865151 w 1005374"/>
                <a:gd name="connsiteY49" fmla="*/ 518169 h 841173"/>
                <a:gd name="connsiteX50" fmla="*/ 954356 w 1005374"/>
                <a:gd name="connsiteY50" fmla="*/ 542768 h 841173"/>
                <a:gd name="connsiteX51" fmla="*/ 1005149 w 1005374"/>
                <a:gd name="connsiteY51" fmla="*/ 580081 h 841173"/>
                <a:gd name="connsiteX52" fmla="*/ 967049 w 1005374"/>
                <a:gd name="connsiteY52" fmla="*/ 613419 h 841173"/>
                <a:gd name="connsiteX53" fmla="*/ 840573 w 1005374"/>
                <a:gd name="connsiteY53" fmla="*/ 555752 h 841173"/>
                <a:gd name="connsiteX54" fmla="*/ 774168 w 1005374"/>
                <a:gd name="connsiteY54" fmla="*/ 541981 h 841173"/>
                <a:gd name="connsiteX55" fmla="*/ 743212 w 1005374"/>
                <a:gd name="connsiteY55" fmla="*/ 611038 h 841173"/>
                <a:gd name="connsiteX56" fmla="*/ 786074 w 1005374"/>
                <a:gd name="connsiteY56" fmla="*/ 677713 h 841173"/>
                <a:gd name="connsiteX57" fmla="*/ 855130 w 1005374"/>
                <a:gd name="connsiteY57" fmla="*/ 715812 h 841173"/>
                <a:gd name="connsiteX58" fmla="*/ 876562 w 1005374"/>
                <a:gd name="connsiteY58" fmla="*/ 765819 h 841173"/>
                <a:gd name="connsiteX59" fmla="*/ 840843 w 1005374"/>
                <a:gd name="connsiteY59" fmla="*/ 753913 h 841173"/>
                <a:gd name="connsiteX60" fmla="*/ 726543 w 1005374"/>
                <a:gd name="connsiteY60" fmla="*/ 677713 h 841173"/>
                <a:gd name="connsiteX61" fmla="*/ 688443 w 1005374"/>
                <a:gd name="connsiteY61" fmla="*/ 651519 h 841173"/>
                <a:gd name="connsiteX62" fmla="*/ 667550 w 1005374"/>
                <a:gd name="connsiteY62" fmla="*/ 666863 h 841173"/>
                <a:gd name="connsiteX63" fmla="*/ 714367 w 1005374"/>
                <a:gd name="connsiteY63" fmla="*/ 729045 h 841173"/>
                <a:gd name="connsiteX64" fmla="*/ 721780 w 1005374"/>
                <a:gd name="connsiteY64" fmla="*/ 753913 h 841173"/>
                <a:gd name="connsiteX65" fmla="*/ 688443 w 1005374"/>
                <a:gd name="connsiteY65" fmla="*/ 727719 h 841173"/>
                <a:gd name="connsiteX66" fmla="*/ 655105 w 1005374"/>
                <a:gd name="connsiteY66" fmla="*/ 680094 h 841173"/>
                <a:gd name="connsiteX67" fmla="*/ 649578 w 1005374"/>
                <a:gd name="connsiteY67" fmla="*/ 706062 h 841173"/>
                <a:gd name="connsiteX68" fmla="*/ 704573 w 1005374"/>
                <a:gd name="connsiteY68" fmla="*/ 770851 h 841173"/>
                <a:gd name="connsiteX69" fmla="*/ 745593 w 1005374"/>
                <a:gd name="connsiteY69" fmla="*/ 834875 h 841173"/>
                <a:gd name="connsiteX70" fmla="*/ 707493 w 1005374"/>
                <a:gd name="connsiteY70" fmla="*/ 825350 h 841173"/>
                <a:gd name="connsiteX71" fmla="*/ 619387 w 1005374"/>
                <a:gd name="connsiteY71" fmla="*/ 718194 h 841173"/>
                <a:gd name="connsiteX72" fmla="*/ 552712 w 1005374"/>
                <a:gd name="connsiteY72" fmla="*/ 701525 h 841173"/>
                <a:gd name="connsiteX73" fmla="*/ 484194 w 1005374"/>
                <a:gd name="connsiteY73" fmla="*/ 729875 h 841173"/>
                <a:gd name="connsiteX74" fmla="*/ 457462 w 1005374"/>
                <a:gd name="connsiteY74" fmla="*/ 813444 h 841173"/>
                <a:gd name="connsiteX75" fmla="*/ 424124 w 1005374"/>
                <a:gd name="connsiteY75" fmla="*/ 839638 h 841173"/>
                <a:gd name="connsiteX76" fmla="*/ 433649 w 1005374"/>
                <a:gd name="connsiteY76" fmla="*/ 775344 h 841173"/>
                <a:gd name="connsiteX77" fmla="*/ 436030 w 1005374"/>
                <a:gd name="connsiteY77" fmla="*/ 703906 h 841173"/>
                <a:gd name="connsiteX78" fmla="*/ 381262 w 1005374"/>
                <a:gd name="connsiteY78" fmla="*/ 684856 h 841173"/>
                <a:gd name="connsiteX79" fmla="*/ 345543 w 1005374"/>
                <a:gd name="connsiteY79" fmla="*/ 739625 h 841173"/>
                <a:gd name="connsiteX80" fmla="*/ 340780 w 1005374"/>
                <a:gd name="connsiteY80" fmla="*/ 706288 h 841173"/>
                <a:gd name="connsiteX81" fmla="*/ 343162 w 1005374"/>
                <a:gd name="connsiteY81" fmla="*/ 675331 h 841173"/>
                <a:gd name="connsiteX82" fmla="*/ 319349 w 1005374"/>
                <a:gd name="connsiteY82" fmla="*/ 689619 h 841173"/>
                <a:gd name="connsiteX83" fmla="*/ 307443 w 1005374"/>
                <a:gd name="connsiteY83" fmla="*/ 696763 h 841173"/>
                <a:gd name="connsiteX84" fmla="*/ 305062 w 1005374"/>
                <a:gd name="connsiteY84" fmla="*/ 637231 h 841173"/>
                <a:gd name="connsiteX85" fmla="*/ 216955 w 1005374"/>
                <a:gd name="connsiteY85" fmla="*/ 715813 h 841173"/>
                <a:gd name="connsiteX86" fmla="*/ 109799 w 1005374"/>
                <a:gd name="connsiteY86" fmla="*/ 777725 h 841173"/>
                <a:gd name="connsiteX87" fmla="*/ 90749 w 1005374"/>
                <a:gd name="connsiteY87" fmla="*/ 753913 h 841173"/>
                <a:gd name="connsiteX88" fmla="*/ 212193 w 1005374"/>
                <a:gd name="connsiteY88" fmla="*/ 663425 h 841173"/>
                <a:gd name="connsiteX89" fmla="*/ 274105 w 1005374"/>
                <a:gd name="connsiteY89" fmla="*/ 603894 h 841173"/>
                <a:gd name="connsiteX90" fmla="*/ 240768 w 1005374"/>
                <a:gd name="connsiteY90" fmla="*/ 534838 h 841173"/>
                <a:gd name="connsiteX91" fmla="*/ 162187 w 1005374"/>
                <a:gd name="connsiteY91" fmla="*/ 541981 h 841173"/>
                <a:gd name="connsiteX92" fmla="*/ 74080 w 1005374"/>
                <a:gd name="connsiteY92" fmla="*/ 503881 h 841173"/>
                <a:gd name="connsiteX93" fmla="*/ 262 w 1005374"/>
                <a:gd name="connsiteY93" fmla="*/ 422919 h 841173"/>
                <a:gd name="connsiteX94" fmla="*/ 100274 w 1005374"/>
                <a:gd name="connsiteY94" fmla="*/ 468163 h 841173"/>
                <a:gd name="connsiteX95" fmla="*/ 205049 w 1005374"/>
                <a:gd name="connsiteY95" fmla="*/ 499119 h 841173"/>
                <a:gd name="connsiteX96" fmla="*/ 228862 w 1005374"/>
                <a:gd name="connsiteY96" fmla="*/ 439588 h 841173"/>
                <a:gd name="connsiteX97" fmla="*/ 145518 w 1005374"/>
                <a:gd name="connsiteY97" fmla="*/ 356244 h 841173"/>
                <a:gd name="connsiteX98" fmla="*/ 169330 w 1005374"/>
                <a:gd name="connsiteY98" fmla="*/ 344338 h 841173"/>
                <a:gd name="connsiteX99" fmla="*/ 233624 w 1005374"/>
                <a:gd name="connsiteY99" fmla="*/ 377675 h 841173"/>
                <a:gd name="connsiteX0" fmla="*/ 233624 w 1005374"/>
                <a:gd name="connsiteY0" fmla="*/ 377675 h 841173"/>
                <a:gd name="connsiteX1" fmla="*/ 205049 w 1005374"/>
                <a:gd name="connsiteY1" fmla="*/ 251469 h 841173"/>
                <a:gd name="connsiteX2" fmla="*/ 124087 w 1005374"/>
                <a:gd name="connsiteY2" fmla="*/ 208606 h 841173"/>
                <a:gd name="connsiteX3" fmla="*/ 35980 w 1005374"/>
                <a:gd name="connsiteY3" fmla="*/ 170506 h 841173"/>
                <a:gd name="connsiteX4" fmla="*/ 43124 w 1005374"/>
                <a:gd name="connsiteY4" fmla="*/ 139550 h 841173"/>
                <a:gd name="connsiteX5" fmla="*/ 100274 w 1005374"/>
                <a:gd name="connsiteY5" fmla="*/ 137169 h 841173"/>
                <a:gd name="connsiteX6" fmla="*/ 212193 w 1005374"/>
                <a:gd name="connsiteY6" fmla="*/ 201463 h 841173"/>
                <a:gd name="connsiteX7" fmla="*/ 293155 w 1005374"/>
                <a:gd name="connsiteY7" fmla="*/ 230038 h 841173"/>
                <a:gd name="connsiteX8" fmla="*/ 371737 w 1005374"/>
                <a:gd name="connsiteY8" fmla="*/ 194319 h 841173"/>
                <a:gd name="connsiteX9" fmla="*/ 393168 w 1005374"/>
                <a:gd name="connsiteY9" fmla="*/ 144313 h 841173"/>
                <a:gd name="connsiteX10" fmla="*/ 371737 w 1005374"/>
                <a:gd name="connsiteY10" fmla="*/ 70494 h 841173"/>
                <a:gd name="connsiteX11" fmla="*/ 350305 w 1005374"/>
                <a:gd name="connsiteY11" fmla="*/ 10963 h 841173"/>
                <a:gd name="connsiteX12" fmla="*/ 377329 w 1005374"/>
                <a:gd name="connsiteY12" fmla="*/ 1976 h 841173"/>
                <a:gd name="connsiteX13" fmla="*/ 393168 w 1005374"/>
                <a:gd name="connsiteY13" fmla="*/ 34775 h 841173"/>
                <a:gd name="connsiteX14" fmla="*/ 433649 w 1005374"/>
                <a:gd name="connsiteY14" fmla="*/ 130025 h 841173"/>
                <a:gd name="connsiteX15" fmla="*/ 478893 w 1005374"/>
                <a:gd name="connsiteY15" fmla="*/ 158600 h 841173"/>
                <a:gd name="connsiteX16" fmla="*/ 493180 w 1005374"/>
                <a:gd name="connsiteY16" fmla="*/ 127644 h 841173"/>
                <a:gd name="connsiteX17" fmla="*/ 501132 w 1005374"/>
                <a:gd name="connsiteY17" fmla="*/ 41919 h 841173"/>
                <a:gd name="connsiteX18" fmla="*/ 524137 w 1005374"/>
                <a:gd name="connsiteY18" fmla="*/ 1438 h 841173"/>
                <a:gd name="connsiteX19" fmla="*/ 528899 w 1005374"/>
                <a:gd name="connsiteY19" fmla="*/ 51444 h 841173"/>
                <a:gd name="connsiteX20" fmla="*/ 512230 w 1005374"/>
                <a:gd name="connsiteY20" fmla="*/ 149075 h 841173"/>
                <a:gd name="connsiteX21" fmla="*/ 562237 w 1005374"/>
                <a:gd name="connsiteY21" fmla="*/ 168125 h 841173"/>
                <a:gd name="connsiteX22" fmla="*/ 566999 w 1005374"/>
                <a:gd name="connsiteY22" fmla="*/ 125263 h 841173"/>
                <a:gd name="connsiteX23" fmla="*/ 574143 w 1005374"/>
                <a:gd name="connsiteY23" fmla="*/ 96688 h 841173"/>
                <a:gd name="connsiteX24" fmla="*/ 602718 w 1005374"/>
                <a:gd name="connsiteY24" fmla="*/ 110975 h 841173"/>
                <a:gd name="connsiteX25" fmla="*/ 602718 w 1005374"/>
                <a:gd name="connsiteY25" fmla="*/ 175269 h 841173"/>
                <a:gd name="connsiteX26" fmla="*/ 652724 w 1005374"/>
                <a:gd name="connsiteY26" fmla="*/ 172888 h 841173"/>
                <a:gd name="connsiteX27" fmla="*/ 734990 w 1005374"/>
                <a:gd name="connsiteY27" fmla="*/ 92238 h 841173"/>
                <a:gd name="connsiteX28" fmla="*/ 784210 w 1005374"/>
                <a:gd name="connsiteY28" fmla="*/ 18915 h 841173"/>
                <a:gd name="connsiteX29" fmla="*/ 807505 w 1005374"/>
                <a:gd name="connsiteY29" fmla="*/ 58588 h 841173"/>
                <a:gd name="connsiteX30" fmla="*/ 721780 w 1005374"/>
                <a:gd name="connsiteY30" fmla="*/ 160981 h 841173"/>
                <a:gd name="connsiteX31" fmla="*/ 690824 w 1005374"/>
                <a:gd name="connsiteY31" fmla="*/ 215750 h 841173"/>
                <a:gd name="connsiteX32" fmla="*/ 712255 w 1005374"/>
                <a:gd name="connsiteY32" fmla="*/ 241944 h 841173"/>
                <a:gd name="connsiteX33" fmla="*/ 741013 w 1005374"/>
                <a:gd name="connsiteY33" fmla="*/ 210839 h 841173"/>
                <a:gd name="connsiteX34" fmla="*/ 759589 w 1005374"/>
                <a:gd name="connsiteY34" fmla="*/ 221862 h 841173"/>
                <a:gd name="connsiteX35" fmla="*/ 724162 w 1005374"/>
                <a:gd name="connsiteY35" fmla="*/ 263375 h 841173"/>
                <a:gd name="connsiteX36" fmla="*/ 745593 w 1005374"/>
                <a:gd name="connsiteY36" fmla="*/ 301475 h 841173"/>
                <a:gd name="connsiteX37" fmla="*/ 790837 w 1005374"/>
                <a:gd name="connsiteY37" fmla="*/ 318144 h 841173"/>
                <a:gd name="connsiteX38" fmla="*/ 926568 w 1005374"/>
                <a:gd name="connsiteY38" fmla="*/ 289569 h 841173"/>
                <a:gd name="connsiteX39" fmla="*/ 980012 w 1005374"/>
                <a:gd name="connsiteY39" fmla="*/ 286941 h 841173"/>
                <a:gd name="connsiteX40" fmla="*/ 955143 w 1005374"/>
                <a:gd name="connsiteY40" fmla="*/ 325288 h 841173"/>
                <a:gd name="connsiteX41" fmla="*/ 844819 w 1005374"/>
                <a:gd name="connsiteY41" fmla="*/ 337732 h 841173"/>
                <a:gd name="connsiteX42" fmla="*/ 788455 w 1005374"/>
                <a:gd name="connsiteY42" fmla="*/ 375294 h 841173"/>
                <a:gd name="connsiteX43" fmla="*/ 786074 w 1005374"/>
                <a:gd name="connsiteY43" fmla="*/ 406250 h 841173"/>
                <a:gd name="connsiteX44" fmla="*/ 824174 w 1005374"/>
                <a:gd name="connsiteY44" fmla="*/ 413394 h 841173"/>
                <a:gd name="connsiteX45" fmla="*/ 859893 w 1005374"/>
                <a:gd name="connsiteY45" fmla="*/ 418695 h 841173"/>
                <a:gd name="connsiteX46" fmla="*/ 828937 w 1005374"/>
                <a:gd name="connsiteY46" fmla="*/ 449113 h 841173"/>
                <a:gd name="connsiteX47" fmla="*/ 783693 w 1005374"/>
                <a:gd name="connsiteY47" fmla="*/ 444350 h 841173"/>
                <a:gd name="connsiteX48" fmla="*/ 800362 w 1005374"/>
                <a:gd name="connsiteY48" fmla="*/ 489594 h 841173"/>
                <a:gd name="connsiteX49" fmla="*/ 865151 w 1005374"/>
                <a:gd name="connsiteY49" fmla="*/ 518169 h 841173"/>
                <a:gd name="connsiteX50" fmla="*/ 954356 w 1005374"/>
                <a:gd name="connsiteY50" fmla="*/ 542768 h 841173"/>
                <a:gd name="connsiteX51" fmla="*/ 1005149 w 1005374"/>
                <a:gd name="connsiteY51" fmla="*/ 580081 h 841173"/>
                <a:gd name="connsiteX52" fmla="*/ 967049 w 1005374"/>
                <a:gd name="connsiteY52" fmla="*/ 613419 h 841173"/>
                <a:gd name="connsiteX53" fmla="*/ 840573 w 1005374"/>
                <a:gd name="connsiteY53" fmla="*/ 555752 h 841173"/>
                <a:gd name="connsiteX54" fmla="*/ 774168 w 1005374"/>
                <a:gd name="connsiteY54" fmla="*/ 541981 h 841173"/>
                <a:gd name="connsiteX55" fmla="*/ 743212 w 1005374"/>
                <a:gd name="connsiteY55" fmla="*/ 611038 h 841173"/>
                <a:gd name="connsiteX56" fmla="*/ 786074 w 1005374"/>
                <a:gd name="connsiteY56" fmla="*/ 677713 h 841173"/>
                <a:gd name="connsiteX57" fmla="*/ 855130 w 1005374"/>
                <a:gd name="connsiteY57" fmla="*/ 715812 h 841173"/>
                <a:gd name="connsiteX58" fmla="*/ 876562 w 1005374"/>
                <a:gd name="connsiteY58" fmla="*/ 765819 h 841173"/>
                <a:gd name="connsiteX59" fmla="*/ 840843 w 1005374"/>
                <a:gd name="connsiteY59" fmla="*/ 753913 h 841173"/>
                <a:gd name="connsiteX60" fmla="*/ 726543 w 1005374"/>
                <a:gd name="connsiteY60" fmla="*/ 677713 h 841173"/>
                <a:gd name="connsiteX61" fmla="*/ 688443 w 1005374"/>
                <a:gd name="connsiteY61" fmla="*/ 651519 h 841173"/>
                <a:gd name="connsiteX62" fmla="*/ 667550 w 1005374"/>
                <a:gd name="connsiteY62" fmla="*/ 666863 h 841173"/>
                <a:gd name="connsiteX63" fmla="*/ 714367 w 1005374"/>
                <a:gd name="connsiteY63" fmla="*/ 729045 h 841173"/>
                <a:gd name="connsiteX64" fmla="*/ 721780 w 1005374"/>
                <a:gd name="connsiteY64" fmla="*/ 753913 h 841173"/>
                <a:gd name="connsiteX65" fmla="*/ 688443 w 1005374"/>
                <a:gd name="connsiteY65" fmla="*/ 727719 h 841173"/>
                <a:gd name="connsiteX66" fmla="*/ 655105 w 1005374"/>
                <a:gd name="connsiteY66" fmla="*/ 680094 h 841173"/>
                <a:gd name="connsiteX67" fmla="*/ 649578 w 1005374"/>
                <a:gd name="connsiteY67" fmla="*/ 706062 h 841173"/>
                <a:gd name="connsiteX68" fmla="*/ 704573 w 1005374"/>
                <a:gd name="connsiteY68" fmla="*/ 770851 h 841173"/>
                <a:gd name="connsiteX69" fmla="*/ 745593 w 1005374"/>
                <a:gd name="connsiteY69" fmla="*/ 834875 h 841173"/>
                <a:gd name="connsiteX70" fmla="*/ 707493 w 1005374"/>
                <a:gd name="connsiteY70" fmla="*/ 825350 h 841173"/>
                <a:gd name="connsiteX71" fmla="*/ 619387 w 1005374"/>
                <a:gd name="connsiteY71" fmla="*/ 718194 h 841173"/>
                <a:gd name="connsiteX72" fmla="*/ 552712 w 1005374"/>
                <a:gd name="connsiteY72" fmla="*/ 701525 h 841173"/>
                <a:gd name="connsiteX73" fmla="*/ 484194 w 1005374"/>
                <a:gd name="connsiteY73" fmla="*/ 729875 h 841173"/>
                <a:gd name="connsiteX74" fmla="*/ 457462 w 1005374"/>
                <a:gd name="connsiteY74" fmla="*/ 813444 h 841173"/>
                <a:gd name="connsiteX75" fmla="*/ 424124 w 1005374"/>
                <a:gd name="connsiteY75" fmla="*/ 839638 h 841173"/>
                <a:gd name="connsiteX76" fmla="*/ 433649 w 1005374"/>
                <a:gd name="connsiteY76" fmla="*/ 775344 h 841173"/>
                <a:gd name="connsiteX77" fmla="*/ 436030 w 1005374"/>
                <a:gd name="connsiteY77" fmla="*/ 703906 h 841173"/>
                <a:gd name="connsiteX78" fmla="*/ 381262 w 1005374"/>
                <a:gd name="connsiteY78" fmla="*/ 684856 h 841173"/>
                <a:gd name="connsiteX79" fmla="*/ 345543 w 1005374"/>
                <a:gd name="connsiteY79" fmla="*/ 739625 h 841173"/>
                <a:gd name="connsiteX80" fmla="*/ 340780 w 1005374"/>
                <a:gd name="connsiteY80" fmla="*/ 706288 h 841173"/>
                <a:gd name="connsiteX81" fmla="*/ 343162 w 1005374"/>
                <a:gd name="connsiteY81" fmla="*/ 675331 h 841173"/>
                <a:gd name="connsiteX82" fmla="*/ 319349 w 1005374"/>
                <a:gd name="connsiteY82" fmla="*/ 689619 h 841173"/>
                <a:gd name="connsiteX83" fmla="*/ 307443 w 1005374"/>
                <a:gd name="connsiteY83" fmla="*/ 696763 h 841173"/>
                <a:gd name="connsiteX84" fmla="*/ 305062 w 1005374"/>
                <a:gd name="connsiteY84" fmla="*/ 637231 h 841173"/>
                <a:gd name="connsiteX85" fmla="*/ 216955 w 1005374"/>
                <a:gd name="connsiteY85" fmla="*/ 715813 h 841173"/>
                <a:gd name="connsiteX86" fmla="*/ 109799 w 1005374"/>
                <a:gd name="connsiteY86" fmla="*/ 777725 h 841173"/>
                <a:gd name="connsiteX87" fmla="*/ 90749 w 1005374"/>
                <a:gd name="connsiteY87" fmla="*/ 753913 h 841173"/>
                <a:gd name="connsiteX88" fmla="*/ 212193 w 1005374"/>
                <a:gd name="connsiteY88" fmla="*/ 663425 h 841173"/>
                <a:gd name="connsiteX89" fmla="*/ 274105 w 1005374"/>
                <a:gd name="connsiteY89" fmla="*/ 603894 h 841173"/>
                <a:gd name="connsiteX90" fmla="*/ 240768 w 1005374"/>
                <a:gd name="connsiteY90" fmla="*/ 534838 h 841173"/>
                <a:gd name="connsiteX91" fmla="*/ 162187 w 1005374"/>
                <a:gd name="connsiteY91" fmla="*/ 541981 h 841173"/>
                <a:gd name="connsiteX92" fmla="*/ 74080 w 1005374"/>
                <a:gd name="connsiteY92" fmla="*/ 503881 h 841173"/>
                <a:gd name="connsiteX93" fmla="*/ 262 w 1005374"/>
                <a:gd name="connsiteY93" fmla="*/ 422919 h 841173"/>
                <a:gd name="connsiteX94" fmla="*/ 100274 w 1005374"/>
                <a:gd name="connsiteY94" fmla="*/ 468163 h 841173"/>
                <a:gd name="connsiteX95" fmla="*/ 205049 w 1005374"/>
                <a:gd name="connsiteY95" fmla="*/ 499119 h 841173"/>
                <a:gd name="connsiteX96" fmla="*/ 228862 w 1005374"/>
                <a:gd name="connsiteY96" fmla="*/ 439588 h 841173"/>
                <a:gd name="connsiteX97" fmla="*/ 145518 w 1005374"/>
                <a:gd name="connsiteY97" fmla="*/ 356244 h 841173"/>
                <a:gd name="connsiteX98" fmla="*/ 169330 w 1005374"/>
                <a:gd name="connsiteY98" fmla="*/ 344338 h 841173"/>
                <a:gd name="connsiteX99" fmla="*/ 233624 w 1005374"/>
                <a:gd name="connsiteY99" fmla="*/ 377675 h 841173"/>
                <a:gd name="connsiteX0" fmla="*/ 233624 w 1005374"/>
                <a:gd name="connsiteY0" fmla="*/ 377675 h 841969"/>
                <a:gd name="connsiteX1" fmla="*/ 205049 w 1005374"/>
                <a:gd name="connsiteY1" fmla="*/ 251469 h 841969"/>
                <a:gd name="connsiteX2" fmla="*/ 124087 w 1005374"/>
                <a:gd name="connsiteY2" fmla="*/ 208606 h 841969"/>
                <a:gd name="connsiteX3" fmla="*/ 35980 w 1005374"/>
                <a:gd name="connsiteY3" fmla="*/ 170506 h 841969"/>
                <a:gd name="connsiteX4" fmla="*/ 43124 w 1005374"/>
                <a:gd name="connsiteY4" fmla="*/ 139550 h 841969"/>
                <a:gd name="connsiteX5" fmla="*/ 100274 w 1005374"/>
                <a:gd name="connsiteY5" fmla="*/ 137169 h 841969"/>
                <a:gd name="connsiteX6" fmla="*/ 212193 w 1005374"/>
                <a:gd name="connsiteY6" fmla="*/ 201463 h 841969"/>
                <a:gd name="connsiteX7" fmla="*/ 293155 w 1005374"/>
                <a:gd name="connsiteY7" fmla="*/ 230038 h 841969"/>
                <a:gd name="connsiteX8" fmla="*/ 371737 w 1005374"/>
                <a:gd name="connsiteY8" fmla="*/ 194319 h 841969"/>
                <a:gd name="connsiteX9" fmla="*/ 393168 w 1005374"/>
                <a:gd name="connsiteY9" fmla="*/ 144313 h 841969"/>
                <a:gd name="connsiteX10" fmla="*/ 371737 w 1005374"/>
                <a:gd name="connsiteY10" fmla="*/ 70494 h 841969"/>
                <a:gd name="connsiteX11" fmla="*/ 350305 w 1005374"/>
                <a:gd name="connsiteY11" fmla="*/ 10963 h 841969"/>
                <a:gd name="connsiteX12" fmla="*/ 377329 w 1005374"/>
                <a:gd name="connsiteY12" fmla="*/ 1976 h 841969"/>
                <a:gd name="connsiteX13" fmla="*/ 393168 w 1005374"/>
                <a:gd name="connsiteY13" fmla="*/ 34775 h 841969"/>
                <a:gd name="connsiteX14" fmla="*/ 433649 w 1005374"/>
                <a:gd name="connsiteY14" fmla="*/ 130025 h 841969"/>
                <a:gd name="connsiteX15" fmla="*/ 478893 w 1005374"/>
                <a:gd name="connsiteY15" fmla="*/ 158600 h 841969"/>
                <a:gd name="connsiteX16" fmla="*/ 493180 w 1005374"/>
                <a:gd name="connsiteY16" fmla="*/ 127644 h 841969"/>
                <a:gd name="connsiteX17" fmla="*/ 501132 w 1005374"/>
                <a:gd name="connsiteY17" fmla="*/ 41919 h 841969"/>
                <a:gd name="connsiteX18" fmla="*/ 524137 w 1005374"/>
                <a:gd name="connsiteY18" fmla="*/ 1438 h 841969"/>
                <a:gd name="connsiteX19" fmla="*/ 528899 w 1005374"/>
                <a:gd name="connsiteY19" fmla="*/ 51444 h 841969"/>
                <a:gd name="connsiteX20" fmla="*/ 512230 w 1005374"/>
                <a:gd name="connsiteY20" fmla="*/ 149075 h 841969"/>
                <a:gd name="connsiteX21" fmla="*/ 562237 w 1005374"/>
                <a:gd name="connsiteY21" fmla="*/ 168125 h 841969"/>
                <a:gd name="connsiteX22" fmla="*/ 566999 w 1005374"/>
                <a:gd name="connsiteY22" fmla="*/ 125263 h 841969"/>
                <a:gd name="connsiteX23" fmla="*/ 574143 w 1005374"/>
                <a:gd name="connsiteY23" fmla="*/ 96688 h 841969"/>
                <a:gd name="connsiteX24" fmla="*/ 602718 w 1005374"/>
                <a:gd name="connsiteY24" fmla="*/ 110975 h 841969"/>
                <a:gd name="connsiteX25" fmla="*/ 602718 w 1005374"/>
                <a:gd name="connsiteY25" fmla="*/ 175269 h 841969"/>
                <a:gd name="connsiteX26" fmla="*/ 652724 w 1005374"/>
                <a:gd name="connsiteY26" fmla="*/ 172888 h 841969"/>
                <a:gd name="connsiteX27" fmla="*/ 734990 w 1005374"/>
                <a:gd name="connsiteY27" fmla="*/ 92238 h 841969"/>
                <a:gd name="connsiteX28" fmla="*/ 784210 w 1005374"/>
                <a:gd name="connsiteY28" fmla="*/ 18915 h 841969"/>
                <a:gd name="connsiteX29" fmla="*/ 807505 w 1005374"/>
                <a:gd name="connsiteY29" fmla="*/ 58588 h 841969"/>
                <a:gd name="connsiteX30" fmla="*/ 721780 w 1005374"/>
                <a:gd name="connsiteY30" fmla="*/ 160981 h 841969"/>
                <a:gd name="connsiteX31" fmla="*/ 690824 w 1005374"/>
                <a:gd name="connsiteY31" fmla="*/ 215750 h 841969"/>
                <a:gd name="connsiteX32" fmla="*/ 712255 w 1005374"/>
                <a:gd name="connsiteY32" fmla="*/ 241944 h 841969"/>
                <a:gd name="connsiteX33" fmla="*/ 741013 w 1005374"/>
                <a:gd name="connsiteY33" fmla="*/ 210839 h 841969"/>
                <a:gd name="connsiteX34" fmla="*/ 759589 w 1005374"/>
                <a:gd name="connsiteY34" fmla="*/ 221862 h 841969"/>
                <a:gd name="connsiteX35" fmla="*/ 724162 w 1005374"/>
                <a:gd name="connsiteY35" fmla="*/ 263375 h 841969"/>
                <a:gd name="connsiteX36" fmla="*/ 745593 w 1005374"/>
                <a:gd name="connsiteY36" fmla="*/ 301475 h 841969"/>
                <a:gd name="connsiteX37" fmla="*/ 790837 w 1005374"/>
                <a:gd name="connsiteY37" fmla="*/ 318144 h 841969"/>
                <a:gd name="connsiteX38" fmla="*/ 926568 w 1005374"/>
                <a:gd name="connsiteY38" fmla="*/ 289569 h 841969"/>
                <a:gd name="connsiteX39" fmla="*/ 980012 w 1005374"/>
                <a:gd name="connsiteY39" fmla="*/ 286941 h 841969"/>
                <a:gd name="connsiteX40" fmla="*/ 955143 w 1005374"/>
                <a:gd name="connsiteY40" fmla="*/ 325288 h 841969"/>
                <a:gd name="connsiteX41" fmla="*/ 844819 w 1005374"/>
                <a:gd name="connsiteY41" fmla="*/ 337732 h 841969"/>
                <a:gd name="connsiteX42" fmla="*/ 788455 w 1005374"/>
                <a:gd name="connsiteY42" fmla="*/ 375294 h 841969"/>
                <a:gd name="connsiteX43" fmla="*/ 786074 w 1005374"/>
                <a:gd name="connsiteY43" fmla="*/ 406250 h 841969"/>
                <a:gd name="connsiteX44" fmla="*/ 824174 w 1005374"/>
                <a:gd name="connsiteY44" fmla="*/ 413394 h 841969"/>
                <a:gd name="connsiteX45" fmla="*/ 859893 w 1005374"/>
                <a:gd name="connsiteY45" fmla="*/ 418695 h 841969"/>
                <a:gd name="connsiteX46" fmla="*/ 828937 w 1005374"/>
                <a:gd name="connsiteY46" fmla="*/ 449113 h 841969"/>
                <a:gd name="connsiteX47" fmla="*/ 783693 w 1005374"/>
                <a:gd name="connsiteY47" fmla="*/ 444350 h 841969"/>
                <a:gd name="connsiteX48" fmla="*/ 800362 w 1005374"/>
                <a:gd name="connsiteY48" fmla="*/ 489594 h 841969"/>
                <a:gd name="connsiteX49" fmla="*/ 865151 w 1005374"/>
                <a:gd name="connsiteY49" fmla="*/ 518169 h 841969"/>
                <a:gd name="connsiteX50" fmla="*/ 954356 w 1005374"/>
                <a:gd name="connsiteY50" fmla="*/ 542768 h 841969"/>
                <a:gd name="connsiteX51" fmla="*/ 1005149 w 1005374"/>
                <a:gd name="connsiteY51" fmla="*/ 580081 h 841969"/>
                <a:gd name="connsiteX52" fmla="*/ 967049 w 1005374"/>
                <a:gd name="connsiteY52" fmla="*/ 613419 h 841969"/>
                <a:gd name="connsiteX53" fmla="*/ 840573 w 1005374"/>
                <a:gd name="connsiteY53" fmla="*/ 555752 h 841969"/>
                <a:gd name="connsiteX54" fmla="*/ 774168 w 1005374"/>
                <a:gd name="connsiteY54" fmla="*/ 541981 h 841969"/>
                <a:gd name="connsiteX55" fmla="*/ 743212 w 1005374"/>
                <a:gd name="connsiteY55" fmla="*/ 611038 h 841969"/>
                <a:gd name="connsiteX56" fmla="*/ 786074 w 1005374"/>
                <a:gd name="connsiteY56" fmla="*/ 677713 h 841969"/>
                <a:gd name="connsiteX57" fmla="*/ 855130 w 1005374"/>
                <a:gd name="connsiteY57" fmla="*/ 715812 h 841969"/>
                <a:gd name="connsiteX58" fmla="*/ 876562 w 1005374"/>
                <a:gd name="connsiteY58" fmla="*/ 765819 h 841969"/>
                <a:gd name="connsiteX59" fmla="*/ 840843 w 1005374"/>
                <a:gd name="connsiteY59" fmla="*/ 753913 h 841969"/>
                <a:gd name="connsiteX60" fmla="*/ 726543 w 1005374"/>
                <a:gd name="connsiteY60" fmla="*/ 677713 h 841969"/>
                <a:gd name="connsiteX61" fmla="*/ 688443 w 1005374"/>
                <a:gd name="connsiteY61" fmla="*/ 651519 h 841969"/>
                <a:gd name="connsiteX62" fmla="*/ 667550 w 1005374"/>
                <a:gd name="connsiteY62" fmla="*/ 666863 h 841969"/>
                <a:gd name="connsiteX63" fmla="*/ 714367 w 1005374"/>
                <a:gd name="connsiteY63" fmla="*/ 729045 h 841969"/>
                <a:gd name="connsiteX64" fmla="*/ 721780 w 1005374"/>
                <a:gd name="connsiteY64" fmla="*/ 753913 h 841969"/>
                <a:gd name="connsiteX65" fmla="*/ 688443 w 1005374"/>
                <a:gd name="connsiteY65" fmla="*/ 727719 h 841969"/>
                <a:gd name="connsiteX66" fmla="*/ 655105 w 1005374"/>
                <a:gd name="connsiteY66" fmla="*/ 680094 h 841969"/>
                <a:gd name="connsiteX67" fmla="*/ 649578 w 1005374"/>
                <a:gd name="connsiteY67" fmla="*/ 706062 h 841969"/>
                <a:gd name="connsiteX68" fmla="*/ 704573 w 1005374"/>
                <a:gd name="connsiteY68" fmla="*/ 770851 h 841969"/>
                <a:gd name="connsiteX69" fmla="*/ 731014 w 1005374"/>
                <a:gd name="connsiteY69" fmla="*/ 836200 h 841969"/>
                <a:gd name="connsiteX70" fmla="*/ 707493 w 1005374"/>
                <a:gd name="connsiteY70" fmla="*/ 825350 h 841969"/>
                <a:gd name="connsiteX71" fmla="*/ 619387 w 1005374"/>
                <a:gd name="connsiteY71" fmla="*/ 718194 h 841969"/>
                <a:gd name="connsiteX72" fmla="*/ 552712 w 1005374"/>
                <a:gd name="connsiteY72" fmla="*/ 701525 h 841969"/>
                <a:gd name="connsiteX73" fmla="*/ 484194 w 1005374"/>
                <a:gd name="connsiteY73" fmla="*/ 729875 h 841969"/>
                <a:gd name="connsiteX74" fmla="*/ 457462 w 1005374"/>
                <a:gd name="connsiteY74" fmla="*/ 813444 h 841969"/>
                <a:gd name="connsiteX75" fmla="*/ 424124 w 1005374"/>
                <a:gd name="connsiteY75" fmla="*/ 839638 h 841969"/>
                <a:gd name="connsiteX76" fmla="*/ 433649 w 1005374"/>
                <a:gd name="connsiteY76" fmla="*/ 775344 h 841969"/>
                <a:gd name="connsiteX77" fmla="*/ 436030 w 1005374"/>
                <a:gd name="connsiteY77" fmla="*/ 703906 h 841969"/>
                <a:gd name="connsiteX78" fmla="*/ 381262 w 1005374"/>
                <a:gd name="connsiteY78" fmla="*/ 684856 h 841969"/>
                <a:gd name="connsiteX79" fmla="*/ 345543 w 1005374"/>
                <a:gd name="connsiteY79" fmla="*/ 739625 h 841969"/>
                <a:gd name="connsiteX80" fmla="*/ 340780 w 1005374"/>
                <a:gd name="connsiteY80" fmla="*/ 706288 h 841969"/>
                <a:gd name="connsiteX81" fmla="*/ 343162 w 1005374"/>
                <a:gd name="connsiteY81" fmla="*/ 675331 h 841969"/>
                <a:gd name="connsiteX82" fmla="*/ 319349 w 1005374"/>
                <a:gd name="connsiteY82" fmla="*/ 689619 h 841969"/>
                <a:gd name="connsiteX83" fmla="*/ 307443 w 1005374"/>
                <a:gd name="connsiteY83" fmla="*/ 696763 h 841969"/>
                <a:gd name="connsiteX84" fmla="*/ 305062 w 1005374"/>
                <a:gd name="connsiteY84" fmla="*/ 637231 h 841969"/>
                <a:gd name="connsiteX85" fmla="*/ 216955 w 1005374"/>
                <a:gd name="connsiteY85" fmla="*/ 715813 h 841969"/>
                <a:gd name="connsiteX86" fmla="*/ 109799 w 1005374"/>
                <a:gd name="connsiteY86" fmla="*/ 777725 h 841969"/>
                <a:gd name="connsiteX87" fmla="*/ 90749 w 1005374"/>
                <a:gd name="connsiteY87" fmla="*/ 753913 h 841969"/>
                <a:gd name="connsiteX88" fmla="*/ 212193 w 1005374"/>
                <a:gd name="connsiteY88" fmla="*/ 663425 h 841969"/>
                <a:gd name="connsiteX89" fmla="*/ 274105 w 1005374"/>
                <a:gd name="connsiteY89" fmla="*/ 603894 h 841969"/>
                <a:gd name="connsiteX90" fmla="*/ 240768 w 1005374"/>
                <a:gd name="connsiteY90" fmla="*/ 534838 h 841969"/>
                <a:gd name="connsiteX91" fmla="*/ 162187 w 1005374"/>
                <a:gd name="connsiteY91" fmla="*/ 541981 h 841969"/>
                <a:gd name="connsiteX92" fmla="*/ 74080 w 1005374"/>
                <a:gd name="connsiteY92" fmla="*/ 503881 h 841969"/>
                <a:gd name="connsiteX93" fmla="*/ 262 w 1005374"/>
                <a:gd name="connsiteY93" fmla="*/ 422919 h 841969"/>
                <a:gd name="connsiteX94" fmla="*/ 100274 w 1005374"/>
                <a:gd name="connsiteY94" fmla="*/ 468163 h 841969"/>
                <a:gd name="connsiteX95" fmla="*/ 205049 w 1005374"/>
                <a:gd name="connsiteY95" fmla="*/ 499119 h 841969"/>
                <a:gd name="connsiteX96" fmla="*/ 228862 w 1005374"/>
                <a:gd name="connsiteY96" fmla="*/ 439588 h 841969"/>
                <a:gd name="connsiteX97" fmla="*/ 145518 w 1005374"/>
                <a:gd name="connsiteY97" fmla="*/ 356244 h 841969"/>
                <a:gd name="connsiteX98" fmla="*/ 169330 w 1005374"/>
                <a:gd name="connsiteY98" fmla="*/ 344338 h 841969"/>
                <a:gd name="connsiteX99" fmla="*/ 233624 w 1005374"/>
                <a:gd name="connsiteY99" fmla="*/ 377675 h 841969"/>
                <a:gd name="connsiteX0" fmla="*/ 233624 w 1005374"/>
                <a:gd name="connsiteY0" fmla="*/ 377675 h 841173"/>
                <a:gd name="connsiteX1" fmla="*/ 205049 w 1005374"/>
                <a:gd name="connsiteY1" fmla="*/ 251469 h 841173"/>
                <a:gd name="connsiteX2" fmla="*/ 124087 w 1005374"/>
                <a:gd name="connsiteY2" fmla="*/ 208606 h 841173"/>
                <a:gd name="connsiteX3" fmla="*/ 35980 w 1005374"/>
                <a:gd name="connsiteY3" fmla="*/ 170506 h 841173"/>
                <a:gd name="connsiteX4" fmla="*/ 43124 w 1005374"/>
                <a:gd name="connsiteY4" fmla="*/ 139550 h 841173"/>
                <a:gd name="connsiteX5" fmla="*/ 100274 w 1005374"/>
                <a:gd name="connsiteY5" fmla="*/ 137169 h 841173"/>
                <a:gd name="connsiteX6" fmla="*/ 212193 w 1005374"/>
                <a:gd name="connsiteY6" fmla="*/ 201463 h 841173"/>
                <a:gd name="connsiteX7" fmla="*/ 293155 w 1005374"/>
                <a:gd name="connsiteY7" fmla="*/ 230038 h 841173"/>
                <a:gd name="connsiteX8" fmla="*/ 371737 w 1005374"/>
                <a:gd name="connsiteY8" fmla="*/ 194319 h 841173"/>
                <a:gd name="connsiteX9" fmla="*/ 393168 w 1005374"/>
                <a:gd name="connsiteY9" fmla="*/ 144313 h 841173"/>
                <a:gd name="connsiteX10" fmla="*/ 371737 w 1005374"/>
                <a:gd name="connsiteY10" fmla="*/ 70494 h 841173"/>
                <a:gd name="connsiteX11" fmla="*/ 350305 w 1005374"/>
                <a:gd name="connsiteY11" fmla="*/ 10963 h 841173"/>
                <a:gd name="connsiteX12" fmla="*/ 377329 w 1005374"/>
                <a:gd name="connsiteY12" fmla="*/ 1976 h 841173"/>
                <a:gd name="connsiteX13" fmla="*/ 393168 w 1005374"/>
                <a:gd name="connsiteY13" fmla="*/ 34775 h 841173"/>
                <a:gd name="connsiteX14" fmla="*/ 433649 w 1005374"/>
                <a:gd name="connsiteY14" fmla="*/ 130025 h 841173"/>
                <a:gd name="connsiteX15" fmla="*/ 478893 w 1005374"/>
                <a:gd name="connsiteY15" fmla="*/ 158600 h 841173"/>
                <a:gd name="connsiteX16" fmla="*/ 493180 w 1005374"/>
                <a:gd name="connsiteY16" fmla="*/ 127644 h 841173"/>
                <a:gd name="connsiteX17" fmla="*/ 501132 w 1005374"/>
                <a:gd name="connsiteY17" fmla="*/ 41919 h 841173"/>
                <a:gd name="connsiteX18" fmla="*/ 524137 w 1005374"/>
                <a:gd name="connsiteY18" fmla="*/ 1438 h 841173"/>
                <a:gd name="connsiteX19" fmla="*/ 528899 w 1005374"/>
                <a:gd name="connsiteY19" fmla="*/ 51444 h 841173"/>
                <a:gd name="connsiteX20" fmla="*/ 512230 w 1005374"/>
                <a:gd name="connsiteY20" fmla="*/ 149075 h 841173"/>
                <a:gd name="connsiteX21" fmla="*/ 562237 w 1005374"/>
                <a:gd name="connsiteY21" fmla="*/ 168125 h 841173"/>
                <a:gd name="connsiteX22" fmla="*/ 566999 w 1005374"/>
                <a:gd name="connsiteY22" fmla="*/ 125263 h 841173"/>
                <a:gd name="connsiteX23" fmla="*/ 574143 w 1005374"/>
                <a:gd name="connsiteY23" fmla="*/ 96688 h 841173"/>
                <a:gd name="connsiteX24" fmla="*/ 602718 w 1005374"/>
                <a:gd name="connsiteY24" fmla="*/ 110975 h 841173"/>
                <a:gd name="connsiteX25" fmla="*/ 602718 w 1005374"/>
                <a:gd name="connsiteY25" fmla="*/ 175269 h 841173"/>
                <a:gd name="connsiteX26" fmla="*/ 652724 w 1005374"/>
                <a:gd name="connsiteY26" fmla="*/ 172888 h 841173"/>
                <a:gd name="connsiteX27" fmla="*/ 734990 w 1005374"/>
                <a:gd name="connsiteY27" fmla="*/ 92238 h 841173"/>
                <a:gd name="connsiteX28" fmla="*/ 784210 w 1005374"/>
                <a:gd name="connsiteY28" fmla="*/ 18915 h 841173"/>
                <a:gd name="connsiteX29" fmla="*/ 807505 w 1005374"/>
                <a:gd name="connsiteY29" fmla="*/ 58588 h 841173"/>
                <a:gd name="connsiteX30" fmla="*/ 721780 w 1005374"/>
                <a:gd name="connsiteY30" fmla="*/ 160981 h 841173"/>
                <a:gd name="connsiteX31" fmla="*/ 690824 w 1005374"/>
                <a:gd name="connsiteY31" fmla="*/ 215750 h 841173"/>
                <a:gd name="connsiteX32" fmla="*/ 712255 w 1005374"/>
                <a:gd name="connsiteY32" fmla="*/ 241944 h 841173"/>
                <a:gd name="connsiteX33" fmla="*/ 741013 w 1005374"/>
                <a:gd name="connsiteY33" fmla="*/ 210839 h 841173"/>
                <a:gd name="connsiteX34" fmla="*/ 759589 w 1005374"/>
                <a:gd name="connsiteY34" fmla="*/ 221862 h 841173"/>
                <a:gd name="connsiteX35" fmla="*/ 724162 w 1005374"/>
                <a:gd name="connsiteY35" fmla="*/ 263375 h 841173"/>
                <a:gd name="connsiteX36" fmla="*/ 745593 w 1005374"/>
                <a:gd name="connsiteY36" fmla="*/ 301475 h 841173"/>
                <a:gd name="connsiteX37" fmla="*/ 790837 w 1005374"/>
                <a:gd name="connsiteY37" fmla="*/ 318144 h 841173"/>
                <a:gd name="connsiteX38" fmla="*/ 926568 w 1005374"/>
                <a:gd name="connsiteY38" fmla="*/ 289569 h 841173"/>
                <a:gd name="connsiteX39" fmla="*/ 980012 w 1005374"/>
                <a:gd name="connsiteY39" fmla="*/ 286941 h 841173"/>
                <a:gd name="connsiteX40" fmla="*/ 955143 w 1005374"/>
                <a:gd name="connsiteY40" fmla="*/ 325288 h 841173"/>
                <a:gd name="connsiteX41" fmla="*/ 844819 w 1005374"/>
                <a:gd name="connsiteY41" fmla="*/ 337732 h 841173"/>
                <a:gd name="connsiteX42" fmla="*/ 788455 w 1005374"/>
                <a:gd name="connsiteY42" fmla="*/ 375294 h 841173"/>
                <a:gd name="connsiteX43" fmla="*/ 786074 w 1005374"/>
                <a:gd name="connsiteY43" fmla="*/ 406250 h 841173"/>
                <a:gd name="connsiteX44" fmla="*/ 824174 w 1005374"/>
                <a:gd name="connsiteY44" fmla="*/ 413394 h 841173"/>
                <a:gd name="connsiteX45" fmla="*/ 859893 w 1005374"/>
                <a:gd name="connsiteY45" fmla="*/ 418695 h 841173"/>
                <a:gd name="connsiteX46" fmla="*/ 828937 w 1005374"/>
                <a:gd name="connsiteY46" fmla="*/ 449113 h 841173"/>
                <a:gd name="connsiteX47" fmla="*/ 783693 w 1005374"/>
                <a:gd name="connsiteY47" fmla="*/ 444350 h 841173"/>
                <a:gd name="connsiteX48" fmla="*/ 800362 w 1005374"/>
                <a:gd name="connsiteY48" fmla="*/ 489594 h 841173"/>
                <a:gd name="connsiteX49" fmla="*/ 865151 w 1005374"/>
                <a:gd name="connsiteY49" fmla="*/ 518169 h 841173"/>
                <a:gd name="connsiteX50" fmla="*/ 954356 w 1005374"/>
                <a:gd name="connsiteY50" fmla="*/ 542768 h 841173"/>
                <a:gd name="connsiteX51" fmla="*/ 1005149 w 1005374"/>
                <a:gd name="connsiteY51" fmla="*/ 580081 h 841173"/>
                <a:gd name="connsiteX52" fmla="*/ 967049 w 1005374"/>
                <a:gd name="connsiteY52" fmla="*/ 613419 h 841173"/>
                <a:gd name="connsiteX53" fmla="*/ 840573 w 1005374"/>
                <a:gd name="connsiteY53" fmla="*/ 555752 h 841173"/>
                <a:gd name="connsiteX54" fmla="*/ 774168 w 1005374"/>
                <a:gd name="connsiteY54" fmla="*/ 541981 h 841173"/>
                <a:gd name="connsiteX55" fmla="*/ 743212 w 1005374"/>
                <a:gd name="connsiteY55" fmla="*/ 611038 h 841173"/>
                <a:gd name="connsiteX56" fmla="*/ 786074 w 1005374"/>
                <a:gd name="connsiteY56" fmla="*/ 677713 h 841173"/>
                <a:gd name="connsiteX57" fmla="*/ 855130 w 1005374"/>
                <a:gd name="connsiteY57" fmla="*/ 715812 h 841173"/>
                <a:gd name="connsiteX58" fmla="*/ 876562 w 1005374"/>
                <a:gd name="connsiteY58" fmla="*/ 765819 h 841173"/>
                <a:gd name="connsiteX59" fmla="*/ 840843 w 1005374"/>
                <a:gd name="connsiteY59" fmla="*/ 753913 h 841173"/>
                <a:gd name="connsiteX60" fmla="*/ 726543 w 1005374"/>
                <a:gd name="connsiteY60" fmla="*/ 677713 h 841173"/>
                <a:gd name="connsiteX61" fmla="*/ 688443 w 1005374"/>
                <a:gd name="connsiteY61" fmla="*/ 651519 h 841173"/>
                <a:gd name="connsiteX62" fmla="*/ 667550 w 1005374"/>
                <a:gd name="connsiteY62" fmla="*/ 666863 h 841173"/>
                <a:gd name="connsiteX63" fmla="*/ 714367 w 1005374"/>
                <a:gd name="connsiteY63" fmla="*/ 729045 h 841173"/>
                <a:gd name="connsiteX64" fmla="*/ 721780 w 1005374"/>
                <a:gd name="connsiteY64" fmla="*/ 753913 h 841173"/>
                <a:gd name="connsiteX65" fmla="*/ 688443 w 1005374"/>
                <a:gd name="connsiteY65" fmla="*/ 727719 h 841173"/>
                <a:gd name="connsiteX66" fmla="*/ 655105 w 1005374"/>
                <a:gd name="connsiteY66" fmla="*/ 680094 h 841173"/>
                <a:gd name="connsiteX67" fmla="*/ 649578 w 1005374"/>
                <a:gd name="connsiteY67" fmla="*/ 706062 h 841173"/>
                <a:gd name="connsiteX68" fmla="*/ 704573 w 1005374"/>
                <a:gd name="connsiteY68" fmla="*/ 770851 h 841173"/>
                <a:gd name="connsiteX69" fmla="*/ 731014 w 1005374"/>
                <a:gd name="connsiteY69" fmla="*/ 836200 h 841173"/>
                <a:gd name="connsiteX70" fmla="*/ 707493 w 1005374"/>
                <a:gd name="connsiteY70" fmla="*/ 825350 h 841173"/>
                <a:gd name="connsiteX71" fmla="*/ 619387 w 1005374"/>
                <a:gd name="connsiteY71" fmla="*/ 718194 h 841173"/>
                <a:gd name="connsiteX72" fmla="*/ 552712 w 1005374"/>
                <a:gd name="connsiteY72" fmla="*/ 701525 h 841173"/>
                <a:gd name="connsiteX73" fmla="*/ 484194 w 1005374"/>
                <a:gd name="connsiteY73" fmla="*/ 729875 h 841173"/>
                <a:gd name="connsiteX74" fmla="*/ 457462 w 1005374"/>
                <a:gd name="connsiteY74" fmla="*/ 813444 h 841173"/>
                <a:gd name="connsiteX75" fmla="*/ 424124 w 1005374"/>
                <a:gd name="connsiteY75" fmla="*/ 839638 h 841173"/>
                <a:gd name="connsiteX76" fmla="*/ 433649 w 1005374"/>
                <a:gd name="connsiteY76" fmla="*/ 775344 h 841173"/>
                <a:gd name="connsiteX77" fmla="*/ 436030 w 1005374"/>
                <a:gd name="connsiteY77" fmla="*/ 703906 h 841173"/>
                <a:gd name="connsiteX78" fmla="*/ 381262 w 1005374"/>
                <a:gd name="connsiteY78" fmla="*/ 684856 h 841173"/>
                <a:gd name="connsiteX79" fmla="*/ 345543 w 1005374"/>
                <a:gd name="connsiteY79" fmla="*/ 739625 h 841173"/>
                <a:gd name="connsiteX80" fmla="*/ 340780 w 1005374"/>
                <a:gd name="connsiteY80" fmla="*/ 706288 h 841173"/>
                <a:gd name="connsiteX81" fmla="*/ 343162 w 1005374"/>
                <a:gd name="connsiteY81" fmla="*/ 675331 h 841173"/>
                <a:gd name="connsiteX82" fmla="*/ 319349 w 1005374"/>
                <a:gd name="connsiteY82" fmla="*/ 689619 h 841173"/>
                <a:gd name="connsiteX83" fmla="*/ 307443 w 1005374"/>
                <a:gd name="connsiteY83" fmla="*/ 696763 h 841173"/>
                <a:gd name="connsiteX84" fmla="*/ 305062 w 1005374"/>
                <a:gd name="connsiteY84" fmla="*/ 637231 h 841173"/>
                <a:gd name="connsiteX85" fmla="*/ 216955 w 1005374"/>
                <a:gd name="connsiteY85" fmla="*/ 715813 h 841173"/>
                <a:gd name="connsiteX86" fmla="*/ 109799 w 1005374"/>
                <a:gd name="connsiteY86" fmla="*/ 777725 h 841173"/>
                <a:gd name="connsiteX87" fmla="*/ 90749 w 1005374"/>
                <a:gd name="connsiteY87" fmla="*/ 753913 h 841173"/>
                <a:gd name="connsiteX88" fmla="*/ 212193 w 1005374"/>
                <a:gd name="connsiteY88" fmla="*/ 663425 h 841173"/>
                <a:gd name="connsiteX89" fmla="*/ 274105 w 1005374"/>
                <a:gd name="connsiteY89" fmla="*/ 603894 h 841173"/>
                <a:gd name="connsiteX90" fmla="*/ 240768 w 1005374"/>
                <a:gd name="connsiteY90" fmla="*/ 534838 h 841173"/>
                <a:gd name="connsiteX91" fmla="*/ 162187 w 1005374"/>
                <a:gd name="connsiteY91" fmla="*/ 541981 h 841173"/>
                <a:gd name="connsiteX92" fmla="*/ 74080 w 1005374"/>
                <a:gd name="connsiteY92" fmla="*/ 503881 h 841173"/>
                <a:gd name="connsiteX93" fmla="*/ 262 w 1005374"/>
                <a:gd name="connsiteY93" fmla="*/ 422919 h 841173"/>
                <a:gd name="connsiteX94" fmla="*/ 100274 w 1005374"/>
                <a:gd name="connsiteY94" fmla="*/ 468163 h 841173"/>
                <a:gd name="connsiteX95" fmla="*/ 205049 w 1005374"/>
                <a:gd name="connsiteY95" fmla="*/ 499119 h 841173"/>
                <a:gd name="connsiteX96" fmla="*/ 228862 w 1005374"/>
                <a:gd name="connsiteY96" fmla="*/ 439588 h 841173"/>
                <a:gd name="connsiteX97" fmla="*/ 145518 w 1005374"/>
                <a:gd name="connsiteY97" fmla="*/ 356244 h 841173"/>
                <a:gd name="connsiteX98" fmla="*/ 169330 w 1005374"/>
                <a:gd name="connsiteY98" fmla="*/ 344338 h 841173"/>
                <a:gd name="connsiteX99" fmla="*/ 233624 w 1005374"/>
                <a:gd name="connsiteY99" fmla="*/ 377675 h 841173"/>
                <a:gd name="connsiteX0" fmla="*/ 233624 w 1005374"/>
                <a:gd name="connsiteY0" fmla="*/ 377675 h 841173"/>
                <a:gd name="connsiteX1" fmla="*/ 205049 w 1005374"/>
                <a:gd name="connsiteY1" fmla="*/ 251469 h 841173"/>
                <a:gd name="connsiteX2" fmla="*/ 124087 w 1005374"/>
                <a:gd name="connsiteY2" fmla="*/ 208606 h 841173"/>
                <a:gd name="connsiteX3" fmla="*/ 35980 w 1005374"/>
                <a:gd name="connsiteY3" fmla="*/ 170506 h 841173"/>
                <a:gd name="connsiteX4" fmla="*/ 43124 w 1005374"/>
                <a:gd name="connsiteY4" fmla="*/ 139550 h 841173"/>
                <a:gd name="connsiteX5" fmla="*/ 100274 w 1005374"/>
                <a:gd name="connsiteY5" fmla="*/ 137169 h 841173"/>
                <a:gd name="connsiteX6" fmla="*/ 212193 w 1005374"/>
                <a:gd name="connsiteY6" fmla="*/ 201463 h 841173"/>
                <a:gd name="connsiteX7" fmla="*/ 293155 w 1005374"/>
                <a:gd name="connsiteY7" fmla="*/ 230038 h 841173"/>
                <a:gd name="connsiteX8" fmla="*/ 371737 w 1005374"/>
                <a:gd name="connsiteY8" fmla="*/ 194319 h 841173"/>
                <a:gd name="connsiteX9" fmla="*/ 393168 w 1005374"/>
                <a:gd name="connsiteY9" fmla="*/ 144313 h 841173"/>
                <a:gd name="connsiteX10" fmla="*/ 371737 w 1005374"/>
                <a:gd name="connsiteY10" fmla="*/ 70494 h 841173"/>
                <a:gd name="connsiteX11" fmla="*/ 350305 w 1005374"/>
                <a:gd name="connsiteY11" fmla="*/ 10963 h 841173"/>
                <a:gd name="connsiteX12" fmla="*/ 377329 w 1005374"/>
                <a:gd name="connsiteY12" fmla="*/ 1976 h 841173"/>
                <a:gd name="connsiteX13" fmla="*/ 393168 w 1005374"/>
                <a:gd name="connsiteY13" fmla="*/ 34775 h 841173"/>
                <a:gd name="connsiteX14" fmla="*/ 433649 w 1005374"/>
                <a:gd name="connsiteY14" fmla="*/ 130025 h 841173"/>
                <a:gd name="connsiteX15" fmla="*/ 478893 w 1005374"/>
                <a:gd name="connsiteY15" fmla="*/ 158600 h 841173"/>
                <a:gd name="connsiteX16" fmla="*/ 493180 w 1005374"/>
                <a:gd name="connsiteY16" fmla="*/ 127644 h 841173"/>
                <a:gd name="connsiteX17" fmla="*/ 501132 w 1005374"/>
                <a:gd name="connsiteY17" fmla="*/ 41919 h 841173"/>
                <a:gd name="connsiteX18" fmla="*/ 524137 w 1005374"/>
                <a:gd name="connsiteY18" fmla="*/ 1438 h 841173"/>
                <a:gd name="connsiteX19" fmla="*/ 528899 w 1005374"/>
                <a:gd name="connsiteY19" fmla="*/ 51444 h 841173"/>
                <a:gd name="connsiteX20" fmla="*/ 512230 w 1005374"/>
                <a:gd name="connsiteY20" fmla="*/ 149075 h 841173"/>
                <a:gd name="connsiteX21" fmla="*/ 562237 w 1005374"/>
                <a:gd name="connsiteY21" fmla="*/ 168125 h 841173"/>
                <a:gd name="connsiteX22" fmla="*/ 566999 w 1005374"/>
                <a:gd name="connsiteY22" fmla="*/ 125263 h 841173"/>
                <a:gd name="connsiteX23" fmla="*/ 574143 w 1005374"/>
                <a:gd name="connsiteY23" fmla="*/ 96688 h 841173"/>
                <a:gd name="connsiteX24" fmla="*/ 602718 w 1005374"/>
                <a:gd name="connsiteY24" fmla="*/ 110975 h 841173"/>
                <a:gd name="connsiteX25" fmla="*/ 602718 w 1005374"/>
                <a:gd name="connsiteY25" fmla="*/ 175269 h 841173"/>
                <a:gd name="connsiteX26" fmla="*/ 652724 w 1005374"/>
                <a:gd name="connsiteY26" fmla="*/ 172888 h 841173"/>
                <a:gd name="connsiteX27" fmla="*/ 734990 w 1005374"/>
                <a:gd name="connsiteY27" fmla="*/ 92238 h 841173"/>
                <a:gd name="connsiteX28" fmla="*/ 784210 w 1005374"/>
                <a:gd name="connsiteY28" fmla="*/ 18915 h 841173"/>
                <a:gd name="connsiteX29" fmla="*/ 807505 w 1005374"/>
                <a:gd name="connsiteY29" fmla="*/ 58588 h 841173"/>
                <a:gd name="connsiteX30" fmla="*/ 721780 w 1005374"/>
                <a:gd name="connsiteY30" fmla="*/ 160981 h 841173"/>
                <a:gd name="connsiteX31" fmla="*/ 690824 w 1005374"/>
                <a:gd name="connsiteY31" fmla="*/ 215750 h 841173"/>
                <a:gd name="connsiteX32" fmla="*/ 712255 w 1005374"/>
                <a:gd name="connsiteY32" fmla="*/ 241944 h 841173"/>
                <a:gd name="connsiteX33" fmla="*/ 741013 w 1005374"/>
                <a:gd name="connsiteY33" fmla="*/ 210839 h 841173"/>
                <a:gd name="connsiteX34" fmla="*/ 759589 w 1005374"/>
                <a:gd name="connsiteY34" fmla="*/ 221862 h 841173"/>
                <a:gd name="connsiteX35" fmla="*/ 724162 w 1005374"/>
                <a:gd name="connsiteY35" fmla="*/ 263375 h 841173"/>
                <a:gd name="connsiteX36" fmla="*/ 745593 w 1005374"/>
                <a:gd name="connsiteY36" fmla="*/ 301475 h 841173"/>
                <a:gd name="connsiteX37" fmla="*/ 790837 w 1005374"/>
                <a:gd name="connsiteY37" fmla="*/ 318144 h 841173"/>
                <a:gd name="connsiteX38" fmla="*/ 926568 w 1005374"/>
                <a:gd name="connsiteY38" fmla="*/ 289569 h 841173"/>
                <a:gd name="connsiteX39" fmla="*/ 980012 w 1005374"/>
                <a:gd name="connsiteY39" fmla="*/ 286941 h 841173"/>
                <a:gd name="connsiteX40" fmla="*/ 955143 w 1005374"/>
                <a:gd name="connsiteY40" fmla="*/ 325288 h 841173"/>
                <a:gd name="connsiteX41" fmla="*/ 844819 w 1005374"/>
                <a:gd name="connsiteY41" fmla="*/ 337732 h 841173"/>
                <a:gd name="connsiteX42" fmla="*/ 788455 w 1005374"/>
                <a:gd name="connsiteY42" fmla="*/ 375294 h 841173"/>
                <a:gd name="connsiteX43" fmla="*/ 786074 w 1005374"/>
                <a:gd name="connsiteY43" fmla="*/ 406250 h 841173"/>
                <a:gd name="connsiteX44" fmla="*/ 824174 w 1005374"/>
                <a:gd name="connsiteY44" fmla="*/ 413394 h 841173"/>
                <a:gd name="connsiteX45" fmla="*/ 859893 w 1005374"/>
                <a:gd name="connsiteY45" fmla="*/ 418695 h 841173"/>
                <a:gd name="connsiteX46" fmla="*/ 828937 w 1005374"/>
                <a:gd name="connsiteY46" fmla="*/ 449113 h 841173"/>
                <a:gd name="connsiteX47" fmla="*/ 783693 w 1005374"/>
                <a:gd name="connsiteY47" fmla="*/ 444350 h 841173"/>
                <a:gd name="connsiteX48" fmla="*/ 800362 w 1005374"/>
                <a:gd name="connsiteY48" fmla="*/ 489594 h 841173"/>
                <a:gd name="connsiteX49" fmla="*/ 865151 w 1005374"/>
                <a:gd name="connsiteY49" fmla="*/ 518169 h 841173"/>
                <a:gd name="connsiteX50" fmla="*/ 954356 w 1005374"/>
                <a:gd name="connsiteY50" fmla="*/ 542768 h 841173"/>
                <a:gd name="connsiteX51" fmla="*/ 1005149 w 1005374"/>
                <a:gd name="connsiteY51" fmla="*/ 580081 h 841173"/>
                <a:gd name="connsiteX52" fmla="*/ 967049 w 1005374"/>
                <a:gd name="connsiteY52" fmla="*/ 613419 h 841173"/>
                <a:gd name="connsiteX53" fmla="*/ 840573 w 1005374"/>
                <a:gd name="connsiteY53" fmla="*/ 555752 h 841173"/>
                <a:gd name="connsiteX54" fmla="*/ 774168 w 1005374"/>
                <a:gd name="connsiteY54" fmla="*/ 541981 h 841173"/>
                <a:gd name="connsiteX55" fmla="*/ 743212 w 1005374"/>
                <a:gd name="connsiteY55" fmla="*/ 611038 h 841173"/>
                <a:gd name="connsiteX56" fmla="*/ 786074 w 1005374"/>
                <a:gd name="connsiteY56" fmla="*/ 677713 h 841173"/>
                <a:gd name="connsiteX57" fmla="*/ 855130 w 1005374"/>
                <a:gd name="connsiteY57" fmla="*/ 715812 h 841173"/>
                <a:gd name="connsiteX58" fmla="*/ 876562 w 1005374"/>
                <a:gd name="connsiteY58" fmla="*/ 765819 h 841173"/>
                <a:gd name="connsiteX59" fmla="*/ 840843 w 1005374"/>
                <a:gd name="connsiteY59" fmla="*/ 753913 h 841173"/>
                <a:gd name="connsiteX60" fmla="*/ 730519 w 1005374"/>
                <a:gd name="connsiteY60" fmla="*/ 673738 h 841173"/>
                <a:gd name="connsiteX61" fmla="*/ 688443 w 1005374"/>
                <a:gd name="connsiteY61" fmla="*/ 651519 h 841173"/>
                <a:gd name="connsiteX62" fmla="*/ 667550 w 1005374"/>
                <a:gd name="connsiteY62" fmla="*/ 666863 h 841173"/>
                <a:gd name="connsiteX63" fmla="*/ 714367 w 1005374"/>
                <a:gd name="connsiteY63" fmla="*/ 729045 h 841173"/>
                <a:gd name="connsiteX64" fmla="*/ 721780 w 1005374"/>
                <a:gd name="connsiteY64" fmla="*/ 753913 h 841173"/>
                <a:gd name="connsiteX65" fmla="*/ 688443 w 1005374"/>
                <a:gd name="connsiteY65" fmla="*/ 727719 h 841173"/>
                <a:gd name="connsiteX66" fmla="*/ 655105 w 1005374"/>
                <a:gd name="connsiteY66" fmla="*/ 680094 h 841173"/>
                <a:gd name="connsiteX67" fmla="*/ 649578 w 1005374"/>
                <a:gd name="connsiteY67" fmla="*/ 706062 h 841173"/>
                <a:gd name="connsiteX68" fmla="*/ 704573 w 1005374"/>
                <a:gd name="connsiteY68" fmla="*/ 770851 h 841173"/>
                <a:gd name="connsiteX69" fmla="*/ 731014 w 1005374"/>
                <a:gd name="connsiteY69" fmla="*/ 836200 h 841173"/>
                <a:gd name="connsiteX70" fmla="*/ 707493 w 1005374"/>
                <a:gd name="connsiteY70" fmla="*/ 825350 h 841173"/>
                <a:gd name="connsiteX71" fmla="*/ 619387 w 1005374"/>
                <a:gd name="connsiteY71" fmla="*/ 718194 h 841173"/>
                <a:gd name="connsiteX72" fmla="*/ 552712 w 1005374"/>
                <a:gd name="connsiteY72" fmla="*/ 701525 h 841173"/>
                <a:gd name="connsiteX73" fmla="*/ 484194 w 1005374"/>
                <a:gd name="connsiteY73" fmla="*/ 729875 h 841173"/>
                <a:gd name="connsiteX74" fmla="*/ 457462 w 1005374"/>
                <a:gd name="connsiteY74" fmla="*/ 813444 h 841173"/>
                <a:gd name="connsiteX75" fmla="*/ 424124 w 1005374"/>
                <a:gd name="connsiteY75" fmla="*/ 839638 h 841173"/>
                <a:gd name="connsiteX76" fmla="*/ 433649 w 1005374"/>
                <a:gd name="connsiteY76" fmla="*/ 775344 h 841173"/>
                <a:gd name="connsiteX77" fmla="*/ 436030 w 1005374"/>
                <a:gd name="connsiteY77" fmla="*/ 703906 h 841173"/>
                <a:gd name="connsiteX78" fmla="*/ 381262 w 1005374"/>
                <a:gd name="connsiteY78" fmla="*/ 684856 h 841173"/>
                <a:gd name="connsiteX79" fmla="*/ 345543 w 1005374"/>
                <a:gd name="connsiteY79" fmla="*/ 739625 h 841173"/>
                <a:gd name="connsiteX80" fmla="*/ 340780 w 1005374"/>
                <a:gd name="connsiteY80" fmla="*/ 706288 h 841173"/>
                <a:gd name="connsiteX81" fmla="*/ 343162 w 1005374"/>
                <a:gd name="connsiteY81" fmla="*/ 675331 h 841173"/>
                <a:gd name="connsiteX82" fmla="*/ 319349 w 1005374"/>
                <a:gd name="connsiteY82" fmla="*/ 689619 h 841173"/>
                <a:gd name="connsiteX83" fmla="*/ 307443 w 1005374"/>
                <a:gd name="connsiteY83" fmla="*/ 696763 h 841173"/>
                <a:gd name="connsiteX84" fmla="*/ 305062 w 1005374"/>
                <a:gd name="connsiteY84" fmla="*/ 637231 h 841173"/>
                <a:gd name="connsiteX85" fmla="*/ 216955 w 1005374"/>
                <a:gd name="connsiteY85" fmla="*/ 715813 h 841173"/>
                <a:gd name="connsiteX86" fmla="*/ 109799 w 1005374"/>
                <a:gd name="connsiteY86" fmla="*/ 777725 h 841173"/>
                <a:gd name="connsiteX87" fmla="*/ 90749 w 1005374"/>
                <a:gd name="connsiteY87" fmla="*/ 753913 h 841173"/>
                <a:gd name="connsiteX88" fmla="*/ 212193 w 1005374"/>
                <a:gd name="connsiteY88" fmla="*/ 663425 h 841173"/>
                <a:gd name="connsiteX89" fmla="*/ 274105 w 1005374"/>
                <a:gd name="connsiteY89" fmla="*/ 603894 h 841173"/>
                <a:gd name="connsiteX90" fmla="*/ 240768 w 1005374"/>
                <a:gd name="connsiteY90" fmla="*/ 534838 h 841173"/>
                <a:gd name="connsiteX91" fmla="*/ 162187 w 1005374"/>
                <a:gd name="connsiteY91" fmla="*/ 541981 h 841173"/>
                <a:gd name="connsiteX92" fmla="*/ 74080 w 1005374"/>
                <a:gd name="connsiteY92" fmla="*/ 503881 h 841173"/>
                <a:gd name="connsiteX93" fmla="*/ 262 w 1005374"/>
                <a:gd name="connsiteY93" fmla="*/ 422919 h 841173"/>
                <a:gd name="connsiteX94" fmla="*/ 100274 w 1005374"/>
                <a:gd name="connsiteY94" fmla="*/ 468163 h 841173"/>
                <a:gd name="connsiteX95" fmla="*/ 205049 w 1005374"/>
                <a:gd name="connsiteY95" fmla="*/ 499119 h 841173"/>
                <a:gd name="connsiteX96" fmla="*/ 228862 w 1005374"/>
                <a:gd name="connsiteY96" fmla="*/ 439588 h 841173"/>
                <a:gd name="connsiteX97" fmla="*/ 145518 w 1005374"/>
                <a:gd name="connsiteY97" fmla="*/ 356244 h 841173"/>
                <a:gd name="connsiteX98" fmla="*/ 169330 w 1005374"/>
                <a:gd name="connsiteY98" fmla="*/ 344338 h 841173"/>
                <a:gd name="connsiteX99" fmla="*/ 233624 w 1005374"/>
                <a:gd name="connsiteY99" fmla="*/ 377675 h 841173"/>
                <a:gd name="connsiteX0" fmla="*/ 233624 w 1005374"/>
                <a:gd name="connsiteY0" fmla="*/ 377675 h 847475"/>
                <a:gd name="connsiteX1" fmla="*/ 205049 w 1005374"/>
                <a:gd name="connsiteY1" fmla="*/ 251469 h 847475"/>
                <a:gd name="connsiteX2" fmla="*/ 124087 w 1005374"/>
                <a:gd name="connsiteY2" fmla="*/ 208606 h 847475"/>
                <a:gd name="connsiteX3" fmla="*/ 35980 w 1005374"/>
                <a:gd name="connsiteY3" fmla="*/ 170506 h 847475"/>
                <a:gd name="connsiteX4" fmla="*/ 43124 w 1005374"/>
                <a:gd name="connsiteY4" fmla="*/ 139550 h 847475"/>
                <a:gd name="connsiteX5" fmla="*/ 100274 w 1005374"/>
                <a:gd name="connsiteY5" fmla="*/ 137169 h 847475"/>
                <a:gd name="connsiteX6" fmla="*/ 212193 w 1005374"/>
                <a:gd name="connsiteY6" fmla="*/ 201463 h 847475"/>
                <a:gd name="connsiteX7" fmla="*/ 293155 w 1005374"/>
                <a:gd name="connsiteY7" fmla="*/ 230038 h 847475"/>
                <a:gd name="connsiteX8" fmla="*/ 371737 w 1005374"/>
                <a:gd name="connsiteY8" fmla="*/ 194319 h 847475"/>
                <a:gd name="connsiteX9" fmla="*/ 393168 w 1005374"/>
                <a:gd name="connsiteY9" fmla="*/ 144313 h 847475"/>
                <a:gd name="connsiteX10" fmla="*/ 371737 w 1005374"/>
                <a:gd name="connsiteY10" fmla="*/ 70494 h 847475"/>
                <a:gd name="connsiteX11" fmla="*/ 350305 w 1005374"/>
                <a:gd name="connsiteY11" fmla="*/ 10963 h 847475"/>
                <a:gd name="connsiteX12" fmla="*/ 377329 w 1005374"/>
                <a:gd name="connsiteY12" fmla="*/ 1976 h 847475"/>
                <a:gd name="connsiteX13" fmla="*/ 393168 w 1005374"/>
                <a:gd name="connsiteY13" fmla="*/ 34775 h 847475"/>
                <a:gd name="connsiteX14" fmla="*/ 433649 w 1005374"/>
                <a:gd name="connsiteY14" fmla="*/ 130025 h 847475"/>
                <a:gd name="connsiteX15" fmla="*/ 478893 w 1005374"/>
                <a:gd name="connsiteY15" fmla="*/ 158600 h 847475"/>
                <a:gd name="connsiteX16" fmla="*/ 493180 w 1005374"/>
                <a:gd name="connsiteY16" fmla="*/ 127644 h 847475"/>
                <a:gd name="connsiteX17" fmla="*/ 501132 w 1005374"/>
                <a:gd name="connsiteY17" fmla="*/ 41919 h 847475"/>
                <a:gd name="connsiteX18" fmla="*/ 524137 w 1005374"/>
                <a:gd name="connsiteY18" fmla="*/ 1438 h 847475"/>
                <a:gd name="connsiteX19" fmla="*/ 528899 w 1005374"/>
                <a:gd name="connsiteY19" fmla="*/ 51444 h 847475"/>
                <a:gd name="connsiteX20" fmla="*/ 512230 w 1005374"/>
                <a:gd name="connsiteY20" fmla="*/ 149075 h 847475"/>
                <a:gd name="connsiteX21" fmla="*/ 562237 w 1005374"/>
                <a:gd name="connsiteY21" fmla="*/ 168125 h 847475"/>
                <a:gd name="connsiteX22" fmla="*/ 566999 w 1005374"/>
                <a:gd name="connsiteY22" fmla="*/ 125263 h 847475"/>
                <a:gd name="connsiteX23" fmla="*/ 574143 w 1005374"/>
                <a:gd name="connsiteY23" fmla="*/ 96688 h 847475"/>
                <a:gd name="connsiteX24" fmla="*/ 602718 w 1005374"/>
                <a:gd name="connsiteY24" fmla="*/ 110975 h 847475"/>
                <a:gd name="connsiteX25" fmla="*/ 602718 w 1005374"/>
                <a:gd name="connsiteY25" fmla="*/ 175269 h 847475"/>
                <a:gd name="connsiteX26" fmla="*/ 652724 w 1005374"/>
                <a:gd name="connsiteY26" fmla="*/ 172888 h 847475"/>
                <a:gd name="connsiteX27" fmla="*/ 734990 w 1005374"/>
                <a:gd name="connsiteY27" fmla="*/ 92238 h 847475"/>
                <a:gd name="connsiteX28" fmla="*/ 784210 w 1005374"/>
                <a:gd name="connsiteY28" fmla="*/ 18915 h 847475"/>
                <a:gd name="connsiteX29" fmla="*/ 807505 w 1005374"/>
                <a:gd name="connsiteY29" fmla="*/ 58588 h 847475"/>
                <a:gd name="connsiteX30" fmla="*/ 721780 w 1005374"/>
                <a:gd name="connsiteY30" fmla="*/ 160981 h 847475"/>
                <a:gd name="connsiteX31" fmla="*/ 690824 w 1005374"/>
                <a:gd name="connsiteY31" fmla="*/ 215750 h 847475"/>
                <a:gd name="connsiteX32" fmla="*/ 712255 w 1005374"/>
                <a:gd name="connsiteY32" fmla="*/ 241944 h 847475"/>
                <a:gd name="connsiteX33" fmla="*/ 741013 w 1005374"/>
                <a:gd name="connsiteY33" fmla="*/ 210839 h 847475"/>
                <a:gd name="connsiteX34" fmla="*/ 759589 w 1005374"/>
                <a:gd name="connsiteY34" fmla="*/ 221862 h 847475"/>
                <a:gd name="connsiteX35" fmla="*/ 724162 w 1005374"/>
                <a:gd name="connsiteY35" fmla="*/ 263375 h 847475"/>
                <a:gd name="connsiteX36" fmla="*/ 745593 w 1005374"/>
                <a:gd name="connsiteY36" fmla="*/ 301475 h 847475"/>
                <a:gd name="connsiteX37" fmla="*/ 790837 w 1005374"/>
                <a:gd name="connsiteY37" fmla="*/ 318144 h 847475"/>
                <a:gd name="connsiteX38" fmla="*/ 926568 w 1005374"/>
                <a:gd name="connsiteY38" fmla="*/ 289569 h 847475"/>
                <a:gd name="connsiteX39" fmla="*/ 980012 w 1005374"/>
                <a:gd name="connsiteY39" fmla="*/ 286941 h 847475"/>
                <a:gd name="connsiteX40" fmla="*/ 955143 w 1005374"/>
                <a:gd name="connsiteY40" fmla="*/ 325288 h 847475"/>
                <a:gd name="connsiteX41" fmla="*/ 844819 w 1005374"/>
                <a:gd name="connsiteY41" fmla="*/ 337732 h 847475"/>
                <a:gd name="connsiteX42" fmla="*/ 788455 w 1005374"/>
                <a:gd name="connsiteY42" fmla="*/ 375294 h 847475"/>
                <a:gd name="connsiteX43" fmla="*/ 786074 w 1005374"/>
                <a:gd name="connsiteY43" fmla="*/ 406250 h 847475"/>
                <a:gd name="connsiteX44" fmla="*/ 824174 w 1005374"/>
                <a:gd name="connsiteY44" fmla="*/ 413394 h 847475"/>
                <a:gd name="connsiteX45" fmla="*/ 859893 w 1005374"/>
                <a:gd name="connsiteY45" fmla="*/ 418695 h 847475"/>
                <a:gd name="connsiteX46" fmla="*/ 828937 w 1005374"/>
                <a:gd name="connsiteY46" fmla="*/ 449113 h 847475"/>
                <a:gd name="connsiteX47" fmla="*/ 783693 w 1005374"/>
                <a:gd name="connsiteY47" fmla="*/ 444350 h 847475"/>
                <a:gd name="connsiteX48" fmla="*/ 800362 w 1005374"/>
                <a:gd name="connsiteY48" fmla="*/ 489594 h 847475"/>
                <a:gd name="connsiteX49" fmla="*/ 865151 w 1005374"/>
                <a:gd name="connsiteY49" fmla="*/ 518169 h 847475"/>
                <a:gd name="connsiteX50" fmla="*/ 954356 w 1005374"/>
                <a:gd name="connsiteY50" fmla="*/ 542768 h 847475"/>
                <a:gd name="connsiteX51" fmla="*/ 1005149 w 1005374"/>
                <a:gd name="connsiteY51" fmla="*/ 580081 h 847475"/>
                <a:gd name="connsiteX52" fmla="*/ 967049 w 1005374"/>
                <a:gd name="connsiteY52" fmla="*/ 613419 h 847475"/>
                <a:gd name="connsiteX53" fmla="*/ 840573 w 1005374"/>
                <a:gd name="connsiteY53" fmla="*/ 555752 h 847475"/>
                <a:gd name="connsiteX54" fmla="*/ 774168 w 1005374"/>
                <a:gd name="connsiteY54" fmla="*/ 541981 h 847475"/>
                <a:gd name="connsiteX55" fmla="*/ 743212 w 1005374"/>
                <a:gd name="connsiteY55" fmla="*/ 611038 h 847475"/>
                <a:gd name="connsiteX56" fmla="*/ 786074 w 1005374"/>
                <a:gd name="connsiteY56" fmla="*/ 677713 h 847475"/>
                <a:gd name="connsiteX57" fmla="*/ 855130 w 1005374"/>
                <a:gd name="connsiteY57" fmla="*/ 715812 h 847475"/>
                <a:gd name="connsiteX58" fmla="*/ 876562 w 1005374"/>
                <a:gd name="connsiteY58" fmla="*/ 765819 h 847475"/>
                <a:gd name="connsiteX59" fmla="*/ 840843 w 1005374"/>
                <a:gd name="connsiteY59" fmla="*/ 753913 h 847475"/>
                <a:gd name="connsiteX60" fmla="*/ 730519 w 1005374"/>
                <a:gd name="connsiteY60" fmla="*/ 673738 h 847475"/>
                <a:gd name="connsiteX61" fmla="*/ 688443 w 1005374"/>
                <a:gd name="connsiteY61" fmla="*/ 651519 h 847475"/>
                <a:gd name="connsiteX62" fmla="*/ 667550 w 1005374"/>
                <a:gd name="connsiteY62" fmla="*/ 666863 h 847475"/>
                <a:gd name="connsiteX63" fmla="*/ 714367 w 1005374"/>
                <a:gd name="connsiteY63" fmla="*/ 729045 h 847475"/>
                <a:gd name="connsiteX64" fmla="*/ 721780 w 1005374"/>
                <a:gd name="connsiteY64" fmla="*/ 753913 h 847475"/>
                <a:gd name="connsiteX65" fmla="*/ 688443 w 1005374"/>
                <a:gd name="connsiteY65" fmla="*/ 727719 h 847475"/>
                <a:gd name="connsiteX66" fmla="*/ 655105 w 1005374"/>
                <a:gd name="connsiteY66" fmla="*/ 680094 h 847475"/>
                <a:gd name="connsiteX67" fmla="*/ 649578 w 1005374"/>
                <a:gd name="connsiteY67" fmla="*/ 706062 h 847475"/>
                <a:gd name="connsiteX68" fmla="*/ 704573 w 1005374"/>
                <a:gd name="connsiteY68" fmla="*/ 770851 h 847475"/>
                <a:gd name="connsiteX69" fmla="*/ 731014 w 1005374"/>
                <a:gd name="connsiteY69" fmla="*/ 836200 h 847475"/>
                <a:gd name="connsiteX70" fmla="*/ 707493 w 1005374"/>
                <a:gd name="connsiteY70" fmla="*/ 825350 h 847475"/>
                <a:gd name="connsiteX71" fmla="*/ 619387 w 1005374"/>
                <a:gd name="connsiteY71" fmla="*/ 718194 h 847475"/>
                <a:gd name="connsiteX72" fmla="*/ 552712 w 1005374"/>
                <a:gd name="connsiteY72" fmla="*/ 701525 h 847475"/>
                <a:gd name="connsiteX73" fmla="*/ 484194 w 1005374"/>
                <a:gd name="connsiteY73" fmla="*/ 729875 h 847475"/>
                <a:gd name="connsiteX74" fmla="*/ 457462 w 1005374"/>
                <a:gd name="connsiteY74" fmla="*/ 813444 h 847475"/>
                <a:gd name="connsiteX75" fmla="*/ 428100 w 1005374"/>
                <a:gd name="connsiteY75" fmla="*/ 846265 h 847475"/>
                <a:gd name="connsiteX76" fmla="*/ 433649 w 1005374"/>
                <a:gd name="connsiteY76" fmla="*/ 775344 h 847475"/>
                <a:gd name="connsiteX77" fmla="*/ 436030 w 1005374"/>
                <a:gd name="connsiteY77" fmla="*/ 703906 h 847475"/>
                <a:gd name="connsiteX78" fmla="*/ 381262 w 1005374"/>
                <a:gd name="connsiteY78" fmla="*/ 684856 h 847475"/>
                <a:gd name="connsiteX79" fmla="*/ 345543 w 1005374"/>
                <a:gd name="connsiteY79" fmla="*/ 739625 h 847475"/>
                <a:gd name="connsiteX80" fmla="*/ 340780 w 1005374"/>
                <a:gd name="connsiteY80" fmla="*/ 706288 h 847475"/>
                <a:gd name="connsiteX81" fmla="*/ 343162 w 1005374"/>
                <a:gd name="connsiteY81" fmla="*/ 675331 h 847475"/>
                <a:gd name="connsiteX82" fmla="*/ 319349 w 1005374"/>
                <a:gd name="connsiteY82" fmla="*/ 689619 h 847475"/>
                <a:gd name="connsiteX83" fmla="*/ 307443 w 1005374"/>
                <a:gd name="connsiteY83" fmla="*/ 696763 h 847475"/>
                <a:gd name="connsiteX84" fmla="*/ 305062 w 1005374"/>
                <a:gd name="connsiteY84" fmla="*/ 637231 h 847475"/>
                <a:gd name="connsiteX85" fmla="*/ 216955 w 1005374"/>
                <a:gd name="connsiteY85" fmla="*/ 715813 h 847475"/>
                <a:gd name="connsiteX86" fmla="*/ 109799 w 1005374"/>
                <a:gd name="connsiteY86" fmla="*/ 777725 h 847475"/>
                <a:gd name="connsiteX87" fmla="*/ 90749 w 1005374"/>
                <a:gd name="connsiteY87" fmla="*/ 753913 h 847475"/>
                <a:gd name="connsiteX88" fmla="*/ 212193 w 1005374"/>
                <a:gd name="connsiteY88" fmla="*/ 663425 h 847475"/>
                <a:gd name="connsiteX89" fmla="*/ 274105 w 1005374"/>
                <a:gd name="connsiteY89" fmla="*/ 603894 h 847475"/>
                <a:gd name="connsiteX90" fmla="*/ 240768 w 1005374"/>
                <a:gd name="connsiteY90" fmla="*/ 534838 h 847475"/>
                <a:gd name="connsiteX91" fmla="*/ 162187 w 1005374"/>
                <a:gd name="connsiteY91" fmla="*/ 541981 h 847475"/>
                <a:gd name="connsiteX92" fmla="*/ 74080 w 1005374"/>
                <a:gd name="connsiteY92" fmla="*/ 503881 h 847475"/>
                <a:gd name="connsiteX93" fmla="*/ 262 w 1005374"/>
                <a:gd name="connsiteY93" fmla="*/ 422919 h 847475"/>
                <a:gd name="connsiteX94" fmla="*/ 100274 w 1005374"/>
                <a:gd name="connsiteY94" fmla="*/ 468163 h 847475"/>
                <a:gd name="connsiteX95" fmla="*/ 205049 w 1005374"/>
                <a:gd name="connsiteY95" fmla="*/ 499119 h 847475"/>
                <a:gd name="connsiteX96" fmla="*/ 228862 w 1005374"/>
                <a:gd name="connsiteY96" fmla="*/ 439588 h 847475"/>
                <a:gd name="connsiteX97" fmla="*/ 145518 w 1005374"/>
                <a:gd name="connsiteY97" fmla="*/ 356244 h 847475"/>
                <a:gd name="connsiteX98" fmla="*/ 169330 w 1005374"/>
                <a:gd name="connsiteY98" fmla="*/ 344338 h 847475"/>
                <a:gd name="connsiteX99" fmla="*/ 233624 w 1005374"/>
                <a:gd name="connsiteY99" fmla="*/ 377675 h 847475"/>
                <a:gd name="connsiteX0" fmla="*/ 233624 w 1005374"/>
                <a:gd name="connsiteY0" fmla="*/ 377675 h 846771"/>
                <a:gd name="connsiteX1" fmla="*/ 205049 w 1005374"/>
                <a:gd name="connsiteY1" fmla="*/ 251469 h 846771"/>
                <a:gd name="connsiteX2" fmla="*/ 124087 w 1005374"/>
                <a:gd name="connsiteY2" fmla="*/ 208606 h 846771"/>
                <a:gd name="connsiteX3" fmla="*/ 35980 w 1005374"/>
                <a:gd name="connsiteY3" fmla="*/ 170506 h 846771"/>
                <a:gd name="connsiteX4" fmla="*/ 43124 w 1005374"/>
                <a:gd name="connsiteY4" fmla="*/ 139550 h 846771"/>
                <a:gd name="connsiteX5" fmla="*/ 100274 w 1005374"/>
                <a:gd name="connsiteY5" fmla="*/ 137169 h 846771"/>
                <a:gd name="connsiteX6" fmla="*/ 212193 w 1005374"/>
                <a:gd name="connsiteY6" fmla="*/ 201463 h 846771"/>
                <a:gd name="connsiteX7" fmla="*/ 293155 w 1005374"/>
                <a:gd name="connsiteY7" fmla="*/ 230038 h 846771"/>
                <a:gd name="connsiteX8" fmla="*/ 371737 w 1005374"/>
                <a:gd name="connsiteY8" fmla="*/ 194319 h 846771"/>
                <a:gd name="connsiteX9" fmla="*/ 393168 w 1005374"/>
                <a:gd name="connsiteY9" fmla="*/ 144313 h 846771"/>
                <a:gd name="connsiteX10" fmla="*/ 371737 w 1005374"/>
                <a:gd name="connsiteY10" fmla="*/ 70494 h 846771"/>
                <a:gd name="connsiteX11" fmla="*/ 350305 w 1005374"/>
                <a:gd name="connsiteY11" fmla="*/ 10963 h 846771"/>
                <a:gd name="connsiteX12" fmla="*/ 377329 w 1005374"/>
                <a:gd name="connsiteY12" fmla="*/ 1976 h 846771"/>
                <a:gd name="connsiteX13" fmla="*/ 393168 w 1005374"/>
                <a:gd name="connsiteY13" fmla="*/ 34775 h 846771"/>
                <a:gd name="connsiteX14" fmla="*/ 433649 w 1005374"/>
                <a:gd name="connsiteY14" fmla="*/ 130025 h 846771"/>
                <a:gd name="connsiteX15" fmla="*/ 478893 w 1005374"/>
                <a:gd name="connsiteY15" fmla="*/ 158600 h 846771"/>
                <a:gd name="connsiteX16" fmla="*/ 493180 w 1005374"/>
                <a:gd name="connsiteY16" fmla="*/ 127644 h 846771"/>
                <a:gd name="connsiteX17" fmla="*/ 501132 w 1005374"/>
                <a:gd name="connsiteY17" fmla="*/ 41919 h 846771"/>
                <a:gd name="connsiteX18" fmla="*/ 524137 w 1005374"/>
                <a:gd name="connsiteY18" fmla="*/ 1438 h 846771"/>
                <a:gd name="connsiteX19" fmla="*/ 528899 w 1005374"/>
                <a:gd name="connsiteY19" fmla="*/ 51444 h 846771"/>
                <a:gd name="connsiteX20" fmla="*/ 512230 w 1005374"/>
                <a:gd name="connsiteY20" fmla="*/ 149075 h 846771"/>
                <a:gd name="connsiteX21" fmla="*/ 562237 w 1005374"/>
                <a:gd name="connsiteY21" fmla="*/ 168125 h 846771"/>
                <a:gd name="connsiteX22" fmla="*/ 566999 w 1005374"/>
                <a:gd name="connsiteY22" fmla="*/ 125263 h 846771"/>
                <a:gd name="connsiteX23" fmla="*/ 574143 w 1005374"/>
                <a:gd name="connsiteY23" fmla="*/ 96688 h 846771"/>
                <a:gd name="connsiteX24" fmla="*/ 602718 w 1005374"/>
                <a:gd name="connsiteY24" fmla="*/ 110975 h 846771"/>
                <a:gd name="connsiteX25" fmla="*/ 602718 w 1005374"/>
                <a:gd name="connsiteY25" fmla="*/ 175269 h 846771"/>
                <a:gd name="connsiteX26" fmla="*/ 652724 w 1005374"/>
                <a:gd name="connsiteY26" fmla="*/ 172888 h 846771"/>
                <a:gd name="connsiteX27" fmla="*/ 734990 w 1005374"/>
                <a:gd name="connsiteY27" fmla="*/ 92238 h 846771"/>
                <a:gd name="connsiteX28" fmla="*/ 784210 w 1005374"/>
                <a:gd name="connsiteY28" fmla="*/ 18915 h 846771"/>
                <a:gd name="connsiteX29" fmla="*/ 807505 w 1005374"/>
                <a:gd name="connsiteY29" fmla="*/ 58588 h 846771"/>
                <a:gd name="connsiteX30" fmla="*/ 721780 w 1005374"/>
                <a:gd name="connsiteY30" fmla="*/ 160981 h 846771"/>
                <a:gd name="connsiteX31" fmla="*/ 690824 w 1005374"/>
                <a:gd name="connsiteY31" fmla="*/ 215750 h 846771"/>
                <a:gd name="connsiteX32" fmla="*/ 712255 w 1005374"/>
                <a:gd name="connsiteY32" fmla="*/ 241944 h 846771"/>
                <a:gd name="connsiteX33" fmla="*/ 741013 w 1005374"/>
                <a:gd name="connsiteY33" fmla="*/ 210839 h 846771"/>
                <a:gd name="connsiteX34" fmla="*/ 759589 w 1005374"/>
                <a:gd name="connsiteY34" fmla="*/ 221862 h 846771"/>
                <a:gd name="connsiteX35" fmla="*/ 724162 w 1005374"/>
                <a:gd name="connsiteY35" fmla="*/ 263375 h 846771"/>
                <a:gd name="connsiteX36" fmla="*/ 745593 w 1005374"/>
                <a:gd name="connsiteY36" fmla="*/ 301475 h 846771"/>
                <a:gd name="connsiteX37" fmla="*/ 790837 w 1005374"/>
                <a:gd name="connsiteY37" fmla="*/ 318144 h 846771"/>
                <a:gd name="connsiteX38" fmla="*/ 926568 w 1005374"/>
                <a:gd name="connsiteY38" fmla="*/ 289569 h 846771"/>
                <a:gd name="connsiteX39" fmla="*/ 980012 w 1005374"/>
                <a:gd name="connsiteY39" fmla="*/ 286941 h 846771"/>
                <a:gd name="connsiteX40" fmla="*/ 955143 w 1005374"/>
                <a:gd name="connsiteY40" fmla="*/ 325288 h 846771"/>
                <a:gd name="connsiteX41" fmla="*/ 844819 w 1005374"/>
                <a:gd name="connsiteY41" fmla="*/ 337732 h 846771"/>
                <a:gd name="connsiteX42" fmla="*/ 788455 w 1005374"/>
                <a:gd name="connsiteY42" fmla="*/ 375294 h 846771"/>
                <a:gd name="connsiteX43" fmla="*/ 786074 w 1005374"/>
                <a:gd name="connsiteY43" fmla="*/ 406250 h 846771"/>
                <a:gd name="connsiteX44" fmla="*/ 824174 w 1005374"/>
                <a:gd name="connsiteY44" fmla="*/ 413394 h 846771"/>
                <a:gd name="connsiteX45" fmla="*/ 859893 w 1005374"/>
                <a:gd name="connsiteY45" fmla="*/ 418695 h 846771"/>
                <a:gd name="connsiteX46" fmla="*/ 828937 w 1005374"/>
                <a:gd name="connsiteY46" fmla="*/ 449113 h 846771"/>
                <a:gd name="connsiteX47" fmla="*/ 783693 w 1005374"/>
                <a:gd name="connsiteY47" fmla="*/ 444350 h 846771"/>
                <a:gd name="connsiteX48" fmla="*/ 800362 w 1005374"/>
                <a:gd name="connsiteY48" fmla="*/ 489594 h 846771"/>
                <a:gd name="connsiteX49" fmla="*/ 865151 w 1005374"/>
                <a:gd name="connsiteY49" fmla="*/ 518169 h 846771"/>
                <a:gd name="connsiteX50" fmla="*/ 954356 w 1005374"/>
                <a:gd name="connsiteY50" fmla="*/ 542768 h 846771"/>
                <a:gd name="connsiteX51" fmla="*/ 1005149 w 1005374"/>
                <a:gd name="connsiteY51" fmla="*/ 580081 h 846771"/>
                <a:gd name="connsiteX52" fmla="*/ 967049 w 1005374"/>
                <a:gd name="connsiteY52" fmla="*/ 613419 h 846771"/>
                <a:gd name="connsiteX53" fmla="*/ 840573 w 1005374"/>
                <a:gd name="connsiteY53" fmla="*/ 555752 h 846771"/>
                <a:gd name="connsiteX54" fmla="*/ 774168 w 1005374"/>
                <a:gd name="connsiteY54" fmla="*/ 541981 h 846771"/>
                <a:gd name="connsiteX55" fmla="*/ 743212 w 1005374"/>
                <a:gd name="connsiteY55" fmla="*/ 611038 h 846771"/>
                <a:gd name="connsiteX56" fmla="*/ 786074 w 1005374"/>
                <a:gd name="connsiteY56" fmla="*/ 677713 h 846771"/>
                <a:gd name="connsiteX57" fmla="*/ 855130 w 1005374"/>
                <a:gd name="connsiteY57" fmla="*/ 715812 h 846771"/>
                <a:gd name="connsiteX58" fmla="*/ 876562 w 1005374"/>
                <a:gd name="connsiteY58" fmla="*/ 765819 h 846771"/>
                <a:gd name="connsiteX59" fmla="*/ 840843 w 1005374"/>
                <a:gd name="connsiteY59" fmla="*/ 753913 h 846771"/>
                <a:gd name="connsiteX60" fmla="*/ 730519 w 1005374"/>
                <a:gd name="connsiteY60" fmla="*/ 673738 h 846771"/>
                <a:gd name="connsiteX61" fmla="*/ 688443 w 1005374"/>
                <a:gd name="connsiteY61" fmla="*/ 651519 h 846771"/>
                <a:gd name="connsiteX62" fmla="*/ 667550 w 1005374"/>
                <a:gd name="connsiteY62" fmla="*/ 666863 h 846771"/>
                <a:gd name="connsiteX63" fmla="*/ 714367 w 1005374"/>
                <a:gd name="connsiteY63" fmla="*/ 729045 h 846771"/>
                <a:gd name="connsiteX64" fmla="*/ 721780 w 1005374"/>
                <a:gd name="connsiteY64" fmla="*/ 753913 h 846771"/>
                <a:gd name="connsiteX65" fmla="*/ 688443 w 1005374"/>
                <a:gd name="connsiteY65" fmla="*/ 727719 h 846771"/>
                <a:gd name="connsiteX66" fmla="*/ 655105 w 1005374"/>
                <a:gd name="connsiteY66" fmla="*/ 680094 h 846771"/>
                <a:gd name="connsiteX67" fmla="*/ 649578 w 1005374"/>
                <a:gd name="connsiteY67" fmla="*/ 706062 h 846771"/>
                <a:gd name="connsiteX68" fmla="*/ 704573 w 1005374"/>
                <a:gd name="connsiteY68" fmla="*/ 770851 h 846771"/>
                <a:gd name="connsiteX69" fmla="*/ 731014 w 1005374"/>
                <a:gd name="connsiteY69" fmla="*/ 836200 h 846771"/>
                <a:gd name="connsiteX70" fmla="*/ 707493 w 1005374"/>
                <a:gd name="connsiteY70" fmla="*/ 825350 h 846771"/>
                <a:gd name="connsiteX71" fmla="*/ 619387 w 1005374"/>
                <a:gd name="connsiteY71" fmla="*/ 718194 h 846771"/>
                <a:gd name="connsiteX72" fmla="*/ 552712 w 1005374"/>
                <a:gd name="connsiteY72" fmla="*/ 701525 h 846771"/>
                <a:gd name="connsiteX73" fmla="*/ 484194 w 1005374"/>
                <a:gd name="connsiteY73" fmla="*/ 729875 h 846771"/>
                <a:gd name="connsiteX74" fmla="*/ 457462 w 1005374"/>
                <a:gd name="connsiteY74" fmla="*/ 813444 h 846771"/>
                <a:gd name="connsiteX75" fmla="*/ 428100 w 1005374"/>
                <a:gd name="connsiteY75" fmla="*/ 846265 h 846771"/>
                <a:gd name="connsiteX76" fmla="*/ 433649 w 1005374"/>
                <a:gd name="connsiteY76" fmla="*/ 775344 h 846771"/>
                <a:gd name="connsiteX77" fmla="*/ 436030 w 1005374"/>
                <a:gd name="connsiteY77" fmla="*/ 703906 h 846771"/>
                <a:gd name="connsiteX78" fmla="*/ 381262 w 1005374"/>
                <a:gd name="connsiteY78" fmla="*/ 684856 h 846771"/>
                <a:gd name="connsiteX79" fmla="*/ 345543 w 1005374"/>
                <a:gd name="connsiteY79" fmla="*/ 739625 h 846771"/>
                <a:gd name="connsiteX80" fmla="*/ 340780 w 1005374"/>
                <a:gd name="connsiteY80" fmla="*/ 706288 h 846771"/>
                <a:gd name="connsiteX81" fmla="*/ 343162 w 1005374"/>
                <a:gd name="connsiteY81" fmla="*/ 675331 h 846771"/>
                <a:gd name="connsiteX82" fmla="*/ 319349 w 1005374"/>
                <a:gd name="connsiteY82" fmla="*/ 689619 h 846771"/>
                <a:gd name="connsiteX83" fmla="*/ 307443 w 1005374"/>
                <a:gd name="connsiteY83" fmla="*/ 696763 h 846771"/>
                <a:gd name="connsiteX84" fmla="*/ 305062 w 1005374"/>
                <a:gd name="connsiteY84" fmla="*/ 637231 h 846771"/>
                <a:gd name="connsiteX85" fmla="*/ 216955 w 1005374"/>
                <a:gd name="connsiteY85" fmla="*/ 715813 h 846771"/>
                <a:gd name="connsiteX86" fmla="*/ 109799 w 1005374"/>
                <a:gd name="connsiteY86" fmla="*/ 777725 h 846771"/>
                <a:gd name="connsiteX87" fmla="*/ 90749 w 1005374"/>
                <a:gd name="connsiteY87" fmla="*/ 753913 h 846771"/>
                <a:gd name="connsiteX88" fmla="*/ 212193 w 1005374"/>
                <a:gd name="connsiteY88" fmla="*/ 663425 h 846771"/>
                <a:gd name="connsiteX89" fmla="*/ 274105 w 1005374"/>
                <a:gd name="connsiteY89" fmla="*/ 603894 h 846771"/>
                <a:gd name="connsiteX90" fmla="*/ 240768 w 1005374"/>
                <a:gd name="connsiteY90" fmla="*/ 534838 h 846771"/>
                <a:gd name="connsiteX91" fmla="*/ 162187 w 1005374"/>
                <a:gd name="connsiteY91" fmla="*/ 541981 h 846771"/>
                <a:gd name="connsiteX92" fmla="*/ 74080 w 1005374"/>
                <a:gd name="connsiteY92" fmla="*/ 503881 h 846771"/>
                <a:gd name="connsiteX93" fmla="*/ 262 w 1005374"/>
                <a:gd name="connsiteY93" fmla="*/ 422919 h 846771"/>
                <a:gd name="connsiteX94" fmla="*/ 100274 w 1005374"/>
                <a:gd name="connsiteY94" fmla="*/ 468163 h 846771"/>
                <a:gd name="connsiteX95" fmla="*/ 205049 w 1005374"/>
                <a:gd name="connsiteY95" fmla="*/ 499119 h 846771"/>
                <a:gd name="connsiteX96" fmla="*/ 228862 w 1005374"/>
                <a:gd name="connsiteY96" fmla="*/ 439588 h 846771"/>
                <a:gd name="connsiteX97" fmla="*/ 145518 w 1005374"/>
                <a:gd name="connsiteY97" fmla="*/ 356244 h 846771"/>
                <a:gd name="connsiteX98" fmla="*/ 169330 w 1005374"/>
                <a:gd name="connsiteY98" fmla="*/ 344338 h 846771"/>
                <a:gd name="connsiteX99" fmla="*/ 233624 w 1005374"/>
                <a:gd name="connsiteY99" fmla="*/ 377675 h 846771"/>
                <a:gd name="connsiteX0" fmla="*/ 233624 w 1005374"/>
                <a:gd name="connsiteY0" fmla="*/ 377675 h 844181"/>
                <a:gd name="connsiteX1" fmla="*/ 205049 w 1005374"/>
                <a:gd name="connsiteY1" fmla="*/ 251469 h 844181"/>
                <a:gd name="connsiteX2" fmla="*/ 124087 w 1005374"/>
                <a:gd name="connsiteY2" fmla="*/ 208606 h 844181"/>
                <a:gd name="connsiteX3" fmla="*/ 35980 w 1005374"/>
                <a:gd name="connsiteY3" fmla="*/ 170506 h 844181"/>
                <a:gd name="connsiteX4" fmla="*/ 43124 w 1005374"/>
                <a:gd name="connsiteY4" fmla="*/ 139550 h 844181"/>
                <a:gd name="connsiteX5" fmla="*/ 100274 w 1005374"/>
                <a:gd name="connsiteY5" fmla="*/ 137169 h 844181"/>
                <a:gd name="connsiteX6" fmla="*/ 212193 w 1005374"/>
                <a:gd name="connsiteY6" fmla="*/ 201463 h 844181"/>
                <a:gd name="connsiteX7" fmla="*/ 293155 w 1005374"/>
                <a:gd name="connsiteY7" fmla="*/ 230038 h 844181"/>
                <a:gd name="connsiteX8" fmla="*/ 371737 w 1005374"/>
                <a:gd name="connsiteY8" fmla="*/ 194319 h 844181"/>
                <a:gd name="connsiteX9" fmla="*/ 393168 w 1005374"/>
                <a:gd name="connsiteY9" fmla="*/ 144313 h 844181"/>
                <a:gd name="connsiteX10" fmla="*/ 371737 w 1005374"/>
                <a:gd name="connsiteY10" fmla="*/ 70494 h 844181"/>
                <a:gd name="connsiteX11" fmla="*/ 350305 w 1005374"/>
                <a:gd name="connsiteY11" fmla="*/ 10963 h 844181"/>
                <a:gd name="connsiteX12" fmla="*/ 377329 w 1005374"/>
                <a:gd name="connsiteY12" fmla="*/ 1976 h 844181"/>
                <a:gd name="connsiteX13" fmla="*/ 393168 w 1005374"/>
                <a:gd name="connsiteY13" fmla="*/ 34775 h 844181"/>
                <a:gd name="connsiteX14" fmla="*/ 433649 w 1005374"/>
                <a:gd name="connsiteY14" fmla="*/ 130025 h 844181"/>
                <a:gd name="connsiteX15" fmla="*/ 478893 w 1005374"/>
                <a:gd name="connsiteY15" fmla="*/ 158600 h 844181"/>
                <a:gd name="connsiteX16" fmla="*/ 493180 w 1005374"/>
                <a:gd name="connsiteY16" fmla="*/ 127644 h 844181"/>
                <a:gd name="connsiteX17" fmla="*/ 501132 w 1005374"/>
                <a:gd name="connsiteY17" fmla="*/ 41919 h 844181"/>
                <a:gd name="connsiteX18" fmla="*/ 524137 w 1005374"/>
                <a:gd name="connsiteY18" fmla="*/ 1438 h 844181"/>
                <a:gd name="connsiteX19" fmla="*/ 528899 w 1005374"/>
                <a:gd name="connsiteY19" fmla="*/ 51444 h 844181"/>
                <a:gd name="connsiteX20" fmla="*/ 512230 w 1005374"/>
                <a:gd name="connsiteY20" fmla="*/ 149075 h 844181"/>
                <a:gd name="connsiteX21" fmla="*/ 562237 w 1005374"/>
                <a:gd name="connsiteY21" fmla="*/ 168125 h 844181"/>
                <a:gd name="connsiteX22" fmla="*/ 566999 w 1005374"/>
                <a:gd name="connsiteY22" fmla="*/ 125263 h 844181"/>
                <a:gd name="connsiteX23" fmla="*/ 574143 w 1005374"/>
                <a:gd name="connsiteY23" fmla="*/ 96688 h 844181"/>
                <a:gd name="connsiteX24" fmla="*/ 602718 w 1005374"/>
                <a:gd name="connsiteY24" fmla="*/ 110975 h 844181"/>
                <a:gd name="connsiteX25" fmla="*/ 602718 w 1005374"/>
                <a:gd name="connsiteY25" fmla="*/ 175269 h 844181"/>
                <a:gd name="connsiteX26" fmla="*/ 652724 w 1005374"/>
                <a:gd name="connsiteY26" fmla="*/ 172888 h 844181"/>
                <a:gd name="connsiteX27" fmla="*/ 734990 w 1005374"/>
                <a:gd name="connsiteY27" fmla="*/ 92238 h 844181"/>
                <a:gd name="connsiteX28" fmla="*/ 784210 w 1005374"/>
                <a:gd name="connsiteY28" fmla="*/ 18915 h 844181"/>
                <a:gd name="connsiteX29" fmla="*/ 807505 w 1005374"/>
                <a:gd name="connsiteY29" fmla="*/ 58588 h 844181"/>
                <a:gd name="connsiteX30" fmla="*/ 721780 w 1005374"/>
                <a:gd name="connsiteY30" fmla="*/ 160981 h 844181"/>
                <a:gd name="connsiteX31" fmla="*/ 690824 w 1005374"/>
                <a:gd name="connsiteY31" fmla="*/ 215750 h 844181"/>
                <a:gd name="connsiteX32" fmla="*/ 712255 w 1005374"/>
                <a:gd name="connsiteY32" fmla="*/ 241944 h 844181"/>
                <a:gd name="connsiteX33" fmla="*/ 741013 w 1005374"/>
                <a:gd name="connsiteY33" fmla="*/ 210839 h 844181"/>
                <a:gd name="connsiteX34" fmla="*/ 759589 w 1005374"/>
                <a:gd name="connsiteY34" fmla="*/ 221862 h 844181"/>
                <a:gd name="connsiteX35" fmla="*/ 724162 w 1005374"/>
                <a:gd name="connsiteY35" fmla="*/ 263375 h 844181"/>
                <a:gd name="connsiteX36" fmla="*/ 745593 w 1005374"/>
                <a:gd name="connsiteY36" fmla="*/ 301475 h 844181"/>
                <a:gd name="connsiteX37" fmla="*/ 790837 w 1005374"/>
                <a:gd name="connsiteY37" fmla="*/ 318144 h 844181"/>
                <a:gd name="connsiteX38" fmla="*/ 926568 w 1005374"/>
                <a:gd name="connsiteY38" fmla="*/ 289569 h 844181"/>
                <a:gd name="connsiteX39" fmla="*/ 980012 w 1005374"/>
                <a:gd name="connsiteY39" fmla="*/ 286941 h 844181"/>
                <a:gd name="connsiteX40" fmla="*/ 955143 w 1005374"/>
                <a:gd name="connsiteY40" fmla="*/ 325288 h 844181"/>
                <a:gd name="connsiteX41" fmla="*/ 844819 w 1005374"/>
                <a:gd name="connsiteY41" fmla="*/ 337732 h 844181"/>
                <a:gd name="connsiteX42" fmla="*/ 788455 w 1005374"/>
                <a:gd name="connsiteY42" fmla="*/ 375294 h 844181"/>
                <a:gd name="connsiteX43" fmla="*/ 786074 w 1005374"/>
                <a:gd name="connsiteY43" fmla="*/ 406250 h 844181"/>
                <a:gd name="connsiteX44" fmla="*/ 824174 w 1005374"/>
                <a:gd name="connsiteY44" fmla="*/ 413394 h 844181"/>
                <a:gd name="connsiteX45" fmla="*/ 859893 w 1005374"/>
                <a:gd name="connsiteY45" fmla="*/ 418695 h 844181"/>
                <a:gd name="connsiteX46" fmla="*/ 828937 w 1005374"/>
                <a:gd name="connsiteY46" fmla="*/ 449113 h 844181"/>
                <a:gd name="connsiteX47" fmla="*/ 783693 w 1005374"/>
                <a:gd name="connsiteY47" fmla="*/ 444350 h 844181"/>
                <a:gd name="connsiteX48" fmla="*/ 800362 w 1005374"/>
                <a:gd name="connsiteY48" fmla="*/ 489594 h 844181"/>
                <a:gd name="connsiteX49" fmla="*/ 865151 w 1005374"/>
                <a:gd name="connsiteY49" fmla="*/ 518169 h 844181"/>
                <a:gd name="connsiteX50" fmla="*/ 954356 w 1005374"/>
                <a:gd name="connsiteY50" fmla="*/ 542768 h 844181"/>
                <a:gd name="connsiteX51" fmla="*/ 1005149 w 1005374"/>
                <a:gd name="connsiteY51" fmla="*/ 580081 h 844181"/>
                <a:gd name="connsiteX52" fmla="*/ 967049 w 1005374"/>
                <a:gd name="connsiteY52" fmla="*/ 613419 h 844181"/>
                <a:gd name="connsiteX53" fmla="*/ 840573 w 1005374"/>
                <a:gd name="connsiteY53" fmla="*/ 555752 h 844181"/>
                <a:gd name="connsiteX54" fmla="*/ 774168 w 1005374"/>
                <a:gd name="connsiteY54" fmla="*/ 541981 h 844181"/>
                <a:gd name="connsiteX55" fmla="*/ 743212 w 1005374"/>
                <a:gd name="connsiteY55" fmla="*/ 611038 h 844181"/>
                <a:gd name="connsiteX56" fmla="*/ 786074 w 1005374"/>
                <a:gd name="connsiteY56" fmla="*/ 677713 h 844181"/>
                <a:gd name="connsiteX57" fmla="*/ 855130 w 1005374"/>
                <a:gd name="connsiteY57" fmla="*/ 715812 h 844181"/>
                <a:gd name="connsiteX58" fmla="*/ 876562 w 1005374"/>
                <a:gd name="connsiteY58" fmla="*/ 765819 h 844181"/>
                <a:gd name="connsiteX59" fmla="*/ 840843 w 1005374"/>
                <a:gd name="connsiteY59" fmla="*/ 753913 h 844181"/>
                <a:gd name="connsiteX60" fmla="*/ 730519 w 1005374"/>
                <a:gd name="connsiteY60" fmla="*/ 673738 h 844181"/>
                <a:gd name="connsiteX61" fmla="*/ 688443 w 1005374"/>
                <a:gd name="connsiteY61" fmla="*/ 651519 h 844181"/>
                <a:gd name="connsiteX62" fmla="*/ 667550 w 1005374"/>
                <a:gd name="connsiteY62" fmla="*/ 666863 h 844181"/>
                <a:gd name="connsiteX63" fmla="*/ 714367 w 1005374"/>
                <a:gd name="connsiteY63" fmla="*/ 729045 h 844181"/>
                <a:gd name="connsiteX64" fmla="*/ 721780 w 1005374"/>
                <a:gd name="connsiteY64" fmla="*/ 753913 h 844181"/>
                <a:gd name="connsiteX65" fmla="*/ 688443 w 1005374"/>
                <a:gd name="connsiteY65" fmla="*/ 727719 h 844181"/>
                <a:gd name="connsiteX66" fmla="*/ 655105 w 1005374"/>
                <a:gd name="connsiteY66" fmla="*/ 680094 h 844181"/>
                <a:gd name="connsiteX67" fmla="*/ 649578 w 1005374"/>
                <a:gd name="connsiteY67" fmla="*/ 706062 h 844181"/>
                <a:gd name="connsiteX68" fmla="*/ 704573 w 1005374"/>
                <a:gd name="connsiteY68" fmla="*/ 770851 h 844181"/>
                <a:gd name="connsiteX69" fmla="*/ 731014 w 1005374"/>
                <a:gd name="connsiteY69" fmla="*/ 836200 h 844181"/>
                <a:gd name="connsiteX70" fmla="*/ 707493 w 1005374"/>
                <a:gd name="connsiteY70" fmla="*/ 825350 h 844181"/>
                <a:gd name="connsiteX71" fmla="*/ 619387 w 1005374"/>
                <a:gd name="connsiteY71" fmla="*/ 718194 h 844181"/>
                <a:gd name="connsiteX72" fmla="*/ 552712 w 1005374"/>
                <a:gd name="connsiteY72" fmla="*/ 701525 h 844181"/>
                <a:gd name="connsiteX73" fmla="*/ 484194 w 1005374"/>
                <a:gd name="connsiteY73" fmla="*/ 729875 h 844181"/>
                <a:gd name="connsiteX74" fmla="*/ 457462 w 1005374"/>
                <a:gd name="connsiteY74" fmla="*/ 813444 h 844181"/>
                <a:gd name="connsiteX75" fmla="*/ 429426 w 1005374"/>
                <a:gd name="connsiteY75" fmla="*/ 843615 h 844181"/>
                <a:gd name="connsiteX76" fmla="*/ 433649 w 1005374"/>
                <a:gd name="connsiteY76" fmla="*/ 775344 h 844181"/>
                <a:gd name="connsiteX77" fmla="*/ 436030 w 1005374"/>
                <a:gd name="connsiteY77" fmla="*/ 703906 h 844181"/>
                <a:gd name="connsiteX78" fmla="*/ 381262 w 1005374"/>
                <a:gd name="connsiteY78" fmla="*/ 684856 h 844181"/>
                <a:gd name="connsiteX79" fmla="*/ 345543 w 1005374"/>
                <a:gd name="connsiteY79" fmla="*/ 739625 h 844181"/>
                <a:gd name="connsiteX80" fmla="*/ 340780 w 1005374"/>
                <a:gd name="connsiteY80" fmla="*/ 706288 h 844181"/>
                <a:gd name="connsiteX81" fmla="*/ 343162 w 1005374"/>
                <a:gd name="connsiteY81" fmla="*/ 675331 h 844181"/>
                <a:gd name="connsiteX82" fmla="*/ 319349 w 1005374"/>
                <a:gd name="connsiteY82" fmla="*/ 689619 h 844181"/>
                <a:gd name="connsiteX83" fmla="*/ 307443 w 1005374"/>
                <a:gd name="connsiteY83" fmla="*/ 696763 h 844181"/>
                <a:gd name="connsiteX84" fmla="*/ 305062 w 1005374"/>
                <a:gd name="connsiteY84" fmla="*/ 637231 h 844181"/>
                <a:gd name="connsiteX85" fmla="*/ 216955 w 1005374"/>
                <a:gd name="connsiteY85" fmla="*/ 715813 h 844181"/>
                <a:gd name="connsiteX86" fmla="*/ 109799 w 1005374"/>
                <a:gd name="connsiteY86" fmla="*/ 777725 h 844181"/>
                <a:gd name="connsiteX87" fmla="*/ 90749 w 1005374"/>
                <a:gd name="connsiteY87" fmla="*/ 753913 h 844181"/>
                <a:gd name="connsiteX88" fmla="*/ 212193 w 1005374"/>
                <a:gd name="connsiteY88" fmla="*/ 663425 h 844181"/>
                <a:gd name="connsiteX89" fmla="*/ 274105 w 1005374"/>
                <a:gd name="connsiteY89" fmla="*/ 603894 h 844181"/>
                <a:gd name="connsiteX90" fmla="*/ 240768 w 1005374"/>
                <a:gd name="connsiteY90" fmla="*/ 534838 h 844181"/>
                <a:gd name="connsiteX91" fmla="*/ 162187 w 1005374"/>
                <a:gd name="connsiteY91" fmla="*/ 541981 h 844181"/>
                <a:gd name="connsiteX92" fmla="*/ 74080 w 1005374"/>
                <a:gd name="connsiteY92" fmla="*/ 503881 h 844181"/>
                <a:gd name="connsiteX93" fmla="*/ 262 w 1005374"/>
                <a:gd name="connsiteY93" fmla="*/ 422919 h 844181"/>
                <a:gd name="connsiteX94" fmla="*/ 100274 w 1005374"/>
                <a:gd name="connsiteY94" fmla="*/ 468163 h 844181"/>
                <a:gd name="connsiteX95" fmla="*/ 205049 w 1005374"/>
                <a:gd name="connsiteY95" fmla="*/ 499119 h 844181"/>
                <a:gd name="connsiteX96" fmla="*/ 228862 w 1005374"/>
                <a:gd name="connsiteY96" fmla="*/ 439588 h 844181"/>
                <a:gd name="connsiteX97" fmla="*/ 145518 w 1005374"/>
                <a:gd name="connsiteY97" fmla="*/ 356244 h 844181"/>
                <a:gd name="connsiteX98" fmla="*/ 169330 w 1005374"/>
                <a:gd name="connsiteY98" fmla="*/ 344338 h 844181"/>
                <a:gd name="connsiteX99" fmla="*/ 233624 w 1005374"/>
                <a:gd name="connsiteY99" fmla="*/ 377675 h 844181"/>
                <a:gd name="connsiteX0" fmla="*/ 233624 w 1005374"/>
                <a:gd name="connsiteY0" fmla="*/ 377675 h 844181"/>
                <a:gd name="connsiteX1" fmla="*/ 205049 w 1005374"/>
                <a:gd name="connsiteY1" fmla="*/ 251469 h 844181"/>
                <a:gd name="connsiteX2" fmla="*/ 124087 w 1005374"/>
                <a:gd name="connsiteY2" fmla="*/ 208606 h 844181"/>
                <a:gd name="connsiteX3" fmla="*/ 35980 w 1005374"/>
                <a:gd name="connsiteY3" fmla="*/ 170506 h 844181"/>
                <a:gd name="connsiteX4" fmla="*/ 43124 w 1005374"/>
                <a:gd name="connsiteY4" fmla="*/ 139550 h 844181"/>
                <a:gd name="connsiteX5" fmla="*/ 100274 w 1005374"/>
                <a:gd name="connsiteY5" fmla="*/ 137169 h 844181"/>
                <a:gd name="connsiteX6" fmla="*/ 212193 w 1005374"/>
                <a:gd name="connsiteY6" fmla="*/ 201463 h 844181"/>
                <a:gd name="connsiteX7" fmla="*/ 293155 w 1005374"/>
                <a:gd name="connsiteY7" fmla="*/ 230038 h 844181"/>
                <a:gd name="connsiteX8" fmla="*/ 371737 w 1005374"/>
                <a:gd name="connsiteY8" fmla="*/ 194319 h 844181"/>
                <a:gd name="connsiteX9" fmla="*/ 393168 w 1005374"/>
                <a:gd name="connsiteY9" fmla="*/ 144313 h 844181"/>
                <a:gd name="connsiteX10" fmla="*/ 371737 w 1005374"/>
                <a:gd name="connsiteY10" fmla="*/ 70494 h 844181"/>
                <a:gd name="connsiteX11" fmla="*/ 350305 w 1005374"/>
                <a:gd name="connsiteY11" fmla="*/ 10963 h 844181"/>
                <a:gd name="connsiteX12" fmla="*/ 377329 w 1005374"/>
                <a:gd name="connsiteY12" fmla="*/ 1976 h 844181"/>
                <a:gd name="connsiteX13" fmla="*/ 393168 w 1005374"/>
                <a:gd name="connsiteY13" fmla="*/ 34775 h 844181"/>
                <a:gd name="connsiteX14" fmla="*/ 433649 w 1005374"/>
                <a:gd name="connsiteY14" fmla="*/ 130025 h 844181"/>
                <a:gd name="connsiteX15" fmla="*/ 478893 w 1005374"/>
                <a:gd name="connsiteY15" fmla="*/ 158600 h 844181"/>
                <a:gd name="connsiteX16" fmla="*/ 493180 w 1005374"/>
                <a:gd name="connsiteY16" fmla="*/ 127644 h 844181"/>
                <a:gd name="connsiteX17" fmla="*/ 501132 w 1005374"/>
                <a:gd name="connsiteY17" fmla="*/ 41919 h 844181"/>
                <a:gd name="connsiteX18" fmla="*/ 524137 w 1005374"/>
                <a:gd name="connsiteY18" fmla="*/ 1438 h 844181"/>
                <a:gd name="connsiteX19" fmla="*/ 528899 w 1005374"/>
                <a:gd name="connsiteY19" fmla="*/ 51444 h 844181"/>
                <a:gd name="connsiteX20" fmla="*/ 512230 w 1005374"/>
                <a:gd name="connsiteY20" fmla="*/ 149075 h 844181"/>
                <a:gd name="connsiteX21" fmla="*/ 562237 w 1005374"/>
                <a:gd name="connsiteY21" fmla="*/ 168125 h 844181"/>
                <a:gd name="connsiteX22" fmla="*/ 566999 w 1005374"/>
                <a:gd name="connsiteY22" fmla="*/ 125263 h 844181"/>
                <a:gd name="connsiteX23" fmla="*/ 574143 w 1005374"/>
                <a:gd name="connsiteY23" fmla="*/ 96688 h 844181"/>
                <a:gd name="connsiteX24" fmla="*/ 602718 w 1005374"/>
                <a:gd name="connsiteY24" fmla="*/ 110975 h 844181"/>
                <a:gd name="connsiteX25" fmla="*/ 602718 w 1005374"/>
                <a:gd name="connsiteY25" fmla="*/ 175269 h 844181"/>
                <a:gd name="connsiteX26" fmla="*/ 652724 w 1005374"/>
                <a:gd name="connsiteY26" fmla="*/ 172888 h 844181"/>
                <a:gd name="connsiteX27" fmla="*/ 734990 w 1005374"/>
                <a:gd name="connsiteY27" fmla="*/ 92238 h 844181"/>
                <a:gd name="connsiteX28" fmla="*/ 784210 w 1005374"/>
                <a:gd name="connsiteY28" fmla="*/ 18915 h 844181"/>
                <a:gd name="connsiteX29" fmla="*/ 807505 w 1005374"/>
                <a:gd name="connsiteY29" fmla="*/ 58588 h 844181"/>
                <a:gd name="connsiteX30" fmla="*/ 721780 w 1005374"/>
                <a:gd name="connsiteY30" fmla="*/ 160981 h 844181"/>
                <a:gd name="connsiteX31" fmla="*/ 690824 w 1005374"/>
                <a:gd name="connsiteY31" fmla="*/ 215750 h 844181"/>
                <a:gd name="connsiteX32" fmla="*/ 712255 w 1005374"/>
                <a:gd name="connsiteY32" fmla="*/ 241944 h 844181"/>
                <a:gd name="connsiteX33" fmla="*/ 741013 w 1005374"/>
                <a:gd name="connsiteY33" fmla="*/ 210839 h 844181"/>
                <a:gd name="connsiteX34" fmla="*/ 759589 w 1005374"/>
                <a:gd name="connsiteY34" fmla="*/ 221862 h 844181"/>
                <a:gd name="connsiteX35" fmla="*/ 724162 w 1005374"/>
                <a:gd name="connsiteY35" fmla="*/ 263375 h 844181"/>
                <a:gd name="connsiteX36" fmla="*/ 745593 w 1005374"/>
                <a:gd name="connsiteY36" fmla="*/ 301475 h 844181"/>
                <a:gd name="connsiteX37" fmla="*/ 790837 w 1005374"/>
                <a:gd name="connsiteY37" fmla="*/ 318144 h 844181"/>
                <a:gd name="connsiteX38" fmla="*/ 926568 w 1005374"/>
                <a:gd name="connsiteY38" fmla="*/ 289569 h 844181"/>
                <a:gd name="connsiteX39" fmla="*/ 980012 w 1005374"/>
                <a:gd name="connsiteY39" fmla="*/ 286941 h 844181"/>
                <a:gd name="connsiteX40" fmla="*/ 955143 w 1005374"/>
                <a:gd name="connsiteY40" fmla="*/ 325288 h 844181"/>
                <a:gd name="connsiteX41" fmla="*/ 844819 w 1005374"/>
                <a:gd name="connsiteY41" fmla="*/ 337732 h 844181"/>
                <a:gd name="connsiteX42" fmla="*/ 788455 w 1005374"/>
                <a:gd name="connsiteY42" fmla="*/ 375294 h 844181"/>
                <a:gd name="connsiteX43" fmla="*/ 786074 w 1005374"/>
                <a:gd name="connsiteY43" fmla="*/ 406250 h 844181"/>
                <a:gd name="connsiteX44" fmla="*/ 824174 w 1005374"/>
                <a:gd name="connsiteY44" fmla="*/ 413394 h 844181"/>
                <a:gd name="connsiteX45" fmla="*/ 859893 w 1005374"/>
                <a:gd name="connsiteY45" fmla="*/ 418695 h 844181"/>
                <a:gd name="connsiteX46" fmla="*/ 828937 w 1005374"/>
                <a:gd name="connsiteY46" fmla="*/ 449113 h 844181"/>
                <a:gd name="connsiteX47" fmla="*/ 783693 w 1005374"/>
                <a:gd name="connsiteY47" fmla="*/ 444350 h 844181"/>
                <a:gd name="connsiteX48" fmla="*/ 800362 w 1005374"/>
                <a:gd name="connsiteY48" fmla="*/ 489594 h 844181"/>
                <a:gd name="connsiteX49" fmla="*/ 865151 w 1005374"/>
                <a:gd name="connsiteY49" fmla="*/ 518169 h 844181"/>
                <a:gd name="connsiteX50" fmla="*/ 954356 w 1005374"/>
                <a:gd name="connsiteY50" fmla="*/ 542768 h 844181"/>
                <a:gd name="connsiteX51" fmla="*/ 1005149 w 1005374"/>
                <a:gd name="connsiteY51" fmla="*/ 580081 h 844181"/>
                <a:gd name="connsiteX52" fmla="*/ 967049 w 1005374"/>
                <a:gd name="connsiteY52" fmla="*/ 613419 h 844181"/>
                <a:gd name="connsiteX53" fmla="*/ 840573 w 1005374"/>
                <a:gd name="connsiteY53" fmla="*/ 555752 h 844181"/>
                <a:gd name="connsiteX54" fmla="*/ 774168 w 1005374"/>
                <a:gd name="connsiteY54" fmla="*/ 541981 h 844181"/>
                <a:gd name="connsiteX55" fmla="*/ 743212 w 1005374"/>
                <a:gd name="connsiteY55" fmla="*/ 611038 h 844181"/>
                <a:gd name="connsiteX56" fmla="*/ 786074 w 1005374"/>
                <a:gd name="connsiteY56" fmla="*/ 677713 h 844181"/>
                <a:gd name="connsiteX57" fmla="*/ 855130 w 1005374"/>
                <a:gd name="connsiteY57" fmla="*/ 715812 h 844181"/>
                <a:gd name="connsiteX58" fmla="*/ 876562 w 1005374"/>
                <a:gd name="connsiteY58" fmla="*/ 765819 h 844181"/>
                <a:gd name="connsiteX59" fmla="*/ 840843 w 1005374"/>
                <a:gd name="connsiteY59" fmla="*/ 753913 h 844181"/>
                <a:gd name="connsiteX60" fmla="*/ 730519 w 1005374"/>
                <a:gd name="connsiteY60" fmla="*/ 673738 h 844181"/>
                <a:gd name="connsiteX61" fmla="*/ 688443 w 1005374"/>
                <a:gd name="connsiteY61" fmla="*/ 651519 h 844181"/>
                <a:gd name="connsiteX62" fmla="*/ 667550 w 1005374"/>
                <a:gd name="connsiteY62" fmla="*/ 666863 h 844181"/>
                <a:gd name="connsiteX63" fmla="*/ 714367 w 1005374"/>
                <a:gd name="connsiteY63" fmla="*/ 729045 h 844181"/>
                <a:gd name="connsiteX64" fmla="*/ 721780 w 1005374"/>
                <a:gd name="connsiteY64" fmla="*/ 753913 h 844181"/>
                <a:gd name="connsiteX65" fmla="*/ 688443 w 1005374"/>
                <a:gd name="connsiteY65" fmla="*/ 727719 h 844181"/>
                <a:gd name="connsiteX66" fmla="*/ 655105 w 1005374"/>
                <a:gd name="connsiteY66" fmla="*/ 680094 h 844181"/>
                <a:gd name="connsiteX67" fmla="*/ 649578 w 1005374"/>
                <a:gd name="connsiteY67" fmla="*/ 706062 h 844181"/>
                <a:gd name="connsiteX68" fmla="*/ 704573 w 1005374"/>
                <a:gd name="connsiteY68" fmla="*/ 770851 h 844181"/>
                <a:gd name="connsiteX69" fmla="*/ 731014 w 1005374"/>
                <a:gd name="connsiteY69" fmla="*/ 836200 h 844181"/>
                <a:gd name="connsiteX70" fmla="*/ 707493 w 1005374"/>
                <a:gd name="connsiteY70" fmla="*/ 825350 h 844181"/>
                <a:gd name="connsiteX71" fmla="*/ 619387 w 1005374"/>
                <a:gd name="connsiteY71" fmla="*/ 718194 h 844181"/>
                <a:gd name="connsiteX72" fmla="*/ 552712 w 1005374"/>
                <a:gd name="connsiteY72" fmla="*/ 701525 h 844181"/>
                <a:gd name="connsiteX73" fmla="*/ 484194 w 1005374"/>
                <a:gd name="connsiteY73" fmla="*/ 729875 h 844181"/>
                <a:gd name="connsiteX74" fmla="*/ 457462 w 1005374"/>
                <a:gd name="connsiteY74" fmla="*/ 813444 h 844181"/>
                <a:gd name="connsiteX75" fmla="*/ 429426 w 1005374"/>
                <a:gd name="connsiteY75" fmla="*/ 843615 h 844181"/>
                <a:gd name="connsiteX76" fmla="*/ 433649 w 1005374"/>
                <a:gd name="connsiteY76" fmla="*/ 775344 h 844181"/>
                <a:gd name="connsiteX77" fmla="*/ 434705 w 1005374"/>
                <a:gd name="connsiteY77" fmla="*/ 718485 h 844181"/>
                <a:gd name="connsiteX78" fmla="*/ 381262 w 1005374"/>
                <a:gd name="connsiteY78" fmla="*/ 684856 h 844181"/>
                <a:gd name="connsiteX79" fmla="*/ 345543 w 1005374"/>
                <a:gd name="connsiteY79" fmla="*/ 739625 h 844181"/>
                <a:gd name="connsiteX80" fmla="*/ 340780 w 1005374"/>
                <a:gd name="connsiteY80" fmla="*/ 706288 h 844181"/>
                <a:gd name="connsiteX81" fmla="*/ 343162 w 1005374"/>
                <a:gd name="connsiteY81" fmla="*/ 675331 h 844181"/>
                <a:gd name="connsiteX82" fmla="*/ 319349 w 1005374"/>
                <a:gd name="connsiteY82" fmla="*/ 689619 h 844181"/>
                <a:gd name="connsiteX83" fmla="*/ 307443 w 1005374"/>
                <a:gd name="connsiteY83" fmla="*/ 696763 h 844181"/>
                <a:gd name="connsiteX84" fmla="*/ 305062 w 1005374"/>
                <a:gd name="connsiteY84" fmla="*/ 637231 h 844181"/>
                <a:gd name="connsiteX85" fmla="*/ 216955 w 1005374"/>
                <a:gd name="connsiteY85" fmla="*/ 715813 h 844181"/>
                <a:gd name="connsiteX86" fmla="*/ 109799 w 1005374"/>
                <a:gd name="connsiteY86" fmla="*/ 777725 h 844181"/>
                <a:gd name="connsiteX87" fmla="*/ 90749 w 1005374"/>
                <a:gd name="connsiteY87" fmla="*/ 753913 h 844181"/>
                <a:gd name="connsiteX88" fmla="*/ 212193 w 1005374"/>
                <a:gd name="connsiteY88" fmla="*/ 663425 h 844181"/>
                <a:gd name="connsiteX89" fmla="*/ 274105 w 1005374"/>
                <a:gd name="connsiteY89" fmla="*/ 603894 h 844181"/>
                <a:gd name="connsiteX90" fmla="*/ 240768 w 1005374"/>
                <a:gd name="connsiteY90" fmla="*/ 534838 h 844181"/>
                <a:gd name="connsiteX91" fmla="*/ 162187 w 1005374"/>
                <a:gd name="connsiteY91" fmla="*/ 541981 h 844181"/>
                <a:gd name="connsiteX92" fmla="*/ 74080 w 1005374"/>
                <a:gd name="connsiteY92" fmla="*/ 503881 h 844181"/>
                <a:gd name="connsiteX93" fmla="*/ 262 w 1005374"/>
                <a:gd name="connsiteY93" fmla="*/ 422919 h 844181"/>
                <a:gd name="connsiteX94" fmla="*/ 100274 w 1005374"/>
                <a:gd name="connsiteY94" fmla="*/ 468163 h 844181"/>
                <a:gd name="connsiteX95" fmla="*/ 205049 w 1005374"/>
                <a:gd name="connsiteY95" fmla="*/ 499119 h 844181"/>
                <a:gd name="connsiteX96" fmla="*/ 228862 w 1005374"/>
                <a:gd name="connsiteY96" fmla="*/ 439588 h 844181"/>
                <a:gd name="connsiteX97" fmla="*/ 145518 w 1005374"/>
                <a:gd name="connsiteY97" fmla="*/ 356244 h 844181"/>
                <a:gd name="connsiteX98" fmla="*/ 169330 w 1005374"/>
                <a:gd name="connsiteY98" fmla="*/ 344338 h 844181"/>
                <a:gd name="connsiteX99" fmla="*/ 233624 w 1005374"/>
                <a:gd name="connsiteY99" fmla="*/ 377675 h 844181"/>
                <a:gd name="connsiteX0" fmla="*/ 233624 w 1005374"/>
                <a:gd name="connsiteY0" fmla="*/ 377675 h 844181"/>
                <a:gd name="connsiteX1" fmla="*/ 205049 w 1005374"/>
                <a:gd name="connsiteY1" fmla="*/ 251469 h 844181"/>
                <a:gd name="connsiteX2" fmla="*/ 124087 w 1005374"/>
                <a:gd name="connsiteY2" fmla="*/ 208606 h 844181"/>
                <a:gd name="connsiteX3" fmla="*/ 35980 w 1005374"/>
                <a:gd name="connsiteY3" fmla="*/ 170506 h 844181"/>
                <a:gd name="connsiteX4" fmla="*/ 43124 w 1005374"/>
                <a:gd name="connsiteY4" fmla="*/ 139550 h 844181"/>
                <a:gd name="connsiteX5" fmla="*/ 100274 w 1005374"/>
                <a:gd name="connsiteY5" fmla="*/ 137169 h 844181"/>
                <a:gd name="connsiteX6" fmla="*/ 212193 w 1005374"/>
                <a:gd name="connsiteY6" fmla="*/ 201463 h 844181"/>
                <a:gd name="connsiteX7" fmla="*/ 293155 w 1005374"/>
                <a:gd name="connsiteY7" fmla="*/ 230038 h 844181"/>
                <a:gd name="connsiteX8" fmla="*/ 371737 w 1005374"/>
                <a:gd name="connsiteY8" fmla="*/ 194319 h 844181"/>
                <a:gd name="connsiteX9" fmla="*/ 393168 w 1005374"/>
                <a:gd name="connsiteY9" fmla="*/ 144313 h 844181"/>
                <a:gd name="connsiteX10" fmla="*/ 371737 w 1005374"/>
                <a:gd name="connsiteY10" fmla="*/ 70494 h 844181"/>
                <a:gd name="connsiteX11" fmla="*/ 350305 w 1005374"/>
                <a:gd name="connsiteY11" fmla="*/ 10963 h 844181"/>
                <a:gd name="connsiteX12" fmla="*/ 377329 w 1005374"/>
                <a:gd name="connsiteY12" fmla="*/ 1976 h 844181"/>
                <a:gd name="connsiteX13" fmla="*/ 393168 w 1005374"/>
                <a:gd name="connsiteY13" fmla="*/ 34775 h 844181"/>
                <a:gd name="connsiteX14" fmla="*/ 433649 w 1005374"/>
                <a:gd name="connsiteY14" fmla="*/ 130025 h 844181"/>
                <a:gd name="connsiteX15" fmla="*/ 478893 w 1005374"/>
                <a:gd name="connsiteY15" fmla="*/ 158600 h 844181"/>
                <a:gd name="connsiteX16" fmla="*/ 493180 w 1005374"/>
                <a:gd name="connsiteY16" fmla="*/ 127644 h 844181"/>
                <a:gd name="connsiteX17" fmla="*/ 501132 w 1005374"/>
                <a:gd name="connsiteY17" fmla="*/ 41919 h 844181"/>
                <a:gd name="connsiteX18" fmla="*/ 524137 w 1005374"/>
                <a:gd name="connsiteY18" fmla="*/ 1438 h 844181"/>
                <a:gd name="connsiteX19" fmla="*/ 528899 w 1005374"/>
                <a:gd name="connsiteY19" fmla="*/ 51444 h 844181"/>
                <a:gd name="connsiteX20" fmla="*/ 512230 w 1005374"/>
                <a:gd name="connsiteY20" fmla="*/ 149075 h 844181"/>
                <a:gd name="connsiteX21" fmla="*/ 562237 w 1005374"/>
                <a:gd name="connsiteY21" fmla="*/ 168125 h 844181"/>
                <a:gd name="connsiteX22" fmla="*/ 566999 w 1005374"/>
                <a:gd name="connsiteY22" fmla="*/ 125263 h 844181"/>
                <a:gd name="connsiteX23" fmla="*/ 574143 w 1005374"/>
                <a:gd name="connsiteY23" fmla="*/ 96688 h 844181"/>
                <a:gd name="connsiteX24" fmla="*/ 602718 w 1005374"/>
                <a:gd name="connsiteY24" fmla="*/ 110975 h 844181"/>
                <a:gd name="connsiteX25" fmla="*/ 602718 w 1005374"/>
                <a:gd name="connsiteY25" fmla="*/ 175269 h 844181"/>
                <a:gd name="connsiteX26" fmla="*/ 652724 w 1005374"/>
                <a:gd name="connsiteY26" fmla="*/ 172888 h 844181"/>
                <a:gd name="connsiteX27" fmla="*/ 734990 w 1005374"/>
                <a:gd name="connsiteY27" fmla="*/ 92238 h 844181"/>
                <a:gd name="connsiteX28" fmla="*/ 784210 w 1005374"/>
                <a:gd name="connsiteY28" fmla="*/ 18915 h 844181"/>
                <a:gd name="connsiteX29" fmla="*/ 807505 w 1005374"/>
                <a:gd name="connsiteY29" fmla="*/ 58588 h 844181"/>
                <a:gd name="connsiteX30" fmla="*/ 721780 w 1005374"/>
                <a:gd name="connsiteY30" fmla="*/ 160981 h 844181"/>
                <a:gd name="connsiteX31" fmla="*/ 690824 w 1005374"/>
                <a:gd name="connsiteY31" fmla="*/ 215750 h 844181"/>
                <a:gd name="connsiteX32" fmla="*/ 712255 w 1005374"/>
                <a:gd name="connsiteY32" fmla="*/ 241944 h 844181"/>
                <a:gd name="connsiteX33" fmla="*/ 741013 w 1005374"/>
                <a:gd name="connsiteY33" fmla="*/ 210839 h 844181"/>
                <a:gd name="connsiteX34" fmla="*/ 759589 w 1005374"/>
                <a:gd name="connsiteY34" fmla="*/ 221862 h 844181"/>
                <a:gd name="connsiteX35" fmla="*/ 724162 w 1005374"/>
                <a:gd name="connsiteY35" fmla="*/ 263375 h 844181"/>
                <a:gd name="connsiteX36" fmla="*/ 745593 w 1005374"/>
                <a:gd name="connsiteY36" fmla="*/ 301475 h 844181"/>
                <a:gd name="connsiteX37" fmla="*/ 790837 w 1005374"/>
                <a:gd name="connsiteY37" fmla="*/ 318144 h 844181"/>
                <a:gd name="connsiteX38" fmla="*/ 926568 w 1005374"/>
                <a:gd name="connsiteY38" fmla="*/ 289569 h 844181"/>
                <a:gd name="connsiteX39" fmla="*/ 980012 w 1005374"/>
                <a:gd name="connsiteY39" fmla="*/ 286941 h 844181"/>
                <a:gd name="connsiteX40" fmla="*/ 955143 w 1005374"/>
                <a:gd name="connsiteY40" fmla="*/ 325288 h 844181"/>
                <a:gd name="connsiteX41" fmla="*/ 844819 w 1005374"/>
                <a:gd name="connsiteY41" fmla="*/ 337732 h 844181"/>
                <a:gd name="connsiteX42" fmla="*/ 788455 w 1005374"/>
                <a:gd name="connsiteY42" fmla="*/ 375294 h 844181"/>
                <a:gd name="connsiteX43" fmla="*/ 786074 w 1005374"/>
                <a:gd name="connsiteY43" fmla="*/ 406250 h 844181"/>
                <a:gd name="connsiteX44" fmla="*/ 824174 w 1005374"/>
                <a:gd name="connsiteY44" fmla="*/ 413394 h 844181"/>
                <a:gd name="connsiteX45" fmla="*/ 859893 w 1005374"/>
                <a:gd name="connsiteY45" fmla="*/ 418695 h 844181"/>
                <a:gd name="connsiteX46" fmla="*/ 828937 w 1005374"/>
                <a:gd name="connsiteY46" fmla="*/ 449113 h 844181"/>
                <a:gd name="connsiteX47" fmla="*/ 783693 w 1005374"/>
                <a:gd name="connsiteY47" fmla="*/ 444350 h 844181"/>
                <a:gd name="connsiteX48" fmla="*/ 800362 w 1005374"/>
                <a:gd name="connsiteY48" fmla="*/ 489594 h 844181"/>
                <a:gd name="connsiteX49" fmla="*/ 865151 w 1005374"/>
                <a:gd name="connsiteY49" fmla="*/ 518169 h 844181"/>
                <a:gd name="connsiteX50" fmla="*/ 954356 w 1005374"/>
                <a:gd name="connsiteY50" fmla="*/ 542768 h 844181"/>
                <a:gd name="connsiteX51" fmla="*/ 1005149 w 1005374"/>
                <a:gd name="connsiteY51" fmla="*/ 580081 h 844181"/>
                <a:gd name="connsiteX52" fmla="*/ 967049 w 1005374"/>
                <a:gd name="connsiteY52" fmla="*/ 613419 h 844181"/>
                <a:gd name="connsiteX53" fmla="*/ 840573 w 1005374"/>
                <a:gd name="connsiteY53" fmla="*/ 555752 h 844181"/>
                <a:gd name="connsiteX54" fmla="*/ 774168 w 1005374"/>
                <a:gd name="connsiteY54" fmla="*/ 541981 h 844181"/>
                <a:gd name="connsiteX55" fmla="*/ 743212 w 1005374"/>
                <a:gd name="connsiteY55" fmla="*/ 611038 h 844181"/>
                <a:gd name="connsiteX56" fmla="*/ 786074 w 1005374"/>
                <a:gd name="connsiteY56" fmla="*/ 677713 h 844181"/>
                <a:gd name="connsiteX57" fmla="*/ 855130 w 1005374"/>
                <a:gd name="connsiteY57" fmla="*/ 715812 h 844181"/>
                <a:gd name="connsiteX58" fmla="*/ 876562 w 1005374"/>
                <a:gd name="connsiteY58" fmla="*/ 765819 h 844181"/>
                <a:gd name="connsiteX59" fmla="*/ 840843 w 1005374"/>
                <a:gd name="connsiteY59" fmla="*/ 753913 h 844181"/>
                <a:gd name="connsiteX60" fmla="*/ 730519 w 1005374"/>
                <a:gd name="connsiteY60" fmla="*/ 673738 h 844181"/>
                <a:gd name="connsiteX61" fmla="*/ 688443 w 1005374"/>
                <a:gd name="connsiteY61" fmla="*/ 651519 h 844181"/>
                <a:gd name="connsiteX62" fmla="*/ 667550 w 1005374"/>
                <a:gd name="connsiteY62" fmla="*/ 666863 h 844181"/>
                <a:gd name="connsiteX63" fmla="*/ 714367 w 1005374"/>
                <a:gd name="connsiteY63" fmla="*/ 729045 h 844181"/>
                <a:gd name="connsiteX64" fmla="*/ 721780 w 1005374"/>
                <a:gd name="connsiteY64" fmla="*/ 753913 h 844181"/>
                <a:gd name="connsiteX65" fmla="*/ 688443 w 1005374"/>
                <a:gd name="connsiteY65" fmla="*/ 727719 h 844181"/>
                <a:gd name="connsiteX66" fmla="*/ 655105 w 1005374"/>
                <a:gd name="connsiteY66" fmla="*/ 680094 h 844181"/>
                <a:gd name="connsiteX67" fmla="*/ 649578 w 1005374"/>
                <a:gd name="connsiteY67" fmla="*/ 706062 h 844181"/>
                <a:gd name="connsiteX68" fmla="*/ 704573 w 1005374"/>
                <a:gd name="connsiteY68" fmla="*/ 770851 h 844181"/>
                <a:gd name="connsiteX69" fmla="*/ 731014 w 1005374"/>
                <a:gd name="connsiteY69" fmla="*/ 836200 h 844181"/>
                <a:gd name="connsiteX70" fmla="*/ 707493 w 1005374"/>
                <a:gd name="connsiteY70" fmla="*/ 825350 h 844181"/>
                <a:gd name="connsiteX71" fmla="*/ 619387 w 1005374"/>
                <a:gd name="connsiteY71" fmla="*/ 718194 h 844181"/>
                <a:gd name="connsiteX72" fmla="*/ 552712 w 1005374"/>
                <a:gd name="connsiteY72" fmla="*/ 701525 h 844181"/>
                <a:gd name="connsiteX73" fmla="*/ 484194 w 1005374"/>
                <a:gd name="connsiteY73" fmla="*/ 729875 h 844181"/>
                <a:gd name="connsiteX74" fmla="*/ 457462 w 1005374"/>
                <a:gd name="connsiteY74" fmla="*/ 813444 h 844181"/>
                <a:gd name="connsiteX75" fmla="*/ 429426 w 1005374"/>
                <a:gd name="connsiteY75" fmla="*/ 843615 h 844181"/>
                <a:gd name="connsiteX76" fmla="*/ 433649 w 1005374"/>
                <a:gd name="connsiteY76" fmla="*/ 775344 h 844181"/>
                <a:gd name="connsiteX77" fmla="*/ 434705 w 1005374"/>
                <a:gd name="connsiteY77" fmla="*/ 718485 h 844181"/>
                <a:gd name="connsiteX78" fmla="*/ 382588 w 1005374"/>
                <a:gd name="connsiteY78" fmla="*/ 698109 h 844181"/>
                <a:gd name="connsiteX79" fmla="*/ 345543 w 1005374"/>
                <a:gd name="connsiteY79" fmla="*/ 739625 h 844181"/>
                <a:gd name="connsiteX80" fmla="*/ 340780 w 1005374"/>
                <a:gd name="connsiteY80" fmla="*/ 706288 h 844181"/>
                <a:gd name="connsiteX81" fmla="*/ 343162 w 1005374"/>
                <a:gd name="connsiteY81" fmla="*/ 675331 h 844181"/>
                <a:gd name="connsiteX82" fmla="*/ 319349 w 1005374"/>
                <a:gd name="connsiteY82" fmla="*/ 689619 h 844181"/>
                <a:gd name="connsiteX83" fmla="*/ 307443 w 1005374"/>
                <a:gd name="connsiteY83" fmla="*/ 696763 h 844181"/>
                <a:gd name="connsiteX84" fmla="*/ 305062 w 1005374"/>
                <a:gd name="connsiteY84" fmla="*/ 637231 h 844181"/>
                <a:gd name="connsiteX85" fmla="*/ 216955 w 1005374"/>
                <a:gd name="connsiteY85" fmla="*/ 715813 h 844181"/>
                <a:gd name="connsiteX86" fmla="*/ 109799 w 1005374"/>
                <a:gd name="connsiteY86" fmla="*/ 777725 h 844181"/>
                <a:gd name="connsiteX87" fmla="*/ 90749 w 1005374"/>
                <a:gd name="connsiteY87" fmla="*/ 753913 h 844181"/>
                <a:gd name="connsiteX88" fmla="*/ 212193 w 1005374"/>
                <a:gd name="connsiteY88" fmla="*/ 663425 h 844181"/>
                <a:gd name="connsiteX89" fmla="*/ 274105 w 1005374"/>
                <a:gd name="connsiteY89" fmla="*/ 603894 h 844181"/>
                <a:gd name="connsiteX90" fmla="*/ 240768 w 1005374"/>
                <a:gd name="connsiteY90" fmla="*/ 534838 h 844181"/>
                <a:gd name="connsiteX91" fmla="*/ 162187 w 1005374"/>
                <a:gd name="connsiteY91" fmla="*/ 541981 h 844181"/>
                <a:gd name="connsiteX92" fmla="*/ 74080 w 1005374"/>
                <a:gd name="connsiteY92" fmla="*/ 503881 h 844181"/>
                <a:gd name="connsiteX93" fmla="*/ 262 w 1005374"/>
                <a:gd name="connsiteY93" fmla="*/ 422919 h 844181"/>
                <a:gd name="connsiteX94" fmla="*/ 100274 w 1005374"/>
                <a:gd name="connsiteY94" fmla="*/ 468163 h 844181"/>
                <a:gd name="connsiteX95" fmla="*/ 205049 w 1005374"/>
                <a:gd name="connsiteY95" fmla="*/ 499119 h 844181"/>
                <a:gd name="connsiteX96" fmla="*/ 228862 w 1005374"/>
                <a:gd name="connsiteY96" fmla="*/ 439588 h 844181"/>
                <a:gd name="connsiteX97" fmla="*/ 145518 w 1005374"/>
                <a:gd name="connsiteY97" fmla="*/ 356244 h 844181"/>
                <a:gd name="connsiteX98" fmla="*/ 169330 w 1005374"/>
                <a:gd name="connsiteY98" fmla="*/ 344338 h 844181"/>
                <a:gd name="connsiteX99" fmla="*/ 233624 w 1005374"/>
                <a:gd name="connsiteY99" fmla="*/ 377675 h 844181"/>
                <a:gd name="connsiteX0" fmla="*/ 233624 w 1005374"/>
                <a:gd name="connsiteY0" fmla="*/ 377675 h 844181"/>
                <a:gd name="connsiteX1" fmla="*/ 205049 w 1005374"/>
                <a:gd name="connsiteY1" fmla="*/ 251469 h 844181"/>
                <a:gd name="connsiteX2" fmla="*/ 124087 w 1005374"/>
                <a:gd name="connsiteY2" fmla="*/ 208606 h 844181"/>
                <a:gd name="connsiteX3" fmla="*/ 35980 w 1005374"/>
                <a:gd name="connsiteY3" fmla="*/ 170506 h 844181"/>
                <a:gd name="connsiteX4" fmla="*/ 43124 w 1005374"/>
                <a:gd name="connsiteY4" fmla="*/ 139550 h 844181"/>
                <a:gd name="connsiteX5" fmla="*/ 100274 w 1005374"/>
                <a:gd name="connsiteY5" fmla="*/ 137169 h 844181"/>
                <a:gd name="connsiteX6" fmla="*/ 212193 w 1005374"/>
                <a:gd name="connsiteY6" fmla="*/ 201463 h 844181"/>
                <a:gd name="connsiteX7" fmla="*/ 293155 w 1005374"/>
                <a:gd name="connsiteY7" fmla="*/ 230038 h 844181"/>
                <a:gd name="connsiteX8" fmla="*/ 371737 w 1005374"/>
                <a:gd name="connsiteY8" fmla="*/ 194319 h 844181"/>
                <a:gd name="connsiteX9" fmla="*/ 393168 w 1005374"/>
                <a:gd name="connsiteY9" fmla="*/ 144313 h 844181"/>
                <a:gd name="connsiteX10" fmla="*/ 371737 w 1005374"/>
                <a:gd name="connsiteY10" fmla="*/ 70494 h 844181"/>
                <a:gd name="connsiteX11" fmla="*/ 350305 w 1005374"/>
                <a:gd name="connsiteY11" fmla="*/ 10963 h 844181"/>
                <a:gd name="connsiteX12" fmla="*/ 377329 w 1005374"/>
                <a:gd name="connsiteY12" fmla="*/ 1976 h 844181"/>
                <a:gd name="connsiteX13" fmla="*/ 393168 w 1005374"/>
                <a:gd name="connsiteY13" fmla="*/ 34775 h 844181"/>
                <a:gd name="connsiteX14" fmla="*/ 433649 w 1005374"/>
                <a:gd name="connsiteY14" fmla="*/ 130025 h 844181"/>
                <a:gd name="connsiteX15" fmla="*/ 478893 w 1005374"/>
                <a:gd name="connsiteY15" fmla="*/ 158600 h 844181"/>
                <a:gd name="connsiteX16" fmla="*/ 493180 w 1005374"/>
                <a:gd name="connsiteY16" fmla="*/ 127644 h 844181"/>
                <a:gd name="connsiteX17" fmla="*/ 501132 w 1005374"/>
                <a:gd name="connsiteY17" fmla="*/ 41919 h 844181"/>
                <a:gd name="connsiteX18" fmla="*/ 524137 w 1005374"/>
                <a:gd name="connsiteY18" fmla="*/ 1438 h 844181"/>
                <a:gd name="connsiteX19" fmla="*/ 528899 w 1005374"/>
                <a:gd name="connsiteY19" fmla="*/ 51444 h 844181"/>
                <a:gd name="connsiteX20" fmla="*/ 512230 w 1005374"/>
                <a:gd name="connsiteY20" fmla="*/ 149075 h 844181"/>
                <a:gd name="connsiteX21" fmla="*/ 562237 w 1005374"/>
                <a:gd name="connsiteY21" fmla="*/ 168125 h 844181"/>
                <a:gd name="connsiteX22" fmla="*/ 566999 w 1005374"/>
                <a:gd name="connsiteY22" fmla="*/ 125263 h 844181"/>
                <a:gd name="connsiteX23" fmla="*/ 574143 w 1005374"/>
                <a:gd name="connsiteY23" fmla="*/ 96688 h 844181"/>
                <a:gd name="connsiteX24" fmla="*/ 602718 w 1005374"/>
                <a:gd name="connsiteY24" fmla="*/ 110975 h 844181"/>
                <a:gd name="connsiteX25" fmla="*/ 602718 w 1005374"/>
                <a:gd name="connsiteY25" fmla="*/ 175269 h 844181"/>
                <a:gd name="connsiteX26" fmla="*/ 652724 w 1005374"/>
                <a:gd name="connsiteY26" fmla="*/ 172888 h 844181"/>
                <a:gd name="connsiteX27" fmla="*/ 734990 w 1005374"/>
                <a:gd name="connsiteY27" fmla="*/ 92238 h 844181"/>
                <a:gd name="connsiteX28" fmla="*/ 784210 w 1005374"/>
                <a:gd name="connsiteY28" fmla="*/ 18915 h 844181"/>
                <a:gd name="connsiteX29" fmla="*/ 807505 w 1005374"/>
                <a:gd name="connsiteY29" fmla="*/ 58588 h 844181"/>
                <a:gd name="connsiteX30" fmla="*/ 721780 w 1005374"/>
                <a:gd name="connsiteY30" fmla="*/ 160981 h 844181"/>
                <a:gd name="connsiteX31" fmla="*/ 690824 w 1005374"/>
                <a:gd name="connsiteY31" fmla="*/ 215750 h 844181"/>
                <a:gd name="connsiteX32" fmla="*/ 712255 w 1005374"/>
                <a:gd name="connsiteY32" fmla="*/ 241944 h 844181"/>
                <a:gd name="connsiteX33" fmla="*/ 741013 w 1005374"/>
                <a:gd name="connsiteY33" fmla="*/ 210839 h 844181"/>
                <a:gd name="connsiteX34" fmla="*/ 759589 w 1005374"/>
                <a:gd name="connsiteY34" fmla="*/ 221862 h 844181"/>
                <a:gd name="connsiteX35" fmla="*/ 724162 w 1005374"/>
                <a:gd name="connsiteY35" fmla="*/ 263375 h 844181"/>
                <a:gd name="connsiteX36" fmla="*/ 745593 w 1005374"/>
                <a:gd name="connsiteY36" fmla="*/ 301475 h 844181"/>
                <a:gd name="connsiteX37" fmla="*/ 790837 w 1005374"/>
                <a:gd name="connsiteY37" fmla="*/ 318144 h 844181"/>
                <a:gd name="connsiteX38" fmla="*/ 926568 w 1005374"/>
                <a:gd name="connsiteY38" fmla="*/ 289569 h 844181"/>
                <a:gd name="connsiteX39" fmla="*/ 980012 w 1005374"/>
                <a:gd name="connsiteY39" fmla="*/ 286941 h 844181"/>
                <a:gd name="connsiteX40" fmla="*/ 955143 w 1005374"/>
                <a:gd name="connsiteY40" fmla="*/ 325288 h 844181"/>
                <a:gd name="connsiteX41" fmla="*/ 844819 w 1005374"/>
                <a:gd name="connsiteY41" fmla="*/ 337732 h 844181"/>
                <a:gd name="connsiteX42" fmla="*/ 788455 w 1005374"/>
                <a:gd name="connsiteY42" fmla="*/ 375294 h 844181"/>
                <a:gd name="connsiteX43" fmla="*/ 786074 w 1005374"/>
                <a:gd name="connsiteY43" fmla="*/ 406250 h 844181"/>
                <a:gd name="connsiteX44" fmla="*/ 824174 w 1005374"/>
                <a:gd name="connsiteY44" fmla="*/ 413394 h 844181"/>
                <a:gd name="connsiteX45" fmla="*/ 859893 w 1005374"/>
                <a:gd name="connsiteY45" fmla="*/ 418695 h 844181"/>
                <a:gd name="connsiteX46" fmla="*/ 828937 w 1005374"/>
                <a:gd name="connsiteY46" fmla="*/ 449113 h 844181"/>
                <a:gd name="connsiteX47" fmla="*/ 783693 w 1005374"/>
                <a:gd name="connsiteY47" fmla="*/ 444350 h 844181"/>
                <a:gd name="connsiteX48" fmla="*/ 800362 w 1005374"/>
                <a:gd name="connsiteY48" fmla="*/ 489594 h 844181"/>
                <a:gd name="connsiteX49" fmla="*/ 865151 w 1005374"/>
                <a:gd name="connsiteY49" fmla="*/ 518169 h 844181"/>
                <a:gd name="connsiteX50" fmla="*/ 954356 w 1005374"/>
                <a:gd name="connsiteY50" fmla="*/ 542768 h 844181"/>
                <a:gd name="connsiteX51" fmla="*/ 1005149 w 1005374"/>
                <a:gd name="connsiteY51" fmla="*/ 580081 h 844181"/>
                <a:gd name="connsiteX52" fmla="*/ 967049 w 1005374"/>
                <a:gd name="connsiteY52" fmla="*/ 613419 h 844181"/>
                <a:gd name="connsiteX53" fmla="*/ 840573 w 1005374"/>
                <a:gd name="connsiteY53" fmla="*/ 555752 h 844181"/>
                <a:gd name="connsiteX54" fmla="*/ 774168 w 1005374"/>
                <a:gd name="connsiteY54" fmla="*/ 541981 h 844181"/>
                <a:gd name="connsiteX55" fmla="*/ 743212 w 1005374"/>
                <a:gd name="connsiteY55" fmla="*/ 611038 h 844181"/>
                <a:gd name="connsiteX56" fmla="*/ 786074 w 1005374"/>
                <a:gd name="connsiteY56" fmla="*/ 677713 h 844181"/>
                <a:gd name="connsiteX57" fmla="*/ 855130 w 1005374"/>
                <a:gd name="connsiteY57" fmla="*/ 715812 h 844181"/>
                <a:gd name="connsiteX58" fmla="*/ 876562 w 1005374"/>
                <a:gd name="connsiteY58" fmla="*/ 765819 h 844181"/>
                <a:gd name="connsiteX59" fmla="*/ 840843 w 1005374"/>
                <a:gd name="connsiteY59" fmla="*/ 753913 h 844181"/>
                <a:gd name="connsiteX60" fmla="*/ 730519 w 1005374"/>
                <a:gd name="connsiteY60" fmla="*/ 673738 h 844181"/>
                <a:gd name="connsiteX61" fmla="*/ 688443 w 1005374"/>
                <a:gd name="connsiteY61" fmla="*/ 651519 h 844181"/>
                <a:gd name="connsiteX62" fmla="*/ 667550 w 1005374"/>
                <a:gd name="connsiteY62" fmla="*/ 666863 h 844181"/>
                <a:gd name="connsiteX63" fmla="*/ 714367 w 1005374"/>
                <a:gd name="connsiteY63" fmla="*/ 729045 h 844181"/>
                <a:gd name="connsiteX64" fmla="*/ 721780 w 1005374"/>
                <a:gd name="connsiteY64" fmla="*/ 753913 h 844181"/>
                <a:gd name="connsiteX65" fmla="*/ 688443 w 1005374"/>
                <a:gd name="connsiteY65" fmla="*/ 727719 h 844181"/>
                <a:gd name="connsiteX66" fmla="*/ 655105 w 1005374"/>
                <a:gd name="connsiteY66" fmla="*/ 680094 h 844181"/>
                <a:gd name="connsiteX67" fmla="*/ 649578 w 1005374"/>
                <a:gd name="connsiteY67" fmla="*/ 706062 h 844181"/>
                <a:gd name="connsiteX68" fmla="*/ 704573 w 1005374"/>
                <a:gd name="connsiteY68" fmla="*/ 770851 h 844181"/>
                <a:gd name="connsiteX69" fmla="*/ 731014 w 1005374"/>
                <a:gd name="connsiteY69" fmla="*/ 836200 h 844181"/>
                <a:gd name="connsiteX70" fmla="*/ 707493 w 1005374"/>
                <a:gd name="connsiteY70" fmla="*/ 825350 h 844181"/>
                <a:gd name="connsiteX71" fmla="*/ 619387 w 1005374"/>
                <a:gd name="connsiteY71" fmla="*/ 718194 h 844181"/>
                <a:gd name="connsiteX72" fmla="*/ 552712 w 1005374"/>
                <a:gd name="connsiteY72" fmla="*/ 701525 h 844181"/>
                <a:gd name="connsiteX73" fmla="*/ 484194 w 1005374"/>
                <a:gd name="connsiteY73" fmla="*/ 729875 h 844181"/>
                <a:gd name="connsiteX74" fmla="*/ 457462 w 1005374"/>
                <a:gd name="connsiteY74" fmla="*/ 813444 h 844181"/>
                <a:gd name="connsiteX75" fmla="*/ 429426 w 1005374"/>
                <a:gd name="connsiteY75" fmla="*/ 843615 h 844181"/>
                <a:gd name="connsiteX76" fmla="*/ 433649 w 1005374"/>
                <a:gd name="connsiteY76" fmla="*/ 775344 h 844181"/>
                <a:gd name="connsiteX77" fmla="*/ 434705 w 1005374"/>
                <a:gd name="connsiteY77" fmla="*/ 718485 h 844181"/>
                <a:gd name="connsiteX78" fmla="*/ 382588 w 1005374"/>
                <a:gd name="connsiteY78" fmla="*/ 698109 h 844181"/>
                <a:gd name="connsiteX79" fmla="*/ 345543 w 1005374"/>
                <a:gd name="connsiteY79" fmla="*/ 739625 h 844181"/>
                <a:gd name="connsiteX80" fmla="*/ 340780 w 1005374"/>
                <a:gd name="connsiteY80" fmla="*/ 706288 h 844181"/>
                <a:gd name="connsiteX81" fmla="*/ 343162 w 1005374"/>
                <a:gd name="connsiteY81" fmla="*/ 675331 h 844181"/>
                <a:gd name="connsiteX82" fmla="*/ 319349 w 1005374"/>
                <a:gd name="connsiteY82" fmla="*/ 689619 h 844181"/>
                <a:gd name="connsiteX83" fmla="*/ 307443 w 1005374"/>
                <a:gd name="connsiteY83" fmla="*/ 696763 h 844181"/>
                <a:gd name="connsiteX84" fmla="*/ 305062 w 1005374"/>
                <a:gd name="connsiteY84" fmla="*/ 637231 h 844181"/>
                <a:gd name="connsiteX85" fmla="*/ 216955 w 1005374"/>
                <a:gd name="connsiteY85" fmla="*/ 715813 h 844181"/>
                <a:gd name="connsiteX86" fmla="*/ 109799 w 1005374"/>
                <a:gd name="connsiteY86" fmla="*/ 777725 h 844181"/>
                <a:gd name="connsiteX87" fmla="*/ 90749 w 1005374"/>
                <a:gd name="connsiteY87" fmla="*/ 753913 h 844181"/>
                <a:gd name="connsiteX88" fmla="*/ 212193 w 1005374"/>
                <a:gd name="connsiteY88" fmla="*/ 663425 h 844181"/>
                <a:gd name="connsiteX89" fmla="*/ 274105 w 1005374"/>
                <a:gd name="connsiteY89" fmla="*/ 603894 h 844181"/>
                <a:gd name="connsiteX90" fmla="*/ 240768 w 1005374"/>
                <a:gd name="connsiteY90" fmla="*/ 534838 h 844181"/>
                <a:gd name="connsiteX91" fmla="*/ 162187 w 1005374"/>
                <a:gd name="connsiteY91" fmla="*/ 541981 h 844181"/>
                <a:gd name="connsiteX92" fmla="*/ 74080 w 1005374"/>
                <a:gd name="connsiteY92" fmla="*/ 503881 h 844181"/>
                <a:gd name="connsiteX93" fmla="*/ 262 w 1005374"/>
                <a:gd name="connsiteY93" fmla="*/ 422919 h 844181"/>
                <a:gd name="connsiteX94" fmla="*/ 100274 w 1005374"/>
                <a:gd name="connsiteY94" fmla="*/ 468163 h 844181"/>
                <a:gd name="connsiteX95" fmla="*/ 205049 w 1005374"/>
                <a:gd name="connsiteY95" fmla="*/ 499119 h 844181"/>
                <a:gd name="connsiteX96" fmla="*/ 228862 w 1005374"/>
                <a:gd name="connsiteY96" fmla="*/ 439588 h 844181"/>
                <a:gd name="connsiteX97" fmla="*/ 145518 w 1005374"/>
                <a:gd name="connsiteY97" fmla="*/ 356244 h 844181"/>
                <a:gd name="connsiteX98" fmla="*/ 169330 w 1005374"/>
                <a:gd name="connsiteY98" fmla="*/ 344338 h 844181"/>
                <a:gd name="connsiteX99" fmla="*/ 233624 w 1005374"/>
                <a:gd name="connsiteY99" fmla="*/ 377675 h 844181"/>
                <a:gd name="connsiteX0" fmla="*/ 233624 w 1005374"/>
                <a:gd name="connsiteY0" fmla="*/ 377675 h 844181"/>
                <a:gd name="connsiteX1" fmla="*/ 205049 w 1005374"/>
                <a:gd name="connsiteY1" fmla="*/ 251469 h 844181"/>
                <a:gd name="connsiteX2" fmla="*/ 124087 w 1005374"/>
                <a:gd name="connsiteY2" fmla="*/ 208606 h 844181"/>
                <a:gd name="connsiteX3" fmla="*/ 35980 w 1005374"/>
                <a:gd name="connsiteY3" fmla="*/ 170506 h 844181"/>
                <a:gd name="connsiteX4" fmla="*/ 43124 w 1005374"/>
                <a:gd name="connsiteY4" fmla="*/ 139550 h 844181"/>
                <a:gd name="connsiteX5" fmla="*/ 100274 w 1005374"/>
                <a:gd name="connsiteY5" fmla="*/ 137169 h 844181"/>
                <a:gd name="connsiteX6" fmla="*/ 212193 w 1005374"/>
                <a:gd name="connsiteY6" fmla="*/ 201463 h 844181"/>
                <a:gd name="connsiteX7" fmla="*/ 293155 w 1005374"/>
                <a:gd name="connsiteY7" fmla="*/ 230038 h 844181"/>
                <a:gd name="connsiteX8" fmla="*/ 371737 w 1005374"/>
                <a:gd name="connsiteY8" fmla="*/ 194319 h 844181"/>
                <a:gd name="connsiteX9" fmla="*/ 393168 w 1005374"/>
                <a:gd name="connsiteY9" fmla="*/ 144313 h 844181"/>
                <a:gd name="connsiteX10" fmla="*/ 371737 w 1005374"/>
                <a:gd name="connsiteY10" fmla="*/ 70494 h 844181"/>
                <a:gd name="connsiteX11" fmla="*/ 350305 w 1005374"/>
                <a:gd name="connsiteY11" fmla="*/ 10963 h 844181"/>
                <a:gd name="connsiteX12" fmla="*/ 377329 w 1005374"/>
                <a:gd name="connsiteY12" fmla="*/ 1976 h 844181"/>
                <a:gd name="connsiteX13" fmla="*/ 393168 w 1005374"/>
                <a:gd name="connsiteY13" fmla="*/ 34775 h 844181"/>
                <a:gd name="connsiteX14" fmla="*/ 433649 w 1005374"/>
                <a:gd name="connsiteY14" fmla="*/ 130025 h 844181"/>
                <a:gd name="connsiteX15" fmla="*/ 478893 w 1005374"/>
                <a:gd name="connsiteY15" fmla="*/ 158600 h 844181"/>
                <a:gd name="connsiteX16" fmla="*/ 493180 w 1005374"/>
                <a:gd name="connsiteY16" fmla="*/ 127644 h 844181"/>
                <a:gd name="connsiteX17" fmla="*/ 501132 w 1005374"/>
                <a:gd name="connsiteY17" fmla="*/ 41919 h 844181"/>
                <a:gd name="connsiteX18" fmla="*/ 524137 w 1005374"/>
                <a:gd name="connsiteY18" fmla="*/ 1438 h 844181"/>
                <a:gd name="connsiteX19" fmla="*/ 528899 w 1005374"/>
                <a:gd name="connsiteY19" fmla="*/ 51444 h 844181"/>
                <a:gd name="connsiteX20" fmla="*/ 512230 w 1005374"/>
                <a:gd name="connsiteY20" fmla="*/ 149075 h 844181"/>
                <a:gd name="connsiteX21" fmla="*/ 562237 w 1005374"/>
                <a:gd name="connsiteY21" fmla="*/ 168125 h 844181"/>
                <a:gd name="connsiteX22" fmla="*/ 566999 w 1005374"/>
                <a:gd name="connsiteY22" fmla="*/ 125263 h 844181"/>
                <a:gd name="connsiteX23" fmla="*/ 574143 w 1005374"/>
                <a:gd name="connsiteY23" fmla="*/ 96688 h 844181"/>
                <a:gd name="connsiteX24" fmla="*/ 602718 w 1005374"/>
                <a:gd name="connsiteY24" fmla="*/ 110975 h 844181"/>
                <a:gd name="connsiteX25" fmla="*/ 602718 w 1005374"/>
                <a:gd name="connsiteY25" fmla="*/ 175269 h 844181"/>
                <a:gd name="connsiteX26" fmla="*/ 652724 w 1005374"/>
                <a:gd name="connsiteY26" fmla="*/ 172888 h 844181"/>
                <a:gd name="connsiteX27" fmla="*/ 734990 w 1005374"/>
                <a:gd name="connsiteY27" fmla="*/ 92238 h 844181"/>
                <a:gd name="connsiteX28" fmla="*/ 784210 w 1005374"/>
                <a:gd name="connsiteY28" fmla="*/ 18915 h 844181"/>
                <a:gd name="connsiteX29" fmla="*/ 807505 w 1005374"/>
                <a:gd name="connsiteY29" fmla="*/ 58588 h 844181"/>
                <a:gd name="connsiteX30" fmla="*/ 721780 w 1005374"/>
                <a:gd name="connsiteY30" fmla="*/ 160981 h 844181"/>
                <a:gd name="connsiteX31" fmla="*/ 690824 w 1005374"/>
                <a:gd name="connsiteY31" fmla="*/ 215750 h 844181"/>
                <a:gd name="connsiteX32" fmla="*/ 712255 w 1005374"/>
                <a:gd name="connsiteY32" fmla="*/ 241944 h 844181"/>
                <a:gd name="connsiteX33" fmla="*/ 741013 w 1005374"/>
                <a:gd name="connsiteY33" fmla="*/ 210839 h 844181"/>
                <a:gd name="connsiteX34" fmla="*/ 759589 w 1005374"/>
                <a:gd name="connsiteY34" fmla="*/ 221862 h 844181"/>
                <a:gd name="connsiteX35" fmla="*/ 724162 w 1005374"/>
                <a:gd name="connsiteY35" fmla="*/ 263375 h 844181"/>
                <a:gd name="connsiteX36" fmla="*/ 745593 w 1005374"/>
                <a:gd name="connsiteY36" fmla="*/ 301475 h 844181"/>
                <a:gd name="connsiteX37" fmla="*/ 790837 w 1005374"/>
                <a:gd name="connsiteY37" fmla="*/ 318144 h 844181"/>
                <a:gd name="connsiteX38" fmla="*/ 926568 w 1005374"/>
                <a:gd name="connsiteY38" fmla="*/ 289569 h 844181"/>
                <a:gd name="connsiteX39" fmla="*/ 980012 w 1005374"/>
                <a:gd name="connsiteY39" fmla="*/ 286941 h 844181"/>
                <a:gd name="connsiteX40" fmla="*/ 955143 w 1005374"/>
                <a:gd name="connsiteY40" fmla="*/ 325288 h 844181"/>
                <a:gd name="connsiteX41" fmla="*/ 844819 w 1005374"/>
                <a:gd name="connsiteY41" fmla="*/ 337732 h 844181"/>
                <a:gd name="connsiteX42" fmla="*/ 788455 w 1005374"/>
                <a:gd name="connsiteY42" fmla="*/ 375294 h 844181"/>
                <a:gd name="connsiteX43" fmla="*/ 786074 w 1005374"/>
                <a:gd name="connsiteY43" fmla="*/ 406250 h 844181"/>
                <a:gd name="connsiteX44" fmla="*/ 824174 w 1005374"/>
                <a:gd name="connsiteY44" fmla="*/ 413394 h 844181"/>
                <a:gd name="connsiteX45" fmla="*/ 859893 w 1005374"/>
                <a:gd name="connsiteY45" fmla="*/ 418695 h 844181"/>
                <a:gd name="connsiteX46" fmla="*/ 828937 w 1005374"/>
                <a:gd name="connsiteY46" fmla="*/ 449113 h 844181"/>
                <a:gd name="connsiteX47" fmla="*/ 783693 w 1005374"/>
                <a:gd name="connsiteY47" fmla="*/ 444350 h 844181"/>
                <a:gd name="connsiteX48" fmla="*/ 800362 w 1005374"/>
                <a:gd name="connsiteY48" fmla="*/ 489594 h 844181"/>
                <a:gd name="connsiteX49" fmla="*/ 865151 w 1005374"/>
                <a:gd name="connsiteY49" fmla="*/ 518169 h 844181"/>
                <a:gd name="connsiteX50" fmla="*/ 954356 w 1005374"/>
                <a:gd name="connsiteY50" fmla="*/ 542768 h 844181"/>
                <a:gd name="connsiteX51" fmla="*/ 1005149 w 1005374"/>
                <a:gd name="connsiteY51" fmla="*/ 580081 h 844181"/>
                <a:gd name="connsiteX52" fmla="*/ 967049 w 1005374"/>
                <a:gd name="connsiteY52" fmla="*/ 613419 h 844181"/>
                <a:gd name="connsiteX53" fmla="*/ 840573 w 1005374"/>
                <a:gd name="connsiteY53" fmla="*/ 555752 h 844181"/>
                <a:gd name="connsiteX54" fmla="*/ 774168 w 1005374"/>
                <a:gd name="connsiteY54" fmla="*/ 541981 h 844181"/>
                <a:gd name="connsiteX55" fmla="*/ 743212 w 1005374"/>
                <a:gd name="connsiteY55" fmla="*/ 611038 h 844181"/>
                <a:gd name="connsiteX56" fmla="*/ 786074 w 1005374"/>
                <a:gd name="connsiteY56" fmla="*/ 677713 h 844181"/>
                <a:gd name="connsiteX57" fmla="*/ 855130 w 1005374"/>
                <a:gd name="connsiteY57" fmla="*/ 715812 h 844181"/>
                <a:gd name="connsiteX58" fmla="*/ 876562 w 1005374"/>
                <a:gd name="connsiteY58" fmla="*/ 765819 h 844181"/>
                <a:gd name="connsiteX59" fmla="*/ 840843 w 1005374"/>
                <a:gd name="connsiteY59" fmla="*/ 753913 h 844181"/>
                <a:gd name="connsiteX60" fmla="*/ 730519 w 1005374"/>
                <a:gd name="connsiteY60" fmla="*/ 673738 h 844181"/>
                <a:gd name="connsiteX61" fmla="*/ 688443 w 1005374"/>
                <a:gd name="connsiteY61" fmla="*/ 651519 h 844181"/>
                <a:gd name="connsiteX62" fmla="*/ 667550 w 1005374"/>
                <a:gd name="connsiteY62" fmla="*/ 666863 h 844181"/>
                <a:gd name="connsiteX63" fmla="*/ 714367 w 1005374"/>
                <a:gd name="connsiteY63" fmla="*/ 729045 h 844181"/>
                <a:gd name="connsiteX64" fmla="*/ 721780 w 1005374"/>
                <a:gd name="connsiteY64" fmla="*/ 753913 h 844181"/>
                <a:gd name="connsiteX65" fmla="*/ 688443 w 1005374"/>
                <a:gd name="connsiteY65" fmla="*/ 727719 h 844181"/>
                <a:gd name="connsiteX66" fmla="*/ 655105 w 1005374"/>
                <a:gd name="connsiteY66" fmla="*/ 680094 h 844181"/>
                <a:gd name="connsiteX67" fmla="*/ 649578 w 1005374"/>
                <a:gd name="connsiteY67" fmla="*/ 706062 h 844181"/>
                <a:gd name="connsiteX68" fmla="*/ 704573 w 1005374"/>
                <a:gd name="connsiteY68" fmla="*/ 770851 h 844181"/>
                <a:gd name="connsiteX69" fmla="*/ 731014 w 1005374"/>
                <a:gd name="connsiteY69" fmla="*/ 836200 h 844181"/>
                <a:gd name="connsiteX70" fmla="*/ 707493 w 1005374"/>
                <a:gd name="connsiteY70" fmla="*/ 825350 h 844181"/>
                <a:gd name="connsiteX71" fmla="*/ 619387 w 1005374"/>
                <a:gd name="connsiteY71" fmla="*/ 718194 h 844181"/>
                <a:gd name="connsiteX72" fmla="*/ 552712 w 1005374"/>
                <a:gd name="connsiteY72" fmla="*/ 701525 h 844181"/>
                <a:gd name="connsiteX73" fmla="*/ 484194 w 1005374"/>
                <a:gd name="connsiteY73" fmla="*/ 729875 h 844181"/>
                <a:gd name="connsiteX74" fmla="*/ 457462 w 1005374"/>
                <a:gd name="connsiteY74" fmla="*/ 813444 h 844181"/>
                <a:gd name="connsiteX75" fmla="*/ 429426 w 1005374"/>
                <a:gd name="connsiteY75" fmla="*/ 843615 h 844181"/>
                <a:gd name="connsiteX76" fmla="*/ 433649 w 1005374"/>
                <a:gd name="connsiteY76" fmla="*/ 775344 h 844181"/>
                <a:gd name="connsiteX77" fmla="*/ 434705 w 1005374"/>
                <a:gd name="connsiteY77" fmla="*/ 718485 h 844181"/>
                <a:gd name="connsiteX78" fmla="*/ 382588 w 1005374"/>
                <a:gd name="connsiteY78" fmla="*/ 698109 h 844181"/>
                <a:gd name="connsiteX79" fmla="*/ 336266 w 1005374"/>
                <a:gd name="connsiteY79" fmla="*/ 734323 h 844181"/>
                <a:gd name="connsiteX80" fmla="*/ 340780 w 1005374"/>
                <a:gd name="connsiteY80" fmla="*/ 706288 h 844181"/>
                <a:gd name="connsiteX81" fmla="*/ 343162 w 1005374"/>
                <a:gd name="connsiteY81" fmla="*/ 675331 h 844181"/>
                <a:gd name="connsiteX82" fmla="*/ 319349 w 1005374"/>
                <a:gd name="connsiteY82" fmla="*/ 689619 h 844181"/>
                <a:gd name="connsiteX83" fmla="*/ 307443 w 1005374"/>
                <a:gd name="connsiteY83" fmla="*/ 696763 h 844181"/>
                <a:gd name="connsiteX84" fmla="*/ 305062 w 1005374"/>
                <a:gd name="connsiteY84" fmla="*/ 637231 h 844181"/>
                <a:gd name="connsiteX85" fmla="*/ 216955 w 1005374"/>
                <a:gd name="connsiteY85" fmla="*/ 715813 h 844181"/>
                <a:gd name="connsiteX86" fmla="*/ 109799 w 1005374"/>
                <a:gd name="connsiteY86" fmla="*/ 777725 h 844181"/>
                <a:gd name="connsiteX87" fmla="*/ 90749 w 1005374"/>
                <a:gd name="connsiteY87" fmla="*/ 753913 h 844181"/>
                <a:gd name="connsiteX88" fmla="*/ 212193 w 1005374"/>
                <a:gd name="connsiteY88" fmla="*/ 663425 h 844181"/>
                <a:gd name="connsiteX89" fmla="*/ 274105 w 1005374"/>
                <a:gd name="connsiteY89" fmla="*/ 603894 h 844181"/>
                <a:gd name="connsiteX90" fmla="*/ 240768 w 1005374"/>
                <a:gd name="connsiteY90" fmla="*/ 534838 h 844181"/>
                <a:gd name="connsiteX91" fmla="*/ 162187 w 1005374"/>
                <a:gd name="connsiteY91" fmla="*/ 541981 h 844181"/>
                <a:gd name="connsiteX92" fmla="*/ 74080 w 1005374"/>
                <a:gd name="connsiteY92" fmla="*/ 503881 h 844181"/>
                <a:gd name="connsiteX93" fmla="*/ 262 w 1005374"/>
                <a:gd name="connsiteY93" fmla="*/ 422919 h 844181"/>
                <a:gd name="connsiteX94" fmla="*/ 100274 w 1005374"/>
                <a:gd name="connsiteY94" fmla="*/ 468163 h 844181"/>
                <a:gd name="connsiteX95" fmla="*/ 205049 w 1005374"/>
                <a:gd name="connsiteY95" fmla="*/ 499119 h 844181"/>
                <a:gd name="connsiteX96" fmla="*/ 228862 w 1005374"/>
                <a:gd name="connsiteY96" fmla="*/ 439588 h 844181"/>
                <a:gd name="connsiteX97" fmla="*/ 145518 w 1005374"/>
                <a:gd name="connsiteY97" fmla="*/ 356244 h 844181"/>
                <a:gd name="connsiteX98" fmla="*/ 169330 w 1005374"/>
                <a:gd name="connsiteY98" fmla="*/ 344338 h 844181"/>
                <a:gd name="connsiteX99" fmla="*/ 233624 w 1005374"/>
                <a:gd name="connsiteY99" fmla="*/ 377675 h 844181"/>
                <a:gd name="connsiteX0" fmla="*/ 233624 w 1005374"/>
                <a:gd name="connsiteY0" fmla="*/ 377675 h 844181"/>
                <a:gd name="connsiteX1" fmla="*/ 205049 w 1005374"/>
                <a:gd name="connsiteY1" fmla="*/ 251469 h 844181"/>
                <a:gd name="connsiteX2" fmla="*/ 124087 w 1005374"/>
                <a:gd name="connsiteY2" fmla="*/ 208606 h 844181"/>
                <a:gd name="connsiteX3" fmla="*/ 35980 w 1005374"/>
                <a:gd name="connsiteY3" fmla="*/ 170506 h 844181"/>
                <a:gd name="connsiteX4" fmla="*/ 43124 w 1005374"/>
                <a:gd name="connsiteY4" fmla="*/ 139550 h 844181"/>
                <a:gd name="connsiteX5" fmla="*/ 100274 w 1005374"/>
                <a:gd name="connsiteY5" fmla="*/ 137169 h 844181"/>
                <a:gd name="connsiteX6" fmla="*/ 212193 w 1005374"/>
                <a:gd name="connsiteY6" fmla="*/ 201463 h 844181"/>
                <a:gd name="connsiteX7" fmla="*/ 293155 w 1005374"/>
                <a:gd name="connsiteY7" fmla="*/ 230038 h 844181"/>
                <a:gd name="connsiteX8" fmla="*/ 371737 w 1005374"/>
                <a:gd name="connsiteY8" fmla="*/ 194319 h 844181"/>
                <a:gd name="connsiteX9" fmla="*/ 393168 w 1005374"/>
                <a:gd name="connsiteY9" fmla="*/ 144313 h 844181"/>
                <a:gd name="connsiteX10" fmla="*/ 371737 w 1005374"/>
                <a:gd name="connsiteY10" fmla="*/ 70494 h 844181"/>
                <a:gd name="connsiteX11" fmla="*/ 350305 w 1005374"/>
                <a:gd name="connsiteY11" fmla="*/ 10963 h 844181"/>
                <a:gd name="connsiteX12" fmla="*/ 377329 w 1005374"/>
                <a:gd name="connsiteY12" fmla="*/ 1976 h 844181"/>
                <a:gd name="connsiteX13" fmla="*/ 393168 w 1005374"/>
                <a:gd name="connsiteY13" fmla="*/ 34775 h 844181"/>
                <a:gd name="connsiteX14" fmla="*/ 433649 w 1005374"/>
                <a:gd name="connsiteY14" fmla="*/ 130025 h 844181"/>
                <a:gd name="connsiteX15" fmla="*/ 478893 w 1005374"/>
                <a:gd name="connsiteY15" fmla="*/ 158600 h 844181"/>
                <a:gd name="connsiteX16" fmla="*/ 493180 w 1005374"/>
                <a:gd name="connsiteY16" fmla="*/ 127644 h 844181"/>
                <a:gd name="connsiteX17" fmla="*/ 501132 w 1005374"/>
                <a:gd name="connsiteY17" fmla="*/ 41919 h 844181"/>
                <a:gd name="connsiteX18" fmla="*/ 524137 w 1005374"/>
                <a:gd name="connsiteY18" fmla="*/ 1438 h 844181"/>
                <a:gd name="connsiteX19" fmla="*/ 528899 w 1005374"/>
                <a:gd name="connsiteY19" fmla="*/ 51444 h 844181"/>
                <a:gd name="connsiteX20" fmla="*/ 512230 w 1005374"/>
                <a:gd name="connsiteY20" fmla="*/ 149075 h 844181"/>
                <a:gd name="connsiteX21" fmla="*/ 562237 w 1005374"/>
                <a:gd name="connsiteY21" fmla="*/ 168125 h 844181"/>
                <a:gd name="connsiteX22" fmla="*/ 566999 w 1005374"/>
                <a:gd name="connsiteY22" fmla="*/ 125263 h 844181"/>
                <a:gd name="connsiteX23" fmla="*/ 574143 w 1005374"/>
                <a:gd name="connsiteY23" fmla="*/ 96688 h 844181"/>
                <a:gd name="connsiteX24" fmla="*/ 602718 w 1005374"/>
                <a:gd name="connsiteY24" fmla="*/ 110975 h 844181"/>
                <a:gd name="connsiteX25" fmla="*/ 602718 w 1005374"/>
                <a:gd name="connsiteY25" fmla="*/ 175269 h 844181"/>
                <a:gd name="connsiteX26" fmla="*/ 652724 w 1005374"/>
                <a:gd name="connsiteY26" fmla="*/ 172888 h 844181"/>
                <a:gd name="connsiteX27" fmla="*/ 734990 w 1005374"/>
                <a:gd name="connsiteY27" fmla="*/ 92238 h 844181"/>
                <a:gd name="connsiteX28" fmla="*/ 784210 w 1005374"/>
                <a:gd name="connsiteY28" fmla="*/ 18915 h 844181"/>
                <a:gd name="connsiteX29" fmla="*/ 807505 w 1005374"/>
                <a:gd name="connsiteY29" fmla="*/ 58588 h 844181"/>
                <a:gd name="connsiteX30" fmla="*/ 721780 w 1005374"/>
                <a:gd name="connsiteY30" fmla="*/ 160981 h 844181"/>
                <a:gd name="connsiteX31" fmla="*/ 690824 w 1005374"/>
                <a:gd name="connsiteY31" fmla="*/ 215750 h 844181"/>
                <a:gd name="connsiteX32" fmla="*/ 712255 w 1005374"/>
                <a:gd name="connsiteY32" fmla="*/ 241944 h 844181"/>
                <a:gd name="connsiteX33" fmla="*/ 741013 w 1005374"/>
                <a:gd name="connsiteY33" fmla="*/ 210839 h 844181"/>
                <a:gd name="connsiteX34" fmla="*/ 759589 w 1005374"/>
                <a:gd name="connsiteY34" fmla="*/ 221862 h 844181"/>
                <a:gd name="connsiteX35" fmla="*/ 724162 w 1005374"/>
                <a:gd name="connsiteY35" fmla="*/ 263375 h 844181"/>
                <a:gd name="connsiteX36" fmla="*/ 745593 w 1005374"/>
                <a:gd name="connsiteY36" fmla="*/ 301475 h 844181"/>
                <a:gd name="connsiteX37" fmla="*/ 790837 w 1005374"/>
                <a:gd name="connsiteY37" fmla="*/ 318144 h 844181"/>
                <a:gd name="connsiteX38" fmla="*/ 926568 w 1005374"/>
                <a:gd name="connsiteY38" fmla="*/ 289569 h 844181"/>
                <a:gd name="connsiteX39" fmla="*/ 980012 w 1005374"/>
                <a:gd name="connsiteY39" fmla="*/ 286941 h 844181"/>
                <a:gd name="connsiteX40" fmla="*/ 955143 w 1005374"/>
                <a:gd name="connsiteY40" fmla="*/ 325288 h 844181"/>
                <a:gd name="connsiteX41" fmla="*/ 844819 w 1005374"/>
                <a:gd name="connsiteY41" fmla="*/ 337732 h 844181"/>
                <a:gd name="connsiteX42" fmla="*/ 788455 w 1005374"/>
                <a:gd name="connsiteY42" fmla="*/ 375294 h 844181"/>
                <a:gd name="connsiteX43" fmla="*/ 786074 w 1005374"/>
                <a:gd name="connsiteY43" fmla="*/ 406250 h 844181"/>
                <a:gd name="connsiteX44" fmla="*/ 824174 w 1005374"/>
                <a:gd name="connsiteY44" fmla="*/ 413394 h 844181"/>
                <a:gd name="connsiteX45" fmla="*/ 859893 w 1005374"/>
                <a:gd name="connsiteY45" fmla="*/ 418695 h 844181"/>
                <a:gd name="connsiteX46" fmla="*/ 828937 w 1005374"/>
                <a:gd name="connsiteY46" fmla="*/ 449113 h 844181"/>
                <a:gd name="connsiteX47" fmla="*/ 783693 w 1005374"/>
                <a:gd name="connsiteY47" fmla="*/ 444350 h 844181"/>
                <a:gd name="connsiteX48" fmla="*/ 800362 w 1005374"/>
                <a:gd name="connsiteY48" fmla="*/ 489594 h 844181"/>
                <a:gd name="connsiteX49" fmla="*/ 865151 w 1005374"/>
                <a:gd name="connsiteY49" fmla="*/ 518169 h 844181"/>
                <a:gd name="connsiteX50" fmla="*/ 954356 w 1005374"/>
                <a:gd name="connsiteY50" fmla="*/ 542768 h 844181"/>
                <a:gd name="connsiteX51" fmla="*/ 1005149 w 1005374"/>
                <a:gd name="connsiteY51" fmla="*/ 580081 h 844181"/>
                <a:gd name="connsiteX52" fmla="*/ 967049 w 1005374"/>
                <a:gd name="connsiteY52" fmla="*/ 613419 h 844181"/>
                <a:gd name="connsiteX53" fmla="*/ 840573 w 1005374"/>
                <a:gd name="connsiteY53" fmla="*/ 555752 h 844181"/>
                <a:gd name="connsiteX54" fmla="*/ 774168 w 1005374"/>
                <a:gd name="connsiteY54" fmla="*/ 541981 h 844181"/>
                <a:gd name="connsiteX55" fmla="*/ 743212 w 1005374"/>
                <a:gd name="connsiteY55" fmla="*/ 611038 h 844181"/>
                <a:gd name="connsiteX56" fmla="*/ 786074 w 1005374"/>
                <a:gd name="connsiteY56" fmla="*/ 677713 h 844181"/>
                <a:gd name="connsiteX57" fmla="*/ 855130 w 1005374"/>
                <a:gd name="connsiteY57" fmla="*/ 715812 h 844181"/>
                <a:gd name="connsiteX58" fmla="*/ 876562 w 1005374"/>
                <a:gd name="connsiteY58" fmla="*/ 765819 h 844181"/>
                <a:gd name="connsiteX59" fmla="*/ 840843 w 1005374"/>
                <a:gd name="connsiteY59" fmla="*/ 753913 h 844181"/>
                <a:gd name="connsiteX60" fmla="*/ 730519 w 1005374"/>
                <a:gd name="connsiteY60" fmla="*/ 673738 h 844181"/>
                <a:gd name="connsiteX61" fmla="*/ 688443 w 1005374"/>
                <a:gd name="connsiteY61" fmla="*/ 651519 h 844181"/>
                <a:gd name="connsiteX62" fmla="*/ 667550 w 1005374"/>
                <a:gd name="connsiteY62" fmla="*/ 666863 h 844181"/>
                <a:gd name="connsiteX63" fmla="*/ 714367 w 1005374"/>
                <a:gd name="connsiteY63" fmla="*/ 729045 h 844181"/>
                <a:gd name="connsiteX64" fmla="*/ 721780 w 1005374"/>
                <a:gd name="connsiteY64" fmla="*/ 753913 h 844181"/>
                <a:gd name="connsiteX65" fmla="*/ 688443 w 1005374"/>
                <a:gd name="connsiteY65" fmla="*/ 727719 h 844181"/>
                <a:gd name="connsiteX66" fmla="*/ 655105 w 1005374"/>
                <a:gd name="connsiteY66" fmla="*/ 680094 h 844181"/>
                <a:gd name="connsiteX67" fmla="*/ 649578 w 1005374"/>
                <a:gd name="connsiteY67" fmla="*/ 706062 h 844181"/>
                <a:gd name="connsiteX68" fmla="*/ 704573 w 1005374"/>
                <a:gd name="connsiteY68" fmla="*/ 770851 h 844181"/>
                <a:gd name="connsiteX69" fmla="*/ 731014 w 1005374"/>
                <a:gd name="connsiteY69" fmla="*/ 836200 h 844181"/>
                <a:gd name="connsiteX70" fmla="*/ 707493 w 1005374"/>
                <a:gd name="connsiteY70" fmla="*/ 825350 h 844181"/>
                <a:gd name="connsiteX71" fmla="*/ 619387 w 1005374"/>
                <a:gd name="connsiteY71" fmla="*/ 718194 h 844181"/>
                <a:gd name="connsiteX72" fmla="*/ 552712 w 1005374"/>
                <a:gd name="connsiteY72" fmla="*/ 701525 h 844181"/>
                <a:gd name="connsiteX73" fmla="*/ 484194 w 1005374"/>
                <a:gd name="connsiteY73" fmla="*/ 729875 h 844181"/>
                <a:gd name="connsiteX74" fmla="*/ 457462 w 1005374"/>
                <a:gd name="connsiteY74" fmla="*/ 813444 h 844181"/>
                <a:gd name="connsiteX75" fmla="*/ 429426 w 1005374"/>
                <a:gd name="connsiteY75" fmla="*/ 843615 h 844181"/>
                <a:gd name="connsiteX76" fmla="*/ 433649 w 1005374"/>
                <a:gd name="connsiteY76" fmla="*/ 775344 h 844181"/>
                <a:gd name="connsiteX77" fmla="*/ 434705 w 1005374"/>
                <a:gd name="connsiteY77" fmla="*/ 718485 h 844181"/>
                <a:gd name="connsiteX78" fmla="*/ 382588 w 1005374"/>
                <a:gd name="connsiteY78" fmla="*/ 698109 h 844181"/>
                <a:gd name="connsiteX79" fmla="*/ 336266 w 1005374"/>
                <a:gd name="connsiteY79" fmla="*/ 734323 h 844181"/>
                <a:gd name="connsiteX80" fmla="*/ 340780 w 1005374"/>
                <a:gd name="connsiteY80" fmla="*/ 706288 h 844181"/>
                <a:gd name="connsiteX81" fmla="*/ 344488 w 1005374"/>
                <a:gd name="connsiteY81" fmla="*/ 677981 h 844181"/>
                <a:gd name="connsiteX82" fmla="*/ 319349 w 1005374"/>
                <a:gd name="connsiteY82" fmla="*/ 689619 h 844181"/>
                <a:gd name="connsiteX83" fmla="*/ 307443 w 1005374"/>
                <a:gd name="connsiteY83" fmla="*/ 696763 h 844181"/>
                <a:gd name="connsiteX84" fmla="*/ 305062 w 1005374"/>
                <a:gd name="connsiteY84" fmla="*/ 637231 h 844181"/>
                <a:gd name="connsiteX85" fmla="*/ 216955 w 1005374"/>
                <a:gd name="connsiteY85" fmla="*/ 715813 h 844181"/>
                <a:gd name="connsiteX86" fmla="*/ 109799 w 1005374"/>
                <a:gd name="connsiteY86" fmla="*/ 777725 h 844181"/>
                <a:gd name="connsiteX87" fmla="*/ 90749 w 1005374"/>
                <a:gd name="connsiteY87" fmla="*/ 753913 h 844181"/>
                <a:gd name="connsiteX88" fmla="*/ 212193 w 1005374"/>
                <a:gd name="connsiteY88" fmla="*/ 663425 h 844181"/>
                <a:gd name="connsiteX89" fmla="*/ 274105 w 1005374"/>
                <a:gd name="connsiteY89" fmla="*/ 603894 h 844181"/>
                <a:gd name="connsiteX90" fmla="*/ 240768 w 1005374"/>
                <a:gd name="connsiteY90" fmla="*/ 534838 h 844181"/>
                <a:gd name="connsiteX91" fmla="*/ 162187 w 1005374"/>
                <a:gd name="connsiteY91" fmla="*/ 541981 h 844181"/>
                <a:gd name="connsiteX92" fmla="*/ 74080 w 1005374"/>
                <a:gd name="connsiteY92" fmla="*/ 503881 h 844181"/>
                <a:gd name="connsiteX93" fmla="*/ 262 w 1005374"/>
                <a:gd name="connsiteY93" fmla="*/ 422919 h 844181"/>
                <a:gd name="connsiteX94" fmla="*/ 100274 w 1005374"/>
                <a:gd name="connsiteY94" fmla="*/ 468163 h 844181"/>
                <a:gd name="connsiteX95" fmla="*/ 205049 w 1005374"/>
                <a:gd name="connsiteY95" fmla="*/ 499119 h 844181"/>
                <a:gd name="connsiteX96" fmla="*/ 228862 w 1005374"/>
                <a:gd name="connsiteY96" fmla="*/ 439588 h 844181"/>
                <a:gd name="connsiteX97" fmla="*/ 145518 w 1005374"/>
                <a:gd name="connsiteY97" fmla="*/ 356244 h 844181"/>
                <a:gd name="connsiteX98" fmla="*/ 169330 w 1005374"/>
                <a:gd name="connsiteY98" fmla="*/ 344338 h 844181"/>
                <a:gd name="connsiteX99" fmla="*/ 233624 w 1005374"/>
                <a:gd name="connsiteY99" fmla="*/ 377675 h 844181"/>
                <a:gd name="connsiteX0" fmla="*/ 233624 w 1005374"/>
                <a:gd name="connsiteY0" fmla="*/ 377675 h 844181"/>
                <a:gd name="connsiteX1" fmla="*/ 205049 w 1005374"/>
                <a:gd name="connsiteY1" fmla="*/ 251469 h 844181"/>
                <a:gd name="connsiteX2" fmla="*/ 124087 w 1005374"/>
                <a:gd name="connsiteY2" fmla="*/ 208606 h 844181"/>
                <a:gd name="connsiteX3" fmla="*/ 35980 w 1005374"/>
                <a:gd name="connsiteY3" fmla="*/ 170506 h 844181"/>
                <a:gd name="connsiteX4" fmla="*/ 43124 w 1005374"/>
                <a:gd name="connsiteY4" fmla="*/ 139550 h 844181"/>
                <a:gd name="connsiteX5" fmla="*/ 100274 w 1005374"/>
                <a:gd name="connsiteY5" fmla="*/ 137169 h 844181"/>
                <a:gd name="connsiteX6" fmla="*/ 212193 w 1005374"/>
                <a:gd name="connsiteY6" fmla="*/ 201463 h 844181"/>
                <a:gd name="connsiteX7" fmla="*/ 293155 w 1005374"/>
                <a:gd name="connsiteY7" fmla="*/ 230038 h 844181"/>
                <a:gd name="connsiteX8" fmla="*/ 371737 w 1005374"/>
                <a:gd name="connsiteY8" fmla="*/ 194319 h 844181"/>
                <a:gd name="connsiteX9" fmla="*/ 393168 w 1005374"/>
                <a:gd name="connsiteY9" fmla="*/ 144313 h 844181"/>
                <a:gd name="connsiteX10" fmla="*/ 371737 w 1005374"/>
                <a:gd name="connsiteY10" fmla="*/ 70494 h 844181"/>
                <a:gd name="connsiteX11" fmla="*/ 350305 w 1005374"/>
                <a:gd name="connsiteY11" fmla="*/ 10963 h 844181"/>
                <a:gd name="connsiteX12" fmla="*/ 377329 w 1005374"/>
                <a:gd name="connsiteY12" fmla="*/ 1976 h 844181"/>
                <a:gd name="connsiteX13" fmla="*/ 393168 w 1005374"/>
                <a:gd name="connsiteY13" fmla="*/ 34775 h 844181"/>
                <a:gd name="connsiteX14" fmla="*/ 433649 w 1005374"/>
                <a:gd name="connsiteY14" fmla="*/ 130025 h 844181"/>
                <a:gd name="connsiteX15" fmla="*/ 478893 w 1005374"/>
                <a:gd name="connsiteY15" fmla="*/ 158600 h 844181"/>
                <a:gd name="connsiteX16" fmla="*/ 493180 w 1005374"/>
                <a:gd name="connsiteY16" fmla="*/ 127644 h 844181"/>
                <a:gd name="connsiteX17" fmla="*/ 501132 w 1005374"/>
                <a:gd name="connsiteY17" fmla="*/ 41919 h 844181"/>
                <a:gd name="connsiteX18" fmla="*/ 524137 w 1005374"/>
                <a:gd name="connsiteY18" fmla="*/ 1438 h 844181"/>
                <a:gd name="connsiteX19" fmla="*/ 528899 w 1005374"/>
                <a:gd name="connsiteY19" fmla="*/ 51444 h 844181"/>
                <a:gd name="connsiteX20" fmla="*/ 512230 w 1005374"/>
                <a:gd name="connsiteY20" fmla="*/ 149075 h 844181"/>
                <a:gd name="connsiteX21" fmla="*/ 562237 w 1005374"/>
                <a:gd name="connsiteY21" fmla="*/ 168125 h 844181"/>
                <a:gd name="connsiteX22" fmla="*/ 566999 w 1005374"/>
                <a:gd name="connsiteY22" fmla="*/ 125263 h 844181"/>
                <a:gd name="connsiteX23" fmla="*/ 574143 w 1005374"/>
                <a:gd name="connsiteY23" fmla="*/ 96688 h 844181"/>
                <a:gd name="connsiteX24" fmla="*/ 602718 w 1005374"/>
                <a:gd name="connsiteY24" fmla="*/ 110975 h 844181"/>
                <a:gd name="connsiteX25" fmla="*/ 602718 w 1005374"/>
                <a:gd name="connsiteY25" fmla="*/ 175269 h 844181"/>
                <a:gd name="connsiteX26" fmla="*/ 652724 w 1005374"/>
                <a:gd name="connsiteY26" fmla="*/ 172888 h 844181"/>
                <a:gd name="connsiteX27" fmla="*/ 734990 w 1005374"/>
                <a:gd name="connsiteY27" fmla="*/ 92238 h 844181"/>
                <a:gd name="connsiteX28" fmla="*/ 784210 w 1005374"/>
                <a:gd name="connsiteY28" fmla="*/ 18915 h 844181"/>
                <a:gd name="connsiteX29" fmla="*/ 807505 w 1005374"/>
                <a:gd name="connsiteY29" fmla="*/ 58588 h 844181"/>
                <a:gd name="connsiteX30" fmla="*/ 721780 w 1005374"/>
                <a:gd name="connsiteY30" fmla="*/ 160981 h 844181"/>
                <a:gd name="connsiteX31" fmla="*/ 690824 w 1005374"/>
                <a:gd name="connsiteY31" fmla="*/ 215750 h 844181"/>
                <a:gd name="connsiteX32" fmla="*/ 712255 w 1005374"/>
                <a:gd name="connsiteY32" fmla="*/ 241944 h 844181"/>
                <a:gd name="connsiteX33" fmla="*/ 741013 w 1005374"/>
                <a:gd name="connsiteY33" fmla="*/ 210839 h 844181"/>
                <a:gd name="connsiteX34" fmla="*/ 759589 w 1005374"/>
                <a:gd name="connsiteY34" fmla="*/ 221862 h 844181"/>
                <a:gd name="connsiteX35" fmla="*/ 724162 w 1005374"/>
                <a:gd name="connsiteY35" fmla="*/ 263375 h 844181"/>
                <a:gd name="connsiteX36" fmla="*/ 745593 w 1005374"/>
                <a:gd name="connsiteY36" fmla="*/ 301475 h 844181"/>
                <a:gd name="connsiteX37" fmla="*/ 790837 w 1005374"/>
                <a:gd name="connsiteY37" fmla="*/ 318144 h 844181"/>
                <a:gd name="connsiteX38" fmla="*/ 926568 w 1005374"/>
                <a:gd name="connsiteY38" fmla="*/ 289569 h 844181"/>
                <a:gd name="connsiteX39" fmla="*/ 980012 w 1005374"/>
                <a:gd name="connsiteY39" fmla="*/ 286941 h 844181"/>
                <a:gd name="connsiteX40" fmla="*/ 955143 w 1005374"/>
                <a:gd name="connsiteY40" fmla="*/ 325288 h 844181"/>
                <a:gd name="connsiteX41" fmla="*/ 844819 w 1005374"/>
                <a:gd name="connsiteY41" fmla="*/ 337732 h 844181"/>
                <a:gd name="connsiteX42" fmla="*/ 788455 w 1005374"/>
                <a:gd name="connsiteY42" fmla="*/ 375294 h 844181"/>
                <a:gd name="connsiteX43" fmla="*/ 786074 w 1005374"/>
                <a:gd name="connsiteY43" fmla="*/ 406250 h 844181"/>
                <a:gd name="connsiteX44" fmla="*/ 824174 w 1005374"/>
                <a:gd name="connsiteY44" fmla="*/ 413394 h 844181"/>
                <a:gd name="connsiteX45" fmla="*/ 859893 w 1005374"/>
                <a:gd name="connsiteY45" fmla="*/ 418695 h 844181"/>
                <a:gd name="connsiteX46" fmla="*/ 828937 w 1005374"/>
                <a:gd name="connsiteY46" fmla="*/ 449113 h 844181"/>
                <a:gd name="connsiteX47" fmla="*/ 783693 w 1005374"/>
                <a:gd name="connsiteY47" fmla="*/ 444350 h 844181"/>
                <a:gd name="connsiteX48" fmla="*/ 800362 w 1005374"/>
                <a:gd name="connsiteY48" fmla="*/ 489594 h 844181"/>
                <a:gd name="connsiteX49" fmla="*/ 865151 w 1005374"/>
                <a:gd name="connsiteY49" fmla="*/ 518169 h 844181"/>
                <a:gd name="connsiteX50" fmla="*/ 954356 w 1005374"/>
                <a:gd name="connsiteY50" fmla="*/ 542768 h 844181"/>
                <a:gd name="connsiteX51" fmla="*/ 1005149 w 1005374"/>
                <a:gd name="connsiteY51" fmla="*/ 580081 h 844181"/>
                <a:gd name="connsiteX52" fmla="*/ 967049 w 1005374"/>
                <a:gd name="connsiteY52" fmla="*/ 613419 h 844181"/>
                <a:gd name="connsiteX53" fmla="*/ 840573 w 1005374"/>
                <a:gd name="connsiteY53" fmla="*/ 555752 h 844181"/>
                <a:gd name="connsiteX54" fmla="*/ 774168 w 1005374"/>
                <a:gd name="connsiteY54" fmla="*/ 541981 h 844181"/>
                <a:gd name="connsiteX55" fmla="*/ 743212 w 1005374"/>
                <a:gd name="connsiteY55" fmla="*/ 611038 h 844181"/>
                <a:gd name="connsiteX56" fmla="*/ 786074 w 1005374"/>
                <a:gd name="connsiteY56" fmla="*/ 677713 h 844181"/>
                <a:gd name="connsiteX57" fmla="*/ 855130 w 1005374"/>
                <a:gd name="connsiteY57" fmla="*/ 715812 h 844181"/>
                <a:gd name="connsiteX58" fmla="*/ 876562 w 1005374"/>
                <a:gd name="connsiteY58" fmla="*/ 765819 h 844181"/>
                <a:gd name="connsiteX59" fmla="*/ 840843 w 1005374"/>
                <a:gd name="connsiteY59" fmla="*/ 753913 h 844181"/>
                <a:gd name="connsiteX60" fmla="*/ 730519 w 1005374"/>
                <a:gd name="connsiteY60" fmla="*/ 673738 h 844181"/>
                <a:gd name="connsiteX61" fmla="*/ 688443 w 1005374"/>
                <a:gd name="connsiteY61" fmla="*/ 651519 h 844181"/>
                <a:gd name="connsiteX62" fmla="*/ 667550 w 1005374"/>
                <a:gd name="connsiteY62" fmla="*/ 666863 h 844181"/>
                <a:gd name="connsiteX63" fmla="*/ 714367 w 1005374"/>
                <a:gd name="connsiteY63" fmla="*/ 729045 h 844181"/>
                <a:gd name="connsiteX64" fmla="*/ 721780 w 1005374"/>
                <a:gd name="connsiteY64" fmla="*/ 753913 h 844181"/>
                <a:gd name="connsiteX65" fmla="*/ 688443 w 1005374"/>
                <a:gd name="connsiteY65" fmla="*/ 727719 h 844181"/>
                <a:gd name="connsiteX66" fmla="*/ 655105 w 1005374"/>
                <a:gd name="connsiteY66" fmla="*/ 680094 h 844181"/>
                <a:gd name="connsiteX67" fmla="*/ 649578 w 1005374"/>
                <a:gd name="connsiteY67" fmla="*/ 706062 h 844181"/>
                <a:gd name="connsiteX68" fmla="*/ 704573 w 1005374"/>
                <a:gd name="connsiteY68" fmla="*/ 770851 h 844181"/>
                <a:gd name="connsiteX69" fmla="*/ 731014 w 1005374"/>
                <a:gd name="connsiteY69" fmla="*/ 836200 h 844181"/>
                <a:gd name="connsiteX70" fmla="*/ 707493 w 1005374"/>
                <a:gd name="connsiteY70" fmla="*/ 825350 h 844181"/>
                <a:gd name="connsiteX71" fmla="*/ 619387 w 1005374"/>
                <a:gd name="connsiteY71" fmla="*/ 718194 h 844181"/>
                <a:gd name="connsiteX72" fmla="*/ 552712 w 1005374"/>
                <a:gd name="connsiteY72" fmla="*/ 701525 h 844181"/>
                <a:gd name="connsiteX73" fmla="*/ 484194 w 1005374"/>
                <a:gd name="connsiteY73" fmla="*/ 729875 h 844181"/>
                <a:gd name="connsiteX74" fmla="*/ 457462 w 1005374"/>
                <a:gd name="connsiteY74" fmla="*/ 813444 h 844181"/>
                <a:gd name="connsiteX75" fmla="*/ 429426 w 1005374"/>
                <a:gd name="connsiteY75" fmla="*/ 843615 h 844181"/>
                <a:gd name="connsiteX76" fmla="*/ 433649 w 1005374"/>
                <a:gd name="connsiteY76" fmla="*/ 775344 h 844181"/>
                <a:gd name="connsiteX77" fmla="*/ 434705 w 1005374"/>
                <a:gd name="connsiteY77" fmla="*/ 718485 h 844181"/>
                <a:gd name="connsiteX78" fmla="*/ 382588 w 1005374"/>
                <a:gd name="connsiteY78" fmla="*/ 698109 h 844181"/>
                <a:gd name="connsiteX79" fmla="*/ 336266 w 1005374"/>
                <a:gd name="connsiteY79" fmla="*/ 734323 h 844181"/>
                <a:gd name="connsiteX80" fmla="*/ 340780 w 1005374"/>
                <a:gd name="connsiteY80" fmla="*/ 706288 h 844181"/>
                <a:gd name="connsiteX81" fmla="*/ 344488 w 1005374"/>
                <a:gd name="connsiteY81" fmla="*/ 677981 h 844181"/>
                <a:gd name="connsiteX82" fmla="*/ 319349 w 1005374"/>
                <a:gd name="connsiteY82" fmla="*/ 689619 h 844181"/>
                <a:gd name="connsiteX83" fmla="*/ 307443 w 1005374"/>
                <a:gd name="connsiteY83" fmla="*/ 696763 h 844181"/>
                <a:gd name="connsiteX84" fmla="*/ 313014 w 1005374"/>
                <a:gd name="connsiteY84" fmla="*/ 645183 h 844181"/>
                <a:gd name="connsiteX85" fmla="*/ 216955 w 1005374"/>
                <a:gd name="connsiteY85" fmla="*/ 715813 h 844181"/>
                <a:gd name="connsiteX86" fmla="*/ 109799 w 1005374"/>
                <a:gd name="connsiteY86" fmla="*/ 777725 h 844181"/>
                <a:gd name="connsiteX87" fmla="*/ 90749 w 1005374"/>
                <a:gd name="connsiteY87" fmla="*/ 753913 h 844181"/>
                <a:gd name="connsiteX88" fmla="*/ 212193 w 1005374"/>
                <a:gd name="connsiteY88" fmla="*/ 663425 h 844181"/>
                <a:gd name="connsiteX89" fmla="*/ 274105 w 1005374"/>
                <a:gd name="connsiteY89" fmla="*/ 603894 h 844181"/>
                <a:gd name="connsiteX90" fmla="*/ 240768 w 1005374"/>
                <a:gd name="connsiteY90" fmla="*/ 534838 h 844181"/>
                <a:gd name="connsiteX91" fmla="*/ 162187 w 1005374"/>
                <a:gd name="connsiteY91" fmla="*/ 541981 h 844181"/>
                <a:gd name="connsiteX92" fmla="*/ 74080 w 1005374"/>
                <a:gd name="connsiteY92" fmla="*/ 503881 h 844181"/>
                <a:gd name="connsiteX93" fmla="*/ 262 w 1005374"/>
                <a:gd name="connsiteY93" fmla="*/ 422919 h 844181"/>
                <a:gd name="connsiteX94" fmla="*/ 100274 w 1005374"/>
                <a:gd name="connsiteY94" fmla="*/ 468163 h 844181"/>
                <a:gd name="connsiteX95" fmla="*/ 205049 w 1005374"/>
                <a:gd name="connsiteY95" fmla="*/ 499119 h 844181"/>
                <a:gd name="connsiteX96" fmla="*/ 228862 w 1005374"/>
                <a:gd name="connsiteY96" fmla="*/ 439588 h 844181"/>
                <a:gd name="connsiteX97" fmla="*/ 145518 w 1005374"/>
                <a:gd name="connsiteY97" fmla="*/ 356244 h 844181"/>
                <a:gd name="connsiteX98" fmla="*/ 169330 w 1005374"/>
                <a:gd name="connsiteY98" fmla="*/ 344338 h 844181"/>
                <a:gd name="connsiteX99" fmla="*/ 233624 w 1005374"/>
                <a:gd name="connsiteY99" fmla="*/ 377675 h 844181"/>
                <a:gd name="connsiteX0" fmla="*/ 233624 w 1005374"/>
                <a:gd name="connsiteY0" fmla="*/ 377675 h 844181"/>
                <a:gd name="connsiteX1" fmla="*/ 205049 w 1005374"/>
                <a:gd name="connsiteY1" fmla="*/ 251469 h 844181"/>
                <a:gd name="connsiteX2" fmla="*/ 124087 w 1005374"/>
                <a:gd name="connsiteY2" fmla="*/ 208606 h 844181"/>
                <a:gd name="connsiteX3" fmla="*/ 35980 w 1005374"/>
                <a:gd name="connsiteY3" fmla="*/ 170506 h 844181"/>
                <a:gd name="connsiteX4" fmla="*/ 43124 w 1005374"/>
                <a:gd name="connsiteY4" fmla="*/ 139550 h 844181"/>
                <a:gd name="connsiteX5" fmla="*/ 100274 w 1005374"/>
                <a:gd name="connsiteY5" fmla="*/ 137169 h 844181"/>
                <a:gd name="connsiteX6" fmla="*/ 212193 w 1005374"/>
                <a:gd name="connsiteY6" fmla="*/ 201463 h 844181"/>
                <a:gd name="connsiteX7" fmla="*/ 293155 w 1005374"/>
                <a:gd name="connsiteY7" fmla="*/ 230038 h 844181"/>
                <a:gd name="connsiteX8" fmla="*/ 371737 w 1005374"/>
                <a:gd name="connsiteY8" fmla="*/ 194319 h 844181"/>
                <a:gd name="connsiteX9" fmla="*/ 393168 w 1005374"/>
                <a:gd name="connsiteY9" fmla="*/ 144313 h 844181"/>
                <a:gd name="connsiteX10" fmla="*/ 371737 w 1005374"/>
                <a:gd name="connsiteY10" fmla="*/ 70494 h 844181"/>
                <a:gd name="connsiteX11" fmla="*/ 350305 w 1005374"/>
                <a:gd name="connsiteY11" fmla="*/ 10963 h 844181"/>
                <a:gd name="connsiteX12" fmla="*/ 377329 w 1005374"/>
                <a:gd name="connsiteY12" fmla="*/ 1976 h 844181"/>
                <a:gd name="connsiteX13" fmla="*/ 393168 w 1005374"/>
                <a:gd name="connsiteY13" fmla="*/ 34775 h 844181"/>
                <a:gd name="connsiteX14" fmla="*/ 433649 w 1005374"/>
                <a:gd name="connsiteY14" fmla="*/ 130025 h 844181"/>
                <a:gd name="connsiteX15" fmla="*/ 478893 w 1005374"/>
                <a:gd name="connsiteY15" fmla="*/ 158600 h 844181"/>
                <a:gd name="connsiteX16" fmla="*/ 493180 w 1005374"/>
                <a:gd name="connsiteY16" fmla="*/ 127644 h 844181"/>
                <a:gd name="connsiteX17" fmla="*/ 501132 w 1005374"/>
                <a:gd name="connsiteY17" fmla="*/ 41919 h 844181"/>
                <a:gd name="connsiteX18" fmla="*/ 524137 w 1005374"/>
                <a:gd name="connsiteY18" fmla="*/ 1438 h 844181"/>
                <a:gd name="connsiteX19" fmla="*/ 528899 w 1005374"/>
                <a:gd name="connsiteY19" fmla="*/ 51444 h 844181"/>
                <a:gd name="connsiteX20" fmla="*/ 512230 w 1005374"/>
                <a:gd name="connsiteY20" fmla="*/ 149075 h 844181"/>
                <a:gd name="connsiteX21" fmla="*/ 562237 w 1005374"/>
                <a:gd name="connsiteY21" fmla="*/ 168125 h 844181"/>
                <a:gd name="connsiteX22" fmla="*/ 566999 w 1005374"/>
                <a:gd name="connsiteY22" fmla="*/ 125263 h 844181"/>
                <a:gd name="connsiteX23" fmla="*/ 574143 w 1005374"/>
                <a:gd name="connsiteY23" fmla="*/ 96688 h 844181"/>
                <a:gd name="connsiteX24" fmla="*/ 602718 w 1005374"/>
                <a:gd name="connsiteY24" fmla="*/ 110975 h 844181"/>
                <a:gd name="connsiteX25" fmla="*/ 602718 w 1005374"/>
                <a:gd name="connsiteY25" fmla="*/ 175269 h 844181"/>
                <a:gd name="connsiteX26" fmla="*/ 652724 w 1005374"/>
                <a:gd name="connsiteY26" fmla="*/ 172888 h 844181"/>
                <a:gd name="connsiteX27" fmla="*/ 734990 w 1005374"/>
                <a:gd name="connsiteY27" fmla="*/ 92238 h 844181"/>
                <a:gd name="connsiteX28" fmla="*/ 784210 w 1005374"/>
                <a:gd name="connsiteY28" fmla="*/ 18915 h 844181"/>
                <a:gd name="connsiteX29" fmla="*/ 807505 w 1005374"/>
                <a:gd name="connsiteY29" fmla="*/ 58588 h 844181"/>
                <a:gd name="connsiteX30" fmla="*/ 721780 w 1005374"/>
                <a:gd name="connsiteY30" fmla="*/ 160981 h 844181"/>
                <a:gd name="connsiteX31" fmla="*/ 690824 w 1005374"/>
                <a:gd name="connsiteY31" fmla="*/ 215750 h 844181"/>
                <a:gd name="connsiteX32" fmla="*/ 712255 w 1005374"/>
                <a:gd name="connsiteY32" fmla="*/ 241944 h 844181"/>
                <a:gd name="connsiteX33" fmla="*/ 741013 w 1005374"/>
                <a:gd name="connsiteY33" fmla="*/ 210839 h 844181"/>
                <a:gd name="connsiteX34" fmla="*/ 759589 w 1005374"/>
                <a:gd name="connsiteY34" fmla="*/ 221862 h 844181"/>
                <a:gd name="connsiteX35" fmla="*/ 724162 w 1005374"/>
                <a:gd name="connsiteY35" fmla="*/ 263375 h 844181"/>
                <a:gd name="connsiteX36" fmla="*/ 745593 w 1005374"/>
                <a:gd name="connsiteY36" fmla="*/ 301475 h 844181"/>
                <a:gd name="connsiteX37" fmla="*/ 790837 w 1005374"/>
                <a:gd name="connsiteY37" fmla="*/ 318144 h 844181"/>
                <a:gd name="connsiteX38" fmla="*/ 926568 w 1005374"/>
                <a:gd name="connsiteY38" fmla="*/ 289569 h 844181"/>
                <a:gd name="connsiteX39" fmla="*/ 980012 w 1005374"/>
                <a:gd name="connsiteY39" fmla="*/ 286941 h 844181"/>
                <a:gd name="connsiteX40" fmla="*/ 955143 w 1005374"/>
                <a:gd name="connsiteY40" fmla="*/ 325288 h 844181"/>
                <a:gd name="connsiteX41" fmla="*/ 844819 w 1005374"/>
                <a:gd name="connsiteY41" fmla="*/ 337732 h 844181"/>
                <a:gd name="connsiteX42" fmla="*/ 788455 w 1005374"/>
                <a:gd name="connsiteY42" fmla="*/ 375294 h 844181"/>
                <a:gd name="connsiteX43" fmla="*/ 786074 w 1005374"/>
                <a:gd name="connsiteY43" fmla="*/ 406250 h 844181"/>
                <a:gd name="connsiteX44" fmla="*/ 824174 w 1005374"/>
                <a:gd name="connsiteY44" fmla="*/ 413394 h 844181"/>
                <a:gd name="connsiteX45" fmla="*/ 859893 w 1005374"/>
                <a:gd name="connsiteY45" fmla="*/ 418695 h 844181"/>
                <a:gd name="connsiteX46" fmla="*/ 828937 w 1005374"/>
                <a:gd name="connsiteY46" fmla="*/ 449113 h 844181"/>
                <a:gd name="connsiteX47" fmla="*/ 783693 w 1005374"/>
                <a:gd name="connsiteY47" fmla="*/ 444350 h 844181"/>
                <a:gd name="connsiteX48" fmla="*/ 800362 w 1005374"/>
                <a:gd name="connsiteY48" fmla="*/ 489594 h 844181"/>
                <a:gd name="connsiteX49" fmla="*/ 865151 w 1005374"/>
                <a:gd name="connsiteY49" fmla="*/ 518169 h 844181"/>
                <a:gd name="connsiteX50" fmla="*/ 954356 w 1005374"/>
                <a:gd name="connsiteY50" fmla="*/ 542768 h 844181"/>
                <a:gd name="connsiteX51" fmla="*/ 1005149 w 1005374"/>
                <a:gd name="connsiteY51" fmla="*/ 580081 h 844181"/>
                <a:gd name="connsiteX52" fmla="*/ 967049 w 1005374"/>
                <a:gd name="connsiteY52" fmla="*/ 613419 h 844181"/>
                <a:gd name="connsiteX53" fmla="*/ 840573 w 1005374"/>
                <a:gd name="connsiteY53" fmla="*/ 555752 h 844181"/>
                <a:gd name="connsiteX54" fmla="*/ 774168 w 1005374"/>
                <a:gd name="connsiteY54" fmla="*/ 541981 h 844181"/>
                <a:gd name="connsiteX55" fmla="*/ 743212 w 1005374"/>
                <a:gd name="connsiteY55" fmla="*/ 611038 h 844181"/>
                <a:gd name="connsiteX56" fmla="*/ 786074 w 1005374"/>
                <a:gd name="connsiteY56" fmla="*/ 677713 h 844181"/>
                <a:gd name="connsiteX57" fmla="*/ 855130 w 1005374"/>
                <a:gd name="connsiteY57" fmla="*/ 715812 h 844181"/>
                <a:gd name="connsiteX58" fmla="*/ 876562 w 1005374"/>
                <a:gd name="connsiteY58" fmla="*/ 765819 h 844181"/>
                <a:gd name="connsiteX59" fmla="*/ 840843 w 1005374"/>
                <a:gd name="connsiteY59" fmla="*/ 753913 h 844181"/>
                <a:gd name="connsiteX60" fmla="*/ 730519 w 1005374"/>
                <a:gd name="connsiteY60" fmla="*/ 673738 h 844181"/>
                <a:gd name="connsiteX61" fmla="*/ 688443 w 1005374"/>
                <a:gd name="connsiteY61" fmla="*/ 651519 h 844181"/>
                <a:gd name="connsiteX62" fmla="*/ 667550 w 1005374"/>
                <a:gd name="connsiteY62" fmla="*/ 666863 h 844181"/>
                <a:gd name="connsiteX63" fmla="*/ 714367 w 1005374"/>
                <a:gd name="connsiteY63" fmla="*/ 729045 h 844181"/>
                <a:gd name="connsiteX64" fmla="*/ 721780 w 1005374"/>
                <a:gd name="connsiteY64" fmla="*/ 753913 h 844181"/>
                <a:gd name="connsiteX65" fmla="*/ 688443 w 1005374"/>
                <a:gd name="connsiteY65" fmla="*/ 727719 h 844181"/>
                <a:gd name="connsiteX66" fmla="*/ 655105 w 1005374"/>
                <a:gd name="connsiteY66" fmla="*/ 680094 h 844181"/>
                <a:gd name="connsiteX67" fmla="*/ 649578 w 1005374"/>
                <a:gd name="connsiteY67" fmla="*/ 706062 h 844181"/>
                <a:gd name="connsiteX68" fmla="*/ 704573 w 1005374"/>
                <a:gd name="connsiteY68" fmla="*/ 770851 h 844181"/>
                <a:gd name="connsiteX69" fmla="*/ 731014 w 1005374"/>
                <a:gd name="connsiteY69" fmla="*/ 836200 h 844181"/>
                <a:gd name="connsiteX70" fmla="*/ 707493 w 1005374"/>
                <a:gd name="connsiteY70" fmla="*/ 825350 h 844181"/>
                <a:gd name="connsiteX71" fmla="*/ 619387 w 1005374"/>
                <a:gd name="connsiteY71" fmla="*/ 718194 h 844181"/>
                <a:gd name="connsiteX72" fmla="*/ 552712 w 1005374"/>
                <a:gd name="connsiteY72" fmla="*/ 701525 h 844181"/>
                <a:gd name="connsiteX73" fmla="*/ 484194 w 1005374"/>
                <a:gd name="connsiteY73" fmla="*/ 729875 h 844181"/>
                <a:gd name="connsiteX74" fmla="*/ 457462 w 1005374"/>
                <a:gd name="connsiteY74" fmla="*/ 813444 h 844181"/>
                <a:gd name="connsiteX75" fmla="*/ 429426 w 1005374"/>
                <a:gd name="connsiteY75" fmla="*/ 843615 h 844181"/>
                <a:gd name="connsiteX76" fmla="*/ 433649 w 1005374"/>
                <a:gd name="connsiteY76" fmla="*/ 775344 h 844181"/>
                <a:gd name="connsiteX77" fmla="*/ 434705 w 1005374"/>
                <a:gd name="connsiteY77" fmla="*/ 718485 h 844181"/>
                <a:gd name="connsiteX78" fmla="*/ 382588 w 1005374"/>
                <a:gd name="connsiteY78" fmla="*/ 698109 h 844181"/>
                <a:gd name="connsiteX79" fmla="*/ 336266 w 1005374"/>
                <a:gd name="connsiteY79" fmla="*/ 734323 h 844181"/>
                <a:gd name="connsiteX80" fmla="*/ 340780 w 1005374"/>
                <a:gd name="connsiteY80" fmla="*/ 706288 h 844181"/>
                <a:gd name="connsiteX81" fmla="*/ 344488 w 1005374"/>
                <a:gd name="connsiteY81" fmla="*/ 677981 h 844181"/>
                <a:gd name="connsiteX82" fmla="*/ 319349 w 1005374"/>
                <a:gd name="connsiteY82" fmla="*/ 689619 h 844181"/>
                <a:gd name="connsiteX83" fmla="*/ 307443 w 1005374"/>
                <a:gd name="connsiteY83" fmla="*/ 696763 h 844181"/>
                <a:gd name="connsiteX84" fmla="*/ 313014 w 1005374"/>
                <a:gd name="connsiteY84" fmla="*/ 645183 h 844181"/>
                <a:gd name="connsiteX85" fmla="*/ 216955 w 1005374"/>
                <a:gd name="connsiteY85" fmla="*/ 723765 h 844181"/>
                <a:gd name="connsiteX86" fmla="*/ 109799 w 1005374"/>
                <a:gd name="connsiteY86" fmla="*/ 777725 h 844181"/>
                <a:gd name="connsiteX87" fmla="*/ 90749 w 1005374"/>
                <a:gd name="connsiteY87" fmla="*/ 753913 h 844181"/>
                <a:gd name="connsiteX88" fmla="*/ 212193 w 1005374"/>
                <a:gd name="connsiteY88" fmla="*/ 663425 h 844181"/>
                <a:gd name="connsiteX89" fmla="*/ 274105 w 1005374"/>
                <a:gd name="connsiteY89" fmla="*/ 603894 h 844181"/>
                <a:gd name="connsiteX90" fmla="*/ 240768 w 1005374"/>
                <a:gd name="connsiteY90" fmla="*/ 534838 h 844181"/>
                <a:gd name="connsiteX91" fmla="*/ 162187 w 1005374"/>
                <a:gd name="connsiteY91" fmla="*/ 541981 h 844181"/>
                <a:gd name="connsiteX92" fmla="*/ 74080 w 1005374"/>
                <a:gd name="connsiteY92" fmla="*/ 503881 h 844181"/>
                <a:gd name="connsiteX93" fmla="*/ 262 w 1005374"/>
                <a:gd name="connsiteY93" fmla="*/ 422919 h 844181"/>
                <a:gd name="connsiteX94" fmla="*/ 100274 w 1005374"/>
                <a:gd name="connsiteY94" fmla="*/ 468163 h 844181"/>
                <a:gd name="connsiteX95" fmla="*/ 205049 w 1005374"/>
                <a:gd name="connsiteY95" fmla="*/ 499119 h 844181"/>
                <a:gd name="connsiteX96" fmla="*/ 228862 w 1005374"/>
                <a:gd name="connsiteY96" fmla="*/ 439588 h 844181"/>
                <a:gd name="connsiteX97" fmla="*/ 145518 w 1005374"/>
                <a:gd name="connsiteY97" fmla="*/ 356244 h 844181"/>
                <a:gd name="connsiteX98" fmla="*/ 169330 w 1005374"/>
                <a:gd name="connsiteY98" fmla="*/ 344338 h 844181"/>
                <a:gd name="connsiteX99" fmla="*/ 233624 w 1005374"/>
                <a:gd name="connsiteY99" fmla="*/ 377675 h 844181"/>
                <a:gd name="connsiteX0" fmla="*/ 233624 w 1005374"/>
                <a:gd name="connsiteY0" fmla="*/ 377675 h 844181"/>
                <a:gd name="connsiteX1" fmla="*/ 205049 w 1005374"/>
                <a:gd name="connsiteY1" fmla="*/ 251469 h 844181"/>
                <a:gd name="connsiteX2" fmla="*/ 124087 w 1005374"/>
                <a:gd name="connsiteY2" fmla="*/ 208606 h 844181"/>
                <a:gd name="connsiteX3" fmla="*/ 35980 w 1005374"/>
                <a:gd name="connsiteY3" fmla="*/ 170506 h 844181"/>
                <a:gd name="connsiteX4" fmla="*/ 43124 w 1005374"/>
                <a:gd name="connsiteY4" fmla="*/ 139550 h 844181"/>
                <a:gd name="connsiteX5" fmla="*/ 100274 w 1005374"/>
                <a:gd name="connsiteY5" fmla="*/ 137169 h 844181"/>
                <a:gd name="connsiteX6" fmla="*/ 212193 w 1005374"/>
                <a:gd name="connsiteY6" fmla="*/ 201463 h 844181"/>
                <a:gd name="connsiteX7" fmla="*/ 293155 w 1005374"/>
                <a:gd name="connsiteY7" fmla="*/ 230038 h 844181"/>
                <a:gd name="connsiteX8" fmla="*/ 371737 w 1005374"/>
                <a:gd name="connsiteY8" fmla="*/ 194319 h 844181"/>
                <a:gd name="connsiteX9" fmla="*/ 393168 w 1005374"/>
                <a:gd name="connsiteY9" fmla="*/ 144313 h 844181"/>
                <a:gd name="connsiteX10" fmla="*/ 371737 w 1005374"/>
                <a:gd name="connsiteY10" fmla="*/ 70494 h 844181"/>
                <a:gd name="connsiteX11" fmla="*/ 350305 w 1005374"/>
                <a:gd name="connsiteY11" fmla="*/ 10963 h 844181"/>
                <a:gd name="connsiteX12" fmla="*/ 377329 w 1005374"/>
                <a:gd name="connsiteY12" fmla="*/ 1976 h 844181"/>
                <a:gd name="connsiteX13" fmla="*/ 393168 w 1005374"/>
                <a:gd name="connsiteY13" fmla="*/ 34775 h 844181"/>
                <a:gd name="connsiteX14" fmla="*/ 433649 w 1005374"/>
                <a:gd name="connsiteY14" fmla="*/ 130025 h 844181"/>
                <a:gd name="connsiteX15" fmla="*/ 478893 w 1005374"/>
                <a:gd name="connsiteY15" fmla="*/ 158600 h 844181"/>
                <a:gd name="connsiteX16" fmla="*/ 493180 w 1005374"/>
                <a:gd name="connsiteY16" fmla="*/ 127644 h 844181"/>
                <a:gd name="connsiteX17" fmla="*/ 501132 w 1005374"/>
                <a:gd name="connsiteY17" fmla="*/ 41919 h 844181"/>
                <a:gd name="connsiteX18" fmla="*/ 524137 w 1005374"/>
                <a:gd name="connsiteY18" fmla="*/ 1438 h 844181"/>
                <a:gd name="connsiteX19" fmla="*/ 528899 w 1005374"/>
                <a:gd name="connsiteY19" fmla="*/ 51444 h 844181"/>
                <a:gd name="connsiteX20" fmla="*/ 512230 w 1005374"/>
                <a:gd name="connsiteY20" fmla="*/ 149075 h 844181"/>
                <a:gd name="connsiteX21" fmla="*/ 562237 w 1005374"/>
                <a:gd name="connsiteY21" fmla="*/ 168125 h 844181"/>
                <a:gd name="connsiteX22" fmla="*/ 566999 w 1005374"/>
                <a:gd name="connsiteY22" fmla="*/ 125263 h 844181"/>
                <a:gd name="connsiteX23" fmla="*/ 574143 w 1005374"/>
                <a:gd name="connsiteY23" fmla="*/ 96688 h 844181"/>
                <a:gd name="connsiteX24" fmla="*/ 602718 w 1005374"/>
                <a:gd name="connsiteY24" fmla="*/ 110975 h 844181"/>
                <a:gd name="connsiteX25" fmla="*/ 602718 w 1005374"/>
                <a:gd name="connsiteY25" fmla="*/ 175269 h 844181"/>
                <a:gd name="connsiteX26" fmla="*/ 652724 w 1005374"/>
                <a:gd name="connsiteY26" fmla="*/ 172888 h 844181"/>
                <a:gd name="connsiteX27" fmla="*/ 734990 w 1005374"/>
                <a:gd name="connsiteY27" fmla="*/ 92238 h 844181"/>
                <a:gd name="connsiteX28" fmla="*/ 784210 w 1005374"/>
                <a:gd name="connsiteY28" fmla="*/ 18915 h 844181"/>
                <a:gd name="connsiteX29" fmla="*/ 807505 w 1005374"/>
                <a:gd name="connsiteY29" fmla="*/ 58588 h 844181"/>
                <a:gd name="connsiteX30" fmla="*/ 721780 w 1005374"/>
                <a:gd name="connsiteY30" fmla="*/ 160981 h 844181"/>
                <a:gd name="connsiteX31" fmla="*/ 690824 w 1005374"/>
                <a:gd name="connsiteY31" fmla="*/ 215750 h 844181"/>
                <a:gd name="connsiteX32" fmla="*/ 712255 w 1005374"/>
                <a:gd name="connsiteY32" fmla="*/ 241944 h 844181"/>
                <a:gd name="connsiteX33" fmla="*/ 741013 w 1005374"/>
                <a:gd name="connsiteY33" fmla="*/ 210839 h 844181"/>
                <a:gd name="connsiteX34" fmla="*/ 759589 w 1005374"/>
                <a:gd name="connsiteY34" fmla="*/ 221862 h 844181"/>
                <a:gd name="connsiteX35" fmla="*/ 724162 w 1005374"/>
                <a:gd name="connsiteY35" fmla="*/ 263375 h 844181"/>
                <a:gd name="connsiteX36" fmla="*/ 745593 w 1005374"/>
                <a:gd name="connsiteY36" fmla="*/ 301475 h 844181"/>
                <a:gd name="connsiteX37" fmla="*/ 790837 w 1005374"/>
                <a:gd name="connsiteY37" fmla="*/ 318144 h 844181"/>
                <a:gd name="connsiteX38" fmla="*/ 926568 w 1005374"/>
                <a:gd name="connsiteY38" fmla="*/ 289569 h 844181"/>
                <a:gd name="connsiteX39" fmla="*/ 980012 w 1005374"/>
                <a:gd name="connsiteY39" fmla="*/ 286941 h 844181"/>
                <a:gd name="connsiteX40" fmla="*/ 955143 w 1005374"/>
                <a:gd name="connsiteY40" fmla="*/ 325288 h 844181"/>
                <a:gd name="connsiteX41" fmla="*/ 844819 w 1005374"/>
                <a:gd name="connsiteY41" fmla="*/ 337732 h 844181"/>
                <a:gd name="connsiteX42" fmla="*/ 788455 w 1005374"/>
                <a:gd name="connsiteY42" fmla="*/ 375294 h 844181"/>
                <a:gd name="connsiteX43" fmla="*/ 786074 w 1005374"/>
                <a:gd name="connsiteY43" fmla="*/ 406250 h 844181"/>
                <a:gd name="connsiteX44" fmla="*/ 824174 w 1005374"/>
                <a:gd name="connsiteY44" fmla="*/ 413394 h 844181"/>
                <a:gd name="connsiteX45" fmla="*/ 859893 w 1005374"/>
                <a:gd name="connsiteY45" fmla="*/ 418695 h 844181"/>
                <a:gd name="connsiteX46" fmla="*/ 828937 w 1005374"/>
                <a:gd name="connsiteY46" fmla="*/ 449113 h 844181"/>
                <a:gd name="connsiteX47" fmla="*/ 783693 w 1005374"/>
                <a:gd name="connsiteY47" fmla="*/ 444350 h 844181"/>
                <a:gd name="connsiteX48" fmla="*/ 800362 w 1005374"/>
                <a:gd name="connsiteY48" fmla="*/ 489594 h 844181"/>
                <a:gd name="connsiteX49" fmla="*/ 865151 w 1005374"/>
                <a:gd name="connsiteY49" fmla="*/ 518169 h 844181"/>
                <a:gd name="connsiteX50" fmla="*/ 954356 w 1005374"/>
                <a:gd name="connsiteY50" fmla="*/ 542768 h 844181"/>
                <a:gd name="connsiteX51" fmla="*/ 1005149 w 1005374"/>
                <a:gd name="connsiteY51" fmla="*/ 580081 h 844181"/>
                <a:gd name="connsiteX52" fmla="*/ 967049 w 1005374"/>
                <a:gd name="connsiteY52" fmla="*/ 613419 h 844181"/>
                <a:gd name="connsiteX53" fmla="*/ 840573 w 1005374"/>
                <a:gd name="connsiteY53" fmla="*/ 555752 h 844181"/>
                <a:gd name="connsiteX54" fmla="*/ 774168 w 1005374"/>
                <a:gd name="connsiteY54" fmla="*/ 541981 h 844181"/>
                <a:gd name="connsiteX55" fmla="*/ 743212 w 1005374"/>
                <a:gd name="connsiteY55" fmla="*/ 611038 h 844181"/>
                <a:gd name="connsiteX56" fmla="*/ 786074 w 1005374"/>
                <a:gd name="connsiteY56" fmla="*/ 677713 h 844181"/>
                <a:gd name="connsiteX57" fmla="*/ 855130 w 1005374"/>
                <a:gd name="connsiteY57" fmla="*/ 715812 h 844181"/>
                <a:gd name="connsiteX58" fmla="*/ 876562 w 1005374"/>
                <a:gd name="connsiteY58" fmla="*/ 765819 h 844181"/>
                <a:gd name="connsiteX59" fmla="*/ 840843 w 1005374"/>
                <a:gd name="connsiteY59" fmla="*/ 753913 h 844181"/>
                <a:gd name="connsiteX60" fmla="*/ 730519 w 1005374"/>
                <a:gd name="connsiteY60" fmla="*/ 673738 h 844181"/>
                <a:gd name="connsiteX61" fmla="*/ 688443 w 1005374"/>
                <a:gd name="connsiteY61" fmla="*/ 651519 h 844181"/>
                <a:gd name="connsiteX62" fmla="*/ 667550 w 1005374"/>
                <a:gd name="connsiteY62" fmla="*/ 666863 h 844181"/>
                <a:gd name="connsiteX63" fmla="*/ 714367 w 1005374"/>
                <a:gd name="connsiteY63" fmla="*/ 729045 h 844181"/>
                <a:gd name="connsiteX64" fmla="*/ 721780 w 1005374"/>
                <a:gd name="connsiteY64" fmla="*/ 753913 h 844181"/>
                <a:gd name="connsiteX65" fmla="*/ 688443 w 1005374"/>
                <a:gd name="connsiteY65" fmla="*/ 727719 h 844181"/>
                <a:gd name="connsiteX66" fmla="*/ 655105 w 1005374"/>
                <a:gd name="connsiteY66" fmla="*/ 680094 h 844181"/>
                <a:gd name="connsiteX67" fmla="*/ 649578 w 1005374"/>
                <a:gd name="connsiteY67" fmla="*/ 706062 h 844181"/>
                <a:gd name="connsiteX68" fmla="*/ 704573 w 1005374"/>
                <a:gd name="connsiteY68" fmla="*/ 770851 h 844181"/>
                <a:gd name="connsiteX69" fmla="*/ 731014 w 1005374"/>
                <a:gd name="connsiteY69" fmla="*/ 836200 h 844181"/>
                <a:gd name="connsiteX70" fmla="*/ 707493 w 1005374"/>
                <a:gd name="connsiteY70" fmla="*/ 825350 h 844181"/>
                <a:gd name="connsiteX71" fmla="*/ 619387 w 1005374"/>
                <a:gd name="connsiteY71" fmla="*/ 718194 h 844181"/>
                <a:gd name="connsiteX72" fmla="*/ 552712 w 1005374"/>
                <a:gd name="connsiteY72" fmla="*/ 701525 h 844181"/>
                <a:gd name="connsiteX73" fmla="*/ 484194 w 1005374"/>
                <a:gd name="connsiteY73" fmla="*/ 729875 h 844181"/>
                <a:gd name="connsiteX74" fmla="*/ 457462 w 1005374"/>
                <a:gd name="connsiteY74" fmla="*/ 813444 h 844181"/>
                <a:gd name="connsiteX75" fmla="*/ 429426 w 1005374"/>
                <a:gd name="connsiteY75" fmla="*/ 843615 h 844181"/>
                <a:gd name="connsiteX76" fmla="*/ 433649 w 1005374"/>
                <a:gd name="connsiteY76" fmla="*/ 775344 h 844181"/>
                <a:gd name="connsiteX77" fmla="*/ 434705 w 1005374"/>
                <a:gd name="connsiteY77" fmla="*/ 718485 h 844181"/>
                <a:gd name="connsiteX78" fmla="*/ 382588 w 1005374"/>
                <a:gd name="connsiteY78" fmla="*/ 698109 h 844181"/>
                <a:gd name="connsiteX79" fmla="*/ 336266 w 1005374"/>
                <a:gd name="connsiteY79" fmla="*/ 734323 h 844181"/>
                <a:gd name="connsiteX80" fmla="*/ 340780 w 1005374"/>
                <a:gd name="connsiteY80" fmla="*/ 706288 h 844181"/>
                <a:gd name="connsiteX81" fmla="*/ 344488 w 1005374"/>
                <a:gd name="connsiteY81" fmla="*/ 677981 h 844181"/>
                <a:gd name="connsiteX82" fmla="*/ 319349 w 1005374"/>
                <a:gd name="connsiteY82" fmla="*/ 689619 h 844181"/>
                <a:gd name="connsiteX83" fmla="*/ 307443 w 1005374"/>
                <a:gd name="connsiteY83" fmla="*/ 696763 h 844181"/>
                <a:gd name="connsiteX84" fmla="*/ 313014 w 1005374"/>
                <a:gd name="connsiteY84" fmla="*/ 645183 h 844181"/>
                <a:gd name="connsiteX85" fmla="*/ 216955 w 1005374"/>
                <a:gd name="connsiteY85" fmla="*/ 723765 h 844181"/>
                <a:gd name="connsiteX86" fmla="*/ 124378 w 1005374"/>
                <a:gd name="connsiteY86" fmla="*/ 779051 h 844181"/>
                <a:gd name="connsiteX87" fmla="*/ 90749 w 1005374"/>
                <a:gd name="connsiteY87" fmla="*/ 753913 h 844181"/>
                <a:gd name="connsiteX88" fmla="*/ 212193 w 1005374"/>
                <a:gd name="connsiteY88" fmla="*/ 663425 h 844181"/>
                <a:gd name="connsiteX89" fmla="*/ 274105 w 1005374"/>
                <a:gd name="connsiteY89" fmla="*/ 603894 h 844181"/>
                <a:gd name="connsiteX90" fmla="*/ 240768 w 1005374"/>
                <a:gd name="connsiteY90" fmla="*/ 534838 h 844181"/>
                <a:gd name="connsiteX91" fmla="*/ 162187 w 1005374"/>
                <a:gd name="connsiteY91" fmla="*/ 541981 h 844181"/>
                <a:gd name="connsiteX92" fmla="*/ 74080 w 1005374"/>
                <a:gd name="connsiteY92" fmla="*/ 503881 h 844181"/>
                <a:gd name="connsiteX93" fmla="*/ 262 w 1005374"/>
                <a:gd name="connsiteY93" fmla="*/ 422919 h 844181"/>
                <a:gd name="connsiteX94" fmla="*/ 100274 w 1005374"/>
                <a:gd name="connsiteY94" fmla="*/ 468163 h 844181"/>
                <a:gd name="connsiteX95" fmla="*/ 205049 w 1005374"/>
                <a:gd name="connsiteY95" fmla="*/ 499119 h 844181"/>
                <a:gd name="connsiteX96" fmla="*/ 228862 w 1005374"/>
                <a:gd name="connsiteY96" fmla="*/ 439588 h 844181"/>
                <a:gd name="connsiteX97" fmla="*/ 145518 w 1005374"/>
                <a:gd name="connsiteY97" fmla="*/ 356244 h 844181"/>
                <a:gd name="connsiteX98" fmla="*/ 169330 w 1005374"/>
                <a:gd name="connsiteY98" fmla="*/ 344338 h 844181"/>
                <a:gd name="connsiteX99" fmla="*/ 233624 w 1005374"/>
                <a:gd name="connsiteY99" fmla="*/ 377675 h 844181"/>
                <a:gd name="connsiteX0" fmla="*/ 233624 w 1005374"/>
                <a:gd name="connsiteY0" fmla="*/ 377675 h 844181"/>
                <a:gd name="connsiteX1" fmla="*/ 205049 w 1005374"/>
                <a:gd name="connsiteY1" fmla="*/ 251469 h 844181"/>
                <a:gd name="connsiteX2" fmla="*/ 124087 w 1005374"/>
                <a:gd name="connsiteY2" fmla="*/ 208606 h 844181"/>
                <a:gd name="connsiteX3" fmla="*/ 35980 w 1005374"/>
                <a:gd name="connsiteY3" fmla="*/ 170506 h 844181"/>
                <a:gd name="connsiteX4" fmla="*/ 43124 w 1005374"/>
                <a:gd name="connsiteY4" fmla="*/ 139550 h 844181"/>
                <a:gd name="connsiteX5" fmla="*/ 100274 w 1005374"/>
                <a:gd name="connsiteY5" fmla="*/ 137169 h 844181"/>
                <a:gd name="connsiteX6" fmla="*/ 212193 w 1005374"/>
                <a:gd name="connsiteY6" fmla="*/ 201463 h 844181"/>
                <a:gd name="connsiteX7" fmla="*/ 293155 w 1005374"/>
                <a:gd name="connsiteY7" fmla="*/ 230038 h 844181"/>
                <a:gd name="connsiteX8" fmla="*/ 371737 w 1005374"/>
                <a:gd name="connsiteY8" fmla="*/ 194319 h 844181"/>
                <a:gd name="connsiteX9" fmla="*/ 393168 w 1005374"/>
                <a:gd name="connsiteY9" fmla="*/ 144313 h 844181"/>
                <a:gd name="connsiteX10" fmla="*/ 371737 w 1005374"/>
                <a:gd name="connsiteY10" fmla="*/ 70494 h 844181"/>
                <a:gd name="connsiteX11" fmla="*/ 350305 w 1005374"/>
                <a:gd name="connsiteY11" fmla="*/ 10963 h 844181"/>
                <a:gd name="connsiteX12" fmla="*/ 377329 w 1005374"/>
                <a:gd name="connsiteY12" fmla="*/ 1976 h 844181"/>
                <a:gd name="connsiteX13" fmla="*/ 393168 w 1005374"/>
                <a:gd name="connsiteY13" fmla="*/ 34775 h 844181"/>
                <a:gd name="connsiteX14" fmla="*/ 433649 w 1005374"/>
                <a:gd name="connsiteY14" fmla="*/ 130025 h 844181"/>
                <a:gd name="connsiteX15" fmla="*/ 478893 w 1005374"/>
                <a:gd name="connsiteY15" fmla="*/ 158600 h 844181"/>
                <a:gd name="connsiteX16" fmla="*/ 493180 w 1005374"/>
                <a:gd name="connsiteY16" fmla="*/ 127644 h 844181"/>
                <a:gd name="connsiteX17" fmla="*/ 501132 w 1005374"/>
                <a:gd name="connsiteY17" fmla="*/ 41919 h 844181"/>
                <a:gd name="connsiteX18" fmla="*/ 524137 w 1005374"/>
                <a:gd name="connsiteY18" fmla="*/ 1438 h 844181"/>
                <a:gd name="connsiteX19" fmla="*/ 528899 w 1005374"/>
                <a:gd name="connsiteY19" fmla="*/ 51444 h 844181"/>
                <a:gd name="connsiteX20" fmla="*/ 512230 w 1005374"/>
                <a:gd name="connsiteY20" fmla="*/ 149075 h 844181"/>
                <a:gd name="connsiteX21" fmla="*/ 562237 w 1005374"/>
                <a:gd name="connsiteY21" fmla="*/ 168125 h 844181"/>
                <a:gd name="connsiteX22" fmla="*/ 566999 w 1005374"/>
                <a:gd name="connsiteY22" fmla="*/ 125263 h 844181"/>
                <a:gd name="connsiteX23" fmla="*/ 574143 w 1005374"/>
                <a:gd name="connsiteY23" fmla="*/ 96688 h 844181"/>
                <a:gd name="connsiteX24" fmla="*/ 602718 w 1005374"/>
                <a:gd name="connsiteY24" fmla="*/ 110975 h 844181"/>
                <a:gd name="connsiteX25" fmla="*/ 602718 w 1005374"/>
                <a:gd name="connsiteY25" fmla="*/ 175269 h 844181"/>
                <a:gd name="connsiteX26" fmla="*/ 652724 w 1005374"/>
                <a:gd name="connsiteY26" fmla="*/ 172888 h 844181"/>
                <a:gd name="connsiteX27" fmla="*/ 734990 w 1005374"/>
                <a:gd name="connsiteY27" fmla="*/ 92238 h 844181"/>
                <a:gd name="connsiteX28" fmla="*/ 784210 w 1005374"/>
                <a:gd name="connsiteY28" fmla="*/ 18915 h 844181"/>
                <a:gd name="connsiteX29" fmla="*/ 807505 w 1005374"/>
                <a:gd name="connsiteY29" fmla="*/ 58588 h 844181"/>
                <a:gd name="connsiteX30" fmla="*/ 721780 w 1005374"/>
                <a:gd name="connsiteY30" fmla="*/ 160981 h 844181"/>
                <a:gd name="connsiteX31" fmla="*/ 690824 w 1005374"/>
                <a:gd name="connsiteY31" fmla="*/ 215750 h 844181"/>
                <a:gd name="connsiteX32" fmla="*/ 712255 w 1005374"/>
                <a:gd name="connsiteY32" fmla="*/ 241944 h 844181"/>
                <a:gd name="connsiteX33" fmla="*/ 741013 w 1005374"/>
                <a:gd name="connsiteY33" fmla="*/ 210839 h 844181"/>
                <a:gd name="connsiteX34" fmla="*/ 759589 w 1005374"/>
                <a:gd name="connsiteY34" fmla="*/ 221862 h 844181"/>
                <a:gd name="connsiteX35" fmla="*/ 724162 w 1005374"/>
                <a:gd name="connsiteY35" fmla="*/ 263375 h 844181"/>
                <a:gd name="connsiteX36" fmla="*/ 745593 w 1005374"/>
                <a:gd name="connsiteY36" fmla="*/ 301475 h 844181"/>
                <a:gd name="connsiteX37" fmla="*/ 790837 w 1005374"/>
                <a:gd name="connsiteY37" fmla="*/ 318144 h 844181"/>
                <a:gd name="connsiteX38" fmla="*/ 926568 w 1005374"/>
                <a:gd name="connsiteY38" fmla="*/ 289569 h 844181"/>
                <a:gd name="connsiteX39" fmla="*/ 980012 w 1005374"/>
                <a:gd name="connsiteY39" fmla="*/ 286941 h 844181"/>
                <a:gd name="connsiteX40" fmla="*/ 955143 w 1005374"/>
                <a:gd name="connsiteY40" fmla="*/ 325288 h 844181"/>
                <a:gd name="connsiteX41" fmla="*/ 844819 w 1005374"/>
                <a:gd name="connsiteY41" fmla="*/ 337732 h 844181"/>
                <a:gd name="connsiteX42" fmla="*/ 788455 w 1005374"/>
                <a:gd name="connsiteY42" fmla="*/ 375294 h 844181"/>
                <a:gd name="connsiteX43" fmla="*/ 786074 w 1005374"/>
                <a:gd name="connsiteY43" fmla="*/ 406250 h 844181"/>
                <a:gd name="connsiteX44" fmla="*/ 824174 w 1005374"/>
                <a:gd name="connsiteY44" fmla="*/ 413394 h 844181"/>
                <a:gd name="connsiteX45" fmla="*/ 859893 w 1005374"/>
                <a:gd name="connsiteY45" fmla="*/ 418695 h 844181"/>
                <a:gd name="connsiteX46" fmla="*/ 828937 w 1005374"/>
                <a:gd name="connsiteY46" fmla="*/ 449113 h 844181"/>
                <a:gd name="connsiteX47" fmla="*/ 783693 w 1005374"/>
                <a:gd name="connsiteY47" fmla="*/ 444350 h 844181"/>
                <a:gd name="connsiteX48" fmla="*/ 800362 w 1005374"/>
                <a:gd name="connsiteY48" fmla="*/ 489594 h 844181"/>
                <a:gd name="connsiteX49" fmla="*/ 865151 w 1005374"/>
                <a:gd name="connsiteY49" fmla="*/ 518169 h 844181"/>
                <a:gd name="connsiteX50" fmla="*/ 954356 w 1005374"/>
                <a:gd name="connsiteY50" fmla="*/ 542768 h 844181"/>
                <a:gd name="connsiteX51" fmla="*/ 1005149 w 1005374"/>
                <a:gd name="connsiteY51" fmla="*/ 580081 h 844181"/>
                <a:gd name="connsiteX52" fmla="*/ 967049 w 1005374"/>
                <a:gd name="connsiteY52" fmla="*/ 613419 h 844181"/>
                <a:gd name="connsiteX53" fmla="*/ 840573 w 1005374"/>
                <a:gd name="connsiteY53" fmla="*/ 555752 h 844181"/>
                <a:gd name="connsiteX54" fmla="*/ 774168 w 1005374"/>
                <a:gd name="connsiteY54" fmla="*/ 541981 h 844181"/>
                <a:gd name="connsiteX55" fmla="*/ 743212 w 1005374"/>
                <a:gd name="connsiteY55" fmla="*/ 611038 h 844181"/>
                <a:gd name="connsiteX56" fmla="*/ 786074 w 1005374"/>
                <a:gd name="connsiteY56" fmla="*/ 677713 h 844181"/>
                <a:gd name="connsiteX57" fmla="*/ 855130 w 1005374"/>
                <a:gd name="connsiteY57" fmla="*/ 715812 h 844181"/>
                <a:gd name="connsiteX58" fmla="*/ 876562 w 1005374"/>
                <a:gd name="connsiteY58" fmla="*/ 765819 h 844181"/>
                <a:gd name="connsiteX59" fmla="*/ 840843 w 1005374"/>
                <a:gd name="connsiteY59" fmla="*/ 753913 h 844181"/>
                <a:gd name="connsiteX60" fmla="*/ 730519 w 1005374"/>
                <a:gd name="connsiteY60" fmla="*/ 673738 h 844181"/>
                <a:gd name="connsiteX61" fmla="*/ 688443 w 1005374"/>
                <a:gd name="connsiteY61" fmla="*/ 651519 h 844181"/>
                <a:gd name="connsiteX62" fmla="*/ 667550 w 1005374"/>
                <a:gd name="connsiteY62" fmla="*/ 666863 h 844181"/>
                <a:gd name="connsiteX63" fmla="*/ 714367 w 1005374"/>
                <a:gd name="connsiteY63" fmla="*/ 729045 h 844181"/>
                <a:gd name="connsiteX64" fmla="*/ 721780 w 1005374"/>
                <a:gd name="connsiteY64" fmla="*/ 753913 h 844181"/>
                <a:gd name="connsiteX65" fmla="*/ 688443 w 1005374"/>
                <a:gd name="connsiteY65" fmla="*/ 727719 h 844181"/>
                <a:gd name="connsiteX66" fmla="*/ 655105 w 1005374"/>
                <a:gd name="connsiteY66" fmla="*/ 680094 h 844181"/>
                <a:gd name="connsiteX67" fmla="*/ 649578 w 1005374"/>
                <a:gd name="connsiteY67" fmla="*/ 706062 h 844181"/>
                <a:gd name="connsiteX68" fmla="*/ 704573 w 1005374"/>
                <a:gd name="connsiteY68" fmla="*/ 770851 h 844181"/>
                <a:gd name="connsiteX69" fmla="*/ 731014 w 1005374"/>
                <a:gd name="connsiteY69" fmla="*/ 836200 h 844181"/>
                <a:gd name="connsiteX70" fmla="*/ 707493 w 1005374"/>
                <a:gd name="connsiteY70" fmla="*/ 825350 h 844181"/>
                <a:gd name="connsiteX71" fmla="*/ 619387 w 1005374"/>
                <a:gd name="connsiteY71" fmla="*/ 718194 h 844181"/>
                <a:gd name="connsiteX72" fmla="*/ 552712 w 1005374"/>
                <a:gd name="connsiteY72" fmla="*/ 701525 h 844181"/>
                <a:gd name="connsiteX73" fmla="*/ 484194 w 1005374"/>
                <a:gd name="connsiteY73" fmla="*/ 729875 h 844181"/>
                <a:gd name="connsiteX74" fmla="*/ 457462 w 1005374"/>
                <a:gd name="connsiteY74" fmla="*/ 813444 h 844181"/>
                <a:gd name="connsiteX75" fmla="*/ 429426 w 1005374"/>
                <a:gd name="connsiteY75" fmla="*/ 843615 h 844181"/>
                <a:gd name="connsiteX76" fmla="*/ 433649 w 1005374"/>
                <a:gd name="connsiteY76" fmla="*/ 775344 h 844181"/>
                <a:gd name="connsiteX77" fmla="*/ 434705 w 1005374"/>
                <a:gd name="connsiteY77" fmla="*/ 718485 h 844181"/>
                <a:gd name="connsiteX78" fmla="*/ 382588 w 1005374"/>
                <a:gd name="connsiteY78" fmla="*/ 698109 h 844181"/>
                <a:gd name="connsiteX79" fmla="*/ 336266 w 1005374"/>
                <a:gd name="connsiteY79" fmla="*/ 734323 h 844181"/>
                <a:gd name="connsiteX80" fmla="*/ 340780 w 1005374"/>
                <a:gd name="connsiteY80" fmla="*/ 706288 h 844181"/>
                <a:gd name="connsiteX81" fmla="*/ 344488 w 1005374"/>
                <a:gd name="connsiteY81" fmla="*/ 677981 h 844181"/>
                <a:gd name="connsiteX82" fmla="*/ 319349 w 1005374"/>
                <a:gd name="connsiteY82" fmla="*/ 689619 h 844181"/>
                <a:gd name="connsiteX83" fmla="*/ 307443 w 1005374"/>
                <a:gd name="connsiteY83" fmla="*/ 696763 h 844181"/>
                <a:gd name="connsiteX84" fmla="*/ 313014 w 1005374"/>
                <a:gd name="connsiteY84" fmla="*/ 645183 h 844181"/>
                <a:gd name="connsiteX85" fmla="*/ 216955 w 1005374"/>
                <a:gd name="connsiteY85" fmla="*/ 723765 h 844181"/>
                <a:gd name="connsiteX86" fmla="*/ 124378 w 1005374"/>
                <a:gd name="connsiteY86" fmla="*/ 779051 h 844181"/>
                <a:gd name="connsiteX87" fmla="*/ 94725 w 1005374"/>
                <a:gd name="connsiteY87" fmla="*/ 756564 h 844181"/>
                <a:gd name="connsiteX88" fmla="*/ 212193 w 1005374"/>
                <a:gd name="connsiteY88" fmla="*/ 663425 h 844181"/>
                <a:gd name="connsiteX89" fmla="*/ 274105 w 1005374"/>
                <a:gd name="connsiteY89" fmla="*/ 603894 h 844181"/>
                <a:gd name="connsiteX90" fmla="*/ 240768 w 1005374"/>
                <a:gd name="connsiteY90" fmla="*/ 534838 h 844181"/>
                <a:gd name="connsiteX91" fmla="*/ 162187 w 1005374"/>
                <a:gd name="connsiteY91" fmla="*/ 541981 h 844181"/>
                <a:gd name="connsiteX92" fmla="*/ 74080 w 1005374"/>
                <a:gd name="connsiteY92" fmla="*/ 503881 h 844181"/>
                <a:gd name="connsiteX93" fmla="*/ 262 w 1005374"/>
                <a:gd name="connsiteY93" fmla="*/ 422919 h 844181"/>
                <a:gd name="connsiteX94" fmla="*/ 100274 w 1005374"/>
                <a:gd name="connsiteY94" fmla="*/ 468163 h 844181"/>
                <a:gd name="connsiteX95" fmla="*/ 205049 w 1005374"/>
                <a:gd name="connsiteY95" fmla="*/ 499119 h 844181"/>
                <a:gd name="connsiteX96" fmla="*/ 228862 w 1005374"/>
                <a:gd name="connsiteY96" fmla="*/ 439588 h 844181"/>
                <a:gd name="connsiteX97" fmla="*/ 145518 w 1005374"/>
                <a:gd name="connsiteY97" fmla="*/ 356244 h 844181"/>
                <a:gd name="connsiteX98" fmla="*/ 169330 w 1005374"/>
                <a:gd name="connsiteY98" fmla="*/ 344338 h 844181"/>
                <a:gd name="connsiteX99" fmla="*/ 233624 w 1005374"/>
                <a:gd name="connsiteY99" fmla="*/ 377675 h 844181"/>
                <a:gd name="connsiteX0" fmla="*/ 233624 w 1005374"/>
                <a:gd name="connsiteY0" fmla="*/ 377675 h 844181"/>
                <a:gd name="connsiteX1" fmla="*/ 205049 w 1005374"/>
                <a:gd name="connsiteY1" fmla="*/ 251469 h 844181"/>
                <a:gd name="connsiteX2" fmla="*/ 124087 w 1005374"/>
                <a:gd name="connsiteY2" fmla="*/ 208606 h 844181"/>
                <a:gd name="connsiteX3" fmla="*/ 35980 w 1005374"/>
                <a:gd name="connsiteY3" fmla="*/ 170506 h 844181"/>
                <a:gd name="connsiteX4" fmla="*/ 43124 w 1005374"/>
                <a:gd name="connsiteY4" fmla="*/ 139550 h 844181"/>
                <a:gd name="connsiteX5" fmla="*/ 100274 w 1005374"/>
                <a:gd name="connsiteY5" fmla="*/ 137169 h 844181"/>
                <a:gd name="connsiteX6" fmla="*/ 212193 w 1005374"/>
                <a:gd name="connsiteY6" fmla="*/ 201463 h 844181"/>
                <a:gd name="connsiteX7" fmla="*/ 293155 w 1005374"/>
                <a:gd name="connsiteY7" fmla="*/ 230038 h 844181"/>
                <a:gd name="connsiteX8" fmla="*/ 371737 w 1005374"/>
                <a:gd name="connsiteY8" fmla="*/ 194319 h 844181"/>
                <a:gd name="connsiteX9" fmla="*/ 393168 w 1005374"/>
                <a:gd name="connsiteY9" fmla="*/ 144313 h 844181"/>
                <a:gd name="connsiteX10" fmla="*/ 371737 w 1005374"/>
                <a:gd name="connsiteY10" fmla="*/ 70494 h 844181"/>
                <a:gd name="connsiteX11" fmla="*/ 350305 w 1005374"/>
                <a:gd name="connsiteY11" fmla="*/ 10963 h 844181"/>
                <a:gd name="connsiteX12" fmla="*/ 377329 w 1005374"/>
                <a:gd name="connsiteY12" fmla="*/ 1976 h 844181"/>
                <a:gd name="connsiteX13" fmla="*/ 393168 w 1005374"/>
                <a:gd name="connsiteY13" fmla="*/ 34775 h 844181"/>
                <a:gd name="connsiteX14" fmla="*/ 433649 w 1005374"/>
                <a:gd name="connsiteY14" fmla="*/ 130025 h 844181"/>
                <a:gd name="connsiteX15" fmla="*/ 478893 w 1005374"/>
                <a:gd name="connsiteY15" fmla="*/ 158600 h 844181"/>
                <a:gd name="connsiteX16" fmla="*/ 493180 w 1005374"/>
                <a:gd name="connsiteY16" fmla="*/ 127644 h 844181"/>
                <a:gd name="connsiteX17" fmla="*/ 501132 w 1005374"/>
                <a:gd name="connsiteY17" fmla="*/ 41919 h 844181"/>
                <a:gd name="connsiteX18" fmla="*/ 524137 w 1005374"/>
                <a:gd name="connsiteY18" fmla="*/ 1438 h 844181"/>
                <a:gd name="connsiteX19" fmla="*/ 528899 w 1005374"/>
                <a:gd name="connsiteY19" fmla="*/ 51444 h 844181"/>
                <a:gd name="connsiteX20" fmla="*/ 512230 w 1005374"/>
                <a:gd name="connsiteY20" fmla="*/ 149075 h 844181"/>
                <a:gd name="connsiteX21" fmla="*/ 562237 w 1005374"/>
                <a:gd name="connsiteY21" fmla="*/ 168125 h 844181"/>
                <a:gd name="connsiteX22" fmla="*/ 566999 w 1005374"/>
                <a:gd name="connsiteY22" fmla="*/ 125263 h 844181"/>
                <a:gd name="connsiteX23" fmla="*/ 574143 w 1005374"/>
                <a:gd name="connsiteY23" fmla="*/ 96688 h 844181"/>
                <a:gd name="connsiteX24" fmla="*/ 602718 w 1005374"/>
                <a:gd name="connsiteY24" fmla="*/ 110975 h 844181"/>
                <a:gd name="connsiteX25" fmla="*/ 602718 w 1005374"/>
                <a:gd name="connsiteY25" fmla="*/ 175269 h 844181"/>
                <a:gd name="connsiteX26" fmla="*/ 652724 w 1005374"/>
                <a:gd name="connsiteY26" fmla="*/ 172888 h 844181"/>
                <a:gd name="connsiteX27" fmla="*/ 734990 w 1005374"/>
                <a:gd name="connsiteY27" fmla="*/ 92238 h 844181"/>
                <a:gd name="connsiteX28" fmla="*/ 784210 w 1005374"/>
                <a:gd name="connsiteY28" fmla="*/ 18915 h 844181"/>
                <a:gd name="connsiteX29" fmla="*/ 807505 w 1005374"/>
                <a:gd name="connsiteY29" fmla="*/ 58588 h 844181"/>
                <a:gd name="connsiteX30" fmla="*/ 721780 w 1005374"/>
                <a:gd name="connsiteY30" fmla="*/ 160981 h 844181"/>
                <a:gd name="connsiteX31" fmla="*/ 690824 w 1005374"/>
                <a:gd name="connsiteY31" fmla="*/ 215750 h 844181"/>
                <a:gd name="connsiteX32" fmla="*/ 712255 w 1005374"/>
                <a:gd name="connsiteY32" fmla="*/ 241944 h 844181"/>
                <a:gd name="connsiteX33" fmla="*/ 741013 w 1005374"/>
                <a:gd name="connsiteY33" fmla="*/ 210839 h 844181"/>
                <a:gd name="connsiteX34" fmla="*/ 759589 w 1005374"/>
                <a:gd name="connsiteY34" fmla="*/ 221862 h 844181"/>
                <a:gd name="connsiteX35" fmla="*/ 724162 w 1005374"/>
                <a:gd name="connsiteY35" fmla="*/ 263375 h 844181"/>
                <a:gd name="connsiteX36" fmla="*/ 745593 w 1005374"/>
                <a:gd name="connsiteY36" fmla="*/ 301475 h 844181"/>
                <a:gd name="connsiteX37" fmla="*/ 790837 w 1005374"/>
                <a:gd name="connsiteY37" fmla="*/ 318144 h 844181"/>
                <a:gd name="connsiteX38" fmla="*/ 926568 w 1005374"/>
                <a:gd name="connsiteY38" fmla="*/ 289569 h 844181"/>
                <a:gd name="connsiteX39" fmla="*/ 980012 w 1005374"/>
                <a:gd name="connsiteY39" fmla="*/ 286941 h 844181"/>
                <a:gd name="connsiteX40" fmla="*/ 955143 w 1005374"/>
                <a:gd name="connsiteY40" fmla="*/ 325288 h 844181"/>
                <a:gd name="connsiteX41" fmla="*/ 844819 w 1005374"/>
                <a:gd name="connsiteY41" fmla="*/ 337732 h 844181"/>
                <a:gd name="connsiteX42" fmla="*/ 788455 w 1005374"/>
                <a:gd name="connsiteY42" fmla="*/ 375294 h 844181"/>
                <a:gd name="connsiteX43" fmla="*/ 786074 w 1005374"/>
                <a:gd name="connsiteY43" fmla="*/ 406250 h 844181"/>
                <a:gd name="connsiteX44" fmla="*/ 824174 w 1005374"/>
                <a:gd name="connsiteY44" fmla="*/ 413394 h 844181"/>
                <a:gd name="connsiteX45" fmla="*/ 859893 w 1005374"/>
                <a:gd name="connsiteY45" fmla="*/ 418695 h 844181"/>
                <a:gd name="connsiteX46" fmla="*/ 828937 w 1005374"/>
                <a:gd name="connsiteY46" fmla="*/ 449113 h 844181"/>
                <a:gd name="connsiteX47" fmla="*/ 783693 w 1005374"/>
                <a:gd name="connsiteY47" fmla="*/ 444350 h 844181"/>
                <a:gd name="connsiteX48" fmla="*/ 800362 w 1005374"/>
                <a:gd name="connsiteY48" fmla="*/ 489594 h 844181"/>
                <a:gd name="connsiteX49" fmla="*/ 865151 w 1005374"/>
                <a:gd name="connsiteY49" fmla="*/ 518169 h 844181"/>
                <a:gd name="connsiteX50" fmla="*/ 954356 w 1005374"/>
                <a:gd name="connsiteY50" fmla="*/ 542768 h 844181"/>
                <a:gd name="connsiteX51" fmla="*/ 1005149 w 1005374"/>
                <a:gd name="connsiteY51" fmla="*/ 580081 h 844181"/>
                <a:gd name="connsiteX52" fmla="*/ 967049 w 1005374"/>
                <a:gd name="connsiteY52" fmla="*/ 613419 h 844181"/>
                <a:gd name="connsiteX53" fmla="*/ 840573 w 1005374"/>
                <a:gd name="connsiteY53" fmla="*/ 555752 h 844181"/>
                <a:gd name="connsiteX54" fmla="*/ 774168 w 1005374"/>
                <a:gd name="connsiteY54" fmla="*/ 541981 h 844181"/>
                <a:gd name="connsiteX55" fmla="*/ 743212 w 1005374"/>
                <a:gd name="connsiteY55" fmla="*/ 611038 h 844181"/>
                <a:gd name="connsiteX56" fmla="*/ 786074 w 1005374"/>
                <a:gd name="connsiteY56" fmla="*/ 677713 h 844181"/>
                <a:gd name="connsiteX57" fmla="*/ 855130 w 1005374"/>
                <a:gd name="connsiteY57" fmla="*/ 715812 h 844181"/>
                <a:gd name="connsiteX58" fmla="*/ 876562 w 1005374"/>
                <a:gd name="connsiteY58" fmla="*/ 765819 h 844181"/>
                <a:gd name="connsiteX59" fmla="*/ 840843 w 1005374"/>
                <a:gd name="connsiteY59" fmla="*/ 753913 h 844181"/>
                <a:gd name="connsiteX60" fmla="*/ 730519 w 1005374"/>
                <a:gd name="connsiteY60" fmla="*/ 673738 h 844181"/>
                <a:gd name="connsiteX61" fmla="*/ 688443 w 1005374"/>
                <a:gd name="connsiteY61" fmla="*/ 651519 h 844181"/>
                <a:gd name="connsiteX62" fmla="*/ 667550 w 1005374"/>
                <a:gd name="connsiteY62" fmla="*/ 666863 h 844181"/>
                <a:gd name="connsiteX63" fmla="*/ 714367 w 1005374"/>
                <a:gd name="connsiteY63" fmla="*/ 729045 h 844181"/>
                <a:gd name="connsiteX64" fmla="*/ 721780 w 1005374"/>
                <a:gd name="connsiteY64" fmla="*/ 753913 h 844181"/>
                <a:gd name="connsiteX65" fmla="*/ 688443 w 1005374"/>
                <a:gd name="connsiteY65" fmla="*/ 727719 h 844181"/>
                <a:gd name="connsiteX66" fmla="*/ 655105 w 1005374"/>
                <a:gd name="connsiteY66" fmla="*/ 680094 h 844181"/>
                <a:gd name="connsiteX67" fmla="*/ 649578 w 1005374"/>
                <a:gd name="connsiteY67" fmla="*/ 706062 h 844181"/>
                <a:gd name="connsiteX68" fmla="*/ 704573 w 1005374"/>
                <a:gd name="connsiteY68" fmla="*/ 770851 h 844181"/>
                <a:gd name="connsiteX69" fmla="*/ 731014 w 1005374"/>
                <a:gd name="connsiteY69" fmla="*/ 836200 h 844181"/>
                <a:gd name="connsiteX70" fmla="*/ 707493 w 1005374"/>
                <a:gd name="connsiteY70" fmla="*/ 825350 h 844181"/>
                <a:gd name="connsiteX71" fmla="*/ 619387 w 1005374"/>
                <a:gd name="connsiteY71" fmla="*/ 718194 h 844181"/>
                <a:gd name="connsiteX72" fmla="*/ 552712 w 1005374"/>
                <a:gd name="connsiteY72" fmla="*/ 701525 h 844181"/>
                <a:gd name="connsiteX73" fmla="*/ 484194 w 1005374"/>
                <a:gd name="connsiteY73" fmla="*/ 729875 h 844181"/>
                <a:gd name="connsiteX74" fmla="*/ 457462 w 1005374"/>
                <a:gd name="connsiteY74" fmla="*/ 813444 h 844181"/>
                <a:gd name="connsiteX75" fmla="*/ 429426 w 1005374"/>
                <a:gd name="connsiteY75" fmla="*/ 843615 h 844181"/>
                <a:gd name="connsiteX76" fmla="*/ 433649 w 1005374"/>
                <a:gd name="connsiteY76" fmla="*/ 775344 h 844181"/>
                <a:gd name="connsiteX77" fmla="*/ 434705 w 1005374"/>
                <a:gd name="connsiteY77" fmla="*/ 718485 h 844181"/>
                <a:gd name="connsiteX78" fmla="*/ 382588 w 1005374"/>
                <a:gd name="connsiteY78" fmla="*/ 698109 h 844181"/>
                <a:gd name="connsiteX79" fmla="*/ 336266 w 1005374"/>
                <a:gd name="connsiteY79" fmla="*/ 734323 h 844181"/>
                <a:gd name="connsiteX80" fmla="*/ 340780 w 1005374"/>
                <a:gd name="connsiteY80" fmla="*/ 706288 h 844181"/>
                <a:gd name="connsiteX81" fmla="*/ 344488 w 1005374"/>
                <a:gd name="connsiteY81" fmla="*/ 677981 h 844181"/>
                <a:gd name="connsiteX82" fmla="*/ 319349 w 1005374"/>
                <a:gd name="connsiteY82" fmla="*/ 689619 h 844181"/>
                <a:gd name="connsiteX83" fmla="*/ 307443 w 1005374"/>
                <a:gd name="connsiteY83" fmla="*/ 696763 h 844181"/>
                <a:gd name="connsiteX84" fmla="*/ 313014 w 1005374"/>
                <a:gd name="connsiteY84" fmla="*/ 645183 h 844181"/>
                <a:gd name="connsiteX85" fmla="*/ 216955 w 1005374"/>
                <a:gd name="connsiteY85" fmla="*/ 723765 h 844181"/>
                <a:gd name="connsiteX86" fmla="*/ 124378 w 1005374"/>
                <a:gd name="connsiteY86" fmla="*/ 779051 h 844181"/>
                <a:gd name="connsiteX87" fmla="*/ 94725 w 1005374"/>
                <a:gd name="connsiteY87" fmla="*/ 756564 h 844181"/>
                <a:gd name="connsiteX88" fmla="*/ 213518 w 1005374"/>
                <a:gd name="connsiteY88" fmla="*/ 671377 h 844181"/>
                <a:gd name="connsiteX89" fmla="*/ 274105 w 1005374"/>
                <a:gd name="connsiteY89" fmla="*/ 603894 h 844181"/>
                <a:gd name="connsiteX90" fmla="*/ 240768 w 1005374"/>
                <a:gd name="connsiteY90" fmla="*/ 534838 h 844181"/>
                <a:gd name="connsiteX91" fmla="*/ 162187 w 1005374"/>
                <a:gd name="connsiteY91" fmla="*/ 541981 h 844181"/>
                <a:gd name="connsiteX92" fmla="*/ 74080 w 1005374"/>
                <a:gd name="connsiteY92" fmla="*/ 503881 h 844181"/>
                <a:gd name="connsiteX93" fmla="*/ 262 w 1005374"/>
                <a:gd name="connsiteY93" fmla="*/ 422919 h 844181"/>
                <a:gd name="connsiteX94" fmla="*/ 100274 w 1005374"/>
                <a:gd name="connsiteY94" fmla="*/ 468163 h 844181"/>
                <a:gd name="connsiteX95" fmla="*/ 205049 w 1005374"/>
                <a:gd name="connsiteY95" fmla="*/ 499119 h 844181"/>
                <a:gd name="connsiteX96" fmla="*/ 228862 w 1005374"/>
                <a:gd name="connsiteY96" fmla="*/ 439588 h 844181"/>
                <a:gd name="connsiteX97" fmla="*/ 145518 w 1005374"/>
                <a:gd name="connsiteY97" fmla="*/ 356244 h 844181"/>
                <a:gd name="connsiteX98" fmla="*/ 169330 w 1005374"/>
                <a:gd name="connsiteY98" fmla="*/ 344338 h 844181"/>
                <a:gd name="connsiteX99" fmla="*/ 233624 w 1005374"/>
                <a:gd name="connsiteY99" fmla="*/ 377675 h 844181"/>
                <a:gd name="connsiteX0" fmla="*/ 233624 w 1005374"/>
                <a:gd name="connsiteY0" fmla="*/ 377675 h 844181"/>
                <a:gd name="connsiteX1" fmla="*/ 205049 w 1005374"/>
                <a:gd name="connsiteY1" fmla="*/ 251469 h 844181"/>
                <a:gd name="connsiteX2" fmla="*/ 124087 w 1005374"/>
                <a:gd name="connsiteY2" fmla="*/ 208606 h 844181"/>
                <a:gd name="connsiteX3" fmla="*/ 35980 w 1005374"/>
                <a:gd name="connsiteY3" fmla="*/ 170506 h 844181"/>
                <a:gd name="connsiteX4" fmla="*/ 43124 w 1005374"/>
                <a:gd name="connsiteY4" fmla="*/ 139550 h 844181"/>
                <a:gd name="connsiteX5" fmla="*/ 100274 w 1005374"/>
                <a:gd name="connsiteY5" fmla="*/ 137169 h 844181"/>
                <a:gd name="connsiteX6" fmla="*/ 212193 w 1005374"/>
                <a:gd name="connsiteY6" fmla="*/ 201463 h 844181"/>
                <a:gd name="connsiteX7" fmla="*/ 293155 w 1005374"/>
                <a:gd name="connsiteY7" fmla="*/ 230038 h 844181"/>
                <a:gd name="connsiteX8" fmla="*/ 371737 w 1005374"/>
                <a:gd name="connsiteY8" fmla="*/ 194319 h 844181"/>
                <a:gd name="connsiteX9" fmla="*/ 393168 w 1005374"/>
                <a:gd name="connsiteY9" fmla="*/ 144313 h 844181"/>
                <a:gd name="connsiteX10" fmla="*/ 371737 w 1005374"/>
                <a:gd name="connsiteY10" fmla="*/ 70494 h 844181"/>
                <a:gd name="connsiteX11" fmla="*/ 350305 w 1005374"/>
                <a:gd name="connsiteY11" fmla="*/ 10963 h 844181"/>
                <a:gd name="connsiteX12" fmla="*/ 377329 w 1005374"/>
                <a:gd name="connsiteY12" fmla="*/ 1976 h 844181"/>
                <a:gd name="connsiteX13" fmla="*/ 393168 w 1005374"/>
                <a:gd name="connsiteY13" fmla="*/ 34775 h 844181"/>
                <a:gd name="connsiteX14" fmla="*/ 433649 w 1005374"/>
                <a:gd name="connsiteY14" fmla="*/ 130025 h 844181"/>
                <a:gd name="connsiteX15" fmla="*/ 478893 w 1005374"/>
                <a:gd name="connsiteY15" fmla="*/ 158600 h 844181"/>
                <a:gd name="connsiteX16" fmla="*/ 493180 w 1005374"/>
                <a:gd name="connsiteY16" fmla="*/ 127644 h 844181"/>
                <a:gd name="connsiteX17" fmla="*/ 501132 w 1005374"/>
                <a:gd name="connsiteY17" fmla="*/ 41919 h 844181"/>
                <a:gd name="connsiteX18" fmla="*/ 524137 w 1005374"/>
                <a:gd name="connsiteY18" fmla="*/ 1438 h 844181"/>
                <a:gd name="connsiteX19" fmla="*/ 528899 w 1005374"/>
                <a:gd name="connsiteY19" fmla="*/ 51444 h 844181"/>
                <a:gd name="connsiteX20" fmla="*/ 512230 w 1005374"/>
                <a:gd name="connsiteY20" fmla="*/ 149075 h 844181"/>
                <a:gd name="connsiteX21" fmla="*/ 562237 w 1005374"/>
                <a:gd name="connsiteY21" fmla="*/ 168125 h 844181"/>
                <a:gd name="connsiteX22" fmla="*/ 566999 w 1005374"/>
                <a:gd name="connsiteY22" fmla="*/ 125263 h 844181"/>
                <a:gd name="connsiteX23" fmla="*/ 574143 w 1005374"/>
                <a:gd name="connsiteY23" fmla="*/ 96688 h 844181"/>
                <a:gd name="connsiteX24" fmla="*/ 602718 w 1005374"/>
                <a:gd name="connsiteY24" fmla="*/ 110975 h 844181"/>
                <a:gd name="connsiteX25" fmla="*/ 602718 w 1005374"/>
                <a:gd name="connsiteY25" fmla="*/ 175269 h 844181"/>
                <a:gd name="connsiteX26" fmla="*/ 652724 w 1005374"/>
                <a:gd name="connsiteY26" fmla="*/ 172888 h 844181"/>
                <a:gd name="connsiteX27" fmla="*/ 734990 w 1005374"/>
                <a:gd name="connsiteY27" fmla="*/ 92238 h 844181"/>
                <a:gd name="connsiteX28" fmla="*/ 784210 w 1005374"/>
                <a:gd name="connsiteY28" fmla="*/ 18915 h 844181"/>
                <a:gd name="connsiteX29" fmla="*/ 807505 w 1005374"/>
                <a:gd name="connsiteY29" fmla="*/ 58588 h 844181"/>
                <a:gd name="connsiteX30" fmla="*/ 721780 w 1005374"/>
                <a:gd name="connsiteY30" fmla="*/ 160981 h 844181"/>
                <a:gd name="connsiteX31" fmla="*/ 690824 w 1005374"/>
                <a:gd name="connsiteY31" fmla="*/ 215750 h 844181"/>
                <a:gd name="connsiteX32" fmla="*/ 712255 w 1005374"/>
                <a:gd name="connsiteY32" fmla="*/ 241944 h 844181"/>
                <a:gd name="connsiteX33" fmla="*/ 741013 w 1005374"/>
                <a:gd name="connsiteY33" fmla="*/ 210839 h 844181"/>
                <a:gd name="connsiteX34" fmla="*/ 759589 w 1005374"/>
                <a:gd name="connsiteY34" fmla="*/ 221862 h 844181"/>
                <a:gd name="connsiteX35" fmla="*/ 724162 w 1005374"/>
                <a:gd name="connsiteY35" fmla="*/ 263375 h 844181"/>
                <a:gd name="connsiteX36" fmla="*/ 745593 w 1005374"/>
                <a:gd name="connsiteY36" fmla="*/ 301475 h 844181"/>
                <a:gd name="connsiteX37" fmla="*/ 790837 w 1005374"/>
                <a:gd name="connsiteY37" fmla="*/ 318144 h 844181"/>
                <a:gd name="connsiteX38" fmla="*/ 926568 w 1005374"/>
                <a:gd name="connsiteY38" fmla="*/ 289569 h 844181"/>
                <a:gd name="connsiteX39" fmla="*/ 980012 w 1005374"/>
                <a:gd name="connsiteY39" fmla="*/ 286941 h 844181"/>
                <a:gd name="connsiteX40" fmla="*/ 955143 w 1005374"/>
                <a:gd name="connsiteY40" fmla="*/ 325288 h 844181"/>
                <a:gd name="connsiteX41" fmla="*/ 844819 w 1005374"/>
                <a:gd name="connsiteY41" fmla="*/ 337732 h 844181"/>
                <a:gd name="connsiteX42" fmla="*/ 788455 w 1005374"/>
                <a:gd name="connsiteY42" fmla="*/ 375294 h 844181"/>
                <a:gd name="connsiteX43" fmla="*/ 786074 w 1005374"/>
                <a:gd name="connsiteY43" fmla="*/ 406250 h 844181"/>
                <a:gd name="connsiteX44" fmla="*/ 824174 w 1005374"/>
                <a:gd name="connsiteY44" fmla="*/ 413394 h 844181"/>
                <a:gd name="connsiteX45" fmla="*/ 859893 w 1005374"/>
                <a:gd name="connsiteY45" fmla="*/ 418695 h 844181"/>
                <a:gd name="connsiteX46" fmla="*/ 828937 w 1005374"/>
                <a:gd name="connsiteY46" fmla="*/ 449113 h 844181"/>
                <a:gd name="connsiteX47" fmla="*/ 783693 w 1005374"/>
                <a:gd name="connsiteY47" fmla="*/ 444350 h 844181"/>
                <a:gd name="connsiteX48" fmla="*/ 800362 w 1005374"/>
                <a:gd name="connsiteY48" fmla="*/ 489594 h 844181"/>
                <a:gd name="connsiteX49" fmla="*/ 865151 w 1005374"/>
                <a:gd name="connsiteY49" fmla="*/ 518169 h 844181"/>
                <a:gd name="connsiteX50" fmla="*/ 954356 w 1005374"/>
                <a:gd name="connsiteY50" fmla="*/ 542768 h 844181"/>
                <a:gd name="connsiteX51" fmla="*/ 1005149 w 1005374"/>
                <a:gd name="connsiteY51" fmla="*/ 580081 h 844181"/>
                <a:gd name="connsiteX52" fmla="*/ 967049 w 1005374"/>
                <a:gd name="connsiteY52" fmla="*/ 613419 h 844181"/>
                <a:gd name="connsiteX53" fmla="*/ 840573 w 1005374"/>
                <a:gd name="connsiteY53" fmla="*/ 555752 h 844181"/>
                <a:gd name="connsiteX54" fmla="*/ 774168 w 1005374"/>
                <a:gd name="connsiteY54" fmla="*/ 541981 h 844181"/>
                <a:gd name="connsiteX55" fmla="*/ 743212 w 1005374"/>
                <a:gd name="connsiteY55" fmla="*/ 611038 h 844181"/>
                <a:gd name="connsiteX56" fmla="*/ 786074 w 1005374"/>
                <a:gd name="connsiteY56" fmla="*/ 677713 h 844181"/>
                <a:gd name="connsiteX57" fmla="*/ 855130 w 1005374"/>
                <a:gd name="connsiteY57" fmla="*/ 715812 h 844181"/>
                <a:gd name="connsiteX58" fmla="*/ 876562 w 1005374"/>
                <a:gd name="connsiteY58" fmla="*/ 765819 h 844181"/>
                <a:gd name="connsiteX59" fmla="*/ 840843 w 1005374"/>
                <a:gd name="connsiteY59" fmla="*/ 753913 h 844181"/>
                <a:gd name="connsiteX60" fmla="*/ 730519 w 1005374"/>
                <a:gd name="connsiteY60" fmla="*/ 673738 h 844181"/>
                <a:gd name="connsiteX61" fmla="*/ 688443 w 1005374"/>
                <a:gd name="connsiteY61" fmla="*/ 651519 h 844181"/>
                <a:gd name="connsiteX62" fmla="*/ 667550 w 1005374"/>
                <a:gd name="connsiteY62" fmla="*/ 666863 h 844181"/>
                <a:gd name="connsiteX63" fmla="*/ 714367 w 1005374"/>
                <a:gd name="connsiteY63" fmla="*/ 729045 h 844181"/>
                <a:gd name="connsiteX64" fmla="*/ 721780 w 1005374"/>
                <a:gd name="connsiteY64" fmla="*/ 753913 h 844181"/>
                <a:gd name="connsiteX65" fmla="*/ 688443 w 1005374"/>
                <a:gd name="connsiteY65" fmla="*/ 727719 h 844181"/>
                <a:gd name="connsiteX66" fmla="*/ 655105 w 1005374"/>
                <a:gd name="connsiteY66" fmla="*/ 680094 h 844181"/>
                <a:gd name="connsiteX67" fmla="*/ 649578 w 1005374"/>
                <a:gd name="connsiteY67" fmla="*/ 706062 h 844181"/>
                <a:gd name="connsiteX68" fmla="*/ 704573 w 1005374"/>
                <a:gd name="connsiteY68" fmla="*/ 770851 h 844181"/>
                <a:gd name="connsiteX69" fmla="*/ 731014 w 1005374"/>
                <a:gd name="connsiteY69" fmla="*/ 836200 h 844181"/>
                <a:gd name="connsiteX70" fmla="*/ 707493 w 1005374"/>
                <a:gd name="connsiteY70" fmla="*/ 825350 h 844181"/>
                <a:gd name="connsiteX71" fmla="*/ 619387 w 1005374"/>
                <a:gd name="connsiteY71" fmla="*/ 718194 h 844181"/>
                <a:gd name="connsiteX72" fmla="*/ 552712 w 1005374"/>
                <a:gd name="connsiteY72" fmla="*/ 701525 h 844181"/>
                <a:gd name="connsiteX73" fmla="*/ 484194 w 1005374"/>
                <a:gd name="connsiteY73" fmla="*/ 729875 h 844181"/>
                <a:gd name="connsiteX74" fmla="*/ 457462 w 1005374"/>
                <a:gd name="connsiteY74" fmla="*/ 813444 h 844181"/>
                <a:gd name="connsiteX75" fmla="*/ 429426 w 1005374"/>
                <a:gd name="connsiteY75" fmla="*/ 843615 h 844181"/>
                <a:gd name="connsiteX76" fmla="*/ 433649 w 1005374"/>
                <a:gd name="connsiteY76" fmla="*/ 775344 h 844181"/>
                <a:gd name="connsiteX77" fmla="*/ 434705 w 1005374"/>
                <a:gd name="connsiteY77" fmla="*/ 718485 h 844181"/>
                <a:gd name="connsiteX78" fmla="*/ 382588 w 1005374"/>
                <a:gd name="connsiteY78" fmla="*/ 698109 h 844181"/>
                <a:gd name="connsiteX79" fmla="*/ 336266 w 1005374"/>
                <a:gd name="connsiteY79" fmla="*/ 734323 h 844181"/>
                <a:gd name="connsiteX80" fmla="*/ 340780 w 1005374"/>
                <a:gd name="connsiteY80" fmla="*/ 706288 h 844181"/>
                <a:gd name="connsiteX81" fmla="*/ 344488 w 1005374"/>
                <a:gd name="connsiteY81" fmla="*/ 677981 h 844181"/>
                <a:gd name="connsiteX82" fmla="*/ 319349 w 1005374"/>
                <a:gd name="connsiteY82" fmla="*/ 689619 h 844181"/>
                <a:gd name="connsiteX83" fmla="*/ 307443 w 1005374"/>
                <a:gd name="connsiteY83" fmla="*/ 696763 h 844181"/>
                <a:gd name="connsiteX84" fmla="*/ 313014 w 1005374"/>
                <a:gd name="connsiteY84" fmla="*/ 645183 h 844181"/>
                <a:gd name="connsiteX85" fmla="*/ 216955 w 1005374"/>
                <a:gd name="connsiteY85" fmla="*/ 723765 h 844181"/>
                <a:gd name="connsiteX86" fmla="*/ 124378 w 1005374"/>
                <a:gd name="connsiteY86" fmla="*/ 779051 h 844181"/>
                <a:gd name="connsiteX87" fmla="*/ 94725 w 1005374"/>
                <a:gd name="connsiteY87" fmla="*/ 756564 h 844181"/>
                <a:gd name="connsiteX88" fmla="*/ 213518 w 1005374"/>
                <a:gd name="connsiteY88" fmla="*/ 671377 h 844181"/>
                <a:gd name="connsiteX89" fmla="*/ 274105 w 1005374"/>
                <a:gd name="connsiteY89" fmla="*/ 603894 h 844181"/>
                <a:gd name="connsiteX90" fmla="*/ 227515 w 1005374"/>
                <a:gd name="connsiteY90" fmla="*/ 548092 h 844181"/>
                <a:gd name="connsiteX91" fmla="*/ 162187 w 1005374"/>
                <a:gd name="connsiteY91" fmla="*/ 541981 h 844181"/>
                <a:gd name="connsiteX92" fmla="*/ 74080 w 1005374"/>
                <a:gd name="connsiteY92" fmla="*/ 503881 h 844181"/>
                <a:gd name="connsiteX93" fmla="*/ 262 w 1005374"/>
                <a:gd name="connsiteY93" fmla="*/ 422919 h 844181"/>
                <a:gd name="connsiteX94" fmla="*/ 100274 w 1005374"/>
                <a:gd name="connsiteY94" fmla="*/ 468163 h 844181"/>
                <a:gd name="connsiteX95" fmla="*/ 205049 w 1005374"/>
                <a:gd name="connsiteY95" fmla="*/ 499119 h 844181"/>
                <a:gd name="connsiteX96" fmla="*/ 228862 w 1005374"/>
                <a:gd name="connsiteY96" fmla="*/ 439588 h 844181"/>
                <a:gd name="connsiteX97" fmla="*/ 145518 w 1005374"/>
                <a:gd name="connsiteY97" fmla="*/ 356244 h 844181"/>
                <a:gd name="connsiteX98" fmla="*/ 169330 w 1005374"/>
                <a:gd name="connsiteY98" fmla="*/ 344338 h 844181"/>
                <a:gd name="connsiteX99" fmla="*/ 233624 w 1005374"/>
                <a:gd name="connsiteY99" fmla="*/ 377675 h 844181"/>
                <a:gd name="connsiteX0" fmla="*/ 233615 w 1005365"/>
                <a:gd name="connsiteY0" fmla="*/ 377675 h 844181"/>
                <a:gd name="connsiteX1" fmla="*/ 205040 w 1005365"/>
                <a:gd name="connsiteY1" fmla="*/ 251469 h 844181"/>
                <a:gd name="connsiteX2" fmla="*/ 124078 w 1005365"/>
                <a:gd name="connsiteY2" fmla="*/ 208606 h 844181"/>
                <a:gd name="connsiteX3" fmla="*/ 35971 w 1005365"/>
                <a:gd name="connsiteY3" fmla="*/ 170506 h 844181"/>
                <a:gd name="connsiteX4" fmla="*/ 43115 w 1005365"/>
                <a:gd name="connsiteY4" fmla="*/ 139550 h 844181"/>
                <a:gd name="connsiteX5" fmla="*/ 100265 w 1005365"/>
                <a:gd name="connsiteY5" fmla="*/ 137169 h 844181"/>
                <a:gd name="connsiteX6" fmla="*/ 212184 w 1005365"/>
                <a:gd name="connsiteY6" fmla="*/ 201463 h 844181"/>
                <a:gd name="connsiteX7" fmla="*/ 293146 w 1005365"/>
                <a:gd name="connsiteY7" fmla="*/ 230038 h 844181"/>
                <a:gd name="connsiteX8" fmla="*/ 371728 w 1005365"/>
                <a:gd name="connsiteY8" fmla="*/ 194319 h 844181"/>
                <a:gd name="connsiteX9" fmla="*/ 393159 w 1005365"/>
                <a:gd name="connsiteY9" fmla="*/ 144313 h 844181"/>
                <a:gd name="connsiteX10" fmla="*/ 371728 w 1005365"/>
                <a:gd name="connsiteY10" fmla="*/ 70494 h 844181"/>
                <a:gd name="connsiteX11" fmla="*/ 350296 w 1005365"/>
                <a:gd name="connsiteY11" fmla="*/ 10963 h 844181"/>
                <a:gd name="connsiteX12" fmla="*/ 377320 w 1005365"/>
                <a:gd name="connsiteY12" fmla="*/ 1976 h 844181"/>
                <a:gd name="connsiteX13" fmla="*/ 393159 w 1005365"/>
                <a:gd name="connsiteY13" fmla="*/ 34775 h 844181"/>
                <a:gd name="connsiteX14" fmla="*/ 433640 w 1005365"/>
                <a:gd name="connsiteY14" fmla="*/ 130025 h 844181"/>
                <a:gd name="connsiteX15" fmla="*/ 478884 w 1005365"/>
                <a:gd name="connsiteY15" fmla="*/ 158600 h 844181"/>
                <a:gd name="connsiteX16" fmla="*/ 493171 w 1005365"/>
                <a:gd name="connsiteY16" fmla="*/ 127644 h 844181"/>
                <a:gd name="connsiteX17" fmla="*/ 501123 w 1005365"/>
                <a:gd name="connsiteY17" fmla="*/ 41919 h 844181"/>
                <a:gd name="connsiteX18" fmla="*/ 524128 w 1005365"/>
                <a:gd name="connsiteY18" fmla="*/ 1438 h 844181"/>
                <a:gd name="connsiteX19" fmla="*/ 528890 w 1005365"/>
                <a:gd name="connsiteY19" fmla="*/ 51444 h 844181"/>
                <a:gd name="connsiteX20" fmla="*/ 512221 w 1005365"/>
                <a:gd name="connsiteY20" fmla="*/ 149075 h 844181"/>
                <a:gd name="connsiteX21" fmla="*/ 562228 w 1005365"/>
                <a:gd name="connsiteY21" fmla="*/ 168125 h 844181"/>
                <a:gd name="connsiteX22" fmla="*/ 566990 w 1005365"/>
                <a:gd name="connsiteY22" fmla="*/ 125263 h 844181"/>
                <a:gd name="connsiteX23" fmla="*/ 574134 w 1005365"/>
                <a:gd name="connsiteY23" fmla="*/ 96688 h 844181"/>
                <a:gd name="connsiteX24" fmla="*/ 602709 w 1005365"/>
                <a:gd name="connsiteY24" fmla="*/ 110975 h 844181"/>
                <a:gd name="connsiteX25" fmla="*/ 602709 w 1005365"/>
                <a:gd name="connsiteY25" fmla="*/ 175269 h 844181"/>
                <a:gd name="connsiteX26" fmla="*/ 652715 w 1005365"/>
                <a:gd name="connsiteY26" fmla="*/ 172888 h 844181"/>
                <a:gd name="connsiteX27" fmla="*/ 734981 w 1005365"/>
                <a:gd name="connsiteY27" fmla="*/ 92238 h 844181"/>
                <a:gd name="connsiteX28" fmla="*/ 784201 w 1005365"/>
                <a:gd name="connsiteY28" fmla="*/ 18915 h 844181"/>
                <a:gd name="connsiteX29" fmla="*/ 807496 w 1005365"/>
                <a:gd name="connsiteY29" fmla="*/ 58588 h 844181"/>
                <a:gd name="connsiteX30" fmla="*/ 721771 w 1005365"/>
                <a:gd name="connsiteY30" fmla="*/ 160981 h 844181"/>
                <a:gd name="connsiteX31" fmla="*/ 690815 w 1005365"/>
                <a:gd name="connsiteY31" fmla="*/ 215750 h 844181"/>
                <a:gd name="connsiteX32" fmla="*/ 712246 w 1005365"/>
                <a:gd name="connsiteY32" fmla="*/ 241944 h 844181"/>
                <a:gd name="connsiteX33" fmla="*/ 741004 w 1005365"/>
                <a:gd name="connsiteY33" fmla="*/ 210839 h 844181"/>
                <a:gd name="connsiteX34" fmla="*/ 759580 w 1005365"/>
                <a:gd name="connsiteY34" fmla="*/ 221862 h 844181"/>
                <a:gd name="connsiteX35" fmla="*/ 724153 w 1005365"/>
                <a:gd name="connsiteY35" fmla="*/ 263375 h 844181"/>
                <a:gd name="connsiteX36" fmla="*/ 745584 w 1005365"/>
                <a:gd name="connsiteY36" fmla="*/ 301475 h 844181"/>
                <a:gd name="connsiteX37" fmla="*/ 790828 w 1005365"/>
                <a:gd name="connsiteY37" fmla="*/ 318144 h 844181"/>
                <a:gd name="connsiteX38" fmla="*/ 926559 w 1005365"/>
                <a:gd name="connsiteY38" fmla="*/ 289569 h 844181"/>
                <a:gd name="connsiteX39" fmla="*/ 980003 w 1005365"/>
                <a:gd name="connsiteY39" fmla="*/ 286941 h 844181"/>
                <a:gd name="connsiteX40" fmla="*/ 955134 w 1005365"/>
                <a:gd name="connsiteY40" fmla="*/ 325288 h 844181"/>
                <a:gd name="connsiteX41" fmla="*/ 844810 w 1005365"/>
                <a:gd name="connsiteY41" fmla="*/ 337732 h 844181"/>
                <a:gd name="connsiteX42" fmla="*/ 788446 w 1005365"/>
                <a:gd name="connsiteY42" fmla="*/ 375294 h 844181"/>
                <a:gd name="connsiteX43" fmla="*/ 786065 w 1005365"/>
                <a:gd name="connsiteY43" fmla="*/ 406250 h 844181"/>
                <a:gd name="connsiteX44" fmla="*/ 824165 w 1005365"/>
                <a:gd name="connsiteY44" fmla="*/ 413394 h 844181"/>
                <a:gd name="connsiteX45" fmla="*/ 859884 w 1005365"/>
                <a:gd name="connsiteY45" fmla="*/ 418695 h 844181"/>
                <a:gd name="connsiteX46" fmla="*/ 828928 w 1005365"/>
                <a:gd name="connsiteY46" fmla="*/ 449113 h 844181"/>
                <a:gd name="connsiteX47" fmla="*/ 783684 w 1005365"/>
                <a:gd name="connsiteY47" fmla="*/ 444350 h 844181"/>
                <a:gd name="connsiteX48" fmla="*/ 800353 w 1005365"/>
                <a:gd name="connsiteY48" fmla="*/ 489594 h 844181"/>
                <a:gd name="connsiteX49" fmla="*/ 865142 w 1005365"/>
                <a:gd name="connsiteY49" fmla="*/ 518169 h 844181"/>
                <a:gd name="connsiteX50" fmla="*/ 954347 w 1005365"/>
                <a:gd name="connsiteY50" fmla="*/ 542768 h 844181"/>
                <a:gd name="connsiteX51" fmla="*/ 1005140 w 1005365"/>
                <a:gd name="connsiteY51" fmla="*/ 580081 h 844181"/>
                <a:gd name="connsiteX52" fmla="*/ 967040 w 1005365"/>
                <a:gd name="connsiteY52" fmla="*/ 613419 h 844181"/>
                <a:gd name="connsiteX53" fmla="*/ 840564 w 1005365"/>
                <a:gd name="connsiteY53" fmla="*/ 555752 h 844181"/>
                <a:gd name="connsiteX54" fmla="*/ 774159 w 1005365"/>
                <a:gd name="connsiteY54" fmla="*/ 541981 h 844181"/>
                <a:gd name="connsiteX55" fmla="*/ 743203 w 1005365"/>
                <a:gd name="connsiteY55" fmla="*/ 611038 h 844181"/>
                <a:gd name="connsiteX56" fmla="*/ 786065 w 1005365"/>
                <a:gd name="connsiteY56" fmla="*/ 677713 h 844181"/>
                <a:gd name="connsiteX57" fmla="*/ 855121 w 1005365"/>
                <a:gd name="connsiteY57" fmla="*/ 715812 h 844181"/>
                <a:gd name="connsiteX58" fmla="*/ 876553 w 1005365"/>
                <a:gd name="connsiteY58" fmla="*/ 765819 h 844181"/>
                <a:gd name="connsiteX59" fmla="*/ 840834 w 1005365"/>
                <a:gd name="connsiteY59" fmla="*/ 753913 h 844181"/>
                <a:gd name="connsiteX60" fmla="*/ 730510 w 1005365"/>
                <a:gd name="connsiteY60" fmla="*/ 673738 h 844181"/>
                <a:gd name="connsiteX61" fmla="*/ 688434 w 1005365"/>
                <a:gd name="connsiteY61" fmla="*/ 651519 h 844181"/>
                <a:gd name="connsiteX62" fmla="*/ 667541 w 1005365"/>
                <a:gd name="connsiteY62" fmla="*/ 666863 h 844181"/>
                <a:gd name="connsiteX63" fmla="*/ 714358 w 1005365"/>
                <a:gd name="connsiteY63" fmla="*/ 729045 h 844181"/>
                <a:gd name="connsiteX64" fmla="*/ 721771 w 1005365"/>
                <a:gd name="connsiteY64" fmla="*/ 753913 h 844181"/>
                <a:gd name="connsiteX65" fmla="*/ 688434 w 1005365"/>
                <a:gd name="connsiteY65" fmla="*/ 727719 h 844181"/>
                <a:gd name="connsiteX66" fmla="*/ 655096 w 1005365"/>
                <a:gd name="connsiteY66" fmla="*/ 680094 h 844181"/>
                <a:gd name="connsiteX67" fmla="*/ 649569 w 1005365"/>
                <a:gd name="connsiteY67" fmla="*/ 706062 h 844181"/>
                <a:gd name="connsiteX68" fmla="*/ 704564 w 1005365"/>
                <a:gd name="connsiteY68" fmla="*/ 770851 h 844181"/>
                <a:gd name="connsiteX69" fmla="*/ 731005 w 1005365"/>
                <a:gd name="connsiteY69" fmla="*/ 836200 h 844181"/>
                <a:gd name="connsiteX70" fmla="*/ 707484 w 1005365"/>
                <a:gd name="connsiteY70" fmla="*/ 825350 h 844181"/>
                <a:gd name="connsiteX71" fmla="*/ 619378 w 1005365"/>
                <a:gd name="connsiteY71" fmla="*/ 718194 h 844181"/>
                <a:gd name="connsiteX72" fmla="*/ 552703 w 1005365"/>
                <a:gd name="connsiteY72" fmla="*/ 701525 h 844181"/>
                <a:gd name="connsiteX73" fmla="*/ 484185 w 1005365"/>
                <a:gd name="connsiteY73" fmla="*/ 729875 h 844181"/>
                <a:gd name="connsiteX74" fmla="*/ 457453 w 1005365"/>
                <a:gd name="connsiteY74" fmla="*/ 813444 h 844181"/>
                <a:gd name="connsiteX75" fmla="*/ 429417 w 1005365"/>
                <a:gd name="connsiteY75" fmla="*/ 843615 h 844181"/>
                <a:gd name="connsiteX76" fmla="*/ 433640 w 1005365"/>
                <a:gd name="connsiteY76" fmla="*/ 775344 h 844181"/>
                <a:gd name="connsiteX77" fmla="*/ 434696 w 1005365"/>
                <a:gd name="connsiteY77" fmla="*/ 718485 h 844181"/>
                <a:gd name="connsiteX78" fmla="*/ 382579 w 1005365"/>
                <a:gd name="connsiteY78" fmla="*/ 698109 h 844181"/>
                <a:gd name="connsiteX79" fmla="*/ 336257 w 1005365"/>
                <a:gd name="connsiteY79" fmla="*/ 734323 h 844181"/>
                <a:gd name="connsiteX80" fmla="*/ 340771 w 1005365"/>
                <a:gd name="connsiteY80" fmla="*/ 706288 h 844181"/>
                <a:gd name="connsiteX81" fmla="*/ 344479 w 1005365"/>
                <a:gd name="connsiteY81" fmla="*/ 677981 h 844181"/>
                <a:gd name="connsiteX82" fmla="*/ 319340 w 1005365"/>
                <a:gd name="connsiteY82" fmla="*/ 689619 h 844181"/>
                <a:gd name="connsiteX83" fmla="*/ 307434 w 1005365"/>
                <a:gd name="connsiteY83" fmla="*/ 696763 h 844181"/>
                <a:gd name="connsiteX84" fmla="*/ 313005 w 1005365"/>
                <a:gd name="connsiteY84" fmla="*/ 645183 h 844181"/>
                <a:gd name="connsiteX85" fmla="*/ 216946 w 1005365"/>
                <a:gd name="connsiteY85" fmla="*/ 723765 h 844181"/>
                <a:gd name="connsiteX86" fmla="*/ 124369 w 1005365"/>
                <a:gd name="connsiteY86" fmla="*/ 779051 h 844181"/>
                <a:gd name="connsiteX87" fmla="*/ 94716 w 1005365"/>
                <a:gd name="connsiteY87" fmla="*/ 756564 h 844181"/>
                <a:gd name="connsiteX88" fmla="*/ 213509 w 1005365"/>
                <a:gd name="connsiteY88" fmla="*/ 671377 h 844181"/>
                <a:gd name="connsiteX89" fmla="*/ 274096 w 1005365"/>
                <a:gd name="connsiteY89" fmla="*/ 603894 h 844181"/>
                <a:gd name="connsiteX90" fmla="*/ 227506 w 1005365"/>
                <a:gd name="connsiteY90" fmla="*/ 548092 h 844181"/>
                <a:gd name="connsiteX91" fmla="*/ 148924 w 1005365"/>
                <a:gd name="connsiteY91" fmla="*/ 545957 h 844181"/>
                <a:gd name="connsiteX92" fmla="*/ 74071 w 1005365"/>
                <a:gd name="connsiteY92" fmla="*/ 503881 h 844181"/>
                <a:gd name="connsiteX93" fmla="*/ 253 w 1005365"/>
                <a:gd name="connsiteY93" fmla="*/ 422919 h 844181"/>
                <a:gd name="connsiteX94" fmla="*/ 100265 w 1005365"/>
                <a:gd name="connsiteY94" fmla="*/ 468163 h 844181"/>
                <a:gd name="connsiteX95" fmla="*/ 205040 w 1005365"/>
                <a:gd name="connsiteY95" fmla="*/ 499119 h 844181"/>
                <a:gd name="connsiteX96" fmla="*/ 228853 w 1005365"/>
                <a:gd name="connsiteY96" fmla="*/ 439588 h 844181"/>
                <a:gd name="connsiteX97" fmla="*/ 145509 w 1005365"/>
                <a:gd name="connsiteY97" fmla="*/ 356244 h 844181"/>
                <a:gd name="connsiteX98" fmla="*/ 169321 w 1005365"/>
                <a:gd name="connsiteY98" fmla="*/ 344338 h 844181"/>
                <a:gd name="connsiteX99" fmla="*/ 233615 w 1005365"/>
                <a:gd name="connsiteY99" fmla="*/ 377675 h 844181"/>
                <a:gd name="connsiteX0" fmla="*/ 227015 w 998765"/>
                <a:gd name="connsiteY0" fmla="*/ 377675 h 844181"/>
                <a:gd name="connsiteX1" fmla="*/ 198440 w 998765"/>
                <a:gd name="connsiteY1" fmla="*/ 251469 h 844181"/>
                <a:gd name="connsiteX2" fmla="*/ 117478 w 998765"/>
                <a:gd name="connsiteY2" fmla="*/ 208606 h 844181"/>
                <a:gd name="connsiteX3" fmla="*/ 29371 w 998765"/>
                <a:gd name="connsiteY3" fmla="*/ 170506 h 844181"/>
                <a:gd name="connsiteX4" fmla="*/ 36515 w 998765"/>
                <a:gd name="connsiteY4" fmla="*/ 139550 h 844181"/>
                <a:gd name="connsiteX5" fmla="*/ 93665 w 998765"/>
                <a:gd name="connsiteY5" fmla="*/ 137169 h 844181"/>
                <a:gd name="connsiteX6" fmla="*/ 205584 w 998765"/>
                <a:gd name="connsiteY6" fmla="*/ 201463 h 844181"/>
                <a:gd name="connsiteX7" fmla="*/ 286546 w 998765"/>
                <a:gd name="connsiteY7" fmla="*/ 230038 h 844181"/>
                <a:gd name="connsiteX8" fmla="*/ 365128 w 998765"/>
                <a:gd name="connsiteY8" fmla="*/ 194319 h 844181"/>
                <a:gd name="connsiteX9" fmla="*/ 386559 w 998765"/>
                <a:gd name="connsiteY9" fmla="*/ 144313 h 844181"/>
                <a:gd name="connsiteX10" fmla="*/ 365128 w 998765"/>
                <a:gd name="connsiteY10" fmla="*/ 70494 h 844181"/>
                <a:gd name="connsiteX11" fmla="*/ 343696 w 998765"/>
                <a:gd name="connsiteY11" fmla="*/ 10963 h 844181"/>
                <a:gd name="connsiteX12" fmla="*/ 370720 w 998765"/>
                <a:gd name="connsiteY12" fmla="*/ 1976 h 844181"/>
                <a:gd name="connsiteX13" fmla="*/ 386559 w 998765"/>
                <a:gd name="connsiteY13" fmla="*/ 34775 h 844181"/>
                <a:gd name="connsiteX14" fmla="*/ 427040 w 998765"/>
                <a:gd name="connsiteY14" fmla="*/ 130025 h 844181"/>
                <a:gd name="connsiteX15" fmla="*/ 472284 w 998765"/>
                <a:gd name="connsiteY15" fmla="*/ 158600 h 844181"/>
                <a:gd name="connsiteX16" fmla="*/ 486571 w 998765"/>
                <a:gd name="connsiteY16" fmla="*/ 127644 h 844181"/>
                <a:gd name="connsiteX17" fmla="*/ 494523 w 998765"/>
                <a:gd name="connsiteY17" fmla="*/ 41919 h 844181"/>
                <a:gd name="connsiteX18" fmla="*/ 517528 w 998765"/>
                <a:gd name="connsiteY18" fmla="*/ 1438 h 844181"/>
                <a:gd name="connsiteX19" fmla="*/ 522290 w 998765"/>
                <a:gd name="connsiteY19" fmla="*/ 51444 h 844181"/>
                <a:gd name="connsiteX20" fmla="*/ 505621 w 998765"/>
                <a:gd name="connsiteY20" fmla="*/ 149075 h 844181"/>
                <a:gd name="connsiteX21" fmla="*/ 555628 w 998765"/>
                <a:gd name="connsiteY21" fmla="*/ 168125 h 844181"/>
                <a:gd name="connsiteX22" fmla="*/ 560390 w 998765"/>
                <a:gd name="connsiteY22" fmla="*/ 125263 h 844181"/>
                <a:gd name="connsiteX23" fmla="*/ 567534 w 998765"/>
                <a:gd name="connsiteY23" fmla="*/ 96688 h 844181"/>
                <a:gd name="connsiteX24" fmla="*/ 596109 w 998765"/>
                <a:gd name="connsiteY24" fmla="*/ 110975 h 844181"/>
                <a:gd name="connsiteX25" fmla="*/ 596109 w 998765"/>
                <a:gd name="connsiteY25" fmla="*/ 175269 h 844181"/>
                <a:gd name="connsiteX26" fmla="*/ 646115 w 998765"/>
                <a:gd name="connsiteY26" fmla="*/ 172888 h 844181"/>
                <a:gd name="connsiteX27" fmla="*/ 728381 w 998765"/>
                <a:gd name="connsiteY27" fmla="*/ 92238 h 844181"/>
                <a:gd name="connsiteX28" fmla="*/ 777601 w 998765"/>
                <a:gd name="connsiteY28" fmla="*/ 18915 h 844181"/>
                <a:gd name="connsiteX29" fmla="*/ 800896 w 998765"/>
                <a:gd name="connsiteY29" fmla="*/ 58588 h 844181"/>
                <a:gd name="connsiteX30" fmla="*/ 715171 w 998765"/>
                <a:gd name="connsiteY30" fmla="*/ 160981 h 844181"/>
                <a:gd name="connsiteX31" fmla="*/ 684215 w 998765"/>
                <a:gd name="connsiteY31" fmla="*/ 215750 h 844181"/>
                <a:gd name="connsiteX32" fmla="*/ 705646 w 998765"/>
                <a:gd name="connsiteY32" fmla="*/ 241944 h 844181"/>
                <a:gd name="connsiteX33" fmla="*/ 734404 w 998765"/>
                <a:gd name="connsiteY33" fmla="*/ 210839 h 844181"/>
                <a:gd name="connsiteX34" fmla="*/ 752980 w 998765"/>
                <a:gd name="connsiteY34" fmla="*/ 221862 h 844181"/>
                <a:gd name="connsiteX35" fmla="*/ 717553 w 998765"/>
                <a:gd name="connsiteY35" fmla="*/ 263375 h 844181"/>
                <a:gd name="connsiteX36" fmla="*/ 738984 w 998765"/>
                <a:gd name="connsiteY36" fmla="*/ 301475 h 844181"/>
                <a:gd name="connsiteX37" fmla="*/ 784228 w 998765"/>
                <a:gd name="connsiteY37" fmla="*/ 318144 h 844181"/>
                <a:gd name="connsiteX38" fmla="*/ 919959 w 998765"/>
                <a:gd name="connsiteY38" fmla="*/ 289569 h 844181"/>
                <a:gd name="connsiteX39" fmla="*/ 973403 w 998765"/>
                <a:gd name="connsiteY39" fmla="*/ 286941 h 844181"/>
                <a:gd name="connsiteX40" fmla="*/ 948534 w 998765"/>
                <a:gd name="connsiteY40" fmla="*/ 325288 h 844181"/>
                <a:gd name="connsiteX41" fmla="*/ 838210 w 998765"/>
                <a:gd name="connsiteY41" fmla="*/ 337732 h 844181"/>
                <a:gd name="connsiteX42" fmla="*/ 781846 w 998765"/>
                <a:gd name="connsiteY42" fmla="*/ 375294 h 844181"/>
                <a:gd name="connsiteX43" fmla="*/ 779465 w 998765"/>
                <a:gd name="connsiteY43" fmla="*/ 406250 h 844181"/>
                <a:gd name="connsiteX44" fmla="*/ 817565 w 998765"/>
                <a:gd name="connsiteY44" fmla="*/ 413394 h 844181"/>
                <a:gd name="connsiteX45" fmla="*/ 853284 w 998765"/>
                <a:gd name="connsiteY45" fmla="*/ 418695 h 844181"/>
                <a:gd name="connsiteX46" fmla="*/ 822328 w 998765"/>
                <a:gd name="connsiteY46" fmla="*/ 449113 h 844181"/>
                <a:gd name="connsiteX47" fmla="*/ 777084 w 998765"/>
                <a:gd name="connsiteY47" fmla="*/ 444350 h 844181"/>
                <a:gd name="connsiteX48" fmla="*/ 793753 w 998765"/>
                <a:gd name="connsiteY48" fmla="*/ 489594 h 844181"/>
                <a:gd name="connsiteX49" fmla="*/ 858542 w 998765"/>
                <a:gd name="connsiteY49" fmla="*/ 518169 h 844181"/>
                <a:gd name="connsiteX50" fmla="*/ 947747 w 998765"/>
                <a:gd name="connsiteY50" fmla="*/ 542768 h 844181"/>
                <a:gd name="connsiteX51" fmla="*/ 998540 w 998765"/>
                <a:gd name="connsiteY51" fmla="*/ 580081 h 844181"/>
                <a:gd name="connsiteX52" fmla="*/ 960440 w 998765"/>
                <a:gd name="connsiteY52" fmla="*/ 613419 h 844181"/>
                <a:gd name="connsiteX53" fmla="*/ 833964 w 998765"/>
                <a:gd name="connsiteY53" fmla="*/ 555752 h 844181"/>
                <a:gd name="connsiteX54" fmla="*/ 767559 w 998765"/>
                <a:gd name="connsiteY54" fmla="*/ 541981 h 844181"/>
                <a:gd name="connsiteX55" fmla="*/ 736603 w 998765"/>
                <a:gd name="connsiteY55" fmla="*/ 611038 h 844181"/>
                <a:gd name="connsiteX56" fmla="*/ 779465 w 998765"/>
                <a:gd name="connsiteY56" fmla="*/ 677713 h 844181"/>
                <a:gd name="connsiteX57" fmla="*/ 848521 w 998765"/>
                <a:gd name="connsiteY57" fmla="*/ 715812 h 844181"/>
                <a:gd name="connsiteX58" fmla="*/ 869953 w 998765"/>
                <a:gd name="connsiteY58" fmla="*/ 765819 h 844181"/>
                <a:gd name="connsiteX59" fmla="*/ 834234 w 998765"/>
                <a:gd name="connsiteY59" fmla="*/ 753913 h 844181"/>
                <a:gd name="connsiteX60" fmla="*/ 723910 w 998765"/>
                <a:gd name="connsiteY60" fmla="*/ 673738 h 844181"/>
                <a:gd name="connsiteX61" fmla="*/ 681834 w 998765"/>
                <a:gd name="connsiteY61" fmla="*/ 651519 h 844181"/>
                <a:gd name="connsiteX62" fmla="*/ 660941 w 998765"/>
                <a:gd name="connsiteY62" fmla="*/ 666863 h 844181"/>
                <a:gd name="connsiteX63" fmla="*/ 707758 w 998765"/>
                <a:gd name="connsiteY63" fmla="*/ 729045 h 844181"/>
                <a:gd name="connsiteX64" fmla="*/ 715171 w 998765"/>
                <a:gd name="connsiteY64" fmla="*/ 753913 h 844181"/>
                <a:gd name="connsiteX65" fmla="*/ 681834 w 998765"/>
                <a:gd name="connsiteY65" fmla="*/ 727719 h 844181"/>
                <a:gd name="connsiteX66" fmla="*/ 648496 w 998765"/>
                <a:gd name="connsiteY66" fmla="*/ 680094 h 844181"/>
                <a:gd name="connsiteX67" fmla="*/ 642969 w 998765"/>
                <a:gd name="connsiteY67" fmla="*/ 706062 h 844181"/>
                <a:gd name="connsiteX68" fmla="*/ 697964 w 998765"/>
                <a:gd name="connsiteY68" fmla="*/ 770851 h 844181"/>
                <a:gd name="connsiteX69" fmla="*/ 724405 w 998765"/>
                <a:gd name="connsiteY69" fmla="*/ 836200 h 844181"/>
                <a:gd name="connsiteX70" fmla="*/ 700884 w 998765"/>
                <a:gd name="connsiteY70" fmla="*/ 825350 h 844181"/>
                <a:gd name="connsiteX71" fmla="*/ 612778 w 998765"/>
                <a:gd name="connsiteY71" fmla="*/ 718194 h 844181"/>
                <a:gd name="connsiteX72" fmla="*/ 546103 w 998765"/>
                <a:gd name="connsiteY72" fmla="*/ 701525 h 844181"/>
                <a:gd name="connsiteX73" fmla="*/ 477585 w 998765"/>
                <a:gd name="connsiteY73" fmla="*/ 729875 h 844181"/>
                <a:gd name="connsiteX74" fmla="*/ 450853 w 998765"/>
                <a:gd name="connsiteY74" fmla="*/ 813444 h 844181"/>
                <a:gd name="connsiteX75" fmla="*/ 422817 w 998765"/>
                <a:gd name="connsiteY75" fmla="*/ 843615 h 844181"/>
                <a:gd name="connsiteX76" fmla="*/ 427040 w 998765"/>
                <a:gd name="connsiteY76" fmla="*/ 775344 h 844181"/>
                <a:gd name="connsiteX77" fmla="*/ 428096 w 998765"/>
                <a:gd name="connsiteY77" fmla="*/ 718485 h 844181"/>
                <a:gd name="connsiteX78" fmla="*/ 375979 w 998765"/>
                <a:gd name="connsiteY78" fmla="*/ 698109 h 844181"/>
                <a:gd name="connsiteX79" fmla="*/ 329657 w 998765"/>
                <a:gd name="connsiteY79" fmla="*/ 734323 h 844181"/>
                <a:gd name="connsiteX80" fmla="*/ 334171 w 998765"/>
                <a:gd name="connsiteY80" fmla="*/ 706288 h 844181"/>
                <a:gd name="connsiteX81" fmla="*/ 337879 w 998765"/>
                <a:gd name="connsiteY81" fmla="*/ 677981 h 844181"/>
                <a:gd name="connsiteX82" fmla="*/ 312740 w 998765"/>
                <a:gd name="connsiteY82" fmla="*/ 689619 h 844181"/>
                <a:gd name="connsiteX83" fmla="*/ 300834 w 998765"/>
                <a:gd name="connsiteY83" fmla="*/ 696763 h 844181"/>
                <a:gd name="connsiteX84" fmla="*/ 306405 w 998765"/>
                <a:gd name="connsiteY84" fmla="*/ 645183 h 844181"/>
                <a:gd name="connsiteX85" fmla="*/ 210346 w 998765"/>
                <a:gd name="connsiteY85" fmla="*/ 723765 h 844181"/>
                <a:gd name="connsiteX86" fmla="*/ 117769 w 998765"/>
                <a:gd name="connsiteY86" fmla="*/ 779051 h 844181"/>
                <a:gd name="connsiteX87" fmla="*/ 88116 w 998765"/>
                <a:gd name="connsiteY87" fmla="*/ 756564 h 844181"/>
                <a:gd name="connsiteX88" fmla="*/ 206909 w 998765"/>
                <a:gd name="connsiteY88" fmla="*/ 671377 h 844181"/>
                <a:gd name="connsiteX89" fmla="*/ 267496 w 998765"/>
                <a:gd name="connsiteY89" fmla="*/ 603894 h 844181"/>
                <a:gd name="connsiteX90" fmla="*/ 220906 w 998765"/>
                <a:gd name="connsiteY90" fmla="*/ 548092 h 844181"/>
                <a:gd name="connsiteX91" fmla="*/ 142324 w 998765"/>
                <a:gd name="connsiteY91" fmla="*/ 545957 h 844181"/>
                <a:gd name="connsiteX92" fmla="*/ 67471 w 998765"/>
                <a:gd name="connsiteY92" fmla="*/ 503881 h 844181"/>
                <a:gd name="connsiteX93" fmla="*/ 280 w 998765"/>
                <a:gd name="connsiteY93" fmla="*/ 437498 h 844181"/>
                <a:gd name="connsiteX94" fmla="*/ 93665 w 998765"/>
                <a:gd name="connsiteY94" fmla="*/ 468163 h 844181"/>
                <a:gd name="connsiteX95" fmla="*/ 198440 w 998765"/>
                <a:gd name="connsiteY95" fmla="*/ 499119 h 844181"/>
                <a:gd name="connsiteX96" fmla="*/ 222253 w 998765"/>
                <a:gd name="connsiteY96" fmla="*/ 439588 h 844181"/>
                <a:gd name="connsiteX97" fmla="*/ 138909 w 998765"/>
                <a:gd name="connsiteY97" fmla="*/ 356244 h 844181"/>
                <a:gd name="connsiteX98" fmla="*/ 162721 w 998765"/>
                <a:gd name="connsiteY98" fmla="*/ 344338 h 844181"/>
                <a:gd name="connsiteX99" fmla="*/ 227015 w 998765"/>
                <a:gd name="connsiteY99" fmla="*/ 377675 h 844181"/>
                <a:gd name="connsiteX0" fmla="*/ 219104 w 990854"/>
                <a:gd name="connsiteY0" fmla="*/ 377675 h 844181"/>
                <a:gd name="connsiteX1" fmla="*/ 190529 w 990854"/>
                <a:gd name="connsiteY1" fmla="*/ 251469 h 844181"/>
                <a:gd name="connsiteX2" fmla="*/ 109567 w 990854"/>
                <a:gd name="connsiteY2" fmla="*/ 208606 h 844181"/>
                <a:gd name="connsiteX3" fmla="*/ 21460 w 990854"/>
                <a:gd name="connsiteY3" fmla="*/ 170506 h 844181"/>
                <a:gd name="connsiteX4" fmla="*/ 28604 w 990854"/>
                <a:gd name="connsiteY4" fmla="*/ 139550 h 844181"/>
                <a:gd name="connsiteX5" fmla="*/ 85754 w 990854"/>
                <a:gd name="connsiteY5" fmla="*/ 137169 h 844181"/>
                <a:gd name="connsiteX6" fmla="*/ 197673 w 990854"/>
                <a:gd name="connsiteY6" fmla="*/ 201463 h 844181"/>
                <a:gd name="connsiteX7" fmla="*/ 278635 w 990854"/>
                <a:gd name="connsiteY7" fmla="*/ 230038 h 844181"/>
                <a:gd name="connsiteX8" fmla="*/ 357217 w 990854"/>
                <a:gd name="connsiteY8" fmla="*/ 194319 h 844181"/>
                <a:gd name="connsiteX9" fmla="*/ 378648 w 990854"/>
                <a:gd name="connsiteY9" fmla="*/ 144313 h 844181"/>
                <a:gd name="connsiteX10" fmla="*/ 357217 w 990854"/>
                <a:gd name="connsiteY10" fmla="*/ 70494 h 844181"/>
                <a:gd name="connsiteX11" fmla="*/ 335785 w 990854"/>
                <a:gd name="connsiteY11" fmla="*/ 10963 h 844181"/>
                <a:gd name="connsiteX12" fmla="*/ 362809 w 990854"/>
                <a:gd name="connsiteY12" fmla="*/ 1976 h 844181"/>
                <a:gd name="connsiteX13" fmla="*/ 378648 w 990854"/>
                <a:gd name="connsiteY13" fmla="*/ 34775 h 844181"/>
                <a:gd name="connsiteX14" fmla="*/ 419129 w 990854"/>
                <a:gd name="connsiteY14" fmla="*/ 130025 h 844181"/>
                <a:gd name="connsiteX15" fmla="*/ 464373 w 990854"/>
                <a:gd name="connsiteY15" fmla="*/ 158600 h 844181"/>
                <a:gd name="connsiteX16" fmla="*/ 478660 w 990854"/>
                <a:gd name="connsiteY16" fmla="*/ 127644 h 844181"/>
                <a:gd name="connsiteX17" fmla="*/ 486612 w 990854"/>
                <a:gd name="connsiteY17" fmla="*/ 41919 h 844181"/>
                <a:gd name="connsiteX18" fmla="*/ 509617 w 990854"/>
                <a:gd name="connsiteY18" fmla="*/ 1438 h 844181"/>
                <a:gd name="connsiteX19" fmla="*/ 514379 w 990854"/>
                <a:gd name="connsiteY19" fmla="*/ 51444 h 844181"/>
                <a:gd name="connsiteX20" fmla="*/ 497710 w 990854"/>
                <a:gd name="connsiteY20" fmla="*/ 149075 h 844181"/>
                <a:gd name="connsiteX21" fmla="*/ 547717 w 990854"/>
                <a:gd name="connsiteY21" fmla="*/ 168125 h 844181"/>
                <a:gd name="connsiteX22" fmla="*/ 552479 w 990854"/>
                <a:gd name="connsiteY22" fmla="*/ 125263 h 844181"/>
                <a:gd name="connsiteX23" fmla="*/ 559623 w 990854"/>
                <a:gd name="connsiteY23" fmla="*/ 96688 h 844181"/>
                <a:gd name="connsiteX24" fmla="*/ 588198 w 990854"/>
                <a:gd name="connsiteY24" fmla="*/ 110975 h 844181"/>
                <a:gd name="connsiteX25" fmla="*/ 588198 w 990854"/>
                <a:gd name="connsiteY25" fmla="*/ 175269 h 844181"/>
                <a:gd name="connsiteX26" fmla="*/ 638204 w 990854"/>
                <a:gd name="connsiteY26" fmla="*/ 172888 h 844181"/>
                <a:gd name="connsiteX27" fmla="*/ 720470 w 990854"/>
                <a:gd name="connsiteY27" fmla="*/ 92238 h 844181"/>
                <a:gd name="connsiteX28" fmla="*/ 769690 w 990854"/>
                <a:gd name="connsiteY28" fmla="*/ 18915 h 844181"/>
                <a:gd name="connsiteX29" fmla="*/ 792985 w 990854"/>
                <a:gd name="connsiteY29" fmla="*/ 58588 h 844181"/>
                <a:gd name="connsiteX30" fmla="*/ 707260 w 990854"/>
                <a:gd name="connsiteY30" fmla="*/ 160981 h 844181"/>
                <a:gd name="connsiteX31" fmla="*/ 676304 w 990854"/>
                <a:gd name="connsiteY31" fmla="*/ 215750 h 844181"/>
                <a:gd name="connsiteX32" fmla="*/ 697735 w 990854"/>
                <a:gd name="connsiteY32" fmla="*/ 241944 h 844181"/>
                <a:gd name="connsiteX33" fmla="*/ 726493 w 990854"/>
                <a:gd name="connsiteY33" fmla="*/ 210839 h 844181"/>
                <a:gd name="connsiteX34" fmla="*/ 745069 w 990854"/>
                <a:gd name="connsiteY34" fmla="*/ 221862 h 844181"/>
                <a:gd name="connsiteX35" fmla="*/ 709642 w 990854"/>
                <a:gd name="connsiteY35" fmla="*/ 263375 h 844181"/>
                <a:gd name="connsiteX36" fmla="*/ 731073 w 990854"/>
                <a:gd name="connsiteY36" fmla="*/ 301475 h 844181"/>
                <a:gd name="connsiteX37" fmla="*/ 776317 w 990854"/>
                <a:gd name="connsiteY37" fmla="*/ 318144 h 844181"/>
                <a:gd name="connsiteX38" fmla="*/ 912048 w 990854"/>
                <a:gd name="connsiteY38" fmla="*/ 289569 h 844181"/>
                <a:gd name="connsiteX39" fmla="*/ 965492 w 990854"/>
                <a:gd name="connsiteY39" fmla="*/ 286941 h 844181"/>
                <a:gd name="connsiteX40" fmla="*/ 940623 w 990854"/>
                <a:gd name="connsiteY40" fmla="*/ 325288 h 844181"/>
                <a:gd name="connsiteX41" fmla="*/ 830299 w 990854"/>
                <a:gd name="connsiteY41" fmla="*/ 337732 h 844181"/>
                <a:gd name="connsiteX42" fmla="*/ 773935 w 990854"/>
                <a:gd name="connsiteY42" fmla="*/ 375294 h 844181"/>
                <a:gd name="connsiteX43" fmla="*/ 771554 w 990854"/>
                <a:gd name="connsiteY43" fmla="*/ 406250 h 844181"/>
                <a:gd name="connsiteX44" fmla="*/ 809654 w 990854"/>
                <a:gd name="connsiteY44" fmla="*/ 413394 h 844181"/>
                <a:gd name="connsiteX45" fmla="*/ 845373 w 990854"/>
                <a:gd name="connsiteY45" fmla="*/ 418695 h 844181"/>
                <a:gd name="connsiteX46" fmla="*/ 814417 w 990854"/>
                <a:gd name="connsiteY46" fmla="*/ 449113 h 844181"/>
                <a:gd name="connsiteX47" fmla="*/ 769173 w 990854"/>
                <a:gd name="connsiteY47" fmla="*/ 444350 h 844181"/>
                <a:gd name="connsiteX48" fmla="*/ 785842 w 990854"/>
                <a:gd name="connsiteY48" fmla="*/ 489594 h 844181"/>
                <a:gd name="connsiteX49" fmla="*/ 850631 w 990854"/>
                <a:gd name="connsiteY49" fmla="*/ 518169 h 844181"/>
                <a:gd name="connsiteX50" fmla="*/ 939836 w 990854"/>
                <a:gd name="connsiteY50" fmla="*/ 542768 h 844181"/>
                <a:gd name="connsiteX51" fmla="*/ 990629 w 990854"/>
                <a:gd name="connsiteY51" fmla="*/ 580081 h 844181"/>
                <a:gd name="connsiteX52" fmla="*/ 952529 w 990854"/>
                <a:gd name="connsiteY52" fmla="*/ 613419 h 844181"/>
                <a:gd name="connsiteX53" fmla="*/ 826053 w 990854"/>
                <a:gd name="connsiteY53" fmla="*/ 555752 h 844181"/>
                <a:gd name="connsiteX54" fmla="*/ 759648 w 990854"/>
                <a:gd name="connsiteY54" fmla="*/ 541981 h 844181"/>
                <a:gd name="connsiteX55" fmla="*/ 728692 w 990854"/>
                <a:gd name="connsiteY55" fmla="*/ 611038 h 844181"/>
                <a:gd name="connsiteX56" fmla="*/ 771554 w 990854"/>
                <a:gd name="connsiteY56" fmla="*/ 677713 h 844181"/>
                <a:gd name="connsiteX57" fmla="*/ 840610 w 990854"/>
                <a:gd name="connsiteY57" fmla="*/ 715812 h 844181"/>
                <a:gd name="connsiteX58" fmla="*/ 862042 w 990854"/>
                <a:gd name="connsiteY58" fmla="*/ 765819 h 844181"/>
                <a:gd name="connsiteX59" fmla="*/ 826323 w 990854"/>
                <a:gd name="connsiteY59" fmla="*/ 753913 h 844181"/>
                <a:gd name="connsiteX60" fmla="*/ 715999 w 990854"/>
                <a:gd name="connsiteY60" fmla="*/ 673738 h 844181"/>
                <a:gd name="connsiteX61" fmla="*/ 673923 w 990854"/>
                <a:gd name="connsiteY61" fmla="*/ 651519 h 844181"/>
                <a:gd name="connsiteX62" fmla="*/ 653030 w 990854"/>
                <a:gd name="connsiteY62" fmla="*/ 666863 h 844181"/>
                <a:gd name="connsiteX63" fmla="*/ 699847 w 990854"/>
                <a:gd name="connsiteY63" fmla="*/ 729045 h 844181"/>
                <a:gd name="connsiteX64" fmla="*/ 707260 w 990854"/>
                <a:gd name="connsiteY64" fmla="*/ 753913 h 844181"/>
                <a:gd name="connsiteX65" fmla="*/ 673923 w 990854"/>
                <a:gd name="connsiteY65" fmla="*/ 727719 h 844181"/>
                <a:gd name="connsiteX66" fmla="*/ 640585 w 990854"/>
                <a:gd name="connsiteY66" fmla="*/ 680094 h 844181"/>
                <a:gd name="connsiteX67" fmla="*/ 635058 w 990854"/>
                <a:gd name="connsiteY67" fmla="*/ 706062 h 844181"/>
                <a:gd name="connsiteX68" fmla="*/ 690053 w 990854"/>
                <a:gd name="connsiteY68" fmla="*/ 770851 h 844181"/>
                <a:gd name="connsiteX69" fmla="*/ 716494 w 990854"/>
                <a:gd name="connsiteY69" fmla="*/ 836200 h 844181"/>
                <a:gd name="connsiteX70" fmla="*/ 692973 w 990854"/>
                <a:gd name="connsiteY70" fmla="*/ 825350 h 844181"/>
                <a:gd name="connsiteX71" fmla="*/ 604867 w 990854"/>
                <a:gd name="connsiteY71" fmla="*/ 718194 h 844181"/>
                <a:gd name="connsiteX72" fmla="*/ 538192 w 990854"/>
                <a:gd name="connsiteY72" fmla="*/ 701525 h 844181"/>
                <a:gd name="connsiteX73" fmla="*/ 469674 w 990854"/>
                <a:gd name="connsiteY73" fmla="*/ 729875 h 844181"/>
                <a:gd name="connsiteX74" fmla="*/ 442942 w 990854"/>
                <a:gd name="connsiteY74" fmla="*/ 813444 h 844181"/>
                <a:gd name="connsiteX75" fmla="*/ 414906 w 990854"/>
                <a:gd name="connsiteY75" fmla="*/ 843615 h 844181"/>
                <a:gd name="connsiteX76" fmla="*/ 419129 w 990854"/>
                <a:gd name="connsiteY76" fmla="*/ 775344 h 844181"/>
                <a:gd name="connsiteX77" fmla="*/ 420185 w 990854"/>
                <a:gd name="connsiteY77" fmla="*/ 718485 h 844181"/>
                <a:gd name="connsiteX78" fmla="*/ 368068 w 990854"/>
                <a:gd name="connsiteY78" fmla="*/ 698109 h 844181"/>
                <a:gd name="connsiteX79" fmla="*/ 321746 w 990854"/>
                <a:gd name="connsiteY79" fmla="*/ 734323 h 844181"/>
                <a:gd name="connsiteX80" fmla="*/ 326260 w 990854"/>
                <a:gd name="connsiteY80" fmla="*/ 706288 h 844181"/>
                <a:gd name="connsiteX81" fmla="*/ 329968 w 990854"/>
                <a:gd name="connsiteY81" fmla="*/ 677981 h 844181"/>
                <a:gd name="connsiteX82" fmla="*/ 304829 w 990854"/>
                <a:gd name="connsiteY82" fmla="*/ 689619 h 844181"/>
                <a:gd name="connsiteX83" fmla="*/ 292923 w 990854"/>
                <a:gd name="connsiteY83" fmla="*/ 696763 h 844181"/>
                <a:gd name="connsiteX84" fmla="*/ 298494 w 990854"/>
                <a:gd name="connsiteY84" fmla="*/ 645183 h 844181"/>
                <a:gd name="connsiteX85" fmla="*/ 202435 w 990854"/>
                <a:gd name="connsiteY85" fmla="*/ 723765 h 844181"/>
                <a:gd name="connsiteX86" fmla="*/ 109858 w 990854"/>
                <a:gd name="connsiteY86" fmla="*/ 779051 h 844181"/>
                <a:gd name="connsiteX87" fmla="*/ 80205 w 990854"/>
                <a:gd name="connsiteY87" fmla="*/ 756564 h 844181"/>
                <a:gd name="connsiteX88" fmla="*/ 198998 w 990854"/>
                <a:gd name="connsiteY88" fmla="*/ 671377 h 844181"/>
                <a:gd name="connsiteX89" fmla="*/ 259585 w 990854"/>
                <a:gd name="connsiteY89" fmla="*/ 603894 h 844181"/>
                <a:gd name="connsiteX90" fmla="*/ 212995 w 990854"/>
                <a:gd name="connsiteY90" fmla="*/ 548092 h 844181"/>
                <a:gd name="connsiteX91" fmla="*/ 134413 w 990854"/>
                <a:gd name="connsiteY91" fmla="*/ 545957 h 844181"/>
                <a:gd name="connsiteX92" fmla="*/ 59560 w 990854"/>
                <a:gd name="connsiteY92" fmla="*/ 503881 h 844181"/>
                <a:gd name="connsiteX93" fmla="*/ 321 w 990854"/>
                <a:gd name="connsiteY93" fmla="*/ 429546 h 844181"/>
                <a:gd name="connsiteX94" fmla="*/ 85754 w 990854"/>
                <a:gd name="connsiteY94" fmla="*/ 468163 h 844181"/>
                <a:gd name="connsiteX95" fmla="*/ 190529 w 990854"/>
                <a:gd name="connsiteY95" fmla="*/ 499119 h 844181"/>
                <a:gd name="connsiteX96" fmla="*/ 214342 w 990854"/>
                <a:gd name="connsiteY96" fmla="*/ 439588 h 844181"/>
                <a:gd name="connsiteX97" fmla="*/ 130998 w 990854"/>
                <a:gd name="connsiteY97" fmla="*/ 356244 h 844181"/>
                <a:gd name="connsiteX98" fmla="*/ 154810 w 990854"/>
                <a:gd name="connsiteY98" fmla="*/ 344338 h 844181"/>
                <a:gd name="connsiteX99" fmla="*/ 219104 w 990854"/>
                <a:gd name="connsiteY99" fmla="*/ 377675 h 844181"/>
                <a:gd name="connsiteX0" fmla="*/ 220399 w 992149"/>
                <a:gd name="connsiteY0" fmla="*/ 377675 h 844181"/>
                <a:gd name="connsiteX1" fmla="*/ 191824 w 992149"/>
                <a:gd name="connsiteY1" fmla="*/ 251469 h 844181"/>
                <a:gd name="connsiteX2" fmla="*/ 110862 w 992149"/>
                <a:gd name="connsiteY2" fmla="*/ 208606 h 844181"/>
                <a:gd name="connsiteX3" fmla="*/ 22755 w 992149"/>
                <a:gd name="connsiteY3" fmla="*/ 170506 h 844181"/>
                <a:gd name="connsiteX4" fmla="*/ 29899 w 992149"/>
                <a:gd name="connsiteY4" fmla="*/ 139550 h 844181"/>
                <a:gd name="connsiteX5" fmla="*/ 87049 w 992149"/>
                <a:gd name="connsiteY5" fmla="*/ 137169 h 844181"/>
                <a:gd name="connsiteX6" fmla="*/ 198968 w 992149"/>
                <a:gd name="connsiteY6" fmla="*/ 201463 h 844181"/>
                <a:gd name="connsiteX7" fmla="*/ 279930 w 992149"/>
                <a:gd name="connsiteY7" fmla="*/ 230038 h 844181"/>
                <a:gd name="connsiteX8" fmla="*/ 358512 w 992149"/>
                <a:gd name="connsiteY8" fmla="*/ 194319 h 844181"/>
                <a:gd name="connsiteX9" fmla="*/ 379943 w 992149"/>
                <a:gd name="connsiteY9" fmla="*/ 144313 h 844181"/>
                <a:gd name="connsiteX10" fmla="*/ 358512 w 992149"/>
                <a:gd name="connsiteY10" fmla="*/ 70494 h 844181"/>
                <a:gd name="connsiteX11" fmla="*/ 337080 w 992149"/>
                <a:gd name="connsiteY11" fmla="*/ 10963 h 844181"/>
                <a:gd name="connsiteX12" fmla="*/ 364104 w 992149"/>
                <a:gd name="connsiteY12" fmla="*/ 1976 h 844181"/>
                <a:gd name="connsiteX13" fmla="*/ 379943 w 992149"/>
                <a:gd name="connsiteY13" fmla="*/ 34775 h 844181"/>
                <a:gd name="connsiteX14" fmla="*/ 420424 w 992149"/>
                <a:gd name="connsiteY14" fmla="*/ 130025 h 844181"/>
                <a:gd name="connsiteX15" fmla="*/ 465668 w 992149"/>
                <a:gd name="connsiteY15" fmla="*/ 158600 h 844181"/>
                <a:gd name="connsiteX16" fmla="*/ 479955 w 992149"/>
                <a:gd name="connsiteY16" fmla="*/ 127644 h 844181"/>
                <a:gd name="connsiteX17" fmla="*/ 487907 w 992149"/>
                <a:gd name="connsiteY17" fmla="*/ 41919 h 844181"/>
                <a:gd name="connsiteX18" fmla="*/ 510912 w 992149"/>
                <a:gd name="connsiteY18" fmla="*/ 1438 h 844181"/>
                <a:gd name="connsiteX19" fmla="*/ 515674 w 992149"/>
                <a:gd name="connsiteY19" fmla="*/ 51444 h 844181"/>
                <a:gd name="connsiteX20" fmla="*/ 499005 w 992149"/>
                <a:gd name="connsiteY20" fmla="*/ 149075 h 844181"/>
                <a:gd name="connsiteX21" fmla="*/ 549012 w 992149"/>
                <a:gd name="connsiteY21" fmla="*/ 168125 h 844181"/>
                <a:gd name="connsiteX22" fmla="*/ 553774 w 992149"/>
                <a:gd name="connsiteY22" fmla="*/ 125263 h 844181"/>
                <a:gd name="connsiteX23" fmla="*/ 560918 w 992149"/>
                <a:gd name="connsiteY23" fmla="*/ 96688 h 844181"/>
                <a:gd name="connsiteX24" fmla="*/ 589493 w 992149"/>
                <a:gd name="connsiteY24" fmla="*/ 110975 h 844181"/>
                <a:gd name="connsiteX25" fmla="*/ 589493 w 992149"/>
                <a:gd name="connsiteY25" fmla="*/ 175269 h 844181"/>
                <a:gd name="connsiteX26" fmla="*/ 639499 w 992149"/>
                <a:gd name="connsiteY26" fmla="*/ 172888 h 844181"/>
                <a:gd name="connsiteX27" fmla="*/ 721765 w 992149"/>
                <a:gd name="connsiteY27" fmla="*/ 92238 h 844181"/>
                <a:gd name="connsiteX28" fmla="*/ 770985 w 992149"/>
                <a:gd name="connsiteY28" fmla="*/ 18915 h 844181"/>
                <a:gd name="connsiteX29" fmla="*/ 794280 w 992149"/>
                <a:gd name="connsiteY29" fmla="*/ 58588 h 844181"/>
                <a:gd name="connsiteX30" fmla="*/ 708555 w 992149"/>
                <a:gd name="connsiteY30" fmla="*/ 160981 h 844181"/>
                <a:gd name="connsiteX31" fmla="*/ 677599 w 992149"/>
                <a:gd name="connsiteY31" fmla="*/ 215750 h 844181"/>
                <a:gd name="connsiteX32" fmla="*/ 699030 w 992149"/>
                <a:gd name="connsiteY32" fmla="*/ 241944 h 844181"/>
                <a:gd name="connsiteX33" fmla="*/ 727788 w 992149"/>
                <a:gd name="connsiteY33" fmla="*/ 210839 h 844181"/>
                <a:gd name="connsiteX34" fmla="*/ 746364 w 992149"/>
                <a:gd name="connsiteY34" fmla="*/ 221862 h 844181"/>
                <a:gd name="connsiteX35" fmla="*/ 710937 w 992149"/>
                <a:gd name="connsiteY35" fmla="*/ 263375 h 844181"/>
                <a:gd name="connsiteX36" fmla="*/ 732368 w 992149"/>
                <a:gd name="connsiteY36" fmla="*/ 301475 h 844181"/>
                <a:gd name="connsiteX37" fmla="*/ 777612 w 992149"/>
                <a:gd name="connsiteY37" fmla="*/ 318144 h 844181"/>
                <a:gd name="connsiteX38" fmla="*/ 913343 w 992149"/>
                <a:gd name="connsiteY38" fmla="*/ 289569 h 844181"/>
                <a:gd name="connsiteX39" fmla="*/ 966787 w 992149"/>
                <a:gd name="connsiteY39" fmla="*/ 286941 h 844181"/>
                <a:gd name="connsiteX40" fmla="*/ 941918 w 992149"/>
                <a:gd name="connsiteY40" fmla="*/ 325288 h 844181"/>
                <a:gd name="connsiteX41" fmla="*/ 831594 w 992149"/>
                <a:gd name="connsiteY41" fmla="*/ 337732 h 844181"/>
                <a:gd name="connsiteX42" fmla="*/ 775230 w 992149"/>
                <a:gd name="connsiteY42" fmla="*/ 375294 h 844181"/>
                <a:gd name="connsiteX43" fmla="*/ 772849 w 992149"/>
                <a:gd name="connsiteY43" fmla="*/ 406250 h 844181"/>
                <a:gd name="connsiteX44" fmla="*/ 810949 w 992149"/>
                <a:gd name="connsiteY44" fmla="*/ 413394 h 844181"/>
                <a:gd name="connsiteX45" fmla="*/ 846668 w 992149"/>
                <a:gd name="connsiteY45" fmla="*/ 418695 h 844181"/>
                <a:gd name="connsiteX46" fmla="*/ 815712 w 992149"/>
                <a:gd name="connsiteY46" fmla="*/ 449113 h 844181"/>
                <a:gd name="connsiteX47" fmla="*/ 770468 w 992149"/>
                <a:gd name="connsiteY47" fmla="*/ 444350 h 844181"/>
                <a:gd name="connsiteX48" fmla="*/ 787137 w 992149"/>
                <a:gd name="connsiteY48" fmla="*/ 489594 h 844181"/>
                <a:gd name="connsiteX49" fmla="*/ 851926 w 992149"/>
                <a:gd name="connsiteY49" fmla="*/ 518169 h 844181"/>
                <a:gd name="connsiteX50" fmla="*/ 941131 w 992149"/>
                <a:gd name="connsiteY50" fmla="*/ 542768 h 844181"/>
                <a:gd name="connsiteX51" fmla="*/ 991924 w 992149"/>
                <a:gd name="connsiteY51" fmla="*/ 580081 h 844181"/>
                <a:gd name="connsiteX52" fmla="*/ 953824 w 992149"/>
                <a:gd name="connsiteY52" fmla="*/ 613419 h 844181"/>
                <a:gd name="connsiteX53" fmla="*/ 827348 w 992149"/>
                <a:gd name="connsiteY53" fmla="*/ 555752 h 844181"/>
                <a:gd name="connsiteX54" fmla="*/ 760943 w 992149"/>
                <a:gd name="connsiteY54" fmla="*/ 541981 h 844181"/>
                <a:gd name="connsiteX55" fmla="*/ 729987 w 992149"/>
                <a:gd name="connsiteY55" fmla="*/ 611038 h 844181"/>
                <a:gd name="connsiteX56" fmla="*/ 772849 w 992149"/>
                <a:gd name="connsiteY56" fmla="*/ 677713 h 844181"/>
                <a:gd name="connsiteX57" fmla="*/ 841905 w 992149"/>
                <a:gd name="connsiteY57" fmla="*/ 715812 h 844181"/>
                <a:gd name="connsiteX58" fmla="*/ 863337 w 992149"/>
                <a:gd name="connsiteY58" fmla="*/ 765819 h 844181"/>
                <a:gd name="connsiteX59" fmla="*/ 827618 w 992149"/>
                <a:gd name="connsiteY59" fmla="*/ 753913 h 844181"/>
                <a:gd name="connsiteX60" fmla="*/ 717294 w 992149"/>
                <a:gd name="connsiteY60" fmla="*/ 673738 h 844181"/>
                <a:gd name="connsiteX61" fmla="*/ 675218 w 992149"/>
                <a:gd name="connsiteY61" fmla="*/ 651519 h 844181"/>
                <a:gd name="connsiteX62" fmla="*/ 654325 w 992149"/>
                <a:gd name="connsiteY62" fmla="*/ 666863 h 844181"/>
                <a:gd name="connsiteX63" fmla="*/ 701142 w 992149"/>
                <a:gd name="connsiteY63" fmla="*/ 729045 h 844181"/>
                <a:gd name="connsiteX64" fmla="*/ 708555 w 992149"/>
                <a:gd name="connsiteY64" fmla="*/ 753913 h 844181"/>
                <a:gd name="connsiteX65" fmla="*/ 675218 w 992149"/>
                <a:gd name="connsiteY65" fmla="*/ 727719 h 844181"/>
                <a:gd name="connsiteX66" fmla="*/ 641880 w 992149"/>
                <a:gd name="connsiteY66" fmla="*/ 680094 h 844181"/>
                <a:gd name="connsiteX67" fmla="*/ 636353 w 992149"/>
                <a:gd name="connsiteY67" fmla="*/ 706062 h 844181"/>
                <a:gd name="connsiteX68" fmla="*/ 691348 w 992149"/>
                <a:gd name="connsiteY68" fmla="*/ 770851 h 844181"/>
                <a:gd name="connsiteX69" fmla="*/ 717789 w 992149"/>
                <a:gd name="connsiteY69" fmla="*/ 836200 h 844181"/>
                <a:gd name="connsiteX70" fmla="*/ 694268 w 992149"/>
                <a:gd name="connsiteY70" fmla="*/ 825350 h 844181"/>
                <a:gd name="connsiteX71" fmla="*/ 606162 w 992149"/>
                <a:gd name="connsiteY71" fmla="*/ 718194 h 844181"/>
                <a:gd name="connsiteX72" fmla="*/ 539487 w 992149"/>
                <a:gd name="connsiteY72" fmla="*/ 701525 h 844181"/>
                <a:gd name="connsiteX73" fmla="*/ 470969 w 992149"/>
                <a:gd name="connsiteY73" fmla="*/ 729875 h 844181"/>
                <a:gd name="connsiteX74" fmla="*/ 444237 w 992149"/>
                <a:gd name="connsiteY74" fmla="*/ 813444 h 844181"/>
                <a:gd name="connsiteX75" fmla="*/ 416201 w 992149"/>
                <a:gd name="connsiteY75" fmla="*/ 843615 h 844181"/>
                <a:gd name="connsiteX76" fmla="*/ 420424 w 992149"/>
                <a:gd name="connsiteY76" fmla="*/ 775344 h 844181"/>
                <a:gd name="connsiteX77" fmla="*/ 421480 w 992149"/>
                <a:gd name="connsiteY77" fmla="*/ 718485 h 844181"/>
                <a:gd name="connsiteX78" fmla="*/ 369363 w 992149"/>
                <a:gd name="connsiteY78" fmla="*/ 698109 h 844181"/>
                <a:gd name="connsiteX79" fmla="*/ 323041 w 992149"/>
                <a:gd name="connsiteY79" fmla="*/ 734323 h 844181"/>
                <a:gd name="connsiteX80" fmla="*/ 327555 w 992149"/>
                <a:gd name="connsiteY80" fmla="*/ 706288 h 844181"/>
                <a:gd name="connsiteX81" fmla="*/ 331263 w 992149"/>
                <a:gd name="connsiteY81" fmla="*/ 677981 h 844181"/>
                <a:gd name="connsiteX82" fmla="*/ 306124 w 992149"/>
                <a:gd name="connsiteY82" fmla="*/ 689619 h 844181"/>
                <a:gd name="connsiteX83" fmla="*/ 294218 w 992149"/>
                <a:gd name="connsiteY83" fmla="*/ 696763 h 844181"/>
                <a:gd name="connsiteX84" fmla="*/ 299789 w 992149"/>
                <a:gd name="connsiteY84" fmla="*/ 645183 h 844181"/>
                <a:gd name="connsiteX85" fmla="*/ 203730 w 992149"/>
                <a:gd name="connsiteY85" fmla="*/ 723765 h 844181"/>
                <a:gd name="connsiteX86" fmla="*/ 111153 w 992149"/>
                <a:gd name="connsiteY86" fmla="*/ 779051 h 844181"/>
                <a:gd name="connsiteX87" fmla="*/ 81500 w 992149"/>
                <a:gd name="connsiteY87" fmla="*/ 756564 h 844181"/>
                <a:gd name="connsiteX88" fmla="*/ 200293 w 992149"/>
                <a:gd name="connsiteY88" fmla="*/ 671377 h 844181"/>
                <a:gd name="connsiteX89" fmla="*/ 260880 w 992149"/>
                <a:gd name="connsiteY89" fmla="*/ 603894 h 844181"/>
                <a:gd name="connsiteX90" fmla="*/ 214290 w 992149"/>
                <a:gd name="connsiteY90" fmla="*/ 548092 h 844181"/>
                <a:gd name="connsiteX91" fmla="*/ 135708 w 992149"/>
                <a:gd name="connsiteY91" fmla="*/ 545957 h 844181"/>
                <a:gd name="connsiteX92" fmla="*/ 60855 w 992149"/>
                <a:gd name="connsiteY92" fmla="*/ 503881 h 844181"/>
                <a:gd name="connsiteX93" fmla="*/ 1616 w 992149"/>
                <a:gd name="connsiteY93" fmla="*/ 429546 h 844181"/>
                <a:gd name="connsiteX94" fmla="*/ 87049 w 992149"/>
                <a:gd name="connsiteY94" fmla="*/ 468163 h 844181"/>
                <a:gd name="connsiteX95" fmla="*/ 191824 w 992149"/>
                <a:gd name="connsiteY95" fmla="*/ 499119 h 844181"/>
                <a:gd name="connsiteX96" fmla="*/ 215637 w 992149"/>
                <a:gd name="connsiteY96" fmla="*/ 439588 h 844181"/>
                <a:gd name="connsiteX97" fmla="*/ 132293 w 992149"/>
                <a:gd name="connsiteY97" fmla="*/ 356244 h 844181"/>
                <a:gd name="connsiteX98" fmla="*/ 156105 w 992149"/>
                <a:gd name="connsiteY98" fmla="*/ 344338 h 844181"/>
                <a:gd name="connsiteX99" fmla="*/ 220399 w 992149"/>
                <a:gd name="connsiteY99" fmla="*/ 377675 h 844181"/>
                <a:gd name="connsiteX0" fmla="*/ 224285 w 996035"/>
                <a:gd name="connsiteY0" fmla="*/ 377675 h 844181"/>
                <a:gd name="connsiteX1" fmla="*/ 195710 w 996035"/>
                <a:gd name="connsiteY1" fmla="*/ 251469 h 844181"/>
                <a:gd name="connsiteX2" fmla="*/ 114748 w 996035"/>
                <a:gd name="connsiteY2" fmla="*/ 208606 h 844181"/>
                <a:gd name="connsiteX3" fmla="*/ 26641 w 996035"/>
                <a:gd name="connsiteY3" fmla="*/ 170506 h 844181"/>
                <a:gd name="connsiteX4" fmla="*/ 33785 w 996035"/>
                <a:gd name="connsiteY4" fmla="*/ 139550 h 844181"/>
                <a:gd name="connsiteX5" fmla="*/ 90935 w 996035"/>
                <a:gd name="connsiteY5" fmla="*/ 137169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10010 w 996035"/>
                <a:gd name="connsiteY82" fmla="*/ 689619 h 844181"/>
                <a:gd name="connsiteX83" fmla="*/ 298104 w 996035"/>
                <a:gd name="connsiteY83" fmla="*/ 696763 h 844181"/>
                <a:gd name="connsiteX84" fmla="*/ 303675 w 996035"/>
                <a:gd name="connsiteY84" fmla="*/ 645183 h 844181"/>
                <a:gd name="connsiteX85" fmla="*/ 207616 w 996035"/>
                <a:gd name="connsiteY85" fmla="*/ 723765 h 844181"/>
                <a:gd name="connsiteX86" fmla="*/ 115039 w 996035"/>
                <a:gd name="connsiteY86" fmla="*/ 779051 h 844181"/>
                <a:gd name="connsiteX87" fmla="*/ 85386 w 996035"/>
                <a:gd name="connsiteY87" fmla="*/ 756564 h 844181"/>
                <a:gd name="connsiteX88" fmla="*/ 204179 w 996035"/>
                <a:gd name="connsiteY88" fmla="*/ 671377 h 844181"/>
                <a:gd name="connsiteX89" fmla="*/ 264766 w 996035"/>
                <a:gd name="connsiteY89" fmla="*/ 603894 h 844181"/>
                <a:gd name="connsiteX90" fmla="*/ 218176 w 996035"/>
                <a:gd name="connsiteY90" fmla="*/ 548092 h 844181"/>
                <a:gd name="connsiteX91" fmla="*/ 139594 w 996035"/>
                <a:gd name="connsiteY91" fmla="*/ 545957 h 844181"/>
                <a:gd name="connsiteX92" fmla="*/ 64741 w 996035"/>
                <a:gd name="connsiteY92" fmla="*/ 503881 h 844181"/>
                <a:gd name="connsiteX93" fmla="*/ 1526 w 996035"/>
                <a:gd name="connsiteY93" fmla="*/ 437498 h 844181"/>
                <a:gd name="connsiteX94" fmla="*/ 90935 w 996035"/>
                <a:gd name="connsiteY94" fmla="*/ 468163 h 844181"/>
                <a:gd name="connsiteX95" fmla="*/ 195710 w 996035"/>
                <a:gd name="connsiteY95" fmla="*/ 499119 h 844181"/>
                <a:gd name="connsiteX96" fmla="*/ 219523 w 996035"/>
                <a:gd name="connsiteY96" fmla="*/ 439588 h 844181"/>
                <a:gd name="connsiteX97" fmla="*/ 136179 w 996035"/>
                <a:gd name="connsiteY97" fmla="*/ 356244 h 844181"/>
                <a:gd name="connsiteX98" fmla="*/ 159991 w 996035"/>
                <a:gd name="connsiteY98" fmla="*/ 344338 h 844181"/>
                <a:gd name="connsiteX99" fmla="*/ 224285 w 996035"/>
                <a:gd name="connsiteY99" fmla="*/ 377675 h 844181"/>
                <a:gd name="connsiteX0" fmla="*/ 224285 w 996035"/>
                <a:gd name="connsiteY0" fmla="*/ 377675 h 844181"/>
                <a:gd name="connsiteX1" fmla="*/ 195710 w 996035"/>
                <a:gd name="connsiteY1" fmla="*/ 251469 h 844181"/>
                <a:gd name="connsiteX2" fmla="*/ 114748 w 996035"/>
                <a:gd name="connsiteY2" fmla="*/ 208606 h 844181"/>
                <a:gd name="connsiteX3" fmla="*/ 26641 w 996035"/>
                <a:gd name="connsiteY3" fmla="*/ 170506 h 844181"/>
                <a:gd name="connsiteX4" fmla="*/ 33785 w 996035"/>
                <a:gd name="connsiteY4" fmla="*/ 139550 h 844181"/>
                <a:gd name="connsiteX5" fmla="*/ 90935 w 996035"/>
                <a:gd name="connsiteY5" fmla="*/ 137169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10010 w 996035"/>
                <a:gd name="connsiteY82" fmla="*/ 689619 h 844181"/>
                <a:gd name="connsiteX83" fmla="*/ 298104 w 996035"/>
                <a:gd name="connsiteY83" fmla="*/ 696763 h 844181"/>
                <a:gd name="connsiteX84" fmla="*/ 303675 w 996035"/>
                <a:gd name="connsiteY84" fmla="*/ 645183 h 844181"/>
                <a:gd name="connsiteX85" fmla="*/ 207616 w 996035"/>
                <a:gd name="connsiteY85" fmla="*/ 723765 h 844181"/>
                <a:gd name="connsiteX86" fmla="*/ 115039 w 996035"/>
                <a:gd name="connsiteY86" fmla="*/ 779051 h 844181"/>
                <a:gd name="connsiteX87" fmla="*/ 85386 w 996035"/>
                <a:gd name="connsiteY87" fmla="*/ 756564 h 844181"/>
                <a:gd name="connsiteX88" fmla="*/ 204179 w 996035"/>
                <a:gd name="connsiteY88" fmla="*/ 671377 h 844181"/>
                <a:gd name="connsiteX89" fmla="*/ 264766 w 996035"/>
                <a:gd name="connsiteY89" fmla="*/ 603894 h 844181"/>
                <a:gd name="connsiteX90" fmla="*/ 218176 w 996035"/>
                <a:gd name="connsiteY90" fmla="*/ 548092 h 844181"/>
                <a:gd name="connsiteX91" fmla="*/ 139594 w 996035"/>
                <a:gd name="connsiteY91" fmla="*/ 545957 h 844181"/>
                <a:gd name="connsiteX92" fmla="*/ 64741 w 996035"/>
                <a:gd name="connsiteY92" fmla="*/ 503881 h 844181"/>
                <a:gd name="connsiteX93" fmla="*/ 1526 w 996035"/>
                <a:gd name="connsiteY93" fmla="*/ 437498 h 844181"/>
                <a:gd name="connsiteX94" fmla="*/ 90935 w 996035"/>
                <a:gd name="connsiteY94" fmla="*/ 468163 h 844181"/>
                <a:gd name="connsiteX95" fmla="*/ 182457 w 996035"/>
                <a:gd name="connsiteY95" fmla="*/ 496469 h 844181"/>
                <a:gd name="connsiteX96" fmla="*/ 219523 w 996035"/>
                <a:gd name="connsiteY96" fmla="*/ 439588 h 844181"/>
                <a:gd name="connsiteX97" fmla="*/ 136179 w 996035"/>
                <a:gd name="connsiteY97" fmla="*/ 356244 h 844181"/>
                <a:gd name="connsiteX98" fmla="*/ 159991 w 996035"/>
                <a:gd name="connsiteY98" fmla="*/ 344338 h 844181"/>
                <a:gd name="connsiteX99" fmla="*/ 224285 w 996035"/>
                <a:gd name="connsiteY99" fmla="*/ 377675 h 844181"/>
                <a:gd name="connsiteX0" fmla="*/ 224285 w 996035"/>
                <a:gd name="connsiteY0" fmla="*/ 377675 h 844181"/>
                <a:gd name="connsiteX1" fmla="*/ 195710 w 996035"/>
                <a:gd name="connsiteY1" fmla="*/ 251469 h 844181"/>
                <a:gd name="connsiteX2" fmla="*/ 114748 w 996035"/>
                <a:gd name="connsiteY2" fmla="*/ 208606 h 844181"/>
                <a:gd name="connsiteX3" fmla="*/ 26641 w 996035"/>
                <a:gd name="connsiteY3" fmla="*/ 170506 h 844181"/>
                <a:gd name="connsiteX4" fmla="*/ 33785 w 996035"/>
                <a:gd name="connsiteY4" fmla="*/ 139550 h 844181"/>
                <a:gd name="connsiteX5" fmla="*/ 90935 w 996035"/>
                <a:gd name="connsiteY5" fmla="*/ 137169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10010 w 996035"/>
                <a:gd name="connsiteY82" fmla="*/ 689619 h 844181"/>
                <a:gd name="connsiteX83" fmla="*/ 298104 w 996035"/>
                <a:gd name="connsiteY83" fmla="*/ 696763 h 844181"/>
                <a:gd name="connsiteX84" fmla="*/ 303675 w 996035"/>
                <a:gd name="connsiteY84" fmla="*/ 645183 h 844181"/>
                <a:gd name="connsiteX85" fmla="*/ 207616 w 996035"/>
                <a:gd name="connsiteY85" fmla="*/ 723765 h 844181"/>
                <a:gd name="connsiteX86" fmla="*/ 115039 w 996035"/>
                <a:gd name="connsiteY86" fmla="*/ 779051 h 844181"/>
                <a:gd name="connsiteX87" fmla="*/ 85386 w 996035"/>
                <a:gd name="connsiteY87" fmla="*/ 756564 h 844181"/>
                <a:gd name="connsiteX88" fmla="*/ 204179 w 996035"/>
                <a:gd name="connsiteY88" fmla="*/ 671377 h 844181"/>
                <a:gd name="connsiteX89" fmla="*/ 264766 w 996035"/>
                <a:gd name="connsiteY89" fmla="*/ 603894 h 844181"/>
                <a:gd name="connsiteX90" fmla="*/ 218176 w 996035"/>
                <a:gd name="connsiteY90" fmla="*/ 548092 h 844181"/>
                <a:gd name="connsiteX91" fmla="*/ 139594 w 996035"/>
                <a:gd name="connsiteY91" fmla="*/ 545957 h 844181"/>
                <a:gd name="connsiteX92" fmla="*/ 64741 w 996035"/>
                <a:gd name="connsiteY92" fmla="*/ 503881 h 844181"/>
                <a:gd name="connsiteX93" fmla="*/ 1526 w 996035"/>
                <a:gd name="connsiteY93" fmla="*/ 437498 h 844181"/>
                <a:gd name="connsiteX94" fmla="*/ 90935 w 996035"/>
                <a:gd name="connsiteY94" fmla="*/ 468163 h 844181"/>
                <a:gd name="connsiteX95" fmla="*/ 182457 w 996035"/>
                <a:gd name="connsiteY95" fmla="*/ 496469 h 844181"/>
                <a:gd name="connsiteX96" fmla="*/ 215547 w 996035"/>
                <a:gd name="connsiteY96" fmla="*/ 434286 h 844181"/>
                <a:gd name="connsiteX97" fmla="*/ 136179 w 996035"/>
                <a:gd name="connsiteY97" fmla="*/ 356244 h 844181"/>
                <a:gd name="connsiteX98" fmla="*/ 159991 w 996035"/>
                <a:gd name="connsiteY98" fmla="*/ 344338 h 844181"/>
                <a:gd name="connsiteX99" fmla="*/ 224285 w 996035"/>
                <a:gd name="connsiteY99" fmla="*/ 377675 h 844181"/>
                <a:gd name="connsiteX0" fmla="*/ 224285 w 996035"/>
                <a:gd name="connsiteY0" fmla="*/ 377675 h 844181"/>
                <a:gd name="connsiteX1" fmla="*/ 195710 w 996035"/>
                <a:gd name="connsiteY1" fmla="*/ 251469 h 844181"/>
                <a:gd name="connsiteX2" fmla="*/ 114748 w 996035"/>
                <a:gd name="connsiteY2" fmla="*/ 208606 h 844181"/>
                <a:gd name="connsiteX3" fmla="*/ 26641 w 996035"/>
                <a:gd name="connsiteY3" fmla="*/ 170506 h 844181"/>
                <a:gd name="connsiteX4" fmla="*/ 33785 w 996035"/>
                <a:gd name="connsiteY4" fmla="*/ 139550 h 844181"/>
                <a:gd name="connsiteX5" fmla="*/ 90935 w 996035"/>
                <a:gd name="connsiteY5" fmla="*/ 137169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10010 w 996035"/>
                <a:gd name="connsiteY82" fmla="*/ 689619 h 844181"/>
                <a:gd name="connsiteX83" fmla="*/ 298104 w 996035"/>
                <a:gd name="connsiteY83" fmla="*/ 696763 h 844181"/>
                <a:gd name="connsiteX84" fmla="*/ 303675 w 996035"/>
                <a:gd name="connsiteY84" fmla="*/ 645183 h 844181"/>
                <a:gd name="connsiteX85" fmla="*/ 207616 w 996035"/>
                <a:gd name="connsiteY85" fmla="*/ 723765 h 844181"/>
                <a:gd name="connsiteX86" fmla="*/ 115039 w 996035"/>
                <a:gd name="connsiteY86" fmla="*/ 779051 h 844181"/>
                <a:gd name="connsiteX87" fmla="*/ 85386 w 996035"/>
                <a:gd name="connsiteY87" fmla="*/ 756564 h 844181"/>
                <a:gd name="connsiteX88" fmla="*/ 204179 w 996035"/>
                <a:gd name="connsiteY88" fmla="*/ 671377 h 844181"/>
                <a:gd name="connsiteX89" fmla="*/ 264766 w 996035"/>
                <a:gd name="connsiteY89" fmla="*/ 603894 h 844181"/>
                <a:gd name="connsiteX90" fmla="*/ 218176 w 996035"/>
                <a:gd name="connsiteY90" fmla="*/ 548092 h 844181"/>
                <a:gd name="connsiteX91" fmla="*/ 139594 w 996035"/>
                <a:gd name="connsiteY91" fmla="*/ 545957 h 844181"/>
                <a:gd name="connsiteX92" fmla="*/ 64741 w 996035"/>
                <a:gd name="connsiteY92" fmla="*/ 503881 h 844181"/>
                <a:gd name="connsiteX93" fmla="*/ 1526 w 996035"/>
                <a:gd name="connsiteY93" fmla="*/ 437498 h 844181"/>
                <a:gd name="connsiteX94" fmla="*/ 90935 w 996035"/>
                <a:gd name="connsiteY94" fmla="*/ 468163 h 844181"/>
                <a:gd name="connsiteX95" fmla="*/ 182457 w 996035"/>
                <a:gd name="connsiteY95" fmla="*/ 496469 h 844181"/>
                <a:gd name="connsiteX96" fmla="*/ 215547 w 996035"/>
                <a:gd name="connsiteY96" fmla="*/ 434286 h 844181"/>
                <a:gd name="connsiteX97" fmla="*/ 136179 w 996035"/>
                <a:gd name="connsiteY97" fmla="*/ 356244 h 844181"/>
                <a:gd name="connsiteX98" fmla="*/ 159991 w 996035"/>
                <a:gd name="connsiteY98" fmla="*/ 344338 h 844181"/>
                <a:gd name="connsiteX99" fmla="*/ 224285 w 996035"/>
                <a:gd name="connsiteY99" fmla="*/ 377675 h 844181"/>
                <a:gd name="connsiteX0" fmla="*/ 224285 w 996035"/>
                <a:gd name="connsiteY0" fmla="*/ 377675 h 844181"/>
                <a:gd name="connsiteX1" fmla="*/ 195710 w 996035"/>
                <a:gd name="connsiteY1" fmla="*/ 251469 h 844181"/>
                <a:gd name="connsiteX2" fmla="*/ 114748 w 996035"/>
                <a:gd name="connsiteY2" fmla="*/ 208606 h 844181"/>
                <a:gd name="connsiteX3" fmla="*/ 26641 w 996035"/>
                <a:gd name="connsiteY3" fmla="*/ 170506 h 844181"/>
                <a:gd name="connsiteX4" fmla="*/ 33785 w 996035"/>
                <a:gd name="connsiteY4" fmla="*/ 139550 h 844181"/>
                <a:gd name="connsiteX5" fmla="*/ 90935 w 996035"/>
                <a:gd name="connsiteY5" fmla="*/ 137169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10010 w 996035"/>
                <a:gd name="connsiteY82" fmla="*/ 689619 h 844181"/>
                <a:gd name="connsiteX83" fmla="*/ 298104 w 996035"/>
                <a:gd name="connsiteY83" fmla="*/ 696763 h 844181"/>
                <a:gd name="connsiteX84" fmla="*/ 303675 w 996035"/>
                <a:gd name="connsiteY84" fmla="*/ 645183 h 844181"/>
                <a:gd name="connsiteX85" fmla="*/ 207616 w 996035"/>
                <a:gd name="connsiteY85" fmla="*/ 723765 h 844181"/>
                <a:gd name="connsiteX86" fmla="*/ 115039 w 996035"/>
                <a:gd name="connsiteY86" fmla="*/ 779051 h 844181"/>
                <a:gd name="connsiteX87" fmla="*/ 85386 w 996035"/>
                <a:gd name="connsiteY87" fmla="*/ 756564 h 844181"/>
                <a:gd name="connsiteX88" fmla="*/ 204179 w 996035"/>
                <a:gd name="connsiteY88" fmla="*/ 671377 h 844181"/>
                <a:gd name="connsiteX89" fmla="*/ 264766 w 996035"/>
                <a:gd name="connsiteY89" fmla="*/ 603894 h 844181"/>
                <a:gd name="connsiteX90" fmla="*/ 218176 w 996035"/>
                <a:gd name="connsiteY90" fmla="*/ 548092 h 844181"/>
                <a:gd name="connsiteX91" fmla="*/ 139594 w 996035"/>
                <a:gd name="connsiteY91" fmla="*/ 545957 h 844181"/>
                <a:gd name="connsiteX92" fmla="*/ 64741 w 996035"/>
                <a:gd name="connsiteY92" fmla="*/ 503881 h 844181"/>
                <a:gd name="connsiteX93" fmla="*/ 1526 w 996035"/>
                <a:gd name="connsiteY93" fmla="*/ 437498 h 844181"/>
                <a:gd name="connsiteX94" fmla="*/ 90935 w 996035"/>
                <a:gd name="connsiteY94" fmla="*/ 468163 h 844181"/>
                <a:gd name="connsiteX95" fmla="*/ 182457 w 996035"/>
                <a:gd name="connsiteY95" fmla="*/ 496469 h 844181"/>
                <a:gd name="connsiteX96" fmla="*/ 215547 w 996035"/>
                <a:gd name="connsiteY96" fmla="*/ 434286 h 844181"/>
                <a:gd name="connsiteX97" fmla="*/ 136179 w 996035"/>
                <a:gd name="connsiteY97" fmla="*/ 356244 h 844181"/>
                <a:gd name="connsiteX98" fmla="*/ 161316 w 996035"/>
                <a:gd name="connsiteY98" fmla="*/ 348314 h 844181"/>
                <a:gd name="connsiteX99" fmla="*/ 224285 w 996035"/>
                <a:gd name="connsiteY99" fmla="*/ 377675 h 844181"/>
                <a:gd name="connsiteX0" fmla="*/ 224285 w 996035"/>
                <a:gd name="connsiteY0" fmla="*/ 377675 h 844181"/>
                <a:gd name="connsiteX1" fmla="*/ 195710 w 996035"/>
                <a:gd name="connsiteY1" fmla="*/ 251469 h 844181"/>
                <a:gd name="connsiteX2" fmla="*/ 114748 w 996035"/>
                <a:gd name="connsiteY2" fmla="*/ 208606 h 844181"/>
                <a:gd name="connsiteX3" fmla="*/ 26641 w 996035"/>
                <a:gd name="connsiteY3" fmla="*/ 170506 h 844181"/>
                <a:gd name="connsiteX4" fmla="*/ 33785 w 996035"/>
                <a:gd name="connsiteY4" fmla="*/ 139550 h 844181"/>
                <a:gd name="connsiteX5" fmla="*/ 90935 w 996035"/>
                <a:gd name="connsiteY5" fmla="*/ 137169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10010 w 996035"/>
                <a:gd name="connsiteY82" fmla="*/ 689619 h 844181"/>
                <a:gd name="connsiteX83" fmla="*/ 298104 w 996035"/>
                <a:gd name="connsiteY83" fmla="*/ 696763 h 844181"/>
                <a:gd name="connsiteX84" fmla="*/ 303675 w 996035"/>
                <a:gd name="connsiteY84" fmla="*/ 645183 h 844181"/>
                <a:gd name="connsiteX85" fmla="*/ 207616 w 996035"/>
                <a:gd name="connsiteY85" fmla="*/ 723765 h 844181"/>
                <a:gd name="connsiteX86" fmla="*/ 115039 w 996035"/>
                <a:gd name="connsiteY86" fmla="*/ 779051 h 844181"/>
                <a:gd name="connsiteX87" fmla="*/ 85386 w 996035"/>
                <a:gd name="connsiteY87" fmla="*/ 756564 h 844181"/>
                <a:gd name="connsiteX88" fmla="*/ 204179 w 996035"/>
                <a:gd name="connsiteY88" fmla="*/ 671377 h 844181"/>
                <a:gd name="connsiteX89" fmla="*/ 264766 w 996035"/>
                <a:gd name="connsiteY89" fmla="*/ 603894 h 844181"/>
                <a:gd name="connsiteX90" fmla="*/ 218176 w 996035"/>
                <a:gd name="connsiteY90" fmla="*/ 548092 h 844181"/>
                <a:gd name="connsiteX91" fmla="*/ 139594 w 996035"/>
                <a:gd name="connsiteY91" fmla="*/ 545957 h 844181"/>
                <a:gd name="connsiteX92" fmla="*/ 64741 w 996035"/>
                <a:gd name="connsiteY92" fmla="*/ 503881 h 844181"/>
                <a:gd name="connsiteX93" fmla="*/ 1526 w 996035"/>
                <a:gd name="connsiteY93" fmla="*/ 437498 h 844181"/>
                <a:gd name="connsiteX94" fmla="*/ 90935 w 996035"/>
                <a:gd name="connsiteY94" fmla="*/ 468163 h 844181"/>
                <a:gd name="connsiteX95" fmla="*/ 182457 w 996035"/>
                <a:gd name="connsiteY95" fmla="*/ 496469 h 844181"/>
                <a:gd name="connsiteX96" fmla="*/ 215547 w 996035"/>
                <a:gd name="connsiteY96" fmla="*/ 434286 h 844181"/>
                <a:gd name="connsiteX97" fmla="*/ 141481 w 996035"/>
                <a:gd name="connsiteY97" fmla="*/ 366847 h 844181"/>
                <a:gd name="connsiteX98" fmla="*/ 161316 w 996035"/>
                <a:gd name="connsiteY98" fmla="*/ 348314 h 844181"/>
                <a:gd name="connsiteX99" fmla="*/ 224285 w 996035"/>
                <a:gd name="connsiteY99" fmla="*/ 377675 h 844181"/>
                <a:gd name="connsiteX0" fmla="*/ 224285 w 996035"/>
                <a:gd name="connsiteY0" fmla="*/ 377675 h 844181"/>
                <a:gd name="connsiteX1" fmla="*/ 195710 w 996035"/>
                <a:gd name="connsiteY1" fmla="*/ 251469 h 844181"/>
                <a:gd name="connsiteX2" fmla="*/ 114748 w 996035"/>
                <a:gd name="connsiteY2" fmla="*/ 208606 h 844181"/>
                <a:gd name="connsiteX3" fmla="*/ 26641 w 996035"/>
                <a:gd name="connsiteY3" fmla="*/ 170506 h 844181"/>
                <a:gd name="connsiteX4" fmla="*/ 33785 w 996035"/>
                <a:gd name="connsiteY4" fmla="*/ 139550 h 844181"/>
                <a:gd name="connsiteX5" fmla="*/ 90935 w 996035"/>
                <a:gd name="connsiteY5" fmla="*/ 137169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10010 w 996035"/>
                <a:gd name="connsiteY82" fmla="*/ 689619 h 844181"/>
                <a:gd name="connsiteX83" fmla="*/ 298104 w 996035"/>
                <a:gd name="connsiteY83" fmla="*/ 696763 h 844181"/>
                <a:gd name="connsiteX84" fmla="*/ 303675 w 996035"/>
                <a:gd name="connsiteY84" fmla="*/ 645183 h 844181"/>
                <a:gd name="connsiteX85" fmla="*/ 207616 w 996035"/>
                <a:gd name="connsiteY85" fmla="*/ 723765 h 844181"/>
                <a:gd name="connsiteX86" fmla="*/ 115039 w 996035"/>
                <a:gd name="connsiteY86" fmla="*/ 779051 h 844181"/>
                <a:gd name="connsiteX87" fmla="*/ 85386 w 996035"/>
                <a:gd name="connsiteY87" fmla="*/ 756564 h 844181"/>
                <a:gd name="connsiteX88" fmla="*/ 204179 w 996035"/>
                <a:gd name="connsiteY88" fmla="*/ 671377 h 844181"/>
                <a:gd name="connsiteX89" fmla="*/ 264766 w 996035"/>
                <a:gd name="connsiteY89" fmla="*/ 603894 h 844181"/>
                <a:gd name="connsiteX90" fmla="*/ 218176 w 996035"/>
                <a:gd name="connsiteY90" fmla="*/ 548092 h 844181"/>
                <a:gd name="connsiteX91" fmla="*/ 139594 w 996035"/>
                <a:gd name="connsiteY91" fmla="*/ 545957 h 844181"/>
                <a:gd name="connsiteX92" fmla="*/ 64741 w 996035"/>
                <a:gd name="connsiteY92" fmla="*/ 503881 h 844181"/>
                <a:gd name="connsiteX93" fmla="*/ 1526 w 996035"/>
                <a:gd name="connsiteY93" fmla="*/ 437498 h 844181"/>
                <a:gd name="connsiteX94" fmla="*/ 90935 w 996035"/>
                <a:gd name="connsiteY94" fmla="*/ 468163 h 844181"/>
                <a:gd name="connsiteX95" fmla="*/ 182457 w 996035"/>
                <a:gd name="connsiteY95" fmla="*/ 496469 h 844181"/>
                <a:gd name="connsiteX96" fmla="*/ 215547 w 996035"/>
                <a:gd name="connsiteY96" fmla="*/ 434286 h 844181"/>
                <a:gd name="connsiteX97" fmla="*/ 141481 w 996035"/>
                <a:gd name="connsiteY97" fmla="*/ 366847 h 844181"/>
                <a:gd name="connsiteX98" fmla="*/ 161316 w 996035"/>
                <a:gd name="connsiteY98" fmla="*/ 348314 h 844181"/>
                <a:gd name="connsiteX99" fmla="*/ 224285 w 996035"/>
                <a:gd name="connsiteY99" fmla="*/ 377675 h 844181"/>
                <a:gd name="connsiteX0" fmla="*/ 224285 w 996035"/>
                <a:gd name="connsiteY0" fmla="*/ 377675 h 844181"/>
                <a:gd name="connsiteX1" fmla="*/ 189083 w 996035"/>
                <a:gd name="connsiteY1" fmla="*/ 254119 h 844181"/>
                <a:gd name="connsiteX2" fmla="*/ 114748 w 996035"/>
                <a:gd name="connsiteY2" fmla="*/ 208606 h 844181"/>
                <a:gd name="connsiteX3" fmla="*/ 26641 w 996035"/>
                <a:gd name="connsiteY3" fmla="*/ 170506 h 844181"/>
                <a:gd name="connsiteX4" fmla="*/ 33785 w 996035"/>
                <a:gd name="connsiteY4" fmla="*/ 139550 h 844181"/>
                <a:gd name="connsiteX5" fmla="*/ 90935 w 996035"/>
                <a:gd name="connsiteY5" fmla="*/ 137169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10010 w 996035"/>
                <a:gd name="connsiteY82" fmla="*/ 689619 h 844181"/>
                <a:gd name="connsiteX83" fmla="*/ 298104 w 996035"/>
                <a:gd name="connsiteY83" fmla="*/ 696763 h 844181"/>
                <a:gd name="connsiteX84" fmla="*/ 303675 w 996035"/>
                <a:gd name="connsiteY84" fmla="*/ 645183 h 844181"/>
                <a:gd name="connsiteX85" fmla="*/ 207616 w 996035"/>
                <a:gd name="connsiteY85" fmla="*/ 723765 h 844181"/>
                <a:gd name="connsiteX86" fmla="*/ 115039 w 996035"/>
                <a:gd name="connsiteY86" fmla="*/ 779051 h 844181"/>
                <a:gd name="connsiteX87" fmla="*/ 85386 w 996035"/>
                <a:gd name="connsiteY87" fmla="*/ 756564 h 844181"/>
                <a:gd name="connsiteX88" fmla="*/ 204179 w 996035"/>
                <a:gd name="connsiteY88" fmla="*/ 671377 h 844181"/>
                <a:gd name="connsiteX89" fmla="*/ 264766 w 996035"/>
                <a:gd name="connsiteY89" fmla="*/ 603894 h 844181"/>
                <a:gd name="connsiteX90" fmla="*/ 218176 w 996035"/>
                <a:gd name="connsiteY90" fmla="*/ 548092 h 844181"/>
                <a:gd name="connsiteX91" fmla="*/ 139594 w 996035"/>
                <a:gd name="connsiteY91" fmla="*/ 545957 h 844181"/>
                <a:gd name="connsiteX92" fmla="*/ 64741 w 996035"/>
                <a:gd name="connsiteY92" fmla="*/ 503881 h 844181"/>
                <a:gd name="connsiteX93" fmla="*/ 1526 w 996035"/>
                <a:gd name="connsiteY93" fmla="*/ 437498 h 844181"/>
                <a:gd name="connsiteX94" fmla="*/ 90935 w 996035"/>
                <a:gd name="connsiteY94" fmla="*/ 468163 h 844181"/>
                <a:gd name="connsiteX95" fmla="*/ 182457 w 996035"/>
                <a:gd name="connsiteY95" fmla="*/ 496469 h 844181"/>
                <a:gd name="connsiteX96" fmla="*/ 215547 w 996035"/>
                <a:gd name="connsiteY96" fmla="*/ 434286 h 844181"/>
                <a:gd name="connsiteX97" fmla="*/ 141481 w 996035"/>
                <a:gd name="connsiteY97" fmla="*/ 366847 h 844181"/>
                <a:gd name="connsiteX98" fmla="*/ 161316 w 996035"/>
                <a:gd name="connsiteY98" fmla="*/ 348314 h 844181"/>
                <a:gd name="connsiteX99" fmla="*/ 224285 w 996035"/>
                <a:gd name="connsiteY99" fmla="*/ 377675 h 844181"/>
                <a:gd name="connsiteX0" fmla="*/ 224285 w 996035"/>
                <a:gd name="connsiteY0" fmla="*/ 377675 h 844181"/>
                <a:gd name="connsiteX1" fmla="*/ 189083 w 996035"/>
                <a:gd name="connsiteY1" fmla="*/ 254119 h 844181"/>
                <a:gd name="connsiteX2" fmla="*/ 114748 w 996035"/>
                <a:gd name="connsiteY2" fmla="*/ 208606 h 844181"/>
                <a:gd name="connsiteX3" fmla="*/ 37244 w 996035"/>
                <a:gd name="connsiteY3" fmla="*/ 174482 h 844181"/>
                <a:gd name="connsiteX4" fmla="*/ 33785 w 996035"/>
                <a:gd name="connsiteY4" fmla="*/ 139550 h 844181"/>
                <a:gd name="connsiteX5" fmla="*/ 90935 w 996035"/>
                <a:gd name="connsiteY5" fmla="*/ 137169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10010 w 996035"/>
                <a:gd name="connsiteY82" fmla="*/ 689619 h 844181"/>
                <a:gd name="connsiteX83" fmla="*/ 298104 w 996035"/>
                <a:gd name="connsiteY83" fmla="*/ 696763 h 844181"/>
                <a:gd name="connsiteX84" fmla="*/ 303675 w 996035"/>
                <a:gd name="connsiteY84" fmla="*/ 645183 h 844181"/>
                <a:gd name="connsiteX85" fmla="*/ 207616 w 996035"/>
                <a:gd name="connsiteY85" fmla="*/ 723765 h 844181"/>
                <a:gd name="connsiteX86" fmla="*/ 115039 w 996035"/>
                <a:gd name="connsiteY86" fmla="*/ 779051 h 844181"/>
                <a:gd name="connsiteX87" fmla="*/ 85386 w 996035"/>
                <a:gd name="connsiteY87" fmla="*/ 756564 h 844181"/>
                <a:gd name="connsiteX88" fmla="*/ 204179 w 996035"/>
                <a:gd name="connsiteY88" fmla="*/ 671377 h 844181"/>
                <a:gd name="connsiteX89" fmla="*/ 264766 w 996035"/>
                <a:gd name="connsiteY89" fmla="*/ 603894 h 844181"/>
                <a:gd name="connsiteX90" fmla="*/ 218176 w 996035"/>
                <a:gd name="connsiteY90" fmla="*/ 548092 h 844181"/>
                <a:gd name="connsiteX91" fmla="*/ 139594 w 996035"/>
                <a:gd name="connsiteY91" fmla="*/ 545957 h 844181"/>
                <a:gd name="connsiteX92" fmla="*/ 64741 w 996035"/>
                <a:gd name="connsiteY92" fmla="*/ 503881 h 844181"/>
                <a:gd name="connsiteX93" fmla="*/ 1526 w 996035"/>
                <a:gd name="connsiteY93" fmla="*/ 437498 h 844181"/>
                <a:gd name="connsiteX94" fmla="*/ 90935 w 996035"/>
                <a:gd name="connsiteY94" fmla="*/ 468163 h 844181"/>
                <a:gd name="connsiteX95" fmla="*/ 182457 w 996035"/>
                <a:gd name="connsiteY95" fmla="*/ 496469 h 844181"/>
                <a:gd name="connsiteX96" fmla="*/ 215547 w 996035"/>
                <a:gd name="connsiteY96" fmla="*/ 434286 h 844181"/>
                <a:gd name="connsiteX97" fmla="*/ 141481 w 996035"/>
                <a:gd name="connsiteY97" fmla="*/ 366847 h 844181"/>
                <a:gd name="connsiteX98" fmla="*/ 161316 w 996035"/>
                <a:gd name="connsiteY98" fmla="*/ 348314 h 844181"/>
                <a:gd name="connsiteX99" fmla="*/ 224285 w 996035"/>
                <a:gd name="connsiteY99" fmla="*/ 377675 h 844181"/>
                <a:gd name="connsiteX0" fmla="*/ 224285 w 996035"/>
                <a:gd name="connsiteY0" fmla="*/ 377675 h 844181"/>
                <a:gd name="connsiteX1" fmla="*/ 189083 w 996035"/>
                <a:gd name="connsiteY1" fmla="*/ 254119 h 844181"/>
                <a:gd name="connsiteX2" fmla="*/ 114748 w 996035"/>
                <a:gd name="connsiteY2" fmla="*/ 208606 h 844181"/>
                <a:gd name="connsiteX3" fmla="*/ 37244 w 996035"/>
                <a:gd name="connsiteY3" fmla="*/ 174482 h 844181"/>
                <a:gd name="connsiteX4" fmla="*/ 33785 w 996035"/>
                <a:gd name="connsiteY4" fmla="*/ 139550 h 844181"/>
                <a:gd name="connsiteX5" fmla="*/ 90935 w 996035"/>
                <a:gd name="connsiteY5" fmla="*/ 141145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10010 w 996035"/>
                <a:gd name="connsiteY82" fmla="*/ 689619 h 844181"/>
                <a:gd name="connsiteX83" fmla="*/ 298104 w 996035"/>
                <a:gd name="connsiteY83" fmla="*/ 696763 h 844181"/>
                <a:gd name="connsiteX84" fmla="*/ 303675 w 996035"/>
                <a:gd name="connsiteY84" fmla="*/ 645183 h 844181"/>
                <a:gd name="connsiteX85" fmla="*/ 207616 w 996035"/>
                <a:gd name="connsiteY85" fmla="*/ 723765 h 844181"/>
                <a:gd name="connsiteX86" fmla="*/ 115039 w 996035"/>
                <a:gd name="connsiteY86" fmla="*/ 779051 h 844181"/>
                <a:gd name="connsiteX87" fmla="*/ 85386 w 996035"/>
                <a:gd name="connsiteY87" fmla="*/ 756564 h 844181"/>
                <a:gd name="connsiteX88" fmla="*/ 204179 w 996035"/>
                <a:gd name="connsiteY88" fmla="*/ 671377 h 844181"/>
                <a:gd name="connsiteX89" fmla="*/ 264766 w 996035"/>
                <a:gd name="connsiteY89" fmla="*/ 603894 h 844181"/>
                <a:gd name="connsiteX90" fmla="*/ 218176 w 996035"/>
                <a:gd name="connsiteY90" fmla="*/ 548092 h 844181"/>
                <a:gd name="connsiteX91" fmla="*/ 139594 w 996035"/>
                <a:gd name="connsiteY91" fmla="*/ 545957 h 844181"/>
                <a:gd name="connsiteX92" fmla="*/ 64741 w 996035"/>
                <a:gd name="connsiteY92" fmla="*/ 503881 h 844181"/>
                <a:gd name="connsiteX93" fmla="*/ 1526 w 996035"/>
                <a:gd name="connsiteY93" fmla="*/ 437498 h 844181"/>
                <a:gd name="connsiteX94" fmla="*/ 90935 w 996035"/>
                <a:gd name="connsiteY94" fmla="*/ 468163 h 844181"/>
                <a:gd name="connsiteX95" fmla="*/ 182457 w 996035"/>
                <a:gd name="connsiteY95" fmla="*/ 496469 h 844181"/>
                <a:gd name="connsiteX96" fmla="*/ 215547 w 996035"/>
                <a:gd name="connsiteY96" fmla="*/ 434286 h 844181"/>
                <a:gd name="connsiteX97" fmla="*/ 141481 w 996035"/>
                <a:gd name="connsiteY97" fmla="*/ 366847 h 844181"/>
                <a:gd name="connsiteX98" fmla="*/ 161316 w 996035"/>
                <a:gd name="connsiteY98" fmla="*/ 348314 h 844181"/>
                <a:gd name="connsiteX99" fmla="*/ 224285 w 996035"/>
                <a:gd name="connsiteY99" fmla="*/ 377675 h 844181"/>
                <a:gd name="connsiteX0" fmla="*/ 224285 w 996035"/>
                <a:gd name="connsiteY0" fmla="*/ 377675 h 844181"/>
                <a:gd name="connsiteX1" fmla="*/ 189083 w 996035"/>
                <a:gd name="connsiteY1" fmla="*/ 254119 h 844181"/>
                <a:gd name="connsiteX2" fmla="*/ 114748 w 996035"/>
                <a:gd name="connsiteY2" fmla="*/ 208606 h 844181"/>
                <a:gd name="connsiteX3" fmla="*/ 37244 w 996035"/>
                <a:gd name="connsiteY3" fmla="*/ 174482 h 844181"/>
                <a:gd name="connsiteX4" fmla="*/ 33785 w 996035"/>
                <a:gd name="connsiteY4" fmla="*/ 139550 h 844181"/>
                <a:gd name="connsiteX5" fmla="*/ 90935 w 996035"/>
                <a:gd name="connsiteY5" fmla="*/ 141145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10010 w 996035"/>
                <a:gd name="connsiteY82" fmla="*/ 689619 h 844181"/>
                <a:gd name="connsiteX83" fmla="*/ 298104 w 996035"/>
                <a:gd name="connsiteY83" fmla="*/ 696763 h 844181"/>
                <a:gd name="connsiteX84" fmla="*/ 303675 w 996035"/>
                <a:gd name="connsiteY84" fmla="*/ 645183 h 844181"/>
                <a:gd name="connsiteX85" fmla="*/ 207616 w 996035"/>
                <a:gd name="connsiteY85" fmla="*/ 723765 h 844181"/>
                <a:gd name="connsiteX86" fmla="*/ 115039 w 996035"/>
                <a:gd name="connsiteY86" fmla="*/ 779051 h 844181"/>
                <a:gd name="connsiteX87" fmla="*/ 85386 w 996035"/>
                <a:gd name="connsiteY87" fmla="*/ 756564 h 844181"/>
                <a:gd name="connsiteX88" fmla="*/ 204179 w 996035"/>
                <a:gd name="connsiteY88" fmla="*/ 671377 h 844181"/>
                <a:gd name="connsiteX89" fmla="*/ 264766 w 996035"/>
                <a:gd name="connsiteY89" fmla="*/ 603894 h 844181"/>
                <a:gd name="connsiteX90" fmla="*/ 218176 w 996035"/>
                <a:gd name="connsiteY90" fmla="*/ 548092 h 844181"/>
                <a:gd name="connsiteX91" fmla="*/ 139594 w 996035"/>
                <a:gd name="connsiteY91" fmla="*/ 545957 h 844181"/>
                <a:gd name="connsiteX92" fmla="*/ 64741 w 996035"/>
                <a:gd name="connsiteY92" fmla="*/ 503881 h 844181"/>
                <a:gd name="connsiteX93" fmla="*/ 1526 w 996035"/>
                <a:gd name="connsiteY93" fmla="*/ 437498 h 844181"/>
                <a:gd name="connsiteX94" fmla="*/ 90935 w 996035"/>
                <a:gd name="connsiteY94" fmla="*/ 468163 h 844181"/>
                <a:gd name="connsiteX95" fmla="*/ 182457 w 996035"/>
                <a:gd name="connsiteY95" fmla="*/ 496469 h 844181"/>
                <a:gd name="connsiteX96" fmla="*/ 215547 w 996035"/>
                <a:gd name="connsiteY96" fmla="*/ 434286 h 844181"/>
                <a:gd name="connsiteX97" fmla="*/ 141481 w 996035"/>
                <a:gd name="connsiteY97" fmla="*/ 366847 h 844181"/>
                <a:gd name="connsiteX98" fmla="*/ 161316 w 996035"/>
                <a:gd name="connsiteY98" fmla="*/ 348314 h 844181"/>
                <a:gd name="connsiteX99" fmla="*/ 224285 w 996035"/>
                <a:gd name="connsiteY99" fmla="*/ 377675 h 844181"/>
                <a:gd name="connsiteX0" fmla="*/ 224285 w 996035"/>
                <a:gd name="connsiteY0" fmla="*/ 377675 h 844181"/>
                <a:gd name="connsiteX1" fmla="*/ 189083 w 996035"/>
                <a:gd name="connsiteY1" fmla="*/ 254119 h 844181"/>
                <a:gd name="connsiteX2" fmla="*/ 114748 w 996035"/>
                <a:gd name="connsiteY2" fmla="*/ 208606 h 844181"/>
                <a:gd name="connsiteX3" fmla="*/ 37244 w 996035"/>
                <a:gd name="connsiteY3" fmla="*/ 174482 h 844181"/>
                <a:gd name="connsiteX4" fmla="*/ 33785 w 996035"/>
                <a:gd name="connsiteY4" fmla="*/ 139550 h 844181"/>
                <a:gd name="connsiteX5" fmla="*/ 90935 w 996035"/>
                <a:gd name="connsiteY5" fmla="*/ 141145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10010 w 996035"/>
                <a:gd name="connsiteY82" fmla="*/ 689619 h 844181"/>
                <a:gd name="connsiteX83" fmla="*/ 298104 w 996035"/>
                <a:gd name="connsiteY83" fmla="*/ 696763 h 844181"/>
                <a:gd name="connsiteX84" fmla="*/ 303675 w 996035"/>
                <a:gd name="connsiteY84" fmla="*/ 645183 h 844181"/>
                <a:gd name="connsiteX85" fmla="*/ 207616 w 996035"/>
                <a:gd name="connsiteY85" fmla="*/ 723765 h 844181"/>
                <a:gd name="connsiteX86" fmla="*/ 115039 w 996035"/>
                <a:gd name="connsiteY86" fmla="*/ 779051 h 844181"/>
                <a:gd name="connsiteX87" fmla="*/ 85386 w 996035"/>
                <a:gd name="connsiteY87" fmla="*/ 756564 h 844181"/>
                <a:gd name="connsiteX88" fmla="*/ 204179 w 996035"/>
                <a:gd name="connsiteY88" fmla="*/ 671377 h 844181"/>
                <a:gd name="connsiteX89" fmla="*/ 264766 w 996035"/>
                <a:gd name="connsiteY89" fmla="*/ 603894 h 844181"/>
                <a:gd name="connsiteX90" fmla="*/ 218176 w 996035"/>
                <a:gd name="connsiteY90" fmla="*/ 548092 h 844181"/>
                <a:gd name="connsiteX91" fmla="*/ 139594 w 996035"/>
                <a:gd name="connsiteY91" fmla="*/ 545957 h 844181"/>
                <a:gd name="connsiteX92" fmla="*/ 64741 w 996035"/>
                <a:gd name="connsiteY92" fmla="*/ 503881 h 844181"/>
                <a:gd name="connsiteX93" fmla="*/ 1526 w 996035"/>
                <a:gd name="connsiteY93" fmla="*/ 437498 h 844181"/>
                <a:gd name="connsiteX94" fmla="*/ 90935 w 996035"/>
                <a:gd name="connsiteY94" fmla="*/ 468163 h 844181"/>
                <a:gd name="connsiteX95" fmla="*/ 182457 w 996035"/>
                <a:gd name="connsiteY95" fmla="*/ 496469 h 844181"/>
                <a:gd name="connsiteX96" fmla="*/ 215547 w 996035"/>
                <a:gd name="connsiteY96" fmla="*/ 434286 h 844181"/>
                <a:gd name="connsiteX97" fmla="*/ 141481 w 996035"/>
                <a:gd name="connsiteY97" fmla="*/ 366847 h 844181"/>
                <a:gd name="connsiteX98" fmla="*/ 161316 w 996035"/>
                <a:gd name="connsiteY98" fmla="*/ 348314 h 844181"/>
                <a:gd name="connsiteX99" fmla="*/ 224285 w 996035"/>
                <a:gd name="connsiteY99" fmla="*/ 377675 h 844181"/>
                <a:gd name="connsiteX0" fmla="*/ 224285 w 996035"/>
                <a:gd name="connsiteY0" fmla="*/ 377675 h 844181"/>
                <a:gd name="connsiteX1" fmla="*/ 189083 w 996035"/>
                <a:gd name="connsiteY1" fmla="*/ 254119 h 844181"/>
                <a:gd name="connsiteX2" fmla="*/ 114748 w 996035"/>
                <a:gd name="connsiteY2" fmla="*/ 208606 h 844181"/>
                <a:gd name="connsiteX3" fmla="*/ 37244 w 996035"/>
                <a:gd name="connsiteY3" fmla="*/ 174482 h 844181"/>
                <a:gd name="connsiteX4" fmla="*/ 33785 w 996035"/>
                <a:gd name="connsiteY4" fmla="*/ 139550 h 844181"/>
                <a:gd name="connsiteX5" fmla="*/ 90935 w 996035"/>
                <a:gd name="connsiteY5" fmla="*/ 141145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10010 w 996035"/>
                <a:gd name="connsiteY82" fmla="*/ 689619 h 844181"/>
                <a:gd name="connsiteX83" fmla="*/ 298104 w 996035"/>
                <a:gd name="connsiteY83" fmla="*/ 696763 h 844181"/>
                <a:gd name="connsiteX84" fmla="*/ 303675 w 996035"/>
                <a:gd name="connsiteY84" fmla="*/ 645183 h 844181"/>
                <a:gd name="connsiteX85" fmla="*/ 207616 w 996035"/>
                <a:gd name="connsiteY85" fmla="*/ 723765 h 844181"/>
                <a:gd name="connsiteX86" fmla="*/ 115039 w 996035"/>
                <a:gd name="connsiteY86" fmla="*/ 779051 h 844181"/>
                <a:gd name="connsiteX87" fmla="*/ 85386 w 996035"/>
                <a:gd name="connsiteY87" fmla="*/ 756564 h 844181"/>
                <a:gd name="connsiteX88" fmla="*/ 204179 w 996035"/>
                <a:gd name="connsiteY88" fmla="*/ 671377 h 844181"/>
                <a:gd name="connsiteX89" fmla="*/ 264766 w 996035"/>
                <a:gd name="connsiteY89" fmla="*/ 603894 h 844181"/>
                <a:gd name="connsiteX90" fmla="*/ 218176 w 996035"/>
                <a:gd name="connsiteY90" fmla="*/ 548092 h 844181"/>
                <a:gd name="connsiteX91" fmla="*/ 139594 w 996035"/>
                <a:gd name="connsiteY91" fmla="*/ 545957 h 844181"/>
                <a:gd name="connsiteX92" fmla="*/ 64741 w 996035"/>
                <a:gd name="connsiteY92" fmla="*/ 503881 h 844181"/>
                <a:gd name="connsiteX93" fmla="*/ 1526 w 996035"/>
                <a:gd name="connsiteY93" fmla="*/ 437498 h 844181"/>
                <a:gd name="connsiteX94" fmla="*/ 90935 w 996035"/>
                <a:gd name="connsiteY94" fmla="*/ 468163 h 844181"/>
                <a:gd name="connsiteX95" fmla="*/ 182457 w 996035"/>
                <a:gd name="connsiteY95" fmla="*/ 496469 h 844181"/>
                <a:gd name="connsiteX96" fmla="*/ 215547 w 996035"/>
                <a:gd name="connsiteY96" fmla="*/ 434286 h 844181"/>
                <a:gd name="connsiteX97" fmla="*/ 141481 w 996035"/>
                <a:gd name="connsiteY97" fmla="*/ 366847 h 844181"/>
                <a:gd name="connsiteX98" fmla="*/ 161316 w 996035"/>
                <a:gd name="connsiteY98" fmla="*/ 348314 h 844181"/>
                <a:gd name="connsiteX99" fmla="*/ 224285 w 996035"/>
                <a:gd name="connsiteY99" fmla="*/ 377675 h 844181"/>
                <a:gd name="connsiteX0" fmla="*/ 224285 w 996035"/>
                <a:gd name="connsiteY0" fmla="*/ 377675 h 844181"/>
                <a:gd name="connsiteX1" fmla="*/ 189083 w 996035"/>
                <a:gd name="connsiteY1" fmla="*/ 254119 h 844181"/>
                <a:gd name="connsiteX2" fmla="*/ 114748 w 996035"/>
                <a:gd name="connsiteY2" fmla="*/ 208606 h 844181"/>
                <a:gd name="connsiteX3" fmla="*/ 37244 w 996035"/>
                <a:gd name="connsiteY3" fmla="*/ 174482 h 844181"/>
                <a:gd name="connsiteX4" fmla="*/ 33785 w 996035"/>
                <a:gd name="connsiteY4" fmla="*/ 139550 h 844181"/>
                <a:gd name="connsiteX5" fmla="*/ 90935 w 996035"/>
                <a:gd name="connsiteY5" fmla="*/ 141145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10010 w 996035"/>
                <a:gd name="connsiteY82" fmla="*/ 689619 h 844181"/>
                <a:gd name="connsiteX83" fmla="*/ 298104 w 996035"/>
                <a:gd name="connsiteY83" fmla="*/ 696763 h 844181"/>
                <a:gd name="connsiteX84" fmla="*/ 303675 w 996035"/>
                <a:gd name="connsiteY84" fmla="*/ 645183 h 844181"/>
                <a:gd name="connsiteX85" fmla="*/ 207616 w 996035"/>
                <a:gd name="connsiteY85" fmla="*/ 723765 h 844181"/>
                <a:gd name="connsiteX86" fmla="*/ 115039 w 996035"/>
                <a:gd name="connsiteY86" fmla="*/ 779051 h 844181"/>
                <a:gd name="connsiteX87" fmla="*/ 85386 w 996035"/>
                <a:gd name="connsiteY87" fmla="*/ 756564 h 844181"/>
                <a:gd name="connsiteX88" fmla="*/ 204179 w 996035"/>
                <a:gd name="connsiteY88" fmla="*/ 671377 h 844181"/>
                <a:gd name="connsiteX89" fmla="*/ 264766 w 996035"/>
                <a:gd name="connsiteY89" fmla="*/ 603894 h 844181"/>
                <a:gd name="connsiteX90" fmla="*/ 218176 w 996035"/>
                <a:gd name="connsiteY90" fmla="*/ 548092 h 844181"/>
                <a:gd name="connsiteX91" fmla="*/ 139594 w 996035"/>
                <a:gd name="connsiteY91" fmla="*/ 545957 h 844181"/>
                <a:gd name="connsiteX92" fmla="*/ 64741 w 996035"/>
                <a:gd name="connsiteY92" fmla="*/ 503881 h 844181"/>
                <a:gd name="connsiteX93" fmla="*/ 1526 w 996035"/>
                <a:gd name="connsiteY93" fmla="*/ 437498 h 844181"/>
                <a:gd name="connsiteX94" fmla="*/ 90935 w 996035"/>
                <a:gd name="connsiteY94" fmla="*/ 468163 h 844181"/>
                <a:gd name="connsiteX95" fmla="*/ 182457 w 996035"/>
                <a:gd name="connsiteY95" fmla="*/ 496469 h 844181"/>
                <a:gd name="connsiteX96" fmla="*/ 215547 w 996035"/>
                <a:gd name="connsiteY96" fmla="*/ 434286 h 844181"/>
                <a:gd name="connsiteX97" fmla="*/ 141481 w 996035"/>
                <a:gd name="connsiteY97" fmla="*/ 366847 h 844181"/>
                <a:gd name="connsiteX98" fmla="*/ 161316 w 996035"/>
                <a:gd name="connsiteY98" fmla="*/ 348314 h 844181"/>
                <a:gd name="connsiteX99" fmla="*/ 224285 w 996035"/>
                <a:gd name="connsiteY99" fmla="*/ 377675 h 844181"/>
                <a:gd name="connsiteX0" fmla="*/ 224285 w 996035"/>
                <a:gd name="connsiteY0" fmla="*/ 377675 h 844181"/>
                <a:gd name="connsiteX1" fmla="*/ 189083 w 996035"/>
                <a:gd name="connsiteY1" fmla="*/ 254119 h 844181"/>
                <a:gd name="connsiteX2" fmla="*/ 114748 w 996035"/>
                <a:gd name="connsiteY2" fmla="*/ 208606 h 844181"/>
                <a:gd name="connsiteX3" fmla="*/ 37244 w 996035"/>
                <a:gd name="connsiteY3" fmla="*/ 174482 h 844181"/>
                <a:gd name="connsiteX4" fmla="*/ 33785 w 996035"/>
                <a:gd name="connsiteY4" fmla="*/ 139550 h 844181"/>
                <a:gd name="connsiteX5" fmla="*/ 90935 w 996035"/>
                <a:gd name="connsiteY5" fmla="*/ 141145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10010 w 996035"/>
                <a:gd name="connsiteY82" fmla="*/ 689619 h 844181"/>
                <a:gd name="connsiteX83" fmla="*/ 303405 w 996035"/>
                <a:gd name="connsiteY83" fmla="*/ 692787 h 844181"/>
                <a:gd name="connsiteX84" fmla="*/ 303675 w 996035"/>
                <a:gd name="connsiteY84" fmla="*/ 645183 h 844181"/>
                <a:gd name="connsiteX85" fmla="*/ 207616 w 996035"/>
                <a:gd name="connsiteY85" fmla="*/ 723765 h 844181"/>
                <a:gd name="connsiteX86" fmla="*/ 115039 w 996035"/>
                <a:gd name="connsiteY86" fmla="*/ 779051 h 844181"/>
                <a:gd name="connsiteX87" fmla="*/ 85386 w 996035"/>
                <a:gd name="connsiteY87" fmla="*/ 756564 h 844181"/>
                <a:gd name="connsiteX88" fmla="*/ 204179 w 996035"/>
                <a:gd name="connsiteY88" fmla="*/ 671377 h 844181"/>
                <a:gd name="connsiteX89" fmla="*/ 264766 w 996035"/>
                <a:gd name="connsiteY89" fmla="*/ 603894 h 844181"/>
                <a:gd name="connsiteX90" fmla="*/ 218176 w 996035"/>
                <a:gd name="connsiteY90" fmla="*/ 548092 h 844181"/>
                <a:gd name="connsiteX91" fmla="*/ 139594 w 996035"/>
                <a:gd name="connsiteY91" fmla="*/ 545957 h 844181"/>
                <a:gd name="connsiteX92" fmla="*/ 64741 w 996035"/>
                <a:gd name="connsiteY92" fmla="*/ 503881 h 844181"/>
                <a:gd name="connsiteX93" fmla="*/ 1526 w 996035"/>
                <a:gd name="connsiteY93" fmla="*/ 437498 h 844181"/>
                <a:gd name="connsiteX94" fmla="*/ 90935 w 996035"/>
                <a:gd name="connsiteY94" fmla="*/ 468163 h 844181"/>
                <a:gd name="connsiteX95" fmla="*/ 182457 w 996035"/>
                <a:gd name="connsiteY95" fmla="*/ 496469 h 844181"/>
                <a:gd name="connsiteX96" fmla="*/ 215547 w 996035"/>
                <a:gd name="connsiteY96" fmla="*/ 434286 h 844181"/>
                <a:gd name="connsiteX97" fmla="*/ 141481 w 996035"/>
                <a:gd name="connsiteY97" fmla="*/ 366847 h 844181"/>
                <a:gd name="connsiteX98" fmla="*/ 161316 w 996035"/>
                <a:gd name="connsiteY98" fmla="*/ 348314 h 844181"/>
                <a:gd name="connsiteX99" fmla="*/ 224285 w 996035"/>
                <a:gd name="connsiteY99" fmla="*/ 377675 h 844181"/>
                <a:gd name="connsiteX0" fmla="*/ 224285 w 996035"/>
                <a:gd name="connsiteY0" fmla="*/ 377675 h 844181"/>
                <a:gd name="connsiteX1" fmla="*/ 189083 w 996035"/>
                <a:gd name="connsiteY1" fmla="*/ 254119 h 844181"/>
                <a:gd name="connsiteX2" fmla="*/ 114748 w 996035"/>
                <a:gd name="connsiteY2" fmla="*/ 208606 h 844181"/>
                <a:gd name="connsiteX3" fmla="*/ 37244 w 996035"/>
                <a:gd name="connsiteY3" fmla="*/ 174482 h 844181"/>
                <a:gd name="connsiteX4" fmla="*/ 33785 w 996035"/>
                <a:gd name="connsiteY4" fmla="*/ 139550 h 844181"/>
                <a:gd name="connsiteX5" fmla="*/ 90935 w 996035"/>
                <a:gd name="connsiteY5" fmla="*/ 141145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10010 w 996035"/>
                <a:gd name="connsiteY82" fmla="*/ 689619 h 844181"/>
                <a:gd name="connsiteX83" fmla="*/ 303405 w 996035"/>
                <a:gd name="connsiteY83" fmla="*/ 692787 h 844181"/>
                <a:gd name="connsiteX84" fmla="*/ 303675 w 996035"/>
                <a:gd name="connsiteY84" fmla="*/ 645183 h 844181"/>
                <a:gd name="connsiteX85" fmla="*/ 207616 w 996035"/>
                <a:gd name="connsiteY85" fmla="*/ 723765 h 844181"/>
                <a:gd name="connsiteX86" fmla="*/ 115039 w 996035"/>
                <a:gd name="connsiteY86" fmla="*/ 779051 h 844181"/>
                <a:gd name="connsiteX87" fmla="*/ 85386 w 996035"/>
                <a:gd name="connsiteY87" fmla="*/ 756564 h 844181"/>
                <a:gd name="connsiteX88" fmla="*/ 204179 w 996035"/>
                <a:gd name="connsiteY88" fmla="*/ 671377 h 844181"/>
                <a:gd name="connsiteX89" fmla="*/ 264766 w 996035"/>
                <a:gd name="connsiteY89" fmla="*/ 603894 h 844181"/>
                <a:gd name="connsiteX90" fmla="*/ 218176 w 996035"/>
                <a:gd name="connsiteY90" fmla="*/ 548092 h 844181"/>
                <a:gd name="connsiteX91" fmla="*/ 139594 w 996035"/>
                <a:gd name="connsiteY91" fmla="*/ 545957 h 844181"/>
                <a:gd name="connsiteX92" fmla="*/ 64741 w 996035"/>
                <a:gd name="connsiteY92" fmla="*/ 503881 h 844181"/>
                <a:gd name="connsiteX93" fmla="*/ 1526 w 996035"/>
                <a:gd name="connsiteY93" fmla="*/ 437498 h 844181"/>
                <a:gd name="connsiteX94" fmla="*/ 90935 w 996035"/>
                <a:gd name="connsiteY94" fmla="*/ 468163 h 844181"/>
                <a:gd name="connsiteX95" fmla="*/ 182457 w 996035"/>
                <a:gd name="connsiteY95" fmla="*/ 496469 h 844181"/>
                <a:gd name="connsiteX96" fmla="*/ 215547 w 996035"/>
                <a:gd name="connsiteY96" fmla="*/ 434286 h 844181"/>
                <a:gd name="connsiteX97" fmla="*/ 141481 w 996035"/>
                <a:gd name="connsiteY97" fmla="*/ 366847 h 844181"/>
                <a:gd name="connsiteX98" fmla="*/ 161316 w 996035"/>
                <a:gd name="connsiteY98" fmla="*/ 348314 h 844181"/>
                <a:gd name="connsiteX99" fmla="*/ 224285 w 996035"/>
                <a:gd name="connsiteY99" fmla="*/ 377675 h 844181"/>
                <a:gd name="connsiteX0" fmla="*/ 224285 w 996035"/>
                <a:gd name="connsiteY0" fmla="*/ 377675 h 844181"/>
                <a:gd name="connsiteX1" fmla="*/ 189083 w 996035"/>
                <a:gd name="connsiteY1" fmla="*/ 254119 h 844181"/>
                <a:gd name="connsiteX2" fmla="*/ 114748 w 996035"/>
                <a:gd name="connsiteY2" fmla="*/ 208606 h 844181"/>
                <a:gd name="connsiteX3" fmla="*/ 37244 w 996035"/>
                <a:gd name="connsiteY3" fmla="*/ 174482 h 844181"/>
                <a:gd name="connsiteX4" fmla="*/ 33785 w 996035"/>
                <a:gd name="connsiteY4" fmla="*/ 139550 h 844181"/>
                <a:gd name="connsiteX5" fmla="*/ 90935 w 996035"/>
                <a:gd name="connsiteY5" fmla="*/ 141145 h 844181"/>
                <a:gd name="connsiteX6" fmla="*/ 202854 w 996035"/>
                <a:gd name="connsiteY6" fmla="*/ 201463 h 844181"/>
                <a:gd name="connsiteX7" fmla="*/ 283816 w 996035"/>
                <a:gd name="connsiteY7" fmla="*/ 230038 h 844181"/>
                <a:gd name="connsiteX8" fmla="*/ 362398 w 996035"/>
                <a:gd name="connsiteY8" fmla="*/ 194319 h 844181"/>
                <a:gd name="connsiteX9" fmla="*/ 383829 w 996035"/>
                <a:gd name="connsiteY9" fmla="*/ 144313 h 844181"/>
                <a:gd name="connsiteX10" fmla="*/ 362398 w 996035"/>
                <a:gd name="connsiteY10" fmla="*/ 70494 h 844181"/>
                <a:gd name="connsiteX11" fmla="*/ 340966 w 996035"/>
                <a:gd name="connsiteY11" fmla="*/ 10963 h 844181"/>
                <a:gd name="connsiteX12" fmla="*/ 367990 w 996035"/>
                <a:gd name="connsiteY12" fmla="*/ 1976 h 844181"/>
                <a:gd name="connsiteX13" fmla="*/ 383829 w 996035"/>
                <a:gd name="connsiteY13" fmla="*/ 34775 h 844181"/>
                <a:gd name="connsiteX14" fmla="*/ 424310 w 996035"/>
                <a:gd name="connsiteY14" fmla="*/ 130025 h 844181"/>
                <a:gd name="connsiteX15" fmla="*/ 469554 w 996035"/>
                <a:gd name="connsiteY15" fmla="*/ 158600 h 844181"/>
                <a:gd name="connsiteX16" fmla="*/ 483841 w 996035"/>
                <a:gd name="connsiteY16" fmla="*/ 127644 h 844181"/>
                <a:gd name="connsiteX17" fmla="*/ 491793 w 996035"/>
                <a:gd name="connsiteY17" fmla="*/ 41919 h 844181"/>
                <a:gd name="connsiteX18" fmla="*/ 514798 w 996035"/>
                <a:gd name="connsiteY18" fmla="*/ 1438 h 844181"/>
                <a:gd name="connsiteX19" fmla="*/ 519560 w 996035"/>
                <a:gd name="connsiteY19" fmla="*/ 51444 h 844181"/>
                <a:gd name="connsiteX20" fmla="*/ 502891 w 996035"/>
                <a:gd name="connsiteY20" fmla="*/ 149075 h 844181"/>
                <a:gd name="connsiteX21" fmla="*/ 552898 w 996035"/>
                <a:gd name="connsiteY21" fmla="*/ 168125 h 844181"/>
                <a:gd name="connsiteX22" fmla="*/ 557660 w 996035"/>
                <a:gd name="connsiteY22" fmla="*/ 125263 h 844181"/>
                <a:gd name="connsiteX23" fmla="*/ 564804 w 996035"/>
                <a:gd name="connsiteY23" fmla="*/ 96688 h 844181"/>
                <a:gd name="connsiteX24" fmla="*/ 593379 w 996035"/>
                <a:gd name="connsiteY24" fmla="*/ 110975 h 844181"/>
                <a:gd name="connsiteX25" fmla="*/ 593379 w 996035"/>
                <a:gd name="connsiteY25" fmla="*/ 175269 h 844181"/>
                <a:gd name="connsiteX26" fmla="*/ 643385 w 996035"/>
                <a:gd name="connsiteY26" fmla="*/ 172888 h 844181"/>
                <a:gd name="connsiteX27" fmla="*/ 725651 w 996035"/>
                <a:gd name="connsiteY27" fmla="*/ 92238 h 844181"/>
                <a:gd name="connsiteX28" fmla="*/ 774871 w 996035"/>
                <a:gd name="connsiteY28" fmla="*/ 18915 h 844181"/>
                <a:gd name="connsiteX29" fmla="*/ 798166 w 996035"/>
                <a:gd name="connsiteY29" fmla="*/ 58588 h 844181"/>
                <a:gd name="connsiteX30" fmla="*/ 712441 w 996035"/>
                <a:gd name="connsiteY30" fmla="*/ 160981 h 844181"/>
                <a:gd name="connsiteX31" fmla="*/ 681485 w 996035"/>
                <a:gd name="connsiteY31" fmla="*/ 215750 h 844181"/>
                <a:gd name="connsiteX32" fmla="*/ 702916 w 996035"/>
                <a:gd name="connsiteY32" fmla="*/ 241944 h 844181"/>
                <a:gd name="connsiteX33" fmla="*/ 731674 w 996035"/>
                <a:gd name="connsiteY33" fmla="*/ 210839 h 844181"/>
                <a:gd name="connsiteX34" fmla="*/ 750250 w 996035"/>
                <a:gd name="connsiteY34" fmla="*/ 221862 h 844181"/>
                <a:gd name="connsiteX35" fmla="*/ 714823 w 996035"/>
                <a:gd name="connsiteY35" fmla="*/ 263375 h 844181"/>
                <a:gd name="connsiteX36" fmla="*/ 736254 w 996035"/>
                <a:gd name="connsiteY36" fmla="*/ 301475 h 844181"/>
                <a:gd name="connsiteX37" fmla="*/ 781498 w 996035"/>
                <a:gd name="connsiteY37" fmla="*/ 318144 h 844181"/>
                <a:gd name="connsiteX38" fmla="*/ 917229 w 996035"/>
                <a:gd name="connsiteY38" fmla="*/ 289569 h 844181"/>
                <a:gd name="connsiteX39" fmla="*/ 970673 w 996035"/>
                <a:gd name="connsiteY39" fmla="*/ 286941 h 844181"/>
                <a:gd name="connsiteX40" fmla="*/ 945804 w 996035"/>
                <a:gd name="connsiteY40" fmla="*/ 325288 h 844181"/>
                <a:gd name="connsiteX41" fmla="*/ 835480 w 996035"/>
                <a:gd name="connsiteY41" fmla="*/ 337732 h 844181"/>
                <a:gd name="connsiteX42" fmla="*/ 779116 w 996035"/>
                <a:gd name="connsiteY42" fmla="*/ 375294 h 844181"/>
                <a:gd name="connsiteX43" fmla="*/ 776735 w 996035"/>
                <a:gd name="connsiteY43" fmla="*/ 406250 h 844181"/>
                <a:gd name="connsiteX44" fmla="*/ 814835 w 996035"/>
                <a:gd name="connsiteY44" fmla="*/ 413394 h 844181"/>
                <a:gd name="connsiteX45" fmla="*/ 850554 w 996035"/>
                <a:gd name="connsiteY45" fmla="*/ 418695 h 844181"/>
                <a:gd name="connsiteX46" fmla="*/ 819598 w 996035"/>
                <a:gd name="connsiteY46" fmla="*/ 449113 h 844181"/>
                <a:gd name="connsiteX47" fmla="*/ 774354 w 996035"/>
                <a:gd name="connsiteY47" fmla="*/ 444350 h 844181"/>
                <a:gd name="connsiteX48" fmla="*/ 791023 w 996035"/>
                <a:gd name="connsiteY48" fmla="*/ 489594 h 844181"/>
                <a:gd name="connsiteX49" fmla="*/ 855812 w 996035"/>
                <a:gd name="connsiteY49" fmla="*/ 518169 h 844181"/>
                <a:gd name="connsiteX50" fmla="*/ 945017 w 996035"/>
                <a:gd name="connsiteY50" fmla="*/ 542768 h 844181"/>
                <a:gd name="connsiteX51" fmla="*/ 995810 w 996035"/>
                <a:gd name="connsiteY51" fmla="*/ 580081 h 844181"/>
                <a:gd name="connsiteX52" fmla="*/ 957710 w 996035"/>
                <a:gd name="connsiteY52" fmla="*/ 613419 h 844181"/>
                <a:gd name="connsiteX53" fmla="*/ 831234 w 996035"/>
                <a:gd name="connsiteY53" fmla="*/ 555752 h 844181"/>
                <a:gd name="connsiteX54" fmla="*/ 764829 w 996035"/>
                <a:gd name="connsiteY54" fmla="*/ 541981 h 844181"/>
                <a:gd name="connsiteX55" fmla="*/ 733873 w 996035"/>
                <a:gd name="connsiteY55" fmla="*/ 611038 h 844181"/>
                <a:gd name="connsiteX56" fmla="*/ 776735 w 996035"/>
                <a:gd name="connsiteY56" fmla="*/ 677713 h 844181"/>
                <a:gd name="connsiteX57" fmla="*/ 845791 w 996035"/>
                <a:gd name="connsiteY57" fmla="*/ 715812 h 844181"/>
                <a:gd name="connsiteX58" fmla="*/ 867223 w 996035"/>
                <a:gd name="connsiteY58" fmla="*/ 765819 h 844181"/>
                <a:gd name="connsiteX59" fmla="*/ 831504 w 996035"/>
                <a:gd name="connsiteY59" fmla="*/ 753913 h 844181"/>
                <a:gd name="connsiteX60" fmla="*/ 721180 w 996035"/>
                <a:gd name="connsiteY60" fmla="*/ 673738 h 844181"/>
                <a:gd name="connsiteX61" fmla="*/ 679104 w 996035"/>
                <a:gd name="connsiteY61" fmla="*/ 651519 h 844181"/>
                <a:gd name="connsiteX62" fmla="*/ 658211 w 996035"/>
                <a:gd name="connsiteY62" fmla="*/ 666863 h 844181"/>
                <a:gd name="connsiteX63" fmla="*/ 705028 w 996035"/>
                <a:gd name="connsiteY63" fmla="*/ 729045 h 844181"/>
                <a:gd name="connsiteX64" fmla="*/ 712441 w 996035"/>
                <a:gd name="connsiteY64" fmla="*/ 753913 h 844181"/>
                <a:gd name="connsiteX65" fmla="*/ 679104 w 996035"/>
                <a:gd name="connsiteY65" fmla="*/ 727719 h 844181"/>
                <a:gd name="connsiteX66" fmla="*/ 645766 w 996035"/>
                <a:gd name="connsiteY66" fmla="*/ 680094 h 844181"/>
                <a:gd name="connsiteX67" fmla="*/ 640239 w 996035"/>
                <a:gd name="connsiteY67" fmla="*/ 706062 h 844181"/>
                <a:gd name="connsiteX68" fmla="*/ 695234 w 996035"/>
                <a:gd name="connsiteY68" fmla="*/ 770851 h 844181"/>
                <a:gd name="connsiteX69" fmla="*/ 721675 w 996035"/>
                <a:gd name="connsiteY69" fmla="*/ 836200 h 844181"/>
                <a:gd name="connsiteX70" fmla="*/ 698154 w 996035"/>
                <a:gd name="connsiteY70" fmla="*/ 825350 h 844181"/>
                <a:gd name="connsiteX71" fmla="*/ 610048 w 996035"/>
                <a:gd name="connsiteY71" fmla="*/ 718194 h 844181"/>
                <a:gd name="connsiteX72" fmla="*/ 543373 w 996035"/>
                <a:gd name="connsiteY72" fmla="*/ 701525 h 844181"/>
                <a:gd name="connsiteX73" fmla="*/ 474855 w 996035"/>
                <a:gd name="connsiteY73" fmla="*/ 729875 h 844181"/>
                <a:gd name="connsiteX74" fmla="*/ 448123 w 996035"/>
                <a:gd name="connsiteY74" fmla="*/ 813444 h 844181"/>
                <a:gd name="connsiteX75" fmla="*/ 420087 w 996035"/>
                <a:gd name="connsiteY75" fmla="*/ 843615 h 844181"/>
                <a:gd name="connsiteX76" fmla="*/ 424310 w 996035"/>
                <a:gd name="connsiteY76" fmla="*/ 775344 h 844181"/>
                <a:gd name="connsiteX77" fmla="*/ 425366 w 996035"/>
                <a:gd name="connsiteY77" fmla="*/ 718485 h 844181"/>
                <a:gd name="connsiteX78" fmla="*/ 373249 w 996035"/>
                <a:gd name="connsiteY78" fmla="*/ 698109 h 844181"/>
                <a:gd name="connsiteX79" fmla="*/ 326927 w 996035"/>
                <a:gd name="connsiteY79" fmla="*/ 734323 h 844181"/>
                <a:gd name="connsiteX80" fmla="*/ 331441 w 996035"/>
                <a:gd name="connsiteY80" fmla="*/ 706288 h 844181"/>
                <a:gd name="connsiteX81" fmla="*/ 335149 w 996035"/>
                <a:gd name="connsiteY81" fmla="*/ 677981 h 844181"/>
                <a:gd name="connsiteX82" fmla="*/ 303405 w 996035"/>
                <a:gd name="connsiteY82" fmla="*/ 692787 h 844181"/>
                <a:gd name="connsiteX83" fmla="*/ 303675 w 996035"/>
                <a:gd name="connsiteY83" fmla="*/ 645183 h 844181"/>
                <a:gd name="connsiteX84" fmla="*/ 207616 w 996035"/>
                <a:gd name="connsiteY84" fmla="*/ 723765 h 844181"/>
                <a:gd name="connsiteX85" fmla="*/ 115039 w 996035"/>
                <a:gd name="connsiteY85" fmla="*/ 779051 h 844181"/>
                <a:gd name="connsiteX86" fmla="*/ 85386 w 996035"/>
                <a:gd name="connsiteY86" fmla="*/ 756564 h 844181"/>
                <a:gd name="connsiteX87" fmla="*/ 204179 w 996035"/>
                <a:gd name="connsiteY87" fmla="*/ 671377 h 844181"/>
                <a:gd name="connsiteX88" fmla="*/ 264766 w 996035"/>
                <a:gd name="connsiteY88" fmla="*/ 603894 h 844181"/>
                <a:gd name="connsiteX89" fmla="*/ 218176 w 996035"/>
                <a:gd name="connsiteY89" fmla="*/ 548092 h 844181"/>
                <a:gd name="connsiteX90" fmla="*/ 139594 w 996035"/>
                <a:gd name="connsiteY90" fmla="*/ 545957 h 844181"/>
                <a:gd name="connsiteX91" fmla="*/ 64741 w 996035"/>
                <a:gd name="connsiteY91" fmla="*/ 503881 h 844181"/>
                <a:gd name="connsiteX92" fmla="*/ 1526 w 996035"/>
                <a:gd name="connsiteY92" fmla="*/ 437498 h 844181"/>
                <a:gd name="connsiteX93" fmla="*/ 90935 w 996035"/>
                <a:gd name="connsiteY93" fmla="*/ 468163 h 844181"/>
                <a:gd name="connsiteX94" fmla="*/ 182457 w 996035"/>
                <a:gd name="connsiteY94" fmla="*/ 496469 h 844181"/>
                <a:gd name="connsiteX95" fmla="*/ 215547 w 996035"/>
                <a:gd name="connsiteY95" fmla="*/ 434286 h 844181"/>
                <a:gd name="connsiteX96" fmla="*/ 141481 w 996035"/>
                <a:gd name="connsiteY96" fmla="*/ 366847 h 844181"/>
                <a:gd name="connsiteX97" fmla="*/ 161316 w 996035"/>
                <a:gd name="connsiteY97" fmla="*/ 348314 h 844181"/>
                <a:gd name="connsiteX98" fmla="*/ 224285 w 996035"/>
                <a:gd name="connsiteY98" fmla="*/ 377675 h 844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996035" h="844181">
                  <a:moveTo>
                    <a:pt x="224285" y="377675"/>
                  </a:moveTo>
                  <a:cubicBezTo>
                    <a:pt x="251444" y="319564"/>
                    <a:pt x="217942" y="282297"/>
                    <a:pt x="189083" y="254119"/>
                  </a:cubicBezTo>
                  <a:cubicBezTo>
                    <a:pt x="160224" y="225941"/>
                    <a:pt x="140054" y="221879"/>
                    <a:pt x="114748" y="208606"/>
                  </a:cubicBezTo>
                  <a:cubicBezTo>
                    <a:pt x="89442" y="195333"/>
                    <a:pt x="50738" y="185991"/>
                    <a:pt x="37244" y="174482"/>
                  </a:cubicBezTo>
                  <a:cubicBezTo>
                    <a:pt x="23750" y="162973"/>
                    <a:pt x="24837" y="145106"/>
                    <a:pt x="33785" y="139550"/>
                  </a:cubicBezTo>
                  <a:cubicBezTo>
                    <a:pt x="42733" y="133994"/>
                    <a:pt x="62757" y="130826"/>
                    <a:pt x="90935" y="141145"/>
                  </a:cubicBezTo>
                  <a:cubicBezTo>
                    <a:pt x="119113" y="151464"/>
                    <a:pt x="170707" y="186648"/>
                    <a:pt x="202854" y="201463"/>
                  </a:cubicBezTo>
                  <a:cubicBezTo>
                    <a:pt x="235001" y="216278"/>
                    <a:pt x="257225" y="231229"/>
                    <a:pt x="283816" y="230038"/>
                  </a:cubicBezTo>
                  <a:cubicBezTo>
                    <a:pt x="310407" y="228847"/>
                    <a:pt x="345729" y="208606"/>
                    <a:pt x="362398" y="194319"/>
                  </a:cubicBezTo>
                  <a:cubicBezTo>
                    <a:pt x="379067" y="180032"/>
                    <a:pt x="383829" y="164950"/>
                    <a:pt x="383829" y="144313"/>
                  </a:cubicBezTo>
                  <a:cubicBezTo>
                    <a:pt x="383829" y="123676"/>
                    <a:pt x="369542" y="92719"/>
                    <a:pt x="362398" y="70494"/>
                  </a:cubicBezTo>
                  <a:cubicBezTo>
                    <a:pt x="355254" y="48269"/>
                    <a:pt x="340034" y="22383"/>
                    <a:pt x="340966" y="10963"/>
                  </a:cubicBezTo>
                  <a:cubicBezTo>
                    <a:pt x="341898" y="-457"/>
                    <a:pt x="360846" y="-1993"/>
                    <a:pt x="367990" y="1976"/>
                  </a:cubicBezTo>
                  <a:cubicBezTo>
                    <a:pt x="375134" y="5945"/>
                    <a:pt x="374442" y="13434"/>
                    <a:pt x="383829" y="34775"/>
                  </a:cubicBezTo>
                  <a:cubicBezTo>
                    <a:pt x="393216" y="56116"/>
                    <a:pt x="410023" y="109388"/>
                    <a:pt x="424310" y="130025"/>
                  </a:cubicBezTo>
                  <a:cubicBezTo>
                    <a:pt x="438597" y="150662"/>
                    <a:pt x="459632" y="158997"/>
                    <a:pt x="469554" y="158600"/>
                  </a:cubicBezTo>
                  <a:cubicBezTo>
                    <a:pt x="479476" y="158203"/>
                    <a:pt x="480135" y="147091"/>
                    <a:pt x="483841" y="127644"/>
                  </a:cubicBezTo>
                  <a:cubicBezTo>
                    <a:pt x="487547" y="108197"/>
                    <a:pt x="486633" y="62953"/>
                    <a:pt x="491793" y="41919"/>
                  </a:cubicBezTo>
                  <a:cubicBezTo>
                    <a:pt x="496953" y="20885"/>
                    <a:pt x="510170" y="-150"/>
                    <a:pt x="514798" y="1438"/>
                  </a:cubicBezTo>
                  <a:cubicBezTo>
                    <a:pt x="519426" y="3026"/>
                    <a:pt x="521545" y="26838"/>
                    <a:pt x="519560" y="51444"/>
                  </a:cubicBezTo>
                  <a:cubicBezTo>
                    <a:pt x="517576" y="76050"/>
                    <a:pt x="497335" y="129628"/>
                    <a:pt x="502891" y="149075"/>
                  </a:cubicBezTo>
                  <a:cubicBezTo>
                    <a:pt x="508447" y="168522"/>
                    <a:pt x="543770" y="172094"/>
                    <a:pt x="552898" y="168125"/>
                  </a:cubicBezTo>
                  <a:cubicBezTo>
                    <a:pt x="562026" y="164156"/>
                    <a:pt x="555676" y="137169"/>
                    <a:pt x="557660" y="125263"/>
                  </a:cubicBezTo>
                  <a:cubicBezTo>
                    <a:pt x="559644" y="113357"/>
                    <a:pt x="558851" y="99069"/>
                    <a:pt x="564804" y="96688"/>
                  </a:cubicBezTo>
                  <a:cubicBezTo>
                    <a:pt x="570757" y="94307"/>
                    <a:pt x="588617" y="97878"/>
                    <a:pt x="593379" y="110975"/>
                  </a:cubicBezTo>
                  <a:cubicBezTo>
                    <a:pt x="598141" y="124072"/>
                    <a:pt x="585045" y="164950"/>
                    <a:pt x="593379" y="175269"/>
                  </a:cubicBezTo>
                  <a:cubicBezTo>
                    <a:pt x="601713" y="185588"/>
                    <a:pt x="621340" y="186726"/>
                    <a:pt x="643385" y="172888"/>
                  </a:cubicBezTo>
                  <a:cubicBezTo>
                    <a:pt x="665430" y="159050"/>
                    <a:pt x="703737" y="117900"/>
                    <a:pt x="725651" y="92238"/>
                  </a:cubicBezTo>
                  <a:cubicBezTo>
                    <a:pt x="747565" y="66576"/>
                    <a:pt x="762785" y="24523"/>
                    <a:pt x="774871" y="18915"/>
                  </a:cubicBezTo>
                  <a:cubicBezTo>
                    <a:pt x="786957" y="13307"/>
                    <a:pt x="808571" y="34911"/>
                    <a:pt x="798166" y="58588"/>
                  </a:cubicBezTo>
                  <a:cubicBezTo>
                    <a:pt x="787761" y="82265"/>
                    <a:pt x="731888" y="134787"/>
                    <a:pt x="712441" y="160981"/>
                  </a:cubicBezTo>
                  <a:cubicBezTo>
                    <a:pt x="692994" y="187175"/>
                    <a:pt x="683072" y="202256"/>
                    <a:pt x="681485" y="215750"/>
                  </a:cubicBezTo>
                  <a:cubicBezTo>
                    <a:pt x="679898" y="229244"/>
                    <a:pt x="694551" y="242762"/>
                    <a:pt x="702916" y="241944"/>
                  </a:cubicBezTo>
                  <a:cubicBezTo>
                    <a:pt x="711281" y="241126"/>
                    <a:pt x="721355" y="216395"/>
                    <a:pt x="731674" y="210839"/>
                  </a:cubicBezTo>
                  <a:cubicBezTo>
                    <a:pt x="741993" y="205283"/>
                    <a:pt x="755267" y="214211"/>
                    <a:pt x="750250" y="221862"/>
                  </a:cubicBezTo>
                  <a:cubicBezTo>
                    <a:pt x="745233" y="229513"/>
                    <a:pt x="717156" y="250106"/>
                    <a:pt x="714823" y="263375"/>
                  </a:cubicBezTo>
                  <a:cubicBezTo>
                    <a:pt x="712490" y="276644"/>
                    <a:pt x="725142" y="292347"/>
                    <a:pt x="736254" y="301475"/>
                  </a:cubicBezTo>
                  <a:cubicBezTo>
                    <a:pt x="747367" y="310603"/>
                    <a:pt x="751335" y="320128"/>
                    <a:pt x="781498" y="318144"/>
                  </a:cubicBezTo>
                  <a:cubicBezTo>
                    <a:pt x="811661" y="316160"/>
                    <a:pt x="885700" y="294769"/>
                    <a:pt x="917229" y="289569"/>
                  </a:cubicBezTo>
                  <a:cubicBezTo>
                    <a:pt x="948758" y="284369"/>
                    <a:pt x="965911" y="278338"/>
                    <a:pt x="970673" y="286941"/>
                  </a:cubicBezTo>
                  <a:cubicBezTo>
                    <a:pt x="975435" y="295544"/>
                    <a:pt x="968336" y="316823"/>
                    <a:pt x="945804" y="325288"/>
                  </a:cubicBezTo>
                  <a:cubicBezTo>
                    <a:pt x="923272" y="333753"/>
                    <a:pt x="863261" y="329398"/>
                    <a:pt x="835480" y="337732"/>
                  </a:cubicBezTo>
                  <a:cubicBezTo>
                    <a:pt x="807699" y="346066"/>
                    <a:pt x="788907" y="363874"/>
                    <a:pt x="779116" y="375294"/>
                  </a:cubicBezTo>
                  <a:cubicBezTo>
                    <a:pt x="769325" y="386714"/>
                    <a:pt x="770782" y="399900"/>
                    <a:pt x="776735" y="406250"/>
                  </a:cubicBezTo>
                  <a:cubicBezTo>
                    <a:pt x="782688" y="412600"/>
                    <a:pt x="802532" y="411320"/>
                    <a:pt x="814835" y="413394"/>
                  </a:cubicBezTo>
                  <a:cubicBezTo>
                    <a:pt x="827138" y="415468"/>
                    <a:pt x="837832" y="407441"/>
                    <a:pt x="850554" y="418695"/>
                  </a:cubicBezTo>
                  <a:cubicBezTo>
                    <a:pt x="855324" y="440552"/>
                    <a:pt x="832298" y="444837"/>
                    <a:pt x="819598" y="449113"/>
                  </a:cubicBezTo>
                  <a:cubicBezTo>
                    <a:pt x="806898" y="453389"/>
                    <a:pt x="779116" y="437603"/>
                    <a:pt x="774354" y="444350"/>
                  </a:cubicBezTo>
                  <a:cubicBezTo>
                    <a:pt x="769592" y="451097"/>
                    <a:pt x="777447" y="477291"/>
                    <a:pt x="791023" y="489594"/>
                  </a:cubicBezTo>
                  <a:cubicBezTo>
                    <a:pt x="804599" y="501897"/>
                    <a:pt x="830146" y="509307"/>
                    <a:pt x="855812" y="518169"/>
                  </a:cubicBezTo>
                  <a:cubicBezTo>
                    <a:pt x="881478" y="527031"/>
                    <a:pt x="921684" y="532449"/>
                    <a:pt x="945017" y="542768"/>
                  </a:cubicBezTo>
                  <a:cubicBezTo>
                    <a:pt x="968350" y="553087"/>
                    <a:pt x="993695" y="568306"/>
                    <a:pt x="995810" y="580081"/>
                  </a:cubicBezTo>
                  <a:cubicBezTo>
                    <a:pt x="997926" y="591856"/>
                    <a:pt x="985139" y="617474"/>
                    <a:pt x="957710" y="613419"/>
                  </a:cubicBezTo>
                  <a:cubicBezTo>
                    <a:pt x="930281" y="609364"/>
                    <a:pt x="863381" y="567658"/>
                    <a:pt x="831234" y="555752"/>
                  </a:cubicBezTo>
                  <a:cubicBezTo>
                    <a:pt x="799087" y="543846"/>
                    <a:pt x="781056" y="532767"/>
                    <a:pt x="764829" y="541981"/>
                  </a:cubicBezTo>
                  <a:cubicBezTo>
                    <a:pt x="748602" y="551195"/>
                    <a:pt x="731889" y="588416"/>
                    <a:pt x="733873" y="611038"/>
                  </a:cubicBezTo>
                  <a:cubicBezTo>
                    <a:pt x="735857" y="633660"/>
                    <a:pt x="758082" y="660251"/>
                    <a:pt x="776735" y="677713"/>
                  </a:cubicBezTo>
                  <a:cubicBezTo>
                    <a:pt x="795388" y="695175"/>
                    <a:pt x="830710" y="701128"/>
                    <a:pt x="845791" y="715812"/>
                  </a:cubicBezTo>
                  <a:cubicBezTo>
                    <a:pt x="860872" y="730496"/>
                    <a:pt x="869604" y="759469"/>
                    <a:pt x="867223" y="765819"/>
                  </a:cubicBezTo>
                  <a:cubicBezTo>
                    <a:pt x="864842" y="772169"/>
                    <a:pt x="855844" y="769260"/>
                    <a:pt x="831504" y="753913"/>
                  </a:cubicBezTo>
                  <a:cubicBezTo>
                    <a:pt x="807164" y="738566"/>
                    <a:pt x="746580" y="690804"/>
                    <a:pt x="721180" y="673738"/>
                  </a:cubicBezTo>
                  <a:cubicBezTo>
                    <a:pt x="695780" y="656672"/>
                    <a:pt x="689599" y="652665"/>
                    <a:pt x="679104" y="651519"/>
                  </a:cubicBezTo>
                  <a:cubicBezTo>
                    <a:pt x="668609" y="650373"/>
                    <a:pt x="653890" y="653942"/>
                    <a:pt x="658211" y="666863"/>
                  </a:cubicBezTo>
                  <a:cubicBezTo>
                    <a:pt x="662532" y="679784"/>
                    <a:pt x="695990" y="714537"/>
                    <a:pt x="705028" y="729045"/>
                  </a:cubicBezTo>
                  <a:cubicBezTo>
                    <a:pt x="714066" y="743553"/>
                    <a:pt x="716762" y="754134"/>
                    <a:pt x="712441" y="753913"/>
                  </a:cubicBezTo>
                  <a:cubicBezTo>
                    <a:pt x="708120" y="753692"/>
                    <a:pt x="690216" y="740022"/>
                    <a:pt x="679104" y="727719"/>
                  </a:cubicBezTo>
                  <a:cubicBezTo>
                    <a:pt x="667992" y="715416"/>
                    <a:pt x="652243" y="683703"/>
                    <a:pt x="645766" y="680094"/>
                  </a:cubicBezTo>
                  <a:cubicBezTo>
                    <a:pt x="639289" y="676485"/>
                    <a:pt x="631994" y="690936"/>
                    <a:pt x="640239" y="706062"/>
                  </a:cubicBezTo>
                  <a:cubicBezTo>
                    <a:pt x="648484" y="721188"/>
                    <a:pt x="681661" y="749161"/>
                    <a:pt x="695234" y="770851"/>
                  </a:cubicBezTo>
                  <a:cubicBezTo>
                    <a:pt x="708807" y="792541"/>
                    <a:pt x="735767" y="829768"/>
                    <a:pt x="721675" y="836200"/>
                  </a:cubicBezTo>
                  <a:cubicBezTo>
                    <a:pt x="707583" y="842632"/>
                    <a:pt x="716759" y="845018"/>
                    <a:pt x="698154" y="825350"/>
                  </a:cubicBezTo>
                  <a:cubicBezTo>
                    <a:pt x="679550" y="805682"/>
                    <a:pt x="635845" y="738832"/>
                    <a:pt x="610048" y="718194"/>
                  </a:cubicBezTo>
                  <a:cubicBezTo>
                    <a:pt x="584251" y="697557"/>
                    <a:pt x="565905" y="699578"/>
                    <a:pt x="543373" y="701525"/>
                  </a:cubicBezTo>
                  <a:cubicBezTo>
                    <a:pt x="520841" y="703472"/>
                    <a:pt x="490730" y="711222"/>
                    <a:pt x="474855" y="729875"/>
                  </a:cubicBezTo>
                  <a:cubicBezTo>
                    <a:pt x="458980" y="748528"/>
                    <a:pt x="457251" y="794487"/>
                    <a:pt x="448123" y="813444"/>
                  </a:cubicBezTo>
                  <a:cubicBezTo>
                    <a:pt x="438995" y="832401"/>
                    <a:pt x="438635" y="847314"/>
                    <a:pt x="420087" y="843615"/>
                  </a:cubicBezTo>
                  <a:cubicBezTo>
                    <a:pt x="401539" y="839916"/>
                    <a:pt x="423430" y="796199"/>
                    <a:pt x="424310" y="775344"/>
                  </a:cubicBezTo>
                  <a:cubicBezTo>
                    <a:pt x="425190" y="754489"/>
                    <a:pt x="433876" y="731357"/>
                    <a:pt x="425366" y="718485"/>
                  </a:cubicBezTo>
                  <a:cubicBezTo>
                    <a:pt x="416856" y="705613"/>
                    <a:pt x="389656" y="695469"/>
                    <a:pt x="373249" y="698109"/>
                  </a:cubicBezTo>
                  <a:cubicBezTo>
                    <a:pt x="356842" y="700749"/>
                    <a:pt x="343172" y="736936"/>
                    <a:pt x="326927" y="734323"/>
                  </a:cubicBezTo>
                  <a:cubicBezTo>
                    <a:pt x="310682" y="731710"/>
                    <a:pt x="330071" y="715678"/>
                    <a:pt x="331441" y="706288"/>
                  </a:cubicBezTo>
                  <a:cubicBezTo>
                    <a:pt x="332811" y="696898"/>
                    <a:pt x="339822" y="680231"/>
                    <a:pt x="335149" y="677981"/>
                  </a:cubicBezTo>
                  <a:cubicBezTo>
                    <a:pt x="330476" y="675731"/>
                    <a:pt x="308651" y="698253"/>
                    <a:pt x="303405" y="692787"/>
                  </a:cubicBezTo>
                  <a:cubicBezTo>
                    <a:pt x="298159" y="687321"/>
                    <a:pt x="319640" y="640020"/>
                    <a:pt x="303675" y="645183"/>
                  </a:cubicBezTo>
                  <a:cubicBezTo>
                    <a:pt x="287710" y="650346"/>
                    <a:pt x="239055" y="701454"/>
                    <a:pt x="207616" y="723765"/>
                  </a:cubicBezTo>
                  <a:cubicBezTo>
                    <a:pt x="176177" y="746076"/>
                    <a:pt x="135411" y="773585"/>
                    <a:pt x="115039" y="779051"/>
                  </a:cubicBezTo>
                  <a:cubicBezTo>
                    <a:pt x="94667" y="784517"/>
                    <a:pt x="70529" y="774510"/>
                    <a:pt x="85386" y="756564"/>
                  </a:cubicBezTo>
                  <a:cubicBezTo>
                    <a:pt x="100243" y="738618"/>
                    <a:pt x="174282" y="696822"/>
                    <a:pt x="204179" y="671377"/>
                  </a:cubicBezTo>
                  <a:cubicBezTo>
                    <a:pt x="234076" y="645932"/>
                    <a:pt x="262433" y="624441"/>
                    <a:pt x="264766" y="603894"/>
                  </a:cubicBezTo>
                  <a:cubicBezTo>
                    <a:pt x="267099" y="583347"/>
                    <a:pt x="239038" y="557748"/>
                    <a:pt x="218176" y="548092"/>
                  </a:cubicBezTo>
                  <a:cubicBezTo>
                    <a:pt x="197314" y="538436"/>
                    <a:pt x="165166" y="553325"/>
                    <a:pt x="139594" y="545957"/>
                  </a:cubicBezTo>
                  <a:cubicBezTo>
                    <a:pt x="114022" y="538589"/>
                    <a:pt x="87752" y="521958"/>
                    <a:pt x="64741" y="503881"/>
                  </a:cubicBezTo>
                  <a:cubicBezTo>
                    <a:pt x="41730" y="485805"/>
                    <a:pt x="-9467" y="451404"/>
                    <a:pt x="1526" y="437498"/>
                  </a:cubicBezTo>
                  <a:cubicBezTo>
                    <a:pt x="12519" y="423592"/>
                    <a:pt x="60780" y="458335"/>
                    <a:pt x="90935" y="468163"/>
                  </a:cubicBezTo>
                  <a:cubicBezTo>
                    <a:pt x="121090" y="477991"/>
                    <a:pt x="161026" y="501231"/>
                    <a:pt x="182457" y="496469"/>
                  </a:cubicBezTo>
                  <a:cubicBezTo>
                    <a:pt x="203888" y="491707"/>
                    <a:pt x="222376" y="455890"/>
                    <a:pt x="215547" y="434286"/>
                  </a:cubicBezTo>
                  <a:cubicBezTo>
                    <a:pt x="208718" y="412682"/>
                    <a:pt x="151800" y="379944"/>
                    <a:pt x="141481" y="366847"/>
                  </a:cubicBezTo>
                  <a:cubicBezTo>
                    <a:pt x="131162" y="353750"/>
                    <a:pt x="146632" y="344742"/>
                    <a:pt x="161316" y="348314"/>
                  </a:cubicBezTo>
                  <a:cubicBezTo>
                    <a:pt x="176000" y="351886"/>
                    <a:pt x="211705" y="403977"/>
                    <a:pt x="224285" y="377675"/>
                  </a:cubicBezTo>
                  <a:close/>
                </a:path>
              </a:pathLst>
            </a:custGeom>
            <a:gradFill flip="none" rotWithShape="1">
              <a:gsLst>
                <a:gs pos="90000">
                  <a:srgbClr val="FF0000"/>
                </a:gs>
                <a:gs pos="10000">
                  <a:srgbClr val="FFFFFF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rot="10800000" wrap="none" rtlCol="0" anchor="ctr"/>
            <a:lstStyle/>
            <a:p>
              <a:pPr algn="ctr"/>
              <a:endParaRPr lang="de-DE" sz="2000" dirty="0">
                <a:solidFill>
                  <a:srgbClr val="4C5B45"/>
                </a:solidFill>
                <a:latin typeface="Arial"/>
                <a:cs typeface="Arial"/>
              </a:endParaRPr>
            </a:p>
          </p:txBody>
        </p:sp>
        <p:sp>
          <p:nvSpPr>
            <p:cNvPr id="59" name="Freeform 7"/>
            <p:cNvSpPr>
              <a:spLocks noChangeAspect="1"/>
            </p:cNvSpPr>
            <p:nvPr/>
          </p:nvSpPr>
          <p:spPr bwMode="auto">
            <a:xfrm>
              <a:off x="717269" y="5573772"/>
              <a:ext cx="589979" cy="517525"/>
            </a:xfrm>
            <a:custGeom>
              <a:avLst/>
              <a:gdLst>
                <a:gd name="T0" fmla="*/ 59 w 113"/>
                <a:gd name="T1" fmla="*/ 9 h 99"/>
                <a:gd name="T2" fmla="*/ 13 w 113"/>
                <a:gd name="T3" fmla="*/ 37 h 99"/>
                <a:gd name="T4" fmla="*/ 4 w 113"/>
                <a:gd name="T5" fmla="*/ 62 h 99"/>
                <a:gd name="T6" fmla="*/ 40 w 113"/>
                <a:gd name="T7" fmla="*/ 97 h 99"/>
                <a:gd name="T8" fmla="*/ 55 w 113"/>
                <a:gd name="T9" fmla="*/ 99 h 99"/>
                <a:gd name="T10" fmla="*/ 108 w 113"/>
                <a:gd name="T11" fmla="*/ 60 h 99"/>
                <a:gd name="T12" fmla="*/ 99 w 113"/>
                <a:gd name="T13" fmla="*/ 12 h 99"/>
                <a:gd name="T14" fmla="*/ 76 w 113"/>
                <a:gd name="T15" fmla="*/ 0 h 99"/>
                <a:gd name="T16" fmla="*/ 59 w 113"/>
                <a:gd name="T17" fmla="*/ 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99">
                  <a:moveTo>
                    <a:pt x="59" y="9"/>
                  </a:moveTo>
                  <a:cubicBezTo>
                    <a:pt x="41" y="38"/>
                    <a:pt x="26" y="32"/>
                    <a:pt x="13" y="37"/>
                  </a:cubicBezTo>
                  <a:cubicBezTo>
                    <a:pt x="4" y="41"/>
                    <a:pt x="0" y="52"/>
                    <a:pt x="4" y="62"/>
                  </a:cubicBezTo>
                  <a:cubicBezTo>
                    <a:pt x="9" y="78"/>
                    <a:pt x="22" y="92"/>
                    <a:pt x="40" y="97"/>
                  </a:cubicBezTo>
                  <a:cubicBezTo>
                    <a:pt x="45" y="99"/>
                    <a:pt x="50" y="99"/>
                    <a:pt x="55" y="99"/>
                  </a:cubicBezTo>
                  <a:cubicBezTo>
                    <a:pt x="79" y="99"/>
                    <a:pt x="101" y="84"/>
                    <a:pt x="108" y="60"/>
                  </a:cubicBezTo>
                  <a:cubicBezTo>
                    <a:pt x="113" y="42"/>
                    <a:pt x="109" y="25"/>
                    <a:pt x="99" y="12"/>
                  </a:cubicBezTo>
                  <a:cubicBezTo>
                    <a:pt x="93" y="5"/>
                    <a:pt x="84" y="0"/>
                    <a:pt x="76" y="0"/>
                  </a:cubicBezTo>
                  <a:cubicBezTo>
                    <a:pt x="69" y="0"/>
                    <a:pt x="63" y="3"/>
                    <a:pt x="59" y="9"/>
                  </a:cubicBezTo>
                </a:path>
              </a:pathLst>
            </a:custGeom>
            <a:solidFill>
              <a:srgbClr val="FF666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de-DE">
                <a:latin typeface="Arial"/>
                <a:cs typeface="Arial"/>
              </a:endParaRPr>
            </a:p>
          </p:txBody>
        </p:sp>
      </p:grpSp>
      <p:sp>
        <p:nvSpPr>
          <p:cNvPr id="56" name="Freeform 95"/>
          <p:cNvSpPr>
            <a:spLocks noChangeAspect="1"/>
          </p:cNvSpPr>
          <p:nvPr/>
        </p:nvSpPr>
        <p:spPr bwMode="auto">
          <a:xfrm rot="5400000">
            <a:off x="6438505" y="2488540"/>
            <a:ext cx="1915779" cy="2052000"/>
          </a:xfrm>
          <a:custGeom>
            <a:avLst/>
            <a:gdLst>
              <a:gd name="T0" fmla="*/ 489952 w 377"/>
              <a:gd name="T1" fmla="*/ 5995137 h 346"/>
              <a:gd name="T2" fmla="*/ 148394 w 377"/>
              <a:gd name="T3" fmla="*/ 4450016 h 346"/>
              <a:gd name="T4" fmla="*/ 148394 w 377"/>
              <a:gd name="T5" fmla="*/ 2371443 h 346"/>
              <a:gd name="T6" fmla="*/ 1077315 w 377"/>
              <a:gd name="T7" fmla="*/ 818599 h 346"/>
              <a:gd name="T8" fmla="*/ 2977734 w 377"/>
              <a:gd name="T9" fmla="*/ 197210 h 346"/>
              <a:gd name="T10" fmla="*/ 5432675 w 377"/>
              <a:gd name="T11" fmla="*/ 141372 h 346"/>
              <a:gd name="T12" fmla="*/ 6997674 w 377"/>
              <a:gd name="T13" fmla="*/ 1111208 h 346"/>
              <a:gd name="T14" fmla="*/ 7885087 w 377"/>
              <a:gd name="T15" fmla="*/ 3239401 h 346"/>
              <a:gd name="T16" fmla="*/ 7550332 w 377"/>
              <a:gd name="T17" fmla="*/ 5608094 h 346"/>
              <a:gd name="T18" fmla="*/ 5983068 w 377"/>
              <a:gd name="T19" fmla="*/ 7396772 h 346"/>
              <a:gd name="T20" fmla="*/ 4292668 w 377"/>
              <a:gd name="T21" fmla="*/ 8222805 h 346"/>
              <a:gd name="T22" fmla="*/ 2517646 w 377"/>
              <a:gd name="T23" fmla="*/ 8074058 h 346"/>
              <a:gd name="T24" fmla="*/ 783507 w 377"/>
              <a:gd name="T25" fmla="*/ 6532113 h 346"/>
              <a:gd name="T26" fmla="*/ 356270 w 377"/>
              <a:gd name="T27" fmla="*/ 5515408 h 346"/>
              <a:gd name="T28" fmla="*/ 489952 w 377"/>
              <a:gd name="T29" fmla="*/ 5995137 h 34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377" h="346">
                <a:moveTo>
                  <a:pt x="23" y="248"/>
                </a:moveTo>
                <a:cubicBezTo>
                  <a:pt x="16" y="228"/>
                  <a:pt x="10" y="209"/>
                  <a:pt x="7" y="184"/>
                </a:cubicBezTo>
                <a:cubicBezTo>
                  <a:pt x="4" y="159"/>
                  <a:pt x="0" y="123"/>
                  <a:pt x="7" y="98"/>
                </a:cubicBezTo>
                <a:cubicBezTo>
                  <a:pt x="14" y="73"/>
                  <a:pt x="29" y="49"/>
                  <a:pt x="51" y="34"/>
                </a:cubicBezTo>
                <a:cubicBezTo>
                  <a:pt x="73" y="19"/>
                  <a:pt x="107" y="13"/>
                  <a:pt x="141" y="8"/>
                </a:cubicBezTo>
                <a:cubicBezTo>
                  <a:pt x="175" y="3"/>
                  <a:pt x="225" y="0"/>
                  <a:pt x="257" y="6"/>
                </a:cubicBezTo>
                <a:cubicBezTo>
                  <a:pt x="289" y="12"/>
                  <a:pt x="312" y="25"/>
                  <a:pt x="331" y="46"/>
                </a:cubicBezTo>
                <a:cubicBezTo>
                  <a:pt x="350" y="67"/>
                  <a:pt x="369" y="103"/>
                  <a:pt x="373" y="134"/>
                </a:cubicBezTo>
                <a:cubicBezTo>
                  <a:pt x="377" y="165"/>
                  <a:pt x="372" y="203"/>
                  <a:pt x="357" y="232"/>
                </a:cubicBezTo>
                <a:cubicBezTo>
                  <a:pt x="342" y="261"/>
                  <a:pt x="309" y="288"/>
                  <a:pt x="283" y="306"/>
                </a:cubicBezTo>
                <a:cubicBezTo>
                  <a:pt x="257" y="324"/>
                  <a:pt x="230" y="335"/>
                  <a:pt x="203" y="340"/>
                </a:cubicBezTo>
                <a:cubicBezTo>
                  <a:pt x="176" y="345"/>
                  <a:pt x="147" y="346"/>
                  <a:pt x="119" y="334"/>
                </a:cubicBezTo>
                <a:cubicBezTo>
                  <a:pt x="91" y="322"/>
                  <a:pt x="54" y="288"/>
                  <a:pt x="37" y="270"/>
                </a:cubicBezTo>
                <a:cubicBezTo>
                  <a:pt x="20" y="252"/>
                  <a:pt x="18" y="240"/>
                  <a:pt x="17" y="228"/>
                </a:cubicBezTo>
                <a:lnTo>
                  <a:pt x="23" y="248"/>
                </a:lnTo>
                <a:close/>
              </a:path>
            </a:pathLst>
          </a:custGeom>
          <a:gradFill flip="none" rotWithShape="1">
            <a:gsLst>
              <a:gs pos="90000">
                <a:schemeClr val="accent5">
                  <a:lumMod val="40000"/>
                  <a:lumOff val="60000"/>
                </a:schemeClr>
              </a:gs>
              <a:gs pos="1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de-DE" sz="800" dirty="0">
              <a:latin typeface="Arial"/>
              <a:cs typeface="Arial"/>
            </a:endParaRPr>
          </a:p>
        </p:txBody>
      </p:sp>
      <p:sp>
        <p:nvSpPr>
          <p:cNvPr id="57" name="Freeform 96"/>
          <p:cNvSpPr>
            <a:spLocks noChangeAspect="1"/>
          </p:cNvSpPr>
          <p:nvPr/>
        </p:nvSpPr>
        <p:spPr bwMode="auto">
          <a:xfrm rot="633945">
            <a:off x="7087777" y="3088607"/>
            <a:ext cx="638984" cy="576000"/>
          </a:xfrm>
          <a:custGeom>
            <a:avLst/>
            <a:gdLst>
              <a:gd name="T0" fmla="*/ 2249767 w 267"/>
              <a:gd name="T1" fmla="*/ 176589088 h 161"/>
              <a:gd name="T2" fmla="*/ 619091 w 267"/>
              <a:gd name="T3" fmla="*/ 152503050 h 161"/>
              <a:gd name="T4" fmla="*/ 331758 w 267"/>
              <a:gd name="T5" fmla="*/ 97499565 h 161"/>
              <a:gd name="T6" fmla="*/ 2525052 w 267"/>
              <a:gd name="T7" fmla="*/ 31819780 h 161"/>
              <a:gd name="T8" fmla="*/ 5210912 w 267"/>
              <a:gd name="T9" fmla="*/ 7730755 h 161"/>
              <a:gd name="T10" fmla="*/ 8460406 w 267"/>
              <a:gd name="T11" fmla="*/ 5381471 h 161"/>
              <a:gd name="T12" fmla="*/ 11421081 w 267"/>
              <a:gd name="T13" fmla="*/ 42793616 h 161"/>
              <a:gd name="T14" fmla="*/ 12476200 w 267"/>
              <a:gd name="T15" fmla="*/ 86523380 h 161"/>
              <a:gd name="T16" fmla="*/ 12102159 w 267"/>
              <a:gd name="T17" fmla="*/ 130510041 h 161"/>
              <a:gd name="T18" fmla="*/ 8560292 w 267"/>
              <a:gd name="T19" fmla="*/ 159043221 h 161"/>
              <a:gd name="T20" fmla="*/ 4055560 w 267"/>
              <a:gd name="T21" fmla="*/ 174453071 h 161"/>
              <a:gd name="T22" fmla="*/ 1573884 w 267"/>
              <a:gd name="T23" fmla="*/ 174453071 h 16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7" h="161">
                <a:moveTo>
                  <a:pt x="47" y="161"/>
                </a:moveTo>
                <a:cubicBezTo>
                  <a:pt x="33" y="156"/>
                  <a:pt x="20" y="151"/>
                  <a:pt x="13" y="139"/>
                </a:cubicBezTo>
                <a:cubicBezTo>
                  <a:pt x="6" y="127"/>
                  <a:pt x="0" y="107"/>
                  <a:pt x="7" y="89"/>
                </a:cubicBezTo>
                <a:cubicBezTo>
                  <a:pt x="14" y="71"/>
                  <a:pt x="36" y="43"/>
                  <a:pt x="53" y="29"/>
                </a:cubicBezTo>
                <a:cubicBezTo>
                  <a:pt x="70" y="15"/>
                  <a:pt x="88" y="11"/>
                  <a:pt x="109" y="7"/>
                </a:cubicBezTo>
                <a:cubicBezTo>
                  <a:pt x="130" y="3"/>
                  <a:pt x="155" y="0"/>
                  <a:pt x="177" y="5"/>
                </a:cubicBezTo>
                <a:cubicBezTo>
                  <a:pt x="199" y="10"/>
                  <a:pt x="225" y="27"/>
                  <a:pt x="239" y="39"/>
                </a:cubicBezTo>
                <a:cubicBezTo>
                  <a:pt x="253" y="51"/>
                  <a:pt x="259" y="66"/>
                  <a:pt x="261" y="79"/>
                </a:cubicBezTo>
                <a:cubicBezTo>
                  <a:pt x="263" y="92"/>
                  <a:pt x="267" y="108"/>
                  <a:pt x="253" y="119"/>
                </a:cubicBezTo>
                <a:cubicBezTo>
                  <a:pt x="239" y="130"/>
                  <a:pt x="207" y="138"/>
                  <a:pt x="179" y="145"/>
                </a:cubicBezTo>
                <a:cubicBezTo>
                  <a:pt x="151" y="152"/>
                  <a:pt x="109" y="157"/>
                  <a:pt x="85" y="159"/>
                </a:cubicBezTo>
                <a:cubicBezTo>
                  <a:pt x="61" y="161"/>
                  <a:pt x="47" y="160"/>
                  <a:pt x="33" y="159"/>
                </a:cubicBezTo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algn="ctr"/>
            <a:endParaRPr lang="de-DE" sz="800">
              <a:latin typeface="Arial"/>
              <a:cs typeface="Arial"/>
            </a:endParaRPr>
          </a:p>
        </p:txBody>
      </p:sp>
      <p:grpSp>
        <p:nvGrpSpPr>
          <p:cNvPr id="119" name="Gruppieren 118"/>
          <p:cNvGrpSpPr>
            <a:grpSpLocks noChangeAspect="1"/>
          </p:cNvGrpSpPr>
          <p:nvPr/>
        </p:nvGrpSpPr>
        <p:grpSpPr>
          <a:xfrm rot="1356142">
            <a:off x="3250072" y="3495485"/>
            <a:ext cx="580368" cy="540000"/>
            <a:chOff x="6430670" y="2049777"/>
            <a:chExt cx="638127" cy="593742"/>
          </a:xfrm>
        </p:grpSpPr>
        <p:grpSp>
          <p:nvGrpSpPr>
            <p:cNvPr id="39" name="Freihandform 284"/>
            <p:cNvGrpSpPr>
              <a:grpSpLocks/>
            </p:cNvGrpSpPr>
            <p:nvPr/>
          </p:nvGrpSpPr>
          <p:grpSpPr bwMode="auto">
            <a:xfrm rot="19133685">
              <a:off x="6632368" y="2317329"/>
              <a:ext cx="310492" cy="200600"/>
              <a:chOff x="2682240" y="2834640"/>
              <a:chExt cx="292608" cy="188976"/>
            </a:xfrm>
          </p:grpSpPr>
          <p:pic>
            <p:nvPicPr>
              <p:cNvPr id="54" name="Freihandform 284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682240" y="2834640"/>
                <a:ext cx="292608" cy="1889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5" name="Text Box 83"/>
              <p:cNvSpPr txBox="1">
                <a:spLocks noChangeArrowheads="1"/>
              </p:cNvSpPr>
              <p:nvPr/>
            </p:nvSpPr>
            <p:spPr bwMode="auto">
              <a:xfrm rot="4388509">
                <a:off x="2784917" y="2790095"/>
                <a:ext cx="91679" cy="2800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 eaLnBrk="0" hangingPunct="0"/>
                <a:endParaRPr lang="de-DE" altLang="de-DE" sz="10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0" name="Freihandform 285"/>
            <p:cNvGrpSpPr>
              <a:grpSpLocks/>
            </p:cNvGrpSpPr>
            <p:nvPr/>
          </p:nvGrpSpPr>
          <p:grpSpPr bwMode="auto">
            <a:xfrm rot="19133685">
              <a:off x="6717263" y="2261234"/>
              <a:ext cx="239337" cy="278252"/>
              <a:chOff x="2761488" y="2816352"/>
              <a:chExt cx="225552" cy="262128"/>
            </a:xfrm>
          </p:grpSpPr>
          <p:pic>
            <p:nvPicPr>
              <p:cNvPr id="52" name="Freihandform 285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761488" y="2816352"/>
                <a:ext cx="225552" cy="26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3" name="Text Box 86"/>
              <p:cNvSpPr txBox="1">
                <a:spLocks noChangeArrowheads="1"/>
              </p:cNvSpPr>
              <p:nvPr/>
            </p:nvSpPr>
            <p:spPr bwMode="auto">
              <a:xfrm rot="2911056">
                <a:off x="2836114" y="2810931"/>
                <a:ext cx="91679" cy="2800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 eaLnBrk="0" hangingPunct="0"/>
                <a:endParaRPr lang="de-DE" altLang="de-DE" sz="10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1" name="Freihandform 286"/>
            <p:cNvGrpSpPr>
              <a:grpSpLocks/>
            </p:cNvGrpSpPr>
            <p:nvPr/>
          </p:nvGrpSpPr>
          <p:grpSpPr bwMode="auto">
            <a:xfrm rot="19133685">
              <a:off x="6430670" y="2208545"/>
              <a:ext cx="517486" cy="271781"/>
              <a:chOff x="2560320" y="2688336"/>
              <a:chExt cx="487680" cy="256032"/>
            </a:xfrm>
          </p:grpSpPr>
          <p:pic>
            <p:nvPicPr>
              <p:cNvPr id="50" name="Freihandform 286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560320" y="2688336"/>
                <a:ext cx="487680" cy="2560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" name="Text Box 89"/>
              <p:cNvSpPr txBox="1">
                <a:spLocks noChangeArrowheads="1"/>
              </p:cNvSpPr>
              <p:nvPr/>
            </p:nvSpPr>
            <p:spPr bwMode="auto">
              <a:xfrm rot="5620341">
                <a:off x="2678893" y="2596475"/>
                <a:ext cx="249570" cy="4419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 eaLnBrk="0" hangingPunct="0"/>
                <a:endParaRPr lang="de-DE" altLang="de-DE" sz="10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2" name="Freihandform 287"/>
            <p:cNvGrpSpPr>
              <a:grpSpLocks/>
            </p:cNvGrpSpPr>
            <p:nvPr/>
          </p:nvGrpSpPr>
          <p:grpSpPr bwMode="auto">
            <a:xfrm rot="19133685">
              <a:off x="6497003" y="2202128"/>
              <a:ext cx="523955" cy="394885"/>
              <a:chOff x="2572512" y="2712574"/>
              <a:chExt cx="493776" cy="372002"/>
            </a:xfrm>
          </p:grpSpPr>
          <p:pic>
            <p:nvPicPr>
              <p:cNvPr id="48" name="Freihandform 287"/>
              <p:cNvPicPr>
                <a:picLocks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572512" y="2712720"/>
                <a:ext cx="493776" cy="3718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9" name="Text Box 92"/>
              <p:cNvSpPr txBox="1">
                <a:spLocks noChangeArrowheads="1"/>
              </p:cNvSpPr>
              <p:nvPr/>
            </p:nvSpPr>
            <p:spPr bwMode="auto">
              <a:xfrm rot="5620341">
                <a:off x="2635380" y="2672430"/>
                <a:ext cx="365642" cy="4459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 eaLnBrk="0" hangingPunct="0"/>
                <a:endParaRPr lang="de-DE" altLang="de-DE" sz="10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3" name="Freihandform 42"/>
            <p:cNvSpPr/>
            <p:nvPr/>
          </p:nvSpPr>
          <p:spPr bwMode="auto">
            <a:xfrm rot="19133685">
              <a:off x="6802618" y="2136455"/>
              <a:ext cx="266179" cy="469051"/>
            </a:xfrm>
            <a:custGeom>
              <a:avLst/>
              <a:gdLst>
                <a:gd name="connsiteX0" fmla="*/ 1007268 w 1050100"/>
                <a:gd name="connsiteY0" fmla="*/ 117321 h 1801588"/>
                <a:gd name="connsiteX1" fmla="*/ 366712 w 1050100"/>
                <a:gd name="connsiteY1" fmla="*/ 722158 h 1801588"/>
                <a:gd name="connsiteX2" fmla="*/ 250031 w 1050100"/>
                <a:gd name="connsiteY2" fmla="*/ 1527021 h 1801588"/>
                <a:gd name="connsiteX3" fmla="*/ 176212 w 1050100"/>
                <a:gd name="connsiteY3" fmla="*/ 1798483 h 1801588"/>
                <a:gd name="connsiteX4" fmla="*/ 0 w 1050100"/>
                <a:gd name="connsiteY4" fmla="*/ 1660371 h 1801588"/>
                <a:gd name="connsiteX5" fmla="*/ 138112 w 1050100"/>
                <a:gd name="connsiteY5" fmla="*/ 1450821 h 1801588"/>
                <a:gd name="connsiteX6" fmla="*/ 159543 w 1050100"/>
                <a:gd name="connsiteY6" fmla="*/ 1119827 h 1801588"/>
                <a:gd name="connsiteX7" fmla="*/ 254793 w 1050100"/>
                <a:gd name="connsiteY7" fmla="*/ 729302 h 1801588"/>
                <a:gd name="connsiteX8" fmla="*/ 492918 w 1050100"/>
                <a:gd name="connsiteY8" fmla="*/ 445933 h 1801588"/>
                <a:gd name="connsiteX9" fmla="*/ 935831 w 1050100"/>
                <a:gd name="connsiteY9" fmla="*/ 26833 h 1801588"/>
                <a:gd name="connsiteX10" fmla="*/ 1007268 w 1050100"/>
                <a:gd name="connsiteY10" fmla="*/ 117321 h 1801588"/>
                <a:gd name="connsiteX0" fmla="*/ 1007268 w 1050100"/>
                <a:gd name="connsiteY0" fmla="*/ 117321 h 1801588"/>
                <a:gd name="connsiteX1" fmla="*/ 366712 w 1050100"/>
                <a:gd name="connsiteY1" fmla="*/ 722158 h 1801588"/>
                <a:gd name="connsiteX2" fmla="*/ 250031 w 1050100"/>
                <a:gd name="connsiteY2" fmla="*/ 1527021 h 1801588"/>
                <a:gd name="connsiteX3" fmla="*/ 176212 w 1050100"/>
                <a:gd name="connsiteY3" fmla="*/ 1798483 h 1801588"/>
                <a:gd name="connsiteX4" fmla="*/ 0 w 1050100"/>
                <a:gd name="connsiteY4" fmla="*/ 1660371 h 1801588"/>
                <a:gd name="connsiteX5" fmla="*/ 138112 w 1050100"/>
                <a:gd name="connsiteY5" fmla="*/ 1450821 h 1801588"/>
                <a:gd name="connsiteX6" fmla="*/ 159543 w 1050100"/>
                <a:gd name="connsiteY6" fmla="*/ 1119827 h 1801588"/>
                <a:gd name="connsiteX7" fmla="*/ 254793 w 1050100"/>
                <a:gd name="connsiteY7" fmla="*/ 729302 h 1801588"/>
                <a:gd name="connsiteX8" fmla="*/ 492918 w 1050100"/>
                <a:gd name="connsiteY8" fmla="*/ 445933 h 1801588"/>
                <a:gd name="connsiteX9" fmla="*/ 935831 w 1050100"/>
                <a:gd name="connsiteY9" fmla="*/ 26833 h 1801588"/>
                <a:gd name="connsiteX10" fmla="*/ 1007268 w 1050100"/>
                <a:gd name="connsiteY10" fmla="*/ 117321 h 1801588"/>
                <a:gd name="connsiteX0" fmla="*/ 1007268 w 1008049"/>
                <a:gd name="connsiteY0" fmla="*/ 102914 h 1787181"/>
                <a:gd name="connsiteX1" fmla="*/ 366712 w 1008049"/>
                <a:gd name="connsiteY1" fmla="*/ 707751 h 1787181"/>
                <a:gd name="connsiteX2" fmla="*/ 250031 w 1008049"/>
                <a:gd name="connsiteY2" fmla="*/ 1512614 h 1787181"/>
                <a:gd name="connsiteX3" fmla="*/ 176212 w 1008049"/>
                <a:gd name="connsiteY3" fmla="*/ 1784076 h 1787181"/>
                <a:gd name="connsiteX4" fmla="*/ 0 w 1008049"/>
                <a:gd name="connsiteY4" fmla="*/ 1645964 h 1787181"/>
                <a:gd name="connsiteX5" fmla="*/ 138112 w 1008049"/>
                <a:gd name="connsiteY5" fmla="*/ 1436414 h 1787181"/>
                <a:gd name="connsiteX6" fmla="*/ 159543 w 1008049"/>
                <a:gd name="connsiteY6" fmla="*/ 1105420 h 1787181"/>
                <a:gd name="connsiteX7" fmla="*/ 254793 w 1008049"/>
                <a:gd name="connsiteY7" fmla="*/ 714895 h 1787181"/>
                <a:gd name="connsiteX8" fmla="*/ 492918 w 1008049"/>
                <a:gd name="connsiteY8" fmla="*/ 431526 h 1787181"/>
                <a:gd name="connsiteX9" fmla="*/ 935831 w 1008049"/>
                <a:gd name="connsiteY9" fmla="*/ 12426 h 1787181"/>
                <a:gd name="connsiteX10" fmla="*/ 1007268 w 1008049"/>
                <a:gd name="connsiteY10" fmla="*/ 102914 h 1787181"/>
                <a:gd name="connsiteX0" fmla="*/ 1007268 w 1008049"/>
                <a:gd name="connsiteY0" fmla="*/ 102914 h 1787181"/>
                <a:gd name="connsiteX1" fmla="*/ 366712 w 1008049"/>
                <a:gd name="connsiteY1" fmla="*/ 707751 h 1787181"/>
                <a:gd name="connsiteX2" fmla="*/ 250031 w 1008049"/>
                <a:gd name="connsiteY2" fmla="*/ 1512614 h 1787181"/>
                <a:gd name="connsiteX3" fmla="*/ 176212 w 1008049"/>
                <a:gd name="connsiteY3" fmla="*/ 1784076 h 1787181"/>
                <a:gd name="connsiteX4" fmla="*/ 0 w 1008049"/>
                <a:gd name="connsiteY4" fmla="*/ 1645964 h 1787181"/>
                <a:gd name="connsiteX5" fmla="*/ 138112 w 1008049"/>
                <a:gd name="connsiteY5" fmla="*/ 1436414 h 1787181"/>
                <a:gd name="connsiteX6" fmla="*/ 159543 w 1008049"/>
                <a:gd name="connsiteY6" fmla="*/ 1105420 h 1787181"/>
                <a:gd name="connsiteX7" fmla="*/ 254793 w 1008049"/>
                <a:gd name="connsiteY7" fmla="*/ 714895 h 1787181"/>
                <a:gd name="connsiteX8" fmla="*/ 492918 w 1008049"/>
                <a:gd name="connsiteY8" fmla="*/ 431526 h 1787181"/>
                <a:gd name="connsiteX9" fmla="*/ 935831 w 1008049"/>
                <a:gd name="connsiteY9" fmla="*/ 12426 h 1787181"/>
                <a:gd name="connsiteX10" fmla="*/ 1007268 w 1008049"/>
                <a:gd name="connsiteY10" fmla="*/ 102914 h 1787181"/>
                <a:gd name="connsiteX0" fmla="*/ 1007268 w 1007268"/>
                <a:gd name="connsiteY0" fmla="*/ 90488 h 1774755"/>
                <a:gd name="connsiteX1" fmla="*/ 366712 w 1007268"/>
                <a:gd name="connsiteY1" fmla="*/ 695325 h 1774755"/>
                <a:gd name="connsiteX2" fmla="*/ 250031 w 1007268"/>
                <a:gd name="connsiteY2" fmla="*/ 1500188 h 1774755"/>
                <a:gd name="connsiteX3" fmla="*/ 176212 w 1007268"/>
                <a:gd name="connsiteY3" fmla="*/ 1771650 h 1774755"/>
                <a:gd name="connsiteX4" fmla="*/ 0 w 1007268"/>
                <a:gd name="connsiteY4" fmla="*/ 1633538 h 1774755"/>
                <a:gd name="connsiteX5" fmla="*/ 138112 w 1007268"/>
                <a:gd name="connsiteY5" fmla="*/ 1423988 h 1774755"/>
                <a:gd name="connsiteX6" fmla="*/ 159543 w 1007268"/>
                <a:gd name="connsiteY6" fmla="*/ 1092994 h 1774755"/>
                <a:gd name="connsiteX7" fmla="*/ 254793 w 1007268"/>
                <a:gd name="connsiteY7" fmla="*/ 702469 h 1774755"/>
                <a:gd name="connsiteX8" fmla="*/ 492918 w 1007268"/>
                <a:gd name="connsiteY8" fmla="*/ 419100 h 1774755"/>
                <a:gd name="connsiteX9" fmla="*/ 935831 w 1007268"/>
                <a:gd name="connsiteY9" fmla="*/ 0 h 1774755"/>
                <a:gd name="connsiteX10" fmla="*/ 1007268 w 1007268"/>
                <a:gd name="connsiteY10" fmla="*/ 90488 h 1774755"/>
                <a:gd name="connsiteX0" fmla="*/ 1007268 w 1007268"/>
                <a:gd name="connsiteY0" fmla="*/ 90488 h 1774755"/>
                <a:gd name="connsiteX1" fmla="*/ 366712 w 1007268"/>
                <a:gd name="connsiteY1" fmla="*/ 695325 h 1774755"/>
                <a:gd name="connsiteX2" fmla="*/ 250031 w 1007268"/>
                <a:gd name="connsiteY2" fmla="*/ 1500188 h 1774755"/>
                <a:gd name="connsiteX3" fmla="*/ 176212 w 1007268"/>
                <a:gd name="connsiteY3" fmla="*/ 1771650 h 1774755"/>
                <a:gd name="connsiteX4" fmla="*/ 0 w 1007268"/>
                <a:gd name="connsiteY4" fmla="*/ 1633538 h 1774755"/>
                <a:gd name="connsiteX5" fmla="*/ 138112 w 1007268"/>
                <a:gd name="connsiteY5" fmla="*/ 1423988 h 1774755"/>
                <a:gd name="connsiteX6" fmla="*/ 159543 w 1007268"/>
                <a:gd name="connsiteY6" fmla="*/ 1092994 h 1774755"/>
                <a:gd name="connsiteX7" fmla="*/ 254793 w 1007268"/>
                <a:gd name="connsiteY7" fmla="*/ 702469 h 1774755"/>
                <a:gd name="connsiteX8" fmla="*/ 492918 w 1007268"/>
                <a:gd name="connsiteY8" fmla="*/ 419100 h 1774755"/>
                <a:gd name="connsiteX9" fmla="*/ 935831 w 1007268"/>
                <a:gd name="connsiteY9" fmla="*/ 0 h 1774755"/>
                <a:gd name="connsiteX10" fmla="*/ 1007268 w 1007268"/>
                <a:gd name="connsiteY10" fmla="*/ 90488 h 1774755"/>
                <a:gd name="connsiteX0" fmla="*/ 1057275 w 1057275"/>
                <a:gd name="connsiteY0" fmla="*/ 100013 h 1774755"/>
                <a:gd name="connsiteX1" fmla="*/ 366712 w 1057275"/>
                <a:gd name="connsiteY1" fmla="*/ 695325 h 1774755"/>
                <a:gd name="connsiteX2" fmla="*/ 250031 w 1057275"/>
                <a:gd name="connsiteY2" fmla="*/ 1500188 h 1774755"/>
                <a:gd name="connsiteX3" fmla="*/ 176212 w 1057275"/>
                <a:gd name="connsiteY3" fmla="*/ 1771650 h 1774755"/>
                <a:gd name="connsiteX4" fmla="*/ 0 w 1057275"/>
                <a:gd name="connsiteY4" fmla="*/ 1633538 h 1774755"/>
                <a:gd name="connsiteX5" fmla="*/ 138112 w 1057275"/>
                <a:gd name="connsiteY5" fmla="*/ 1423988 h 1774755"/>
                <a:gd name="connsiteX6" fmla="*/ 159543 w 1057275"/>
                <a:gd name="connsiteY6" fmla="*/ 1092994 h 1774755"/>
                <a:gd name="connsiteX7" fmla="*/ 254793 w 1057275"/>
                <a:gd name="connsiteY7" fmla="*/ 702469 h 1774755"/>
                <a:gd name="connsiteX8" fmla="*/ 492918 w 1057275"/>
                <a:gd name="connsiteY8" fmla="*/ 419100 h 1774755"/>
                <a:gd name="connsiteX9" fmla="*/ 935831 w 1057275"/>
                <a:gd name="connsiteY9" fmla="*/ 0 h 1774755"/>
                <a:gd name="connsiteX10" fmla="*/ 1057275 w 1057275"/>
                <a:gd name="connsiteY10" fmla="*/ 100013 h 1774755"/>
                <a:gd name="connsiteX0" fmla="*/ 1057275 w 1067554"/>
                <a:gd name="connsiteY0" fmla="*/ 100013 h 1774755"/>
                <a:gd name="connsiteX1" fmla="*/ 366712 w 1067554"/>
                <a:gd name="connsiteY1" fmla="*/ 695325 h 1774755"/>
                <a:gd name="connsiteX2" fmla="*/ 250031 w 1067554"/>
                <a:gd name="connsiteY2" fmla="*/ 1500188 h 1774755"/>
                <a:gd name="connsiteX3" fmla="*/ 176212 w 1067554"/>
                <a:gd name="connsiteY3" fmla="*/ 1771650 h 1774755"/>
                <a:gd name="connsiteX4" fmla="*/ 0 w 1067554"/>
                <a:gd name="connsiteY4" fmla="*/ 1633538 h 1774755"/>
                <a:gd name="connsiteX5" fmla="*/ 138112 w 1067554"/>
                <a:gd name="connsiteY5" fmla="*/ 1423988 h 1774755"/>
                <a:gd name="connsiteX6" fmla="*/ 159543 w 1067554"/>
                <a:gd name="connsiteY6" fmla="*/ 1092994 h 1774755"/>
                <a:gd name="connsiteX7" fmla="*/ 254793 w 1067554"/>
                <a:gd name="connsiteY7" fmla="*/ 702469 h 1774755"/>
                <a:gd name="connsiteX8" fmla="*/ 492918 w 1067554"/>
                <a:gd name="connsiteY8" fmla="*/ 419100 h 1774755"/>
                <a:gd name="connsiteX9" fmla="*/ 935831 w 1067554"/>
                <a:gd name="connsiteY9" fmla="*/ 0 h 1774755"/>
                <a:gd name="connsiteX10" fmla="*/ 1057275 w 1067554"/>
                <a:gd name="connsiteY10" fmla="*/ 100013 h 1774755"/>
                <a:gd name="connsiteX0" fmla="*/ 1057275 w 1057749"/>
                <a:gd name="connsiteY0" fmla="*/ 100013 h 1774755"/>
                <a:gd name="connsiteX1" fmla="*/ 366712 w 1057749"/>
                <a:gd name="connsiteY1" fmla="*/ 695325 h 1774755"/>
                <a:gd name="connsiteX2" fmla="*/ 250031 w 1057749"/>
                <a:gd name="connsiteY2" fmla="*/ 1500188 h 1774755"/>
                <a:gd name="connsiteX3" fmla="*/ 176212 w 1057749"/>
                <a:gd name="connsiteY3" fmla="*/ 1771650 h 1774755"/>
                <a:gd name="connsiteX4" fmla="*/ 0 w 1057749"/>
                <a:gd name="connsiteY4" fmla="*/ 1633538 h 1774755"/>
                <a:gd name="connsiteX5" fmla="*/ 138112 w 1057749"/>
                <a:gd name="connsiteY5" fmla="*/ 1423988 h 1774755"/>
                <a:gd name="connsiteX6" fmla="*/ 159543 w 1057749"/>
                <a:gd name="connsiteY6" fmla="*/ 1092994 h 1774755"/>
                <a:gd name="connsiteX7" fmla="*/ 254793 w 1057749"/>
                <a:gd name="connsiteY7" fmla="*/ 702469 h 1774755"/>
                <a:gd name="connsiteX8" fmla="*/ 492918 w 1057749"/>
                <a:gd name="connsiteY8" fmla="*/ 419100 h 1774755"/>
                <a:gd name="connsiteX9" fmla="*/ 935831 w 1057749"/>
                <a:gd name="connsiteY9" fmla="*/ 0 h 1774755"/>
                <a:gd name="connsiteX10" fmla="*/ 1057275 w 1057749"/>
                <a:gd name="connsiteY10" fmla="*/ 100013 h 1774755"/>
                <a:gd name="connsiteX0" fmla="*/ 1031081 w 1031577"/>
                <a:gd name="connsiteY0" fmla="*/ 90488 h 1774755"/>
                <a:gd name="connsiteX1" fmla="*/ 366712 w 1031577"/>
                <a:gd name="connsiteY1" fmla="*/ 695325 h 1774755"/>
                <a:gd name="connsiteX2" fmla="*/ 250031 w 1031577"/>
                <a:gd name="connsiteY2" fmla="*/ 1500188 h 1774755"/>
                <a:gd name="connsiteX3" fmla="*/ 176212 w 1031577"/>
                <a:gd name="connsiteY3" fmla="*/ 1771650 h 1774755"/>
                <a:gd name="connsiteX4" fmla="*/ 0 w 1031577"/>
                <a:gd name="connsiteY4" fmla="*/ 1633538 h 1774755"/>
                <a:gd name="connsiteX5" fmla="*/ 138112 w 1031577"/>
                <a:gd name="connsiteY5" fmla="*/ 1423988 h 1774755"/>
                <a:gd name="connsiteX6" fmla="*/ 159543 w 1031577"/>
                <a:gd name="connsiteY6" fmla="*/ 1092994 h 1774755"/>
                <a:gd name="connsiteX7" fmla="*/ 254793 w 1031577"/>
                <a:gd name="connsiteY7" fmla="*/ 702469 h 1774755"/>
                <a:gd name="connsiteX8" fmla="*/ 492918 w 1031577"/>
                <a:gd name="connsiteY8" fmla="*/ 419100 h 1774755"/>
                <a:gd name="connsiteX9" fmla="*/ 935831 w 1031577"/>
                <a:gd name="connsiteY9" fmla="*/ 0 h 1774755"/>
                <a:gd name="connsiteX10" fmla="*/ 1031081 w 1031577"/>
                <a:gd name="connsiteY10" fmla="*/ 90488 h 1774755"/>
                <a:gd name="connsiteX0" fmla="*/ 1031081 w 1031577"/>
                <a:gd name="connsiteY0" fmla="*/ 90488 h 1774755"/>
                <a:gd name="connsiteX1" fmla="*/ 366712 w 1031577"/>
                <a:gd name="connsiteY1" fmla="*/ 695325 h 1774755"/>
                <a:gd name="connsiteX2" fmla="*/ 250031 w 1031577"/>
                <a:gd name="connsiteY2" fmla="*/ 1500188 h 1774755"/>
                <a:gd name="connsiteX3" fmla="*/ 176212 w 1031577"/>
                <a:gd name="connsiteY3" fmla="*/ 1771650 h 1774755"/>
                <a:gd name="connsiteX4" fmla="*/ 0 w 1031577"/>
                <a:gd name="connsiteY4" fmla="*/ 1633538 h 1774755"/>
                <a:gd name="connsiteX5" fmla="*/ 138112 w 1031577"/>
                <a:gd name="connsiteY5" fmla="*/ 1423988 h 1774755"/>
                <a:gd name="connsiteX6" fmla="*/ 159543 w 1031577"/>
                <a:gd name="connsiteY6" fmla="*/ 1092994 h 1774755"/>
                <a:gd name="connsiteX7" fmla="*/ 254793 w 1031577"/>
                <a:gd name="connsiteY7" fmla="*/ 702469 h 1774755"/>
                <a:gd name="connsiteX8" fmla="*/ 483393 w 1031577"/>
                <a:gd name="connsiteY8" fmla="*/ 416718 h 1774755"/>
                <a:gd name="connsiteX9" fmla="*/ 935831 w 1031577"/>
                <a:gd name="connsiteY9" fmla="*/ 0 h 1774755"/>
                <a:gd name="connsiteX10" fmla="*/ 1031081 w 1031577"/>
                <a:gd name="connsiteY10" fmla="*/ 90488 h 1774755"/>
                <a:gd name="connsiteX0" fmla="*/ 1031081 w 1031598"/>
                <a:gd name="connsiteY0" fmla="*/ 90488 h 1774755"/>
                <a:gd name="connsiteX1" fmla="*/ 390525 w 1031598"/>
                <a:gd name="connsiteY1" fmla="*/ 702469 h 1774755"/>
                <a:gd name="connsiteX2" fmla="*/ 250031 w 1031598"/>
                <a:gd name="connsiteY2" fmla="*/ 1500188 h 1774755"/>
                <a:gd name="connsiteX3" fmla="*/ 176212 w 1031598"/>
                <a:gd name="connsiteY3" fmla="*/ 1771650 h 1774755"/>
                <a:gd name="connsiteX4" fmla="*/ 0 w 1031598"/>
                <a:gd name="connsiteY4" fmla="*/ 1633538 h 1774755"/>
                <a:gd name="connsiteX5" fmla="*/ 138112 w 1031598"/>
                <a:gd name="connsiteY5" fmla="*/ 1423988 h 1774755"/>
                <a:gd name="connsiteX6" fmla="*/ 159543 w 1031598"/>
                <a:gd name="connsiteY6" fmla="*/ 1092994 h 1774755"/>
                <a:gd name="connsiteX7" fmla="*/ 254793 w 1031598"/>
                <a:gd name="connsiteY7" fmla="*/ 702469 h 1774755"/>
                <a:gd name="connsiteX8" fmla="*/ 483393 w 1031598"/>
                <a:gd name="connsiteY8" fmla="*/ 416718 h 1774755"/>
                <a:gd name="connsiteX9" fmla="*/ 935831 w 1031598"/>
                <a:gd name="connsiteY9" fmla="*/ 0 h 1774755"/>
                <a:gd name="connsiteX10" fmla="*/ 1031081 w 1031598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893697 w 894151"/>
                <a:gd name="connsiteY0" fmla="*/ 90488 h 1773200"/>
                <a:gd name="connsiteX1" fmla="*/ 253141 w 894151"/>
                <a:gd name="connsiteY1" fmla="*/ 702469 h 1773200"/>
                <a:gd name="connsiteX2" fmla="*/ 112647 w 894151"/>
                <a:gd name="connsiteY2" fmla="*/ 1500188 h 1773200"/>
                <a:gd name="connsiteX3" fmla="*/ 38828 w 894151"/>
                <a:gd name="connsiteY3" fmla="*/ 1771650 h 1773200"/>
                <a:gd name="connsiteX4" fmla="*/ 728 w 894151"/>
                <a:gd name="connsiteY4" fmla="*/ 1423988 h 1773200"/>
                <a:gd name="connsiteX5" fmla="*/ 22159 w 894151"/>
                <a:gd name="connsiteY5" fmla="*/ 1092994 h 1773200"/>
                <a:gd name="connsiteX6" fmla="*/ 117409 w 894151"/>
                <a:gd name="connsiteY6" fmla="*/ 702469 h 1773200"/>
                <a:gd name="connsiteX7" fmla="*/ 346009 w 894151"/>
                <a:gd name="connsiteY7" fmla="*/ 416718 h 1773200"/>
                <a:gd name="connsiteX8" fmla="*/ 798447 w 894151"/>
                <a:gd name="connsiteY8" fmla="*/ 0 h 1773200"/>
                <a:gd name="connsiteX9" fmla="*/ 893697 w 894151"/>
                <a:gd name="connsiteY9" fmla="*/ 90488 h 1773200"/>
                <a:gd name="connsiteX0" fmla="*/ 1032302 w 1032756"/>
                <a:gd name="connsiteY0" fmla="*/ 90488 h 1773200"/>
                <a:gd name="connsiteX1" fmla="*/ 391746 w 1032756"/>
                <a:gd name="connsiteY1" fmla="*/ 702469 h 1773200"/>
                <a:gd name="connsiteX2" fmla="*/ 251252 w 1032756"/>
                <a:gd name="connsiteY2" fmla="*/ 1500188 h 1773200"/>
                <a:gd name="connsiteX3" fmla="*/ 177433 w 1032756"/>
                <a:gd name="connsiteY3" fmla="*/ 1771650 h 1773200"/>
                <a:gd name="connsiteX4" fmla="*/ 139333 w 1032756"/>
                <a:gd name="connsiteY4" fmla="*/ 1423988 h 1773200"/>
                <a:gd name="connsiteX5" fmla="*/ 160764 w 1032756"/>
                <a:gd name="connsiteY5" fmla="*/ 1092994 h 1773200"/>
                <a:gd name="connsiteX6" fmla="*/ 256014 w 1032756"/>
                <a:gd name="connsiteY6" fmla="*/ 702469 h 1773200"/>
                <a:gd name="connsiteX7" fmla="*/ 484614 w 1032756"/>
                <a:gd name="connsiteY7" fmla="*/ 416718 h 1773200"/>
                <a:gd name="connsiteX8" fmla="*/ 937052 w 1032756"/>
                <a:gd name="connsiteY8" fmla="*/ 0 h 1773200"/>
                <a:gd name="connsiteX9" fmla="*/ 1032302 w 1032756"/>
                <a:gd name="connsiteY9" fmla="*/ 90488 h 1773200"/>
                <a:gd name="connsiteX0" fmla="*/ 898741 w 899195"/>
                <a:gd name="connsiteY0" fmla="*/ 90488 h 1549593"/>
                <a:gd name="connsiteX1" fmla="*/ 258185 w 899195"/>
                <a:gd name="connsiteY1" fmla="*/ 702469 h 1549593"/>
                <a:gd name="connsiteX2" fmla="*/ 117691 w 899195"/>
                <a:gd name="connsiteY2" fmla="*/ 1500188 h 1549593"/>
                <a:gd name="connsiteX3" fmla="*/ 5772 w 899195"/>
                <a:gd name="connsiteY3" fmla="*/ 1423988 h 1549593"/>
                <a:gd name="connsiteX4" fmla="*/ 27203 w 899195"/>
                <a:gd name="connsiteY4" fmla="*/ 1092994 h 1549593"/>
                <a:gd name="connsiteX5" fmla="*/ 122453 w 899195"/>
                <a:gd name="connsiteY5" fmla="*/ 702469 h 1549593"/>
                <a:gd name="connsiteX6" fmla="*/ 351053 w 899195"/>
                <a:gd name="connsiteY6" fmla="*/ 416718 h 1549593"/>
                <a:gd name="connsiteX7" fmla="*/ 803491 w 899195"/>
                <a:gd name="connsiteY7" fmla="*/ 0 h 1549593"/>
                <a:gd name="connsiteX8" fmla="*/ 898741 w 899195"/>
                <a:gd name="connsiteY8" fmla="*/ 90488 h 1549593"/>
                <a:gd name="connsiteX0" fmla="*/ 898741 w 899195"/>
                <a:gd name="connsiteY0" fmla="*/ 90488 h 1706839"/>
                <a:gd name="connsiteX1" fmla="*/ 258185 w 899195"/>
                <a:gd name="connsiteY1" fmla="*/ 702469 h 1706839"/>
                <a:gd name="connsiteX2" fmla="*/ 117691 w 899195"/>
                <a:gd name="connsiteY2" fmla="*/ 1500188 h 1706839"/>
                <a:gd name="connsiteX3" fmla="*/ 5772 w 899195"/>
                <a:gd name="connsiteY3" fmla="*/ 1423988 h 1706839"/>
                <a:gd name="connsiteX4" fmla="*/ 27203 w 899195"/>
                <a:gd name="connsiteY4" fmla="*/ 1092994 h 1706839"/>
                <a:gd name="connsiteX5" fmla="*/ 122453 w 899195"/>
                <a:gd name="connsiteY5" fmla="*/ 702469 h 1706839"/>
                <a:gd name="connsiteX6" fmla="*/ 351053 w 899195"/>
                <a:gd name="connsiteY6" fmla="*/ 416718 h 1706839"/>
                <a:gd name="connsiteX7" fmla="*/ 803491 w 899195"/>
                <a:gd name="connsiteY7" fmla="*/ 0 h 1706839"/>
                <a:gd name="connsiteX8" fmla="*/ 898741 w 899195"/>
                <a:gd name="connsiteY8" fmla="*/ 90488 h 1706839"/>
                <a:gd name="connsiteX0" fmla="*/ 1021148 w 1021602"/>
                <a:gd name="connsiteY0" fmla="*/ 90488 h 1750582"/>
                <a:gd name="connsiteX1" fmla="*/ 380592 w 1021602"/>
                <a:gd name="connsiteY1" fmla="*/ 702469 h 1750582"/>
                <a:gd name="connsiteX2" fmla="*/ 240098 w 1021602"/>
                <a:gd name="connsiteY2" fmla="*/ 1500188 h 1750582"/>
                <a:gd name="connsiteX3" fmla="*/ 128179 w 1021602"/>
                <a:gd name="connsiteY3" fmla="*/ 1423988 h 1750582"/>
                <a:gd name="connsiteX4" fmla="*/ 149610 w 1021602"/>
                <a:gd name="connsiteY4" fmla="*/ 1092994 h 1750582"/>
                <a:gd name="connsiteX5" fmla="*/ 244860 w 1021602"/>
                <a:gd name="connsiteY5" fmla="*/ 702469 h 1750582"/>
                <a:gd name="connsiteX6" fmla="*/ 473460 w 1021602"/>
                <a:gd name="connsiteY6" fmla="*/ 416718 h 1750582"/>
                <a:gd name="connsiteX7" fmla="*/ 925898 w 1021602"/>
                <a:gd name="connsiteY7" fmla="*/ 0 h 1750582"/>
                <a:gd name="connsiteX8" fmla="*/ 1021148 w 1021602"/>
                <a:gd name="connsiteY8" fmla="*/ 90488 h 1750582"/>
                <a:gd name="connsiteX0" fmla="*/ 1007313 w 1007767"/>
                <a:gd name="connsiteY0" fmla="*/ 90488 h 1754746"/>
                <a:gd name="connsiteX1" fmla="*/ 366757 w 1007767"/>
                <a:gd name="connsiteY1" fmla="*/ 702469 h 1754746"/>
                <a:gd name="connsiteX2" fmla="*/ 226263 w 1007767"/>
                <a:gd name="connsiteY2" fmla="*/ 1500188 h 1754746"/>
                <a:gd name="connsiteX3" fmla="*/ 114344 w 1007767"/>
                <a:gd name="connsiteY3" fmla="*/ 1423988 h 1754746"/>
                <a:gd name="connsiteX4" fmla="*/ 135775 w 1007767"/>
                <a:gd name="connsiteY4" fmla="*/ 1092994 h 1754746"/>
                <a:gd name="connsiteX5" fmla="*/ 231025 w 1007767"/>
                <a:gd name="connsiteY5" fmla="*/ 702469 h 1754746"/>
                <a:gd name="connsiteX6" fmla="*/ 459625 w 1007767"/>
                <a:gd name="connsiteY6" fmla="*/ 416718 h 1754746"/>
                <a:gd name="connsiteX7" fmla="*/ 912063 w 1007767"/>
                <a:gd name="connsiteY7" fmla="*/ 0 h 1754746"/>
                <a:gd name="connsiteX8" fmla="*/ 1007313 w 1007767"/>
                <a:gd name="connsiteY8" fmla="*/ 90488 h 1754746"/>
                <a:gd name="connsiteX0" fmla="*/ 1024426 w 1024880"/>
                <a:gd name="connsiteY0" fmla="*/ 90488 h 1756698"/>
                <a:gd name="connsiteX1" fmla="*/ 383870 w 1024880"/>
                <a:gd name="connsiteY1" fmla="*/ 702469 h 1756698"/>
                <a:gd name="connsiteX2" fmla="*/ 243376 w 1024880"/>
                <a:gd name="connsiteY2" fmla="*/ 1500188 h 1756698"/>
                <a:gd name="connsiteX3" fmla="*/ 131457 w 1024880"/>
                <a:gd name="connsiteY3" fmla="*/ 1423988 h 1756698"/>
                <a:gd name="connsiteX4" fmla="*/ 152888 w 1024880"/>
                <a:gd name="connsiteY4" fmla="*/ 1092994 h 1756698"/>
                <a:gd name="connsiteX5" fmla="*/ 248138 w 1024880"/>
                <a:gd name="connsiteY5" fmla="*/ 702469 h 1756698"/>
                <a:gd name="connsiteX6" fmla="*/ 476738 w 1024880"/>
                <a:gd name="connsiteY6" fmla="*/ 416718 h 1756698"/>
                <a:gd name="connsiteX7" fmla="*/ 929176 w 1024880"/>
                <a:gd name="connsiteY7" fmla="*/ 0 h 1756698"/>
                <a:gd name="connsiteX8" fmla="*/ 1024426 w 1024880"/>
                <a:gd name="connsiteY8" fmla="*/ 90488 h 1756698"/>
                <a:gd name="connsiteX0" fmla="*/ 1015315 w 1015769"/>
                <a:gd name="connsiteY0" fmla="*/ 90488 h 1756698"/>
                <a:gd name="connsiteX1" fmla="*/ 374759 w 1015769"/>
                <a:gd name="connsiteY1" fmla="*/ 702469 h 1756698"/>
                <a:gd name="connsiteX2" fmla="*/ 234265 w 1015769"/>
                <a:gd name="connsiteY2" fmla="*/ 1500188 h 1756698"/>
                <a:gd name="connsiteX3" fmla="*/ 122346 w 1015769"/>
                <a:gd name="connsiteY3" fmla="*/ 1423988 h 1756698"/>
                <a:gd name="connsiteX4" fmla="*/ 143777 w 1015769"/>
                <a:gd name="connsiteY4" fmla="*/ 1092994 h 1756698"/>
                <a:gd name="connsiteX5" fmla="*/ 239027 w 1015769"/>
                <a:gd name="connsiteY5" fmla="*/ 702469 h 1756698"/>
                <a:gd name="connsiteX6" fmla="*/ 467627 w 1015769"/>
                <a:gd name="connsiteY6" fmla="*/ 416718 h 1756698"/>
                <a:gd name="connsiteX7" fmla="*/ 920065 w 1015769"/>
                <a:gd name="connsiteY7" fmla="*/ 0 h 1756698"/>
                <a:gd name="connsiteX8" fmla="*/ 1015315 w 1015769"/>
                <a:gd name="connsiteY8" fmla="*/ 90488 h 1756698"/>
                <a:gd name="connsiteX0" fmla="*/ 1027613 w 1028067"/>
                <a:gd name="connsiteY0" fmla="*/ 90488 h 1763157"/>
                <a:gd name="connsiteX1" fmla="*/ 387057 w 1028067"/>
                <a:gd name="connsiteY1" fmla="*/ 702469 h 1763157"/>
                <a:gd name="connsiteX2" fmla="*/ 246563 w 1028067"/>
                <a:gd name="connsiteY2" fmla="*/ 1500188 h 1763157"/>
                <a:gd name="connsiteX3" fmla="*/ 120356 w 1028067"/>
                <a:gd name="connsiteY3" fmla="*/ 1443038 h 1763157"/>
                <a:gd name="connsiteX4" fmla="*/ 156075 w 1028067"/>
                <a:gd name="connsiteY4" fmla="*/ 1092994 h 1763157"/>
                <a:gd name="connsiteX5" fmla="*/ 251325 w 1028067"/>
                <a:gd name="connsiteY5" fmla="*/ 702469 h 1763157"/>
                <a:gd name="connsiteX6" fmla="*/ 479925 w 1028067"/>
                <a:gd name="connsiteY6" fmla="*/ 416718 h 1763157"/>
                <a:gd name="connsiteX7" fmla="*/ 932363 w 1028067"/>
                <a:gd name="connsiteY7" fmla="*/ 0 h 1763157"/>
                <a:gd name="connsiteX8" fmla="*/ 1027613 w 1028067"/>
                <a:gd name="connsiteY8" fmla="*/ 90488 h 1763157"/>
                <a:gd name="connsiteX0" fmla="*/ 1023826 w 1024280"/>
                <a:gd name="connsiteY0" fmla="*/ 90488 h 1753894"/>
                <a:gd name="connsiteX1" fmla="*/ 383270 w 1024280"/>
                <a:gd name="connsiteY1" fmla="*/ 702469 h 1753894"/>
                <a:gd name="connsiteX2" fmla="*/ 271351 w 1024280"/>
                <a:gd name="connsiteY2" fmla="*/ 1485900 h 1753894"/>
                <a:gd name="connsiteX3" fmla="*/ 116569 w 1024280"/>
                <a:gd name="connsiteY3" fmla="*/ 1443038 h 1753894"/>
                <a:gd name="connsiteX4" fmla="*/ 152288 w 1024280"/>
                <a:gd name="connsiteY4" fmla="*/ 1092994 h 1753894"/>
                <a:gd name="connsiteX5" fmla="*/ 247538 w 1024280"/>
                <a:gd name="connsiteY5" fmla="*/ 702469 h 1753894"/>
                <a:gd name="connsiteX6" fmla="*/ 476138 w 1024280"/>
                <a:gd name="connsiteY6" fmla="*/ 416718 h 1753894"/>
                <a:gd name="connsiteX7" fmla="*/ 928576 w 1024280"/>
                <a:gd name="connsiteY7" fmla="*/ 0 h 1753894"/>
                <a:gd name="connsiteX8" fmla="*/ 1023826 w 1024280"/>
                <a:gd name="connsiteY8" fmla="*/ 90488 h 1753894"/>
                <a:gd name="connsiteX0" fmla="*/ 1026323 w 1026777"/>
                <a:gd name="connsiteY0" fmla="*/ 90488 h 1753894"/>
                <a:gd name="connsiteX1" fmla="*/ 385767 w 1026777"/>
                <a:gd name="connsiteY1" fmla="*/ 702469 h 1753894"/>
                <a:gd name="connsiteX2" fmla="*/ 254798 w 1026777"/>
                <a:gd name="connsiteY2" fmla="*/ 1485900 h 1753894"/>
                <a:gd name="connsiteX3" fmla="*/ 119066 w 1026777"/>
                <a:gd name="connsiteY3" fmla="*/ 1443038 h 1753894"/>
                <a:gd name="connsiteX4" fmla="*/ 154785 w 1026777"/>
                <a:gd name="connsiteY4" fmla="*/ 1092994 h 1753894"/>
                <a:gd name="connsiteX5" fmla="*/ 250035 w 1026777"/>
                <a:gd name="connsiteY5" fmla="*/ 702469 h 1753894"/>
                <a:gd name="connsiteX6" fmla="*/ 478635 w 1026777"/>
                <a:gd name="connsiteY6" fmla="*/ 416718 h 1753894"/>
                <a:gd name="connsiteX7" fmla="*/ 931073 w 1026777"/>
                <a:gd name="connsiteY7" fmla="*/ 0 h 1753894"/>
                <a:gd name="connsiteX8" fmla="*/ 1026323 w 1026777"/>
                <a:gd name="connsiteY8" fmla="*/ 90488 h 1753894"/>
                <a:gd name="connsiteX0" fmla="*/ 1020497 w 1020951"/>
                <a:gd name="connsiteY0" fmla="*/ 90488 h 1757387"/>
                <a:gd name="connsiteX1" fmla="*/ 379941 w 1020951"/>
                <a:gd name="connsiteY1" fmla="*/ 702469 h 1757387"/>
                <a:gd name="connsiteX2" fmla="*/ 248972 w 1020951"/>
                <a:gd name="connsiteY2" fmla="*/ 1485900 h 1757387"/>
                <a:gd name="connsiteX3" fmla="*/ 113240 w 1020951"/>
                <a:gd name="connsiteY3" fmla="*/ 1443038 h 1757387"/>
                <a:gd name="connsiteX4" fmla="*/ 148959 w 1020951"/>
                <a:gd name="connsiteY4" fmla="*/ 1092994 h 1757387"/>
                <a:gd name="connsiteX5" fmla="*/ 244209 w 1020951"/>
                <a:gd name="connsiteY5" fmla="*/ 702469 h 1757387"/>
                <a:gd name="connsiteX6" fmla="*/ 472809 w 1020951"/>
                <a:gd name="connsiteY6" fmla="*/ 416718 h 1757387"/>
                <a:gd name="connsiteX7" fmla="*/ 925247 w 1020951"/>
                <a:gd name="connsiteY7" fmla="*/ 0 h 1757387"/>
                <a:gd name="connsiteX8" fmla="*/ 1020497 w 1020951"/>
                <a:gd name="connsiteY8" fmla="*/ 90488 h 1757387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48393 w 1020385"/>
                <a:gd name="connsiteY4" fmla="*/ 1092994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57931 w 1020385"/>
                <a:gd name="connsiteY5" fmla="*/ 700087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472243 w 1020385"/>
                <a:gd name="connsiteY5" fmla="*/ 423862 h 1765553"/>
                <a:gd name="connsiteX6" fmla="*/ 941350 w 1020385"/>
                <a:gd name="connsiteY6" fmla="*/ 0 h 1765553"/>
                <a:gd name="connsiteX7" fmla="*/ 1019931 w 1020385"/>
                <a:gd name="connsiteY7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67"/>
                <a:gd name="connsiteY0" fmla="*/ 97632 h 1765553"/>
                <a:gd name="connsiteX1" fmla="*/ 379375 w 1020367"/>
                <a:gd name="connsiteY1" fmla="*/ 709613 h 1765553"/>
                <a:gd name="connsiteX2" fmla="*/ 248406 w 1020367"/>
                <a:gd name="connsiteY2" fmla="*/ 1493044 h 1765553"/>
                <a:gd name="connsiteX3" fmla="*/ 112674 w 1020367"/>
                <a:gd name="connsiteY3" fmla="*/ 1450182 h 1765553"/>
                <a:gd name="connsiteX4" fmla="*/ 257931 w 1020367"/>
                <a:gd name="connsiteY4" fmla="*/ 707231 h 1765553"/>
                <a:gd name="connsiteX5" fmla="*/ 941350 w 1020367"/>
                <a:gd name="connsiteY5" fmla="*/ 0 h 1765553"/>
                <a:gd name="connsiteX6" fmla="*/ 1019931 w 1020367"/>
                <a:gd name="connsiteY6" fmla="*/ 97632 h 1765553"/>
                <a:gd name="connsiteX0" fmla="*/ 1019931 w 1020364"/>
                <a:gd name="connsiteY0" fmla="*/ 97632 h 1765553"/>
                <a:gd name="connsiteX1" fmla="*/ 374612 w 1020364"/>
                <a:gd name="connsiteY1" fmla="*/ 742951 h 1765553"/>
                <a:gd name="connsiteX2" fmla="*/ 248406 w 1020364"/>
                <a:gd name="connsiteY2" fmla="*/ 1493044 h 1765553"/>
                <a:gd name="connsiteX3" fmla="*/ 112674 w 1020364"/>
                <a:gd name="connsiteY3" fmla="*/ 1450182 h 1765553"/>
                <a:gd name="connsiteX4" fmla="*/ 257931 w 1020364"/>
                <a:gd name="connsiteY4" fmla="*/ 707231 h 1765553"/>
                <a:gd name="connsiteX5" fmla="*/ 941350 w 1020364"/>
                <a:gd name="connsiteY5" fmla="*/ 0 h 1765553"/>
                <a:gd name="connsiteX6" fmla="*/ 1019931 w 1020364"/>
                <a:gd name="connsiteY6" fmla="*/ 97632 h 1765553"/>
                <a:gd name="connsiteX0" fmla="*/ 1019931 w 1019931"/>
                <a:gd name="connsiteY0" fmla="*/ 97632 h 1765553"/>
                <a:gd name="connsiteX1" fmla="*/ 374612 w 1019931"/>
                <a:gd name="connsiteY1" fmla="*/ 742951 h 1765553"/>
                <a:gd name="connsiteX2" fmla="*/ 248406 w 1019931"/>
                <a:gd name="connsiteY2" fmla="*/ 1493044 h 1765553"/>
                <a:gd name="connsiteX3" fmla="*/ 112674 w 1019931"/>
                <a:gd name="connsiteY3" fmla="*/ 1450182 h 1765553"/>
                <a:gd name="connsiteX4" fmla="*/ 257931 w 1019931"/>
                <a:gd name="connsiteY4" fmla="*/ 707231 h 1765553"/>
                <a:gd name="connsiteX5" fmla="*/ 941350 w 1019931"/>
                <a:gd name="connsiteY5" fmla="*/ 0 h 1765553"/>
                <a:gd name="connsiteX6" fmla="*/ 1019931 w 1019931"/>
                <a:gd name="connsiteY6" fmla="*/ 97632 h 1765553"/>
                <a:gd name="connsiteX0" fmla="*/ 1019931 w 1019931"/>
                <a:gd name="connsiteY0" fmla="*/ 97632 h 1765553"/>
                <a:gd name="connsiteX1" fmla="*/ 374612 w 1019931"/>
                <a:gd name="connsiteY1" fmla="*/ 742951 h 1765553"/>
                <a:gd name="connsiteX2" fmla="*/ 248406 w 1019931"/>
                <a:gd name="connsiteY2" fmla="*/ 1493044 h 1765553"/>
                <a:gd name="connsiteX3" fmla="*/ 112674 w 1019931"/>
                <a:gd name="connsiteY3" fmla="*/ 1450182 h 1765553"/>
                <a:gd name="connsiteX4" fmla="*/ 257931 w 1019931"/>
                <a:gd name="connsiteY4" fmla="*/ 707231 h 1765553"/>
                <a:gd name="connsiteX5" fmla="*/ 941350 w 1019931"/>
                <a:gd name="connsiteY5" fmla="*/ 0 h 1765553"/>
                <a:gd name="connsiteX6" fmla="*/ 1019931 w 1019931"/>
                <a:gd name="connsiteY6" fmla="*/ 97632 h 1765553"/>
                <a:gd name="connsiteX0" fmla="*/ 941350 w 941935"/>
                <a:gd name="connsiteY0" fmla="*/ 0 h 1765553"/>
                <a:gd name="connsiteX1" fmla="*/ 374612 w 941935"/>
                <a:gd name="connsiteY1" fmla="*/ 742951 h 1765553"/>
                <a:gd name="connsiteX2" fmla="*/ 248406 w 941935"/>
                <a:gd name="connsiteY2" fmla="*/ 1493044 h 1765553"/>
                <a:gd name="connsiteX3" fmla="*/ 112674 w 941935"/>
                <a:gd name="connsiteY3" fmla="*/ 1450182 h 1765553"/>
                <a:gd name="connsiteX4" fmla="*/ 257931 w 941935"/>
                <a:gd name="connsiteY4" fmla="*/ 707231 h 1765553"/>
                <a:gd name="connsiteX5" fmla="*/ 941350 w 941935"/>
                <a:gd name="connsiteY5" fmla="*/ 0 h 1765553"/>
                <a:gd name="connsiteX0" fmla="*/ 941350 w 999652"/>
                <a:gd name="connsiteY0" fmla="*/ 59423 h 1824976"/>
                <a:gd name="connsiteX1" fmla="*/ 898489 w 999652"/>
                <a:gd name="connsiteY1" fmla="*/ 123717 h 1824976"/>
                <a:gd name="connsiteX2" fmla="*/ 374612 w 999652"/>
                <a:gd name="connsiteY2" fmla="*/ 802374 h 1824976"/>
                <a:gd name="connsiteX3" fmla="*/ 248406 w 999652"/>
                <a:gd name="connsiteY3" fmla="*/ 1552467 h 1824976"/>
                <a:gd name="connsiteX4" fmla="*/ 112674 w 999652"/>
                <a:gd name="connsiteY4" fmla="*/ 1509605 h 1824976"/>
                <a:gd name="connsiteX5" fmla="*/ 257931 w 999652"/>
                <a:gd name="connsiteY5" fmla="*/ 766654 h 1824976"/>
                <a:gd name="connsiteX6" fmla="*/ 941350 w 999652"/>
                <a:gd name="connsiteY6" fmla="*/ 59423 h 1824976"/>
                <a:gd name="connsiteX0" fmla="*/ 941350 w 999652"/>
                <a:gd name="connsiteY0" fmla="*/ 59423 h 1824976"/>
                <a:gd name="connsiteX1" fmla="*/ 898489 w 999652"/>
                <a:gd name="connsiteY1" fmla="*/ 123717 h 1824976"/>
                <a:gd name="connsiteX2" fmla="*/ 374612 w 999652"/>
                <a:gd name="connsiteY2" fmla="*/ 802374 h 1824976"/>
                <a:gd name="connsiteX3" fmla="*/ 248406 w 999652"/>
                <a:gd name="connsiteY3" fmla="*/ 1552467 h 1824976"/>
                <a:gd name="connsiteX4" fmla="*/ 112674 w 999652"/>
                <a:gd name="connsiteY4" fmla="*/ 1509605 h 1824976"/>
                <a:gd name="connsiteX5" fmla="*/ 257931 w 999652"/>
                <a:gd name="connsiteY5" fmla="*/ 766654 h 1824976"/>
                <a:gd name="connsiteX6" fmla="*/ 941350 w 999652"/>
                <a:gd name="connsiteY6" fmla="*/ 59423 h 1824976"/>
                <a:gd name="connsiteX0" fmla="*/ 941350 w 1061785"/>
                <a:gd name="connsiteY0" fmla="*/ 47027 h 1812580"/>
                <a:gd name="connsiteX1" fmla="*/ 1015170 w 1061785"/>
                <a:gd name="connsiteY1" fmla="*/ 156564 h 1812580"/>
                <a:gd name="connsiteX2" fmla="*/ 374612 w 1061785"/>
                <a:gd name="connsiteY2" fmla="*/ 789978 h 1812580"/>
                <a:gd name="connsiteX3" fmla="*/ 248406 w 1061785"/>
                <a:gd name="connsiteY3" fmla="*/ 1540071 h 1812580"/>
                <a:gd name="connsiteX4" fmla="*/ 112674 w 1061785"/>
                <a:gd name="connsiteY4" fmla="*/ 1497209 h 1812580"/>
                <a:gd name="connsiteX5" fmla="*/ 257931 w 1061785"/>
                <a:gd name="connsiteY5" fmla="*/ 754258 h 1812580"/>
                <a:gd name="connsiteX6" fmla="*/ 941350 w 1061785"/>
                <a:gd name="connsiteY6" fmla="*/ 47027 h 1812580"/>
                <a:gd name="connsiteX0" fmla="*/ 941350 w 1019619"/>
                <a:gd name="connsiteY0" fmla="*/ 29759 h 1795312"/>
                <a:gd name="connsiteX1" fmla="*/ 1015170 w 1019619"/>
                <a:gd name="connsiteY1" fmla="*/ 139296 h 1795312"/>
                <a:gd name="connsiteX2" fmla="*/ 374612 w 1019619"/>
                <a:gd name="connsiteY2" fmla="*/ 772710 h 1795312"/>
                <a:gd name="connsiteX3" fmla="*/ 248406 w 1019619"/>
                <a:gd name="connsiteY3" fmla="*/ 1522803 h 1795312"/>
                <a:gd name="connsiteX4" fmla="*/ 112674 w 1019619"/>
                <a:gd name="connsiteY4" fmla="*/ 1479941 h 1795312"/>
                <a:gd name="connsiteX5" fmla="*/ 257931 w 1019619"/>
                <a:gd name="connsiteY5" fmla="*/ 736990 h 1795312"/>
                <a:gd name="connsiteX6" fmla="*/ 941350 w 1019619"/>
                <a:gd name="connsiteY6" fmla="*/ 29759 h 1795312"/>
                <a:gd name="connsiteX0" fmla="*/ 941350 w 1015170"/>
                <a:gd name="connsiteY0" fmla="*/ 0 h 1765553"/>
                <a:gd name="connsiteX1" fmla="*/ 1015170 w 1015170"/>
                <a:gd name="connsiteY1" fmla="*/ 109537 h 1765553"/>
                <a:gd name="connsiteX2" fmla="*/ 374612 w 1015170"/>
                <a:gd name="connsiteY2" fmla="*/ 742951 h 1765553"/>
                <a:gd name="connsiteX3" fmla="*/ 248406 w 1015170"/>
                <a:gd name="connsiteY3" fmla="*/ 1493044 h 1765553"/>
                <a:gd name="connsiteX4" fmla="*/ 112674 w 1015170"/>
                <a:gd name="connsiteY4" fmla="*/ 1450182 h 1765553"/>
                <a:gd name="connsiteX5" fmla="*/ 257931 w 1015170"/>
                <a:gd name="connsiteY5" fmla="*/ 707231 h 1765553"/>
                <a:gd name="connsiteX6" fmla="*/ 941350 w 1015170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4820 w 1006734"/>
                <a:gd name="connsiteY0" fmla="*/ 0 h 1770667"/>
                <a:gd name="connsiteX1" fmla="*/ 1006734 w 1006734"/>
                <a:gd name="connsiteY1" fmla="*/ 83344 h 1770667"/>
                <a:gd name="connsiteX2" fmla="*/ 378082 w 1006734"/>
                <a:gd name="connsiteY2" fmla="*/ 742951 h 1770667"/>
                <a:gd name="connsiteX3" fmla="*/ 251876 w 1006734"/>
                <a:gd name="connsiteY3" fmla="*/ 1493044 h 1770667"/>
                <a:gd name="connsiteX4" fmla="*/ 116144 w 1006734"/>
                <a:gd name="connsiteY4" fmla="*/ 1450182 h 1770667"/>
                <a:gd name="connsiteX5" fmla="*/ 261401 w 1006734"/>
                <a:gd name="connsiteY5" fmla="*/ 707231 h 1770667"/>
                <a:gd name="connsiteX6" fmla="*/ 944820 w 1006734"/>
                <a:gd name="connsiteY6" fmla="*/ 0 h 1770667"/>
                <a:gd name="connsiteX0" fmla="*/ 829210 w 891124"/>
                <a:gd name="connsiteY0" fmla="*/ 0 h 1745842"/>
                <a:gd name="connsiteX1" fmla="*/ 891124 w 891124"/>
                <a:gd name="connsiteY1" fmla="*/ 83344 h 1745842"/>
                <a:gd name="connsiteX2" fmla="*/ 262472 w 891124"/>
                <a:gd name="connsiteY2" fmla="*/ 742951 h 1745842"/>
                <a:gd name="connsiteX3" fmla="*/ 136266 w 891124"/>
                <a:gd name="connsiteY3" fmla="*/ 1493044 h 1745842"/>
                <a:gd name="connsiteX4" fmla="*/ 98167 w 891124"/>
                <a:gd name="connsiteY4" fmla="*/ 1745457 h 1745842"/>
                <a:gd name="connsiteX5" fmla="*/ 534 w 891124"/>
                <a:gd name="connsiteY5" fmla="*/ 1450182 h 1745842"/>
                <a:gd name="connsiteX6" fmla="*/ 145791 w 891124"/>
                <a:gd name="connsiteY6" fmla="*/ 707231 h 1745842"/>
                <a:gd name="connsiteX7" fmla="*/ 829210 w 891124"/>
                <a:gd name="connsiteY7" fmla="*/ 0 h 1745842"/>
                <a:gd name="connsiteX0" fmla="*/ 872367 w 934281"/>
                <a:gd name="connsiteY0" fmla="*/ 0 h 1752961"/>
                <a:gd name="connsiteX1" fmla="*/ 934281 w 934281"/>
                <a:gd name="connsiteY1" fmla="*/ 83344 h 1752961"/>
                <a:gd name="connsiteX2" fmla="*/ 305629 w 934281"/>
                <a:gd name="connsiteY2" fmla="*/ 742951 h 1752961"/>
                <a:gd name="connsiteX3" fmla="*/ 179423 w 934281"/>
                <a:gd name="connsiteY3" fmla="*/ 1493044 h 1752961"/>
                <a:gd name="connsiteX4" fmla="*/ 5593 w 934281"/>
                <a:gd name="connsiteY4" fmla="*/ 1752601 h 1752961"/>
                <a:gd name="connsiteX5" fmla="*/ 43691 w 934281"/>
                <a:gd name="connsiteY5" fmla="*/ 1450182 h 1752961"/>
                <a:gd name="connsiteX6" fmla="*/ 188948 w 934281"/>
                <a:gd name="connsiteY6" fmla="*/ 707231 h 1752961"/>
                <a:gd name="connsiteX7" fmla="*/ 872367 w 934281"/>
                <a:gd name="connsiteY7" fmla="*/ 0 h 1752961"/>
                <a:gd name="connsiteX0" fmla="*/ 872367 w 934281"/>
                <a:gd name="connsiteY0" fmla="*/ 0 h 1761307"/>
                <a:gd name="connsiteX1" fmla="*/ 934281 w 934281"/>
                <a:gd name="connsiteY1" fmla="*/ 83344 h 1761307"/>
                <a:gd name="connsiteX2" fmla="*/ 305629 w 934281"/>
                <a:gd name="connsiteY2" fmla="*/ 742951 h 1761307"/>
                <a:gd name="connsiteX3" fmla="*/ 179423 w 934281"/>
                <a:gd name="connsiteY3" fmla="*/ 1493044 h 1761307"/>
                <a:gd name="connsiteX4" fmla="*/ 5593 w 934281"/>
                <a:gd name="connsiteY4" fmla="*/ 1752601 h 1761307"/>
                <a:gd name="connsiteX5" fmla="*/ 43691 w 934281"/>
                <a:gd name="connsiteY5" fmla="*/ 1450182 h 1761307"/>
                <a:gd name="connsiteX6" fmla="*/ 188948 w 934281"/>
                <a:gd name="connsiteY6" fmla="*/ 707231 h 1761307"/>
                <a:gd name="connsiteX7" fmla="*/ 872367 w 934281"/>
                <a:gd name="connsiteY7" fmla="*/ 0 h 1761307"/>
                <a:gd name="connsiteX0" fmla="*/ 944580 w 1006494"/>
                <a:gd name="connsiteY0" fmla="*/ 0 h 1761307"/>
                <a:gd name="connsiteX1" fmla="*/ 1006494 w 1006494"/>
                <a:gd name="connsiteY1" fmla="*/ 83344 h 1761307"/>
                <a:gd name="connsiteX2" fmla="*/ 377842 w 1006494"/>
                <a:gd name="connsiteY2" fmla="*/ 742951 h 1761307"/>
                <a:gd name="connsiteX3" fmla="*/ 251636 w 1006494"/>
                <a:gd name="connsiteY3" fmla="*/ 1493044 h 1761307"/>
                <a:gd name="connsiteX4" fmla="*/ 77806 w 1006494"/>
                <a:gd name="connsiteY4" fmla="*/ 1752601 h 1761307"/>
                <a:gd name="connsiteX5" fmla="*/ 115904 w 1006494"/>
                <a:gd name="connsiteY5" fmla="*/ 1450182 h 1761307"/>
                <a:gd name="connsiteX6" fmla="*/ 261161 w 1006494"/>
                <a:gd name="connsiteY6" fmla="*/ 707231 h 1761307"/>
                <a:gd name="connsiteX7" fmla="*/ 944580 w 1006494"/>
                <a:gd name="connsiteY7" fmla="*/ 0 h 1761307"/>
                <a:gd name="connsiteX0" fmla="*/ 944580 w 1006494"/>
                <a:gd name="connsiteY0" fmla="*/ 0 h 1761415"/>
                <a:gd name="connsiteX1" fmla="*/ 1006494 w 1006494"/>
                <a:gd name="connsiteY1" fmla="*/ 83344 h 1761415"/>
                <a:gd name="connsiteX2" fmla="*/ 377842 w 1006494"/>
                <a:gd name="connsiteY2" fmla="*/ 742951 h 1761415"/>
                <a:gd name="connsiteX3" fmla="*/ 251636 w 1006494"/>
                <a:gd name="connsiteY3" fmla="*/ 1493044 h 1761415"/>
                <a:gd name="connsiteX4" fmla="*/ 77806 w 1006494"/>
                <a:gd name="connsiteY4" fmla="*/ 1752601 h 1761415"/>
                <a:gd name="connsiteX5" fmla="*/ 115904 w 1006494"/>
                <a:gd name="connsiteY5" fmla="*/ 1450182 h 1761415"/>
                <a:gd name="connsiteX6" fmla="*/ 261161 w 1006494"/>
                <a:gd name="connsiteY6" fmla="*/ 707231 h 1761415"/>
                <a:gd name="connsiteX7" fmla="*/ 944580 w 1006494"/>
                <a:gd name="connsiteY7" fmla="*/ 0 h 1761415"/>
                <a:gd name="connsiteX0" fmla="*/ 965538 w 1027452"/>
                <a:gd name="connsiteY0" fmla="*/ 0 h 1761415"/>
                <a:gd name="connsiteX1" fmla="*/ 1027452 w 1027452"/>
                <a:gd name="connsiteY1" fmla="*/ 83344 h 1761415"/>
                <a:gd name="connsiteX2" fmla="*/ 398800 w 1027452"/>
                <a:gd name="connsiteY2" fmla="*/ 742951 h 1761415"/>
                <a:gd name="connsiteX3" fmla="*/ 272594 w 1027452"/>
                <a:gd name="connsiteY3" fmla="*/ 1493044 h 1761415"/>
                <a:gd name="connsiteX4" fmla="*/ 98764 w 1027452"/>
                <a:gd name="connsiteY4" fmla="*/ 1752601 h 1761415"/>
                <a:gd name="connsiteX5" fmla="*/ 136862 w 1027452"/>
                <a:gd name="connsiteY5" fmla="*/ 1450182 h 1761415"/>
                <a:gd name="connsiteX6" fmla="*/ 282119 w 1027452"/>
                <a:gd name="connsiteY6" fmla="*/ 707231 h 1761415"/>
                <a:gd name="connsiteX7" fmla="*/ 965538 w 1027452"/>
                <a:gd name="connsiteY7" fmla="*/ 0 h 1761415"/>
                <a:gd name="connsiteX0" fmla="*/ 953914 w 1015828"/>
                <a:gd name="connsiteY0" fmla="*/ 0 h 1761415"/>
                <a:gd name="connsiteX1" fmla="*/ 1015828 w 1015828"/>
                <a:gd name="connsiteY1" fmla="*/ 83344 h 1761415"/>
                <a:gd name="connsiteX2" fmla="*/ 387176 w 1015828"/>
                <a:gd name="connsiteY2" fmla="*/ 742951 h 1761415"/>
                <a:gd name="connsiteX3" fmla="*/ 260970 w 1015828"/>
                <a:gd name="connsiteY3" fmla="*/ 1493044 h 1761415"/>
                <a:gd name="connsiteX4" fmla="*/ 87140 w 1015828"/>
                <a:gd name="connsiteY4" fmla="*/ 1752601 h 1761415"/>
                <a:gd name="connsiteX5" fmla="*/ 125238 w 1015828"/>
                <a:gd name="connsiteY5" fmla="*/ 1450182 h 1761415"/>
                <a:gd name="connsiteX6" fmla="*/ 270495 w 1015828"/>
                <a:gd name="connsiteY6" fmla="*/ 707231 h 1761415"/>
                <a:gd name="connsiteX7" fmla="*/ 953914 w 1015828"/>
                <a:gd name="connsiteY7" fmla="*/ 0 h 1761415"/>
                <a:gd name="connsiteX0" fmla="*/ 936981 w 998895"/>
                <a:gd name="connsiteY0" fmla="*/ 0 h 1761415"/>
                <a:gd name="connsiteX1" fmla="*/ 998895 w 998895"/>
                <a:gd name="connsiteY1" fmla="*/ 83344 h 1761415"/>
                <a:gd name="connsiteX2" fmla="*/ 370243 w 998895"/>
                <a:gd name="connsiteY2" fmla="*/ 742951 h 1761415"/>
                <a:gd name="connsiteX3" fmla="*/ 244037 w 998895"/>
                <a:gd name="connsiteY3" fmla="*/ 1493044 h 1761415"/>
                <a:gd name="connsiteX4" fmla="*/ 70207 w 998895"/>
                <a:gd name="connsiteY4" fmla="*/ 1752601 h 1761415"/>
                <a:gd name="connsiteX5" fmla="*/ 108305 w 998895"/>
                <a:gd name="connsiteY5" fmla="*/ 1450182 h 1761415"/>
                <a:gd name="connsiteX6" fmla="*/ 253562 w 998895"/>
                <a:gd name="connsiteY6" fmla="*/ 707231 h 1761415"/>
                <a:gd name="connsiteX7" fmla="*/ 936981 w 998895"/>
                <a:gd name="connsiteY7" fmla="*/ 0 h 1761415"/>
                <a:gd name="connsiteX0" fmla="*/ 945446 w 1007360"/>
                <a:gd name="connsiteY0" fmla="*/ 0 h 1761415"/>
                <a:gd name="connsiteX1" fmla="*/ 1007360 w 1007360"/>
                <a:gd name="connsiteY1" fmla="*/ 83344 h 1761415"/>
                <a:gd name="connsiteX2" fmla="*/ 378708 w 1007360"/>
                <a:gd name="connsiteY2" fmla="*/ 742951 h 1761415"/>
                <a:gd name="connsiteX3" fmla="*/ 252502 w 1007360"/>
                <a:gd name="connsiteY3" fmla="*/ 1493044 h 1761415"/>
                <a:gd name="connsiteX4" fmla="*/ 78672 w 1007360"/>
                <a:gd name="connsiteY4" fmla="*/ 1752601 h 1761415"/>
                <a:gd name="connsiteX5" fmla="*/ 116770 w 1007360"/>
                <a:gd name="connsiteY5" fmla="*/ 1450182 h 1761415"/>
                <a:gd name="connsiteX6" fmla="*/ 262027 w 1007360"/>
                <a:gd name="connsiteY6" fmla="*/ 707231 h 1761415"/>
                <a:gd name="connsiteX7" fmla="*/ 945446 w 1007360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2218 w 1009932"/>
                <a:gd name="connsiteY6" fmla="*/ 688181 h 1761415"/>
                <a:gd name="connsiteX7" fmla="*/ 948018 w 1009932"/>
                <a:gd name="connsiteY7" fmla="*/ 0 h 1761415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5895"/>
                <a:gd name="connsiteX1" fmla="*/ 1009932 w 1009932"/>
                <a:gd name="connsiteY1" fmla="*/ 90488 h 1765895"/>
                <a:gd name="connsiteX2" fmla="*/ 381280 w 1009932"/>
                <a:gd name="connsiteY2" fmla="*/ 750095 h 1765895"/>
                <a:gd name="connsiteX3" fmla="*/ 255074 w 1009932"/>
                <a:gd name="connsiteY3" fmla="*/ 1500188 h 1765895"/>
                <a:gd name="connsiteX4" fmla="*/ 81244 w 1009932"/>
                <a:gd name="connsiteY4" fmla="*/ 1759745 h 1765895"/>
                <a:gd name="connsiteX5" fmla="*/ 109817 w 1009932"/>
                <a:gd name="connsiteY5" fmla="*/ 1466851 h 1765895"/>
                <a:gd name="connsiteX6" fmla="*/ 262218 w 1009932"/>
                <a:gd name="connsiteY6" fmla="*/ 695325 h 1765895"/>
                <a:gd name="connsiteX7" fmla="*/ 936112 w 1009932"/>
                <a:gd name="connsiteY7" fmla="*/ 0 h 1765895"/>
                <a:gd name="connsiteX0" fmla="*/ 936112 w 1009932"/>
                <a:gd name="connsiteY0" fmla="*/ 0 h 1772052"/>
                <a:gd name="connsiteX1" fmla="*/ 1009932 w 1009932"/>
                <a:gd name="connsiteY1" fmla="*/ 90488 h 1772052"/>
                <a:gd name="connsiteX2" fmla="*/ 381280 w 1009932"/>
                <a:gd name="connsiteY2" fmla="*/ 750095 h 1772052"/>
                <a:gd name="connsiteX3" fmla="*/ 255074 w 1009932"/>
                <a:gd name="connsiteY3" fmla="*/ 1500188 h 1772052"/>
                <a:gd name="connsiteX4" fmla="*/ 81244 w 1009932"/>
                <a:gd name="connsiteY4" fmla="*/ 1759745 h 1772052"/>
                <a:gd name="connsiteX5" fmla="*/ 109817 w 1009932"/>
                <a:gd name="connsiteY5" fmla="*/ 1466851 h 1772052"/>
                <a:gd name="connsiteX6" fmla="*/ 262218 w 1009932"/>
                <a:gd name="connsiteY6" fmla="*/ 695325 h 1772052"/>
                <a:gd name="connsiteX7" fmla="*/ 936112 w 1009932"/>
                <a:gd name="connsiteY7" fmla="*/ 0 h 1772052"/>
                <a:gd name="connsiteX0" fmla="*/ 936112 w 1009932"/>
                <a:gd name="connsiteY0" fmla="*/ 0 h 1767018"/>
                <a:gd name="connsiteX1" fmla="*/ 1009932 w 1009932"/>
                <a:gd name="connsiteY1" fmla="*/ 90488 h 1767018"/>
                <a:gd name="connsiteX2" fmla="*/ 381280 w 1009932"/>
                <a:gd name="connsiteY2" fmla="*/ 750095 h 1767018"/>
                <a:gd name="connsiteX3" fmla="*/ 255074 w 1009932"/>
                <a:gd name="connsiteY3" fmla="*/ 1500188 h 1767018"/>
                <a:gd name="connsiteX4" fmla="*/ 81244 w 1009932"/>
                <a:gd name="connsiteY4" fmla="*/ 1759745 h 1767018"/>
                <a:gd name="connsiteX5" fmla="*/ 109817 w 1009932"/>
                <a:gd name="connsiteY5" fmla="*/ 1466851 h 1767018"/>
                <a:gd name="connsiteX6" fmla="*/ 262218 w 1009932"/>
                <a:gd name="connsiteY6" fmla="*/ 695325 h 1767018"/>
                <a:gd name="connsiteX7" fmla="*/ 936112 w 1009932"/>
                <a:gd name="connsiteY7" fmla="*/ 0 h 1767018"/>
                <a:gd name="connsiteX0" fmla="*/ 932942 w 1006762"/>
                <a:gd name="connsiteY0" fmla="*/ 0 h 1767018"/>
                <a:gd name="connsiteX1" fmla="*/ 1006762 w 1006762"/>
                <a:gd name="connsiteY1" fmla="*/ 90488 h 1767018"/>
                <a:gd name="connsiteX2" fmla="*/ 378110 w 1006762"/>
                <a:gd name="connsiteY2" fmla="*/ 750095 h 1767018"/>
                <a:gd name="connsiteX3" fmla="*/ 251904 w 1006762"/>
                <a:gd name="connsiteY3" fmla="*/ 1500188 h 1767018"/>
                <a:gd name="connsiteX4" fmla="*/ 78074 w 1006762"/>
                <a:gd name="connsiteY4" fmla="*/ 1759745 h 1767018"/>
                <a:gd name="connsiteX5" fmla="*/ 106647 w 1006762"/>
                <a:gd name="connsiteY5" fmla="*/ 1466851 h 1767018"/>
                <a:gd name="connsiteX6" fmla="*/ 259048 w 1006762"/>
                <a:gd name="connsiteY6" fmla="*/ 695325 h 1767018"/>
                <a:gd name="connsiteX7" fmla="*/ 932942 w 1006762"/>
                <a:gd name="connsiteY7" fmla="*/ 0 h 1767018"/>
                <a:gd name="connsiteX0" fmla="*/ 936426 w 1010246"/>
                <a:gd name="connsiteY0" fmla="*/ 0 h 1767018"/>
                <a:gd name="connsiteX1" fmla="*/ 1010246 w 1010246"/>
                <a:gd name="connsiteY1" fmla="*/ 90488 h 1767018"/>
                <a:gd name="connsiteX2" fmla="*/ 381594 w 1010246"/>
                <a:gd name="connsiteY2" fmla="*/ 750095 h 1767018"/>
                <a:gd name="connsiteX3" fmla="*/ 255388 w 1010246"/>
                <a:gd name="connsiteY3" fmla="*/ 1500188 h 1767018"/>
                <a:gd name="connsiteX4" fmla="*/ 81558 w 1010246"/>
                <a:gd name="connsiteY4" fmla="*/ 1759745 h 1767018"/>
                <a:gd name="connsiteX5" fmla="*/ 110131 w 1010246"/>
                <a:gd name="connsiteY5" fmla="*/ 1466851 h 1767018"/>
                <a:gd name="connsiteX6" fmla="*/ 262532 w 1010246"/>
                <a:gd name="connsiteY6" fmla="*/ 695325 h 1767018"/>
                <a:gd name="connsiteX7" fmla="*/ 936426 w 1010246"/>
                <a:gd name="connsiteY7" fmla="*/ 0 h 1767018"/>
                <a:gd name="connsiteX0" fmla="*/ 917235 w 991055"/>
                <a:gd name="connsiteY0" fmla="*/ 0 h 1771650"/>
                <a:gd name="connsiteX1" fmla="*/ 991055 w 991055"/>
                <a:gd name="connsiteY1" fmla="*/ 90488 h 1771650"/>
                <a:gd name="connsiteX2" fmla="*/ 362403 w 991055"/>
                <a:gd name="connsiteY2" fmla="*/ 750095 h 1771650"/>
                <a:gd name="connsiteX3" fmla="*/ 236197 w 991055"/>
                <a:gd name="connsiteY3" fmla="*/ 1500188 h 1771650"/>
                <a:gd name="connsiteX4" fmla="*/ 90942 w 991055"/>
                <a:gd name="connsiteY4" fmla="*/ 1764507 h 1771650"/>
                <a:gd name="connsiteX5" fmla="*/ 90940 w 991055"/>
                <a:gd name="connsiteY5" fmla="*/ 1466851 h 1771650"/>
                <a:gd name="connsiteX6" fmla="*/ 243341 w 991055"/>
                <a:gd name="connsiteY6" fmla="*/ 695325 h 1771650"/>
                <a:gd name="connsiteX7" fmla="*/ 917235 w 991055"/>
                <a:gd name="connsiteY7" fmla="*/ 0 h 1771650"/>
                <a:gd name="connsiteX0" fmla="*/ 917235 w 991055"/>
                <a:gd name="connsiteY0" fmla="*/ 0 h 1765524"/>
                <a:gd name="connsiteX1" fmla="*/ 991055 w 991055"/>
                <a:gd name="connsiteY1" fmla="*/ 90488 h 1765524"/>
                <a:gd name="connsiteX2" fmla="*/ 362403 w 991055"/>
                <a:gd name="connsiteY2" fmla="*/ 750095 h 1765524"/>
                <a:gd name="connsiteX3" fmla="*/ 236197 w 991055"/>
                <a:gd name="connsiteY3" fmla="*/ 1500188 h 1765524"/>
                <a:gd name="connsiteX4" fmla="*/ 90942 w 991055"/>
                <a:gd name="connsiteY4" fmla="*/ 1764507 h 1765524"/>
                <a:gd name="connsiteX5" fmla="*/ 90940 w 991055"/>
                <a:gd name="connsiteY5" fmla="*/ 1466851 h 1765524"/>
                <a:gd name="connsiteX6" fmla="*/ 243341 w 991055"/>
                <a:gd name="connsiteY6" fmla="*/ 695325 h 1765524"/>
                <a:gd name="connsiteX7" fmla="*/ 917235 w 991055"/>
                <a:gd name="connsiteY7" fmla="*/ 0 h 1765524"/>
                <a:gd name="connsiteX0" fmla="*/ 917235 w 991055"/>
                <a:gd name="connsiteY0" fmla="*/ 0 h 1767636"/>
                <a:gd name="connsiteX1" fmla="*/ 991055 w 991055"/>
                <a:gd name="connsiteY1" fmla="*/ 90488 h 1767636"/>
                <a:gd name="connsiteX2" fmla="*/ 362403 w 991055"/>
                <a:gd name="connsiteY2" fmla="*/ 750095 h 1767636"/>
                <a:gd name="connsiteX3" fmla="*/ 236197 w 991055"/>
                <a:gd name="connsiteY3" fmla="*/ 1500188 h 1767636"/>
                <a:gd name="connsiteX4" fmla="*/ 90942 w 991055"/>
                <a:gd name="connsiteY4" fmla="*/ 1764507 h 1767636"/>
                <a:gd name="connsiteX5" fmla="*/ 90940 w 991055"/>
                <a:gd name="connsiteY5" fmla="*/ 1466851 h 1767636"/>
                <a:gd name="connsiteX6" fmla="*/ 243341 w 991055"/>
                <a:gd name="connsiteY6" fmla="*/ 695325 h 1767636"/>
                <a:gd name="connsiteX7" fmla="*/ 917235 w 991055"/>
                <a:gd name="connsiteY7" fmla="*/ 0 h 1767636"/>
                <a:gd name="connsiteX0" fmla="*/ 929576 w 1003396"/>
                <a:gd name="connsiteY0" fmla="*/ 0 h 1767636"/>
                <a:gd name="connsiteX1" fmla="*/ 1003396 w 1003396"/>
                <a:gd name="connsiteY1" fmla="*/ 90488 h 1767636"/>
                <a:gd name="connsiteX2" fmla="*/ 374744 w 1003396"/>
                <a:gd name="connsiteY2" fmla="*/ 750095 h 1767636"/>
                <a:gd name="connsiteX3" fmla="*/ 248538 w 1003396"/>
                <a:gd name="connsiteY3" fmla="*/ 1500188 h 1767636"/>
                <a:gd name="connsiteX4" fmla="*/ 103283 w 1003396"/>
                <a:gd name="connsiteY4" fmla="*/ 1764507 h 1767636"/>
                <a:gd name="connsiteX5" fmla="*/ 103281 w 1003396"/>
                <a:gd name="connsiteY5" fmla="*/ 1466851 h 1767636"/>
                <a:gd name="connsiteX6" fmla="*/ 255682 w 1003396"/>
                <a:gd name="connsiteY6" fmla="*/ 695325 h 1767636"/>
                <a:gd name="connsiteX7" fmla="*/ 929576 w 1003396"/>
                <a:gd name="connsiteY7" fmla="*/ 0 h 1767636"/>
                <a:gd name="connsiteX0" fmla="*/ 929576 w 1003396"/>
                <a:gd name="connsiteY0" fmla="*/ 0 h 1767636"/>
                <a:gd name="connsiteX1" fmla="*/ 1003396 w 1003396"/>
                <a:gd name="connsiteY1" fmla="*/ 90488 h 1767636"/>
                <a:gd name="connsiteX2" fmla="*/ 358075 w 1003396"/>
                <a:gd name="connsiteY2" fmla="*/ 752476 h 1767636"/>
                <a:gd name="connsiteX3" fmla="*/ 248538 w 1003396"/>
                <a:gd name="connsiteY3" fmla="*/ 1500188 h 1767636"/>
                <a:gd name="connsiteX4" fmla="*/ 103283 w 1003396"/>
                <a:gd name="connsiteY4" fmla="*/ 1764507 h 1767636"/>
                <a:gd name="connsiteX5" fmla="*/ 103281 w 1003396"/>
                <a:gd name="connsiteY5" fmla="*/ 1466851 h 1767636"/>
                <a:gd name="connsiteX6" fmla="*/ 255682 w 1003396"/>
                <a:gd name="connsiteY6" fmla="*/ 695325 h 1767636"/>
                <a:gd name="connsiteX7" fmla="*/ 929576 w 1003396"/>
                <a:gd name="connsiteY7" fmla="*/ 0 h 1767636"/>
                <a:gd name="connsiteX0" fmla="*/ 929576 w 1003396"/>
                <a:gd name="connsiteY0" fmla="*/ 0 h 1767483"/>
                <a:gd name="connsiteX1" fmla="*/ 1003396 w 1003396"/>
                <a:gd name="connsiteY1" fmla="*/ 90488 h 1767483"/>
                <a:gd name="connsiteX2" fmla="*/ 358075 w 1003396"/>
                <a:gd name="connsiteY2" fmla="*/ 752476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483"/>
                <a:gd name="connsiteX1" fmla="*/ 1003396 w 1003396"/>
                <a:gd name="connsiteY1" fmla="*/ 90488 h 1767483"/>
                <a:gd name="connsiteX2" fmla="*/ 350932 w 1003396"/>
                <a:gd name="connsiteY2" fmla="*/ 742951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483"/>
                <a:gd name="connsiteX1" fmla="*/ 1003396 w 1003396"/>
                <a:gd name="connsiteY1" fmla="*/ 78582 h 1767483"/>
                <a:gd name="connsiteX2" fmla="*/ 350932 w 1003396"/>
                <a:gd name="connsiteY2" fmla="*/ 742951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371"/>
                <a:gd name="connsiteX1" fmla="*/ 1003396 w 1003396"/>
                <a:gd name="connsiteY1" fmla="*/ 78582 h 1767371"/>
                <a:gd name="connsiteX2" fmla="*/ 350932 w 1003396"/>
                <a:gd name="connsiteY2" fmla="*/ 742951 h 1767371"/>
                <a:gd name="connsiteX3" fmla="*/ 224725 w 1003396"/>
                <a:gd name="connsiteY3" fmla="*/ 1478756 h 1767371"/>
                <a:gd name="connsiteX4" fmla="*/ 103283 w 1003396"/>
                <a:gd name="connsiteY4" fmla="*/ 1764507 h 1767371"/>
                <a:gd name="connsiteX5" fmla="*/ 103281 w 1003396"/>
                <a:gd name="connsiteY5" fmla="*/ 1466851 h 1767371"/>
                <a:gd name="connsiteX6" fmla="*/ 255682 w 1003396"/>
                <a:gd name="connsiteY6" fmla="*/ 695325 h 1767371"/>
                <a:gd name="connsiteX7" fmla="*/ 929576 w 1003396"/>
                <a:gd name="connsiteY7" fmla="*/ 0 h 1767371"/>
                <a:gd name="connsiteX0" fmla="*/ 929576 w 1003396"/>
                <a:gd name="connsiteY0" fmla="*/ 0 h 1767481"/>
                <a:gd name="connsiteX1" fmla="*/ 1003396 w 1003396"/>
                <a:gd name="connsiteY1" fmla="*/ 78582 h 1767481"/>
                <a:gd name="connsiteX2" fmla="*/ 350932 w 1003396"/>
                <a:gd name="connsiteY2" fmla="*/ 742951 h 1767481"/>
                <a:gd name="connsiteX3" fmla="*/ 224725 w 1003396"/>
                <a:gd name="connsiteY3" fmla="*/ 1478756 h 1767481"/>
                <a:gd name="connsiteX4" fmla="*/ 103283 w 1003396"/>
                <a:gd name="connsiteY4" fmla="*/ 1764507 h 1767481"/>
                <a:gd name="connsiteX5" fmla="*/ 103281 w 1003396"/>
                <a:gd name="connsiteY5" fmla="*/ 1466851 h 1767481"/>
                <a:gd name="connsiteX6" fmla="*/ 255682 w 1003396"/>
                <a:gd name="connsiteY6" fmla="*/ 695325 h 1767481"/>
                <a:gd name="connsiteX7" fmla="*/ 929576 w 1003396"/>
                <a:gd name="connsiteY7" fmla="*/ 0 h 1767481"/>
                <a:gd name="connsiteX0" fmla="*/ 929576 w 1003396"/>
                <a:gd name="connsiteY0" fmla="*/ 0 h 1767481"/>
                <a:gd name="connsiteX1" fmla="*/ 1003396 w 1003396"/>
                <a:gd name="connsiteY1" fmla="*/ 78582 h 1767481"/>
                <a:gd name="connsiteX2" fmla="*/ 350932 w 1003396"/>
                <a:gd name="connsiteY2" fmla="*/ 742951 h 1767481"/>
                <a:gd name="connsiteX3" fmla="*/ 224725 w 1003396"/>
                <a:gd name="connsiteY3" fmla="*/ 1478756 h 1767481"/>
                <a:gd name="connsiteX4" fmla="*/ 103283 w 1003396"/>
                <a:gd name="connsiteY4" fmla="*/ 1764507 h 1767481"/>
                <a:gd name="connsiteX5" fmla="*/ 103281 w 1003396"/>
                <a:gd name="connsiteY5" fmla="*/ 1466851 h 1767481"/>
                <a:gd name="connsiteX6" fmla="*/ 250920 w 1003396"/>
                <a:gd name="connsiteY6" fmla="*/ 673894 h 1767481"/>
                <a:gd name="connsiteX7" fmla="*/ 929576 w 1003396"/>
                <a:gd name="connsiteY7" fmla="*/ 0 h 1767481"/>
                <a:gd name="connsiteX0" fmla="*/ 929576 w 1003396"/>
                <a:gd name="connsiteY0" fmla="*/ 0 h 1767481"/>
                <a:gd name="connsiteX1" fmla="*/ 1003396 w 1003396"/>
                <a:gd name="connsiteY1" fmla="*/ 78582 h 1767481"/>
                <a:gd name="connsiteX2" fmla="*/ 350932 w 1003396"/>
                <a:gd name="connsiteY2" fmla="*/ 742951 h 1767481"/>
                <a:gd name="connsiteX3" fmla="*/ 224725 w 1003396"/>
                <a:gd name="connsiteY3" fmla="*/ 1478756 h 1767481"/>
                <a:gd name="connsiteX4" fmla="*/ 103283 w 1003396"/>
                <a:gd name="connsiteY4" fmla="*/ 1764507 h 1767481"/>
                <a:gd name="connsiteX5" fmla="*/ 103281 w 1003396"/>
                <a:gd name="connsiteY5" fmla="*/ 1466851 h 1767481"/>
                <a:gd name="connsiteX6" fmla="*/ 250920 w 1003396"/>
                <a:gd name="connsiteY6" fmla="*/ 673894 h 1767481"/>
                <a:gd name="connsiteX7" fmla="*/ 929576 w 1003396"/>
                <a:gd name="connsiteY7" fmla="*/ 0 h 1767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3396" h="1767481">
                  <a:moveTo>
                    <a:pt x="929576" y="0"/>
                  </a:moveTo>
                  <a:cubicBezTo>
                    <a:pt x="929179" y="1"/>
                    <a:pt x="1002602" y="78582"/>
                    <a:pt x="1003396" y="78582"/>
                  </a:cubicBezTo>
                  <a:cubicBezTo>
                    <a:pt x="889890" y="197645"/>
                    <a:pt x="392604" y="671513"/>
                    <a:pt x="350932" y="742951"/>
                  </a:cubicBezTo>
                  <a:cubicBezTo>
                    <a:pt x="338231" y="870745"/>
                    <a:pt x="224725" y="1455340"/>
                    <a:pt x="224725" y="1478756"/>
                  </a:cubicBezTo>
                  <a:cubicBezTo>
                    <a:pt x="337834" y="1576784"/>
                    <a:pt x="252111" y="1795464"/>
                    <a:pt x="103283" y="1764507"/>
                  </a:cubicBezTo>
                  <a:cubicBezTo>
                    <a:pt x="-90789" y="1674020"/>
                    <a:pt x="35812" y="1485107"/>
                    <a:pt x="103281" y="1466851"/>
                  </a:cubicBezTo>
                  <a:cubicBezTo>
                    <a:pt x="131061" y="1331119"/>
                    <a:pt x="239013" y="739379"/>
                    <a:pt x="250920" y="673894"/>
                  </a:cubicBezTo>
                  <a:cubicBezTo>
                    <a:pt x="427133" y="475060"/>
                    <a:pt x="812101" y="101600"/>
                    <a:pt x="929576" y="0"/>
                  </a:cubicBezTo>
                  <a:close/>
                </a:path>
              </a:pathLst>
            </a:custGeom>
            <a:gradFill>
              <a:gsLst>
                <a:gs pos="57000">
                  <a:srgbClr val="B9D6A7"/>
                </a:gs>
                <a:gs pos="5000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path path="circle">
                <a:fillToRect r="100000" b="10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de-DE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ihandform 43"/>
            <p:cNvSpPr/>
            <p:nvPr/>
          </p:nvSpPr>
          <p:spPr bwMode="auto">
            <a:xfrm rot="19133685">
              <a:off x="6653095" y="2177343"/>
              <a:ext cx="401218" cy="466176"/>
            </a:xfrm>
            <a:custGeom>
              <a:avLst/>
              <a:gdLst>
                <a:gd name="connsiteX0" fmla="*/ 1007268 w 1050100"/>
                <a:gd name="connsiteY0" fmla="*/ 117321 h 1801588"/>
                <a:gd name="connsiteX1" fmla="*/ 366712 w 1050100"/>
                <a:gd name="connsiteY1" fmla="*/ 722158 h 1801588"/>
                <a:gd name="connsiteX2" fmla="*/ 250031 w 1050100"/>
                <a:gd name="connsiteY2" fmla="*/ 1527021 h 1801588"/>
                <a:gd name="connsiteX3" fmla="*/ 176212 w 1050100"/>
                <a:gd name="connsiteY3" fmla="*/ 1798483 h 1801588"/>
                <a:gd name="connsiteX4" fmla="*/ 0 w 1050100"/>
                <a:gd name="connsiteY4" fmla="*/ 1660371 h 1801588"/>
                <a:gd name="connsiteX5" fmla="*/ 138112 w 1050100"/>
                <a:gd name="connsiteY5" fmla="*/ 1450821 h 1801588"/>
                <a:gd name="connsiteX6" fmla="*/ 159543 w 1050100"/>
                <a:gd name="connsiteY6" fmla="*/ 1119827 h 1801588"/>
                <a:gd name="connsiteX7" fmla="*/ 254793 w 1050100"/>
                <a:gd name="connsiteY7" fmla="*/ 729302 h 1801588"/>
                <a:gd name="connsiteX8" fmla="*/ 492918 w 1050100"/>
                <a:gd name="connsiteY8" fmla="*/ 445933 h 1801588"/>
                <a:gd name="connsiteX9" fmla="*/ 935831 w 1050100"/>
                <a:gd name="connsiteY9" fmla="*/ 26833 h 1801588"/>
                <a:gd name="connsiteX10" fmla="*/ 1007268 w 1050100"/>
                <a:gd name="connsiteY10" fmla="*/ 117321 h 1801588"/>
                <a:gd name="connsiteX0" fmla="*/ 1007268 w 1050100"/>
                <a:gd name="connsiteY0" fmla="*/ 117321 h 1801588"/>
                <a:gd name="connsiteX1" fmla="*/ 366712 w 1050100"/>
                <a:gd name="connsiteY1" fmla="*/ 722158 h 1801588"/>
                <a:gd name="connsiteX2" fmla="*/ 250031 w 1050100"/>
                <a:gd name="connsiteY2" fmla="*/ 1527021 h 1801588"/>
                <a:gd name="connsiteX3" fmla="*/ 176212 w 1050100"/>
                <a:gd name="connsiteY3" fmla="*/ 1798483 h 1801588"/>
                <a:gd name="connsiteX4" fmla="*/ 0 w 1050100"/>
                <a:gd name="connsiteY4" fmla="*/ 1660371 h 1801588"/>
                <a:gd name="connsiteX5" fmla="*/ 138112 w 1050100"/>
                <a:gd name="connsiteY5" fmla="*/ 1450821 h 1801588"/>
                <a:gd name="connsiteX6" fmla="*/ 159543 w 1050100"/>
                <a:gd name="connsiteY6" fmla="*/ 1119827 h 1801588"/>
                <a:gd name="connsiteX7" fmla="*/ 254793 w 1050100"/>
                <a:gd name="connsiteY7" fmla="*/ 729302 h 1801588"/>
                <a:gd name="connsiteX8" fmla="*/ 492918 w 1050100"/>
                <a:gd name="connsiteY8" fmla="*/ 445933 h 1801588"/>
                <a:gd name="connsiteX9" fmla="*/ 935831 w 1050100"/>
                <a:gd name="connsiteY9" fmla="*/ 26833 h 1801588"/>
                <a:gd name="connsiteX10" fmla="*/ 1007268 w 1050100"/>
                <a:gd name="connsiteY10" fmla="*/ 117321 h 1801588"/>
                <a:gd name="connsiteX0" fmla="*/ 1007268 w 1008049"/>
                <a:gd name="connsiteY0" fmla="*/ 102914 h 1787181"/>
                <a:gd name="connsiteX1" fmla="*/ 366712 w 1008049"/>
                <a:gd name="connsiteY1" fmla="*/ 707751 h 1787181"/>
                <a:gd name="connsiteX2" fmla="*/ 250031 w 1008049"/>
                <a:gd name="connsiteY2" fmla="*/ 1512614 h 1787181"/>
                <a:gd name="connsiteX3" fmla="*/ 176212 w 1008049"/>
                <a:gd name="connsiteY3" fmla="*/ 1784076 h 1787181"/>
                <a:gd name="connsiteX4" fmla="*/ 0 w 1008049"/>
                <a:gd name="connsiteY4" fmla="*/ 1645964 h 1787181"/>
                <a:gd name="connsiteX5" fmla="*/ 138112 w 1008049"/>
                <a:gd name="connsiteY5" fmla="*/ 1436414 h 1787181"/>
                <a:gd name="connsiteX6" fmla="*/ 159543 w 1008049"/>
                <a:gd name="connsiteY6" fmla="*/ 1105420 h 1787181"/>
                <a:gd name="connsiteX7" fmla="*/ 254793 w 1008049"/>
                <a:gd name="connsiteY7" fmla="*/ 714895 h 1787181"/>
                <a:gd name="connsiteX8" fmla="*/ 492918 w 1008049"/>
                <a:gd name="connsiteY8" fmla="*/ 431526 h 1787181"/>
                <a:gd name="connsiteX9" fmla="*/ 935831 w 1008049"/>
                <a:gd name="connsiteY9" fmla="*/ 12426 h 1787181"/>
                <a:gd name="connsiteX10" fmla="*/ 1007268 w 1008049"/>
                <a:gd name="connsiteY10" fmla="*/ 102914 h 1787181"/>
                <a:gd name="connsiteX0" fmla="*/ 1007268 w 1008049"/>
                <a:gd name="connsiteY0" fmla="*/ 102914 h 1787181"/>
                <a:gd name="connsiteX1" fmla="*/ 366712 w 1008049"/>
                <a:gd name="connsiteY1" fmla="*/ 707751 h 1787181"/>
                <a:gd name="connsiteX2" fmla="*/ 250031 w 1008049"/>
                <a:gd name="connsiteY2" fmla="*/ 1512614 h 1787181"/>
                <a:gd name="connsiteX3" fmla="*/ 176212 w 1008049"/>
                <a:gd name="connsiteY3" fmla="*/ 1784076 h 1787181"/>
                <a:gd name="connsiteX4" fmla="*/ 0 w 1008049"/>
                <a:gd name="connsiteY4" fmla="*/ 1645964 h 1787181"/>
                <a:gd name="connsiteX5" fmla="*/ 138112 w 1008049"/>
                <a:gd name="connsiteY5" fmla="*/ 1436414 h 1787181"/>
                <a:gd name="connsiteX6" fmla="*/ 159543 w 1008049"/>
                <a:gd name="connsiteY6" fmla="*/ 1105420 h 1787181"/>
                <a:gd name="connsiteX7" fmla="*/ 254793 w 1008049"/>
                <a:gd name="connsiteY7" fmla="*/ 714895 h 1787181"/>
                <a:gd name="connsiteX8" fmla="*/ 492918 w 1008049"/>
                <a:gd name="connsiteY8" fmla="*/ 431526 h 1787181"/>
                <a:gd name="connsiteX9" fmla="*/ 935831 w 1008049"/>
                <a:gd name="connsiteY9" fmla="*/ 12426 h 1787181"/>
                <a:gd name="connsiteX10" fmla="*/ 1007268 w 1008049"/>
                <a:gd name="connsiteY10" fmla="*/ 102914 h 1787181"/>
                <a:gd name="connsiteX0" fmla="*/ 1007268 w 1007268"/>
                <a:gd name="connsiteY0" fmla="*/ 90488 h 1774755"/>
                <a:gd name="connsiteX1" fmla="*/ 366712 w 1007268"/>
                <a:gd name="connsiteY1" fmla="*/ 695325 h 1774755"/>
                <a:gd name="connsiteX2" fmla="*/ 250031 w 1007268"/>
                <a:gd name="connsiteY2" fmla="*/ 1500188 h 1774755"/>
                <a:gd name="connsiteX3" fmla="*/ 176212 w 1007268"/>
                <a:gd name="connsiteY3" fmla="*/ 1771650 h 1774755"/>
                <a:gd name="connsiteX4" fmla="*/ 0 w 1007268"/>
                <a:gd name="connsiteY4" fmla="*/ 1633538 h 1774755"/>
                <a:gd name="connsiteX5" fmla="*/ 138112 w 1007268"/>
                <a:gd name="connsiteY5" fmla="*/ 1423988 h 1774755"/>
                <a:gd name="connsiteX6" fmla="*/ 159543 w 1007268"/>
                <a:gd name="connsiteY6" fmla="*/ 1092994 h 1774755"/>
                <a:gd name="connsiteX7" fmla="*/ 254793 w 1007268"/>
                <a:gd name="connsiteY7" fmla="*/ 702469 h 1774755"/>
                <a:gd name="connsiteX8" fmla="*/ 492918 w 1007268"/>
                <a:gd name="connsiteY8" fmla="*/ 419100 h 1774755"/>
                <a:gd name="connsiteX9" fmla="*/ 935831 w 1007268"/>
                <a:gd name="connsiteY9" fmla="*/ 0 h 1774755"/>
                <a:gd name="connsiteX10" fmla="*/ 1007268 w 1007268"/>
                <a:gd name="connsiteY10" fmla="*/ 90488 h 1774755"/>
                <a:gd name="connsiteX0" fmla="*/ 1007268 w 1007268"/>
                <a:gd name="connsiteY0" fmla="*/ 90488 h 1774755"/>
                <a:gd name="connsiteX1" fmla="*/ 366712 w 1007268"/>
                <a:gd name="connsiteY1" fmla="*/ 695325 h 1774755"/>
                <a:gd name="connsiteX2" fmla="*/ 250031 w 1007268"/>
                <a:gd name="connsiteY2" fmla="*/ 1500188 h 1774755"/>
                <a:gd name="connsiteX3" fmla="*/ 176212 w 1007268"/>
                <a:gd name="connsiteY3" fmla="*/ 1771650 h 1774755"/>
                <a:gd name="connsiteX4" fmla="*/ 0 w 1007268"/>
                <a:gd name="connsiteY4" fmla="*/ 1633538 h 1774755"/>
                <a:gd name="connsiteX5" fmla="*/ 138112 w 1007268"/>
                <a:gd name="connsiteY5" fmla="*/ 1423988 h 1774755"/>
                <a:gd name="connsiteX6" fmla="*/ 159543 w 1007268"/>
                <a:gd name="connsiteY6" fmla="*/ 1092994 h 1774755"/>
                <a:gd name="connsiteX7" fmla="*/ 254793 w 1007268"/>
                <a:gd name="connsiteY7" fmla="*/ 702469 h 1774755"/>
                <a:gd name="connsiteX8" fmla="*/ 492918 w 1007268"/>
                <a:gd name="connsiteY8" fmla="*/ 419100 h 1774755"/>
                <a:gd name="connsiteX9" fmla="*/ 935831 w 1007268"/>
                <a:gd name="connsiteY9" fmla="*/ 0 h 1774755"/>
                <a:gd name="connsiteX10" fmla="*/ 1007268 w 1007268"/>
                <a:gd name="connsiteY10" fmla="*/ 90488 h 1774755"/>
                <a:gd name="connsiteX0" fmla="*/ 1057275 w 1057275"/>
                <a:gd name="connsiteY0" fmla="*/ 100013 h 1774755"/>
                <a:gd name="connsiteX1" fmla="*/ 366712 w 1057275"/>
                <a:gd name="connsiteY1" fmla="*/ 695325 h 1774755"/>
                <a:gd name="connsiteX2" fmla="*/ 250031 w 1057275"/>
                <a:gd name="connsiteY2" fmla="*/ 1500188 h 1774755"/>
                <a:gd name="connsiteX3" fmla="*/ 176212 w 1057275"/>
                <a:gd name="connsiteY3" fmla="*/ 1771650 h 1774755"/>
                <a:gd name="connsiteX4" fmla="*/ 0 w 1057275"/>
                <a:gd name="connsiteY4" fmla="*/ 1633538 h 1774755"/>
                <a:gd name="connsiteX5" fmla="*/ 138112 w 1057275"/>
                <a:gd name="connsiteY5" fmla="*/ 1423988 h 1774755"/>
                <a:gd name="connsiteX6" fmla="*/ 159543 w 1057275"/>
                <a:gd name="connsiteY6" fmla="*/ 1092994 h 1774755"/>
                <a:gd name="connsiteX7" fmla="*/ 254793 w 1057275"/>
                <a:gd name="connsiteY7" fmla="*/ 702469 h 1774755"/>
                <a:gd name="connsiteX8" fmla="*/ 492918 w 1057275"/>
                <a:gd name="connsiteY8" fmla="*/ 419100 h 1774755"/>
                <a:gd name="connsiteX9" fmla="*/ 935831 w 1057275"/>
                <a:gd name="connsiteY9" fmla="*/ 0 h 1774755"/>
                <a:gd name="connsiteX10" fmla="*/ 1057275 w 1057275"/>
                <a:gd name="connsiteY10" fmla="*/ 100013 h 1774755"/>
                <a:gd name="connsiteX0" fmla="*/ 1057275 w 1067554"/>
                <a:gd name="connsiteY0" fmla="*/ 100013 h 1774755"/>
                <a:gd name="connsiteX1" fmla="*/ 366712 w 1067554"/>
                <a:gd name="connsiteY1" fmla="*/ 695325 h 1774755"/>
                <a:gd name="connsiteX2" fmla="*/ 250031 w 1067554"/>
                <a:gd name="connsiteY2" fmla="*/ 1500188 h 1774755"/>
                <a:gd name="connsiteX3" fmla="*/ 176212 w 1067554"/>
                <a:gd name="connsiteY3" fmla="*/ 1771650 h 1774755"/>
                <a:gd name="connsiteX4" fmla="*/ 0 w 1067554"/>
                <a:gd name="connsiteY4" fmla="*/ 1633538 h 1774755"/>
                <a:gd name="connsiteX5" fmla="*/ 138112 w 1067554"/>
                <a:gd name="connsiteY5" fmla="*/ 1423988 h 1774755"/>
                <a:gd name="connsiteX6" fmla="*/ 159543 w 1067554"/>
                <a:gd name="connsiteY6" fmla="*/ 1092994 h 1774755"/>
                <a:gd name="connsiteX7" fmla="*/ 254793 w 1067554"/>
                <a:gd name="connsiteY7" fmla="*/ 702469 h 1774755"/>
                <a:gd name="connsiteX8" fmla="*/ 492918 w 1067554"/>
                <a:gd name="connsiteY8" fmla="*/ 419100 h 1774755"/>
                <a:gd name="connsiteX9" fmla="*/ 935831 w 1067554"/>
                <a:gd name="connsiteY9" fmla="*/ 0 h 1774755"/>
                <a:gd name="connsiteX10" fmla="*/ 1057275 w 1067554"/>
                <a:gd name="connsiteY10" fmla="*/ 100013 h 1774755"/>
                <a:gd name="connsiteX0" fmla="*/ 1057275 w 1057749"/>
                <a:gd name="connsiteY0" fmla="*/ 100013 h 1774755"/>
                <a:gd name="connsiteX1" fmla="*/ 366712 w 1057749"/>
                <a:gd name="connsiteY1" fmla="*/ 695325 h 1774755"/>
                <a:gd name="connsiteX2" fmla="*/ 250031 w 1057749"/>
                <a:gd name="connsiteY2" fmla="*/ 1500188 h 1774755"/>
                <a:gd name="connsiteX3" fmla="*/ 176212 w 1057749"/>
                <a:gd name="connsiteY3" fmla="*/ 1771650 h 1774755"/>
                <a:gd name="connsiteX4" fmla="*/ 0 w 1057749"/>
                <a:gd name="connsiteY4" fmla="*/ 1633538 h 1774755"/>
                <a:gd name="connsiteX5" fmla="*/ 138112 w 1057749"/>
                <a:gd name="connsiteY5" fmla="*/ 1423988 h 1774755"/>
                <a:gd name="connsiteX6" fmla="*/ 159543 w 1057749"/>
                <a:gd name="connsiteY6" fmla="*/ 1092994 h 1774755"/>
                <a:gd name="connsiteX7" fmla="*/ 254793 w 1057749"/>
                <a:gd name="connsiteY7" fmla="*/ 702469 h 1774755"/>
                <a:gd name="connsiteX8" fmla="*/ 492918 w 1057749"/>
                <a:gd name="connsiteY8" fmla="*/ 419100 h 1774755"/>
                <a:gd name="connsiteX9" fmla="*/ 935831 w 1057749"/>
                <a:gd name="connsiteY9" fmla="*/ 0 h 1774755"/>
                <a:gd name="connsiteX10" fmla="*/ 1057275 w 1057749"/>
                <a:gd name="connsiteY10" fmla="*/ 100013 h 1774755"/>
                <a:gd name="connsiteX0" fmla="*/ 1031081 w 1031577"/>
                <a:gd name="connsiteY0" fmla="*/ 90488 h 1774755"/>
                <a:gd name="connsiteX1" fmla="*/ 366712 w 1031577"/>
                <a:gd name="connsiteY1" fmla="*/ 695325 h 1774755"/>
                <a:gd name="connsiteX2" fmla="*/ 250031 w 1031577"/>
                <a:gd name="connsiteY2" fmla="*/ 1500188 h 1774755"/>
                <a:gd name="connsiteX3" fmla="*/ 176212 w 1031577"/>
                <a:gd name="connsiteY3" fmla="*/ 1771650 h 1774755"/>
                <a:gd name="connsiteX4" fmla="*/ 0 w 1031577"/>
                <a:gd name="connsiteY4" fmla="*/ 1633538 h 1774755"/>
                <a:gd name="connsiteX5" fmla="*/ 138112 w 1031577"/>
                <a:gd name="connsiteY5" fmla="*/ 1423988 h 1774755"/>
                <a:gd name="connsiteX6" fmla="*/ 159543 w 1031577"/>
                <a:gd name="connsiteY6" fmla="*/ 1092994 h 1774755"/>
                <a:gd name="connsiteX7" fmla="*/ 254793 w 1031577"/>
                <a:gd name="connsiteY7" fmla="*/ 702469 h 1774755"/>
                <a:gd name="connsiteX8" fmla="*/ 492918 w 1031577"/>
                <a:gd name="connsiteY8" fmla="*/ 419100 h 1774755"/>
                <a:gd name="connsiteX9" fmla="*/ 935831 w 1031577"/>
                <a:gd name="connsiteY9" fmla="*/ 0 h 1774755"/>
                <a:gd name="connsiteX10" fmla="*/ 1031081 w 1031577"/>
                <a:gd name="connsiteY10" fmla="*/ 90488 h 1774755"/>
                <a:gd name="connsiteX0" fmla="*/ 1031081 w 1031577"/>
                <a:gd name="connsiteY0" fmla="*/ 90488 h 1774755"/>
                <a:gd name="connsiteX1" fmla="*/ 366712 w 1031577"/>
                <a:gd name="connsiteY1" fmla="*/ 695325 h 1774755"/>
                <a:gd name="connsiteX2" fmla="*/ 250031 w 1031577"/>
                <a:gd name="connsiteY2" fmla="*/ 1500188 h 1774755"/>
                <a:gd name="connsiteX3" fmla="*/ 176212 w 1031577"/>
                <a:gd name="connsiteY3" fmla="*/ 1771650 h 1774755"/>
                <a:gd name="connsiteX4" fmla="*/ 0 w 1031577"/>
                <a:gd name="connsiteY4" fmla="*/ 1633538 h 1774755"/>
                <a:gd name="connsiteX5" fmla="*/ 138112 w 1031577"/>
                <a:gd name="connsiteY5" fmla="*/ 1423988 h 1774755"/>
                <a:gd name="connsiteX6" fmla="*/ 159543 w 1031577"/>
                <a:gd name="connsiteY6" fmla="*/ 1092994 h 1774755"/>
                <a:gd name="connsiteX7" fmla="*/ 254793 w 1031577"/>
                <a:gd name="connsiteY7" fmla="*/ 702469 h 1774755"/>
                <a:gd name="connsiteX8" fmla="*/ 483393 w 1031577"/>
                <a:gd name="connsiteY8" fmla="*/ 416718 h 1774755"/>
                <a:gd name="connsiteX9" fmla="*/ 935831 w 1031577"/>
                <a:gd name="connsiteY9" fmla="*/ 0 h 1774755"/>
                <a:gd name="connsiteX10" fmla="*/ 1031081 w 1031577"/>
                <a:gd name="connsiteY10" fmla="*/ 90488 h 1774755"/>
                <a:gd name="connsiteX0" fmla="*/ 1031081 w 1031598"/>
                <a:gd name="connsiteY0" fmla="*/ 90488 h 1774755"/>
                <a:gd name="connsiteX1" fmla="*/ 390525 w 1031598"/>
                <a:gd name="connsiteY1" fmla="*/ 702469 h 1774755"/>
                <a:gd name="connsiteX2" fmla="*/ 250031 w 1031598"/>
                <a:gd name="connsiteY2" fmla="*/ 1500188 h 1774755"/>
                <a:gd name="connsiteX3" fmla="*/ 176212 w 1031598"/>
                <a:gd name="connsiteY3" fmla="*/ 1771650 h 1774755"/>
                <a:gd name="connsiteX4" fmla="*/ 0 w 1031598"/>
                <a:gd name="connsiteY4" fmla="*/ 1633538 h 1774755"/>
                <a:gd name="connsiteX5" fmla="*/ 138112 w 1031598"/>
                <a:gd name="connsiteY5" fmla="*/ 1423988 h 1774755"/>
                <a:gd name="connsiteX6" fmla="*/ 159543 w 1031598"/>
                <a:gd name="connsiteY6" fmla="*/ 1092994 h 1774755"/>
                <a:gd name="connsiteX7" fmla="*/ 254793 w 1031598"/>
                <a:gd name="connsiteY7" fmla="*/ 702469 h 1774755"/>
                <a:gd name="connsiteX8" fmla="*/ 483393 w 1031598"/>
                <a:gd name="connsiteY8" fmla="*/ 416718 h 1774755"/>
                <a:gd name="connsiteX9" fmla="*/ 935831 w 1031598"/>
                <a:gd name="connsiteY9" fmla="*/ 0 h 1774755"/>
                <a:gd name="connsiteX10" fmla="*/ 1031081 w 1031598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893697 w 894151"/>
                <a:gd name="connsiteY0" fmla="*/ 90488 h 1773200"/>
                <a:gd name="connsiteX1" fmla="*/ 253141 w 894151"/>
                <a:gd name="connsiteY1" fmla="*/ 702469 h 1773200"/>
                <a:gd name="connsiteX2" fmla="*/ 112647 w 894151"/>
                <a:gd name="connsiteY2" fmla="*/ 1500188 h 1773200"/>
                <a:gd name="connsiteX3" fmla="*/ 38828 w 894151"/>
                <a:gd name="connsiteY3" fmla="*/ 1771650 h 1773200"/>
                <a:gd name="connsiteX4" fmla="*/ 728 w 894151"/>
                <a:gd name="connsiteY4" fmla="*/ 1423988 h 1773200"/>
                <a:gd name="connsiteX5" fmla="*/ 22159 w 894151"/>
                <a:gd name="connsiteY5" fmla="*/ 1092994 h 1773200"/>
                <a:gd name="connsiteX6" fmla="*/ 117409 w 894151"/>
                <a:gd name="connsiteY6" fmla="*/ 702469 h 1773200"/>
                <a:gd name="connsiteX7" fmla="*/ 346009 w 894151"/>
                <a:gd name="connsiteY7" fmla="*/ 416718 h 1773200"/>
                <a:gd name="connsiteX8" fmla="*/ 798447 w 894151"/>
                <a:gd name="connsiteY8" fmla="*/ 0 h 1773200"/>
                <a:gd name="connsiteX9" fmla="*/ 893697 w 894151"/>
                <a:gd name="connsiteY9" fmla="*/ 90488 h 1773200"/>
                <a:gd name="connsiteX0" fmla="*/ 1032302 w 1032756"/>
                <a:gd name="connsiteY0" fmla="*/ 90488 h 1773200"/>
                <a:gd name="connsiteX1" fmla="*/ 391746 w 1032756"/>
                <a:gd name="connsiteY1" fmla="*/ 702469 h 1773200"/>
                <a:gd name="connsiteX2" fmla="*/ 251252 w 1032756"/>
                <a:gd name="connsiteY2" fmla="*/ 1500188 h 1773200"/>
                <a:gd name="connsiteX3" fmla="*/ 177433 w 1032756"/>
                <a:gd name="connsiteY3" fmla="*/ 1771650 h 1773200"/>
                <a:gd name="connsiteX4" fmla="*/ 139333 w 1032756"/>
                <a:gd name="connsiteY4" fmla="*/ 1423988 h 1773200"/>
                <a:gd name="connsiteX5" fmla="*/ 160764 w 1032756"/>
                <a:gd name="connsiteY5" fmla="*/ 1092994 h 1773200"/>
                <a:gd name="connsiteX6" fmla="*/ 256014 w 1032756"/>
                <a:gd name="connsiteY6" fmla="*/ 702469 h 1773200"/>
                <a:gd name="connsiteX7" fmla="*/ 484614 w 1032756"/>
                <a:gd name="connsiteY7" fmla="*/ 416718 h 1773200"/>
                <a:gd name="connsiteX8" fmla="*/ 937052 w 1032756"/>
                <a:gd name="connsiteY8" fmla="*/ 0 h 1773200"/>
                <a:gd name="connsiteX9" fmla="*/ 1032302 w 1032756"/>
                <a:gd name="connsiteY9" fmla="*/ 90488 h 1773200"/>
                <a:gd name="connsiteX0" fmla="*/ 898741 w 899195"/>
                <a:gd name="connsiteY0" fmla="*/ 90488 h 1549593"/>
                <a:gd name="connsiteX1" fmla="*/ 258185 w 899195"/>
                <a:gd name="connsiteY1" fmla="*/ 702469 h 1549593"/>
                <a:gd name="connsiteX2" fmla="*/ 117691 w 899195"/>
                <a:gd name="connsiteY2" fmla="*/ 1500188 h 1549593"/>
                <a:gd name="connsiteX3" fmla="*/ 5772 w 899195"/>
                <a:gd name="connsiteY3" fmla="*/ 1423988 h 1549593"/>
                <a:gd name="connsiteX4" fmla="*/ 27203 w 899195"/>
                <a:gd name="connsiteY4" fmla="*/ 1092994 h 1549593"/>
                <a:gd name="connsiteX5" fmla="*/ 122453 w 899195"/>
                <a:gd name="connsiteY5" fmla="*/ 702469 h 1549593"/>
                <a:gd name="connsiteX6" fmla="*/ 351053 w 899195"/>
                <a:gd name="connsiteY6" fmla="*/ 416718 h 1549593"/>
                <a:gd name="connsiteX7" fmla="*/ 803491 w 899195"/>
                <a:gd name="connsiteY7" fmla="*/ 0 h 1549593"/>
                <a:gd name="connsiteX8" fmla="*/ 898741 w 899195"/>
                <a:gd name="connsiteY8" fmla="*/ 90488 h 1549593"/>
                <a:gd name="connsiteX0" fmla="*/ 898741 w 899195"/>
                <a:gd name="connsiteY0" fmla="*/ 90488 h 1706839"/>
                <a:gd name="connsiteX1" fmla="*/ 258185 w 899195"/>
                <a:gd name="connsiteY1" fmla="*/ 702469 h 1706839"/>
                <a:gd name="connsiteX2" fmla="*/ 117691 w 899195"/>
                <a:gd name="connsiteY2" fmla="*/ 1500188 h 1706839"/>
                <a:gd name="connsiteX3" fmla="*/ 5772 w 899195"/>
                <a:gd name="connsiteY3" fmla="*/ 1423988 h 1706839"/>
                <a:gd name="connsiteX4" fmla="*/ 27203 w 899195"/>
                <a:gd name="connsiteY4" fmla="*/ 1092994 h 1706839"/>
                <a:gd name="connsiteX5" fmla="*/ 122453 w 899195"/>
                <a:gd name="connsiteY5" fmla="*/ 702469 h 1706839"/>
                <a:gd name="connsiteX6" fmla="*/ 351053 w 899195"/>
                <a:gd name="connsiteY6" fmla="*/ 416718 h 1706839"/>
                <a:gd name="connsiteX7" fmla="*/ 803491 w 899195"/>
                <a:gd name="connsiteY7" fmla="*/ 0 h 1706839"/>
                <a:gd name="connsiteX8" fmla="*/ 898741 w 899195"/>
                <a:gd name="connsiteY8" fmla="*/ 90488 h 1706839"/>
                <a:gd name="connsiteX0" fmla="*/ 1021148 w 1021602"/>
                <a:gd name="connsiteY0" fmla="*/ 90488 h 1750582"/>
                <a:gd name="connsiteX1" fmla="*/ 380592 w 1021602"/>
                <a:gd name="connsiteY1" fmla="*/ 702469 h 1750582"/>
                <a:gd name="connsiteX2" fmla="*/ 240098 w 1021602"/>
                <a:gd name="connsiteY2" fmla="*/ 1500188 h 1750582"/>
                <a:gd name="connsiteX3" fmla="*/ 128179 w 1021602"/>
                <a:gd name="connsiteY3" fmla="*/ 1423988 h 1750582"/>
                <a:gd name="connsiteX4" fmla="*/ 149610 w 1021602"/>
                <a:gd name="connsiteY4" fmla="*/ 1092994 h 1750582"/>
                <a:gd name="connsiteX5" fmla="*/ 244860 w 1021602"/>
                <a:gd name="connsiteY5" fmla="*/ 702469 h 1750582"/>
                <a:gd name="connsiteX6" fmla="*/ 473460 w 1021602"/>
                <a:gd name="connsiteY6" fmla="*/ 416718 h 1750582"/>
                <a:gd name="connsiteX7" fmla="*/ 925898 w 1021602"/>
                <a:gd name="connsiteY7" fmla="*/ 0 h 1750582"/>
                <a:gd name="connsiteX8" fmla="*/ 1021148 w 1021602"/>
                <a:gd name="connsiteY8" fmla="*/ 90488 h 1750582"/>
                <a:gd name="connsiteX0" fmla="*/ 1007313 w 1007767"/>
                <a:gd name="connsiteY0" fmla="*/ 90488 h 1754746"/>
                <a:gd name="connsiteX1" fmla="*/ 366757 w 1007767"/>
                <a:gd name="connsiteY1" fmla="*/ 702469 h 1754746"/>
                <a:gd name="connsiteX2" fmla="*/ 226263 w 1007767"/>
                <a:gd name="connsiteY2" fmla="*/ 1500188 h 1754746"/>
                <a:gd name="connsiteX3" fmla="*/ 114344 w 1007767"/>
                <a:gd name="connsiteY3" fmla="*/ 1423988 h 1754746"/>
                <a:gd name="connsiteX4" fmla="*/ 135775 w 1007767"/>
                <a:gd name="connsiteY4" fmla="*/ 1092994 h 1754746"/>
                <a:gd name="connsiteX5" fmla="*/ 231025 w 1007767"/>
                <a:gd name="connsiteY5" fmla="*/ 702469 h 1754746"/>
                <a:gd name="connsiteX6" fmla="*/ 459625 w 1007767"/>
                <a:gd name="connsiteY6" fmla="*/ 416718 h 1754746"/>
                <a:gd name="connsiteX7" fmla="*/ 912063 w 1007767"/>
                <a:gd name="connsiteY7" fmla="*/ 0 h 1754746"/>
                <a:gd name="connsiteX8" fmla="*/ 1007313 w 1007767"/>
                <a:gd name="connsiteY8" fmla="*/ 90488 h 1754746"/>
                <a:gd name="connsiteX0" fmla="*/ 1024426 w 1024880"/>
                <a:gd name="connsiteY0" fmla="*/ 90488 h 1756698"/>
                <a:gd name="connsiteX1" fmla="*/ 383870 w 1024880"/>
                <a:gd name="connsiteY1" fmla="*/ 702469 h 1756698"/>
                <a:gd name="connsiteX2" fmla="*/ 243376 w 1024880"/>
                <a:gd name="connsiteY2" fmla="*/ 1500188 h 1756698"/>
                <a:gd name="connsiteX3" fmla="*/ 131457 w 1024880"/>
                <a:gd name="connsiteY3" fmla="*/ 1423988 h 1756698"/>
                <a:gd name="connsiteX4" fmla="*/ 152888 w 1024880"/>
                <a:gd name="connsiteY4" fmla="*/ 1092994 h 1756698"/>
                <a:gd name="connsiteX5" fmla="*/ 248138 w 1024880"/>
                <a:gd name="connsiteY5" fmla="*/ 702469 h 1756698"/>
                <a:gd name="connsiteX6" fmla="*/ 476738 w 1024880"/>
                <a:gd name="connsiteY6" fmla="*/ 416718 h 1756698"/>
                <a:gd name="connsiteX7" fmla="*/ 929176 w 1024880"/>
                <a:gd name="connsiteY7" fmla="*/ 0 h 1756698"/>
                <a:gd name="connsiteX8" fmla="*/ 1024426 w 1024880"/>
                <a:gd name="connsiteY8" fmla="*/ 90488 h 1756698"/>
                <a:gd name="connsiteX0" fmla="*/ 1015315 w 1015769"/>
                <a:gd name="connsiteY0" fmla="*/ 90488 h 1756698"/>
                <a:gd name="connsiteX1" fmla="*/ 374759 w 1015769"/>
                <a:gd name="connsiteY1" fmla="*/ 702469 h 1756698"/>
                <a:gd name="connsiteX2" fmla="*/ 234265 w 1015769"/>
                <a:gd name="connsiteY2" fmla="*/ 1500188 h 1756698"/>
                <a:gd name="connsiteX3" fmla="*/ 122346 w 1015769"/>
                <a:gd name="connsiteY3" fmla="*/ 1423988 h 1756698"/>
                <a:gd name="connsiteX4" fmla="*/ 143777 w 1015769"/>
                <a:gd name="connsiteY4" fmla="*/ 1092994 h 1756698"/>
                <a:gd name="connsiteX5" fmla="*/ 239027 w 1015769"/>
                <a:gd name="connsiteY5" fmla="*/ 702469 h 1756698"/>
                <a:gd name="connsiteX6" fmla="*/ 467627 w 1015769"/>
                <a:gd name="connsiteY6" fmla="*/ 416718 h 1756698"/>
                <a:gd name="connsiteX7" fmla="*/ 920065 w 1015769"/>
                <a:gd name="connsiteY7" fmla="*/ 0 h 1756698"/>
                <a:gd name="connsiteX8" fmla="*/ 1015315 w 1015769"/>
                <a:gd name="connsiteY8" fmla="*/ 90488 h 1756698"/>
                <a:gd name="connsiteX0" fmla="*/ 1027613 w 1028067"/>
                <a:gd name="connsiteY0" fmla="*/ 90488 h 1763157"/>
                <a:gd name="connsiteX1" fmla="*/ 387057 w 1028067"/>
                <a:gd name="connsiteY1" fmla="*/ 702469 h 1763157"/>
                <a:gd name="connsiteX2" fmla="*/ 246563 w 1028067"/>
                <a:gd name="connsiteY2" fmla="*/ 1500188 h 1763157"/>
                <a:gd name="connsiteX3" fmla="*/ 120356 w 1028067"/>
                <a:gd name="connsiteY3" fmla="*/ 1443038 h 1763157"/>
                <a:gd name="connsiteX4" fmla="*/ 156075 w 1028067"/>
                <a:gd name="connsiteY4" fmla="*/ 1092994 h 1763157"/>
                <a:gd name="connsiteX5" fmla="*/ 251325 w 1028067"/>
                <a:gd name="connsiteY5" fmla="*/ 702469 h 1763157"/>
                <a:gd name="connsiteX6" fmla="*/ 479925 w 1028067"/>
                <a:gd name="connsiteY6" fmla="*/ 416718 h 1763157"/>
                <a:gd name="connsiteX7" fmla="*/ 932363 w 1028067"/>
                <a:gd name="connsiteY7" fmla="*/ 0 h 1763157"/>
                <a:gd name="connsiteX8" fmla="*/ 1027613 w 1028067"/>
                <a:gd name="connsiteY8" fmla="*/ 90488 h 1763157"/>
                <a:gd name="connsiteX0" fmla="*/ 1023826 w 1024280"/>
                <a:gd name="connsiteY0" fmla="*/ 90488 h 1753894"/>
                <a:gd name="connsiteX1" fmla="*/ 383270 w 1024280"/>
                <a:gd name="connsiteY1" fmla="*/ 702469 h 1753894"/>
                <a:gd name="connsiteX2" fmla="*/ 271351 w 1024280"/>
                <a:gd name="connsiteY2" fmla="*/ 1485900 h 1753894"/>
                <a:gd name="connsiteX3" fmla="*/ 116569 w 1024280"/>
                <a:gd name="connsiteY3" fmla="*/ 1443038 h 1753894"/>
                <a:gd name="connsiteX4" fmla="*/ 152288 w 1024280"/>
                <a:gd name="connsiteY4" fmla="*/ 1092994 h 1753894"/>
                <a:gd name="connsiteX5" fmla="*/ 247538 w 1024280"/>
                <a:gd name="connsiteY5" fmla="*/ 702469 h 1753894"/>
                <a:gd name="connsiteX6" fmla="*/ 476138 w 1024280"/>
                <a:gd name="connsiteY6" fmla="*/ 416718 h 1753894"/>
                <a:gd name="connsiteX7" fmla="*/ 928576 w 1024280"/>
                <a:gd name="connsiteY7" fmla="*/ 0 h 1753894"/>
                <a:gd name="connsiteX8" fmla="*/ 1023826 w 1024280"/>
                <a:gd name="connsiteY8" fmla="*/ 90488 h 1753894"/>
                <a:gd name="connsiteX0" fmla="*/ 1026323 w 1026777"/>
                <a:gd name="connsiteY0" fmla="*/ 90488 h 1753894"/>
                <a:gd name="connsiteX1" fmla="*/ 385767 w 1026777"/>
                <a:gd name="connsiteY1" fmla="*/ 702469 h 1753894"/>
                <a:gd name="connsiteX2" fmla="*/ 254798 w 1026777"/>
                <a:gd name="connsiteY2" fmla="*/ 1485900 h 1753894"/>
                <a:gd name="connsiteX3" fmla="*/ 119066 w 1026777"/>
                <a:gd name="connsiteY3" fmla="*/ 1443038 h 1753894"/>
                <a:gd name="connsiteX4" fmla="*/ 154785 w 1026777"/>
                <a:gd name="connsiteY4" fmla="*/ 1092994 h 1753894"/>
                <a:gd name="connsiteX5" fmla="*/ 250035 w 1026777"/>
                <a:gd name="connsiteY5" fmla="*/ 702469 h 1753894"/>
                <a:gd name="connsiteX6" fmla="*/ 478635 w 1026777"/>
                <a:gd name="connsiteY6" fmla="*/ 416718 h 1753894"/>
                <a:gd name="connsiteX7" fmla="*/ 931073 w 1026777"/>
                <a:gd name="connsiteY7" fmla="*/ 0 h 1753894"/>
                <a:gd name="connsiteX8" fmla="*/ 1026323 w 1026777"/>
                <a:gd name="connsiteY8" fmla="*/ 90488 h 1753894"/>
                <a:gd name="connsiteX0" fmla="*/ 1020497 w 1020951"/>
                <a:gd name="connsiteY0" fmla="*/ 90488 h 1757387"/>
                <a:gd name="connsiteX1" fmla="*/ 379941 w 1020951"/>
                <a:gd name="connsiteY1" fmla="*/ 702469 h 1757387"/>
                <a:gd name="connsiteX2" fmla="*/ 248972 w 1020951"/>
                <a:gd name="connsiteY2" fmla="*/ 1485900 h 1757387"/>
                <a:gd name="connsiteX3" fmla="*/ 113240 w 1020951"/>
                <a:gd name="connsiteY3" fmla="*/ 1443038 h 1757387"/>
                <a:gd name="connsiteX4" fmla="*/ 148959 w 1020951"/>
                <a:gd name="connsiteY4" fmla="*/ 1092994 h 1757387"/>
                <a:gd name="connsiteX5" fmla="*/ 244209 w 1020951"/>
                <a:gd name="connsiteY5" fmla="*/ 702469 h 1757387"/>
                <a:gd name="connsiteX6" fmla="*/ 472809 w 1020951"/>
                <a:gd name="connsiteY6" fmla="*/ 416718 h 1757387"/>
                <a:gd name="connsiteX7" fmla="*/ 925247 w 1020951"/>
                <a:gd name="connsiteY7" fmla="*/ 0 h 1757387"/>
                <a:gd name="connsiteX8" fmla="*/ 1020497 w 1020951"/>
                <a:gd name="connsiteY8" fmla="*/ 90488 h 1757387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48393 w 1020385"/>
                <a:gd name="connsiteY4" fmla="*/ 1092994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57931 w 1020385"/>
                <a:gd name="connsiteY5" fmla="*/ 700087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472243 w 1020385"/>
                <a:gd name="connsiteY5" fmla="*/ 423862 h 1765553"/>
                <a:gd name="connsiteX6" fmla="*/ 941350 w 1020385"/>
                <a:gd name="connsiteY6" fmla="*/ 0 h 1765553"/>
                <a:gd name="connsiteX7" fmla="*/ 1019931 w 1020385"/>
                <a:gd name="connsiteY7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67"/>
                <a:gd name="connsiteY0" fmla="*/ 97632 h 1765553"/>
                <a:gd name="connsiteX1" fmla="*/ 379375 w 1020367"/>
                <a:gd name="connsiteY1" fmla="*/ 709613 h 1765553"/>
                <a:gd name="connsiteX2" fmla="*/ 248406 w 1020367"/>
                <a:gd name="connsiteY2" fmla="*/ 1493044 h 1765553"/>
                <a:gd name="connsiteX3" fmla="*/ 112674 w 1020367"/>
                <a:gd name="connsiteY3" fmla="*/ 1450182 h 1765553"/>
                <a:gd name="connsiteX4" fmla="*/ 257931 w 1020367"/>
                <a:gd name="connsiteY4" fmla="*/ 707231 h 1765553"/>
                <a:gd name="connsiteX5" fmla="*/ 941350 w 1020367"/>
                <a:gd name="connsiteY5" fmla="*/ 0 h 1765553"/>
                <a:gd name="connsiteX6" fmla="*/ 1019931 w 1020367"/>
                <a:gd name="connsiteY6" fmla="*/ 97632 h 1765553"/>
                <a:gd name="connsiteX0" fmla="*/ 1019931 w 1020364"/>
                <a:gd name="connsiteY0" fmla="*/ 97632 h 1765553"/>
                <a:gd name="connsiteX1" fmla="*/ 374612 w 1020364"/>
                <a:gd name="connsiteY1" fmla="*/ 742951 h 1765553"/>
                <a:gd name="connsiteX2" fmla="*/ 248406 w 1020364"/>
                <a:gd name="connsiteY2" fmla="*/ 1493044 h 1765553"/>
                <a:gd name="connsiteX3" fmla="*/ 112674 w 1020364"/>
                <a:gd name="connsiteY3" fmla="*/ 1450182 h 1765553"/>
                <a:gd name="connsiteX4" fmla="*/ 257931 w 1020364"/>
                <a:gd name="connsiteY4" fmla="*/ 707231 h 1765553"/>
                <a:gd name="connsiteX5" fmla="*/ 941350 w 1020364"/>
                <a:gd name="connsiteY5" fmla="*/ 0 h 1765553"/>
                <a:gd name="connsiteX6" fmla="*/ 1019931 w 1020364"/>
                <a:gd name="connsiteY6" fmla="*/ 97632 h 1765553"/>
                <a:gd name="connsiteX0" fmla="*/ 1019931 w 1019931"/>
                <a:gd name="connsiteY0" fmla="*/ 97632 h 1765553"/>
                <a:gd name="connsiteX1" fmla="*/ 374612 w 1019931"/>
                <a:gd name="connsiteY1" fmla="*/ 742951 h 1765553"/>
                <a:gd name="connsiteX2" fmla="*/ 248406 w 1019931"/>
                <a:gd name="connsiteY2" fmla="*/ 1493044 h 1765553"/>
                <a:gd name="connsiteX3" fmla="*/ 112674 w 1019931"/>
                <a:gd name="connsiteY3" fmla="*/ 1450182 h 1765553"/>
                <a:gd name="connsiteX4" fmla="*/ 257931 w 1019931"/>
                <a:gd name="connsiteY4" fmla="*/ 707231 h 1765553"/>
                <a:gd name="connsiteX5" fmla="*/ 941350 w 1019931"/>
                <a:gd name="connsiteY5" fmla="*/ 0 h 1765553"/>
                <a:gd name="connsiteX6" fmla="*/ 1019931 w 1019931"/>
                <a:gd name="connsiteY6" fmla="*/ 97632 h 1765553"/>
                <a:gd name="connsiteX0" fmla="*/ 1019931 w 1019931"/>
                <a:gd name="connsiteY0" fmla="*/ 97632 h 1765553"/>
                <a:gd name="connsiteX1" fmla="*/ 374612 w 1019931"/>
                <a:gd name="connsiteY1" fmla="*/ 742951 h 1765553"/>
                <a:gd name="connsiteX2" fmla="*/ 248406 w 1019931"/>
                <a:gd name="connsiteY2" fmla="*/ 1493044 h 1765553"/>
                <a:gd name="connsiteX3" fmla="*/ 112674 w 1019931"/>
                <a:gd name="connsiteY3" fmla="*/ 1450182 h 1765553"/>
                <a:gd name="connsiteX4" fmla="*/ 257931 w 1019931"/>
                <a:gd name="connsiteY4" fmla="*/ 707231 h 1765553"/>
                <a:gd name="connsiteX5" fmla="*/ 941350 w 1019931"/>
                <a:gd name="connsiteY5" fmla="*/ 0 h 1765553"/>
                <a:gd name="connsiteX6" fmla="*/ 1019931 w 1019931"/>
                <a:gd name="connsiteY6" fmla="*/ 97632 h 1765553"/>
                <a:gd name="connsiteX0" fmla="*/ 941350 w 941935"/>
                <a:gd name="connsiteY0" fmla="*/ 0 h 1765553"/>
                <a:gd name="connsiteX1" fmla="*/ 374612 w 941935"/>
                <a:gd name="connsiteY1" fmla="*/ 742951 h 1765553"/>
                <a:gd name="connsiteX2" fmla="*/ 248406 w 941935"/>
                <a:gd name="connsiteY2" fmla="*/ 1493044 h 1765553"/>
                <a:gd name="connsiteX3" fmla="*/ 112674 w 941935"/>
                <a:gd name="connsiteY3" fmla="*/ 1450182 h 1765553"/>
                <a:gd name="connsiteX4" fmla="*/ 257931 w 941935"/>
                <a:gd name="connsiteY4" fmla="*/ 707231 h 1765553"/>
                <a:gd name="connsiteX5" fmla="*/ 941350 w 941935"/>
                <a:gd name="connsiteY5" fmla="*/ 0 h 1765553"/>
                <a:gd name="connsiteX0" fmla="*/ 941350 w 999652"/>
                <a:gd name="connsiteY0" fmla="*/ 59423 h 1824976"/>
                <a:gd name="connsiteX1" fmla="*/ 898489 w 999652"/>
                <a:gd name="connsiteY1" fmla="*/ 123717 h 1824976"/>
                <a:gd name="connsiteX2" fmla="*/ 374612 w 999652"/>
                <a:gd name="connsiteY2" fmla="*/ 802374 h 1824976"/>
                <a:gd name="connsiteX3" fmla="*/ 248406 w 999652"/>
                <a:gd name="connsiteY3" fmla="*/ 1552467 h 1824976"/>
                <a:gd name="connsiteX4" fmla="*/ 112674 w 999652"/>
                <a:gd name="connsiteY4" fmla="*/ 1509605 h 1824976"/>
                <a:gd name="connsiteX5" fmla="*/ 257931 w 999652"/>
                <a:gd name="connsiteY5" fmla="*/ 766654 h 1824976"/>
                <a:gd name="connsiteX6" fmla="*/ 941350 w 999652"/>
                <a:gd name="connsiteY6" fmla="*/ 59423 h 1824976"/>
                <a:gd name="connsiteX0" fmla="*/ 941350 w 999652"/>
                <a:gd name="connsiteY0" fmla="*/ 59423 h 1824976"/>
                <a:gd name="connsiteX1" fmla="*/ 898489 w 999652"/>
                <a:gd name="connsiteY1" fmla="*/ 123717 h 1824976"/>
                <a:gd name="connsiteX2" fmla="*/ 374612 w 999652"/>
                <a:gd name="connsiteY2" fmla="*/ 802374 h 1824976"/>
                <a:gd name="connsiteX3" fmla="*/ 248406 w 999652"/>
                <a:gd name="connsiteY3" fmla="*/ 1552467 h 1824976"/>
                <a:gd name="connsiteX4" fmla="*/ 112674 w 999652"/>
                <a:gd name="connsiteY4" fmla="*/ 1509605 h 1824976"/>
                <a:gd name="connsiteX5" fmla="*/ 257931 w 999652"/>
                <a:gd name="connsiteY5" fmla="*/ 766654 h 1824976"/>
                <a:gd name="connsiteX6" fmla="*/ 941350 w 999652"/>
                <a:gd name="connsiteY6" fmla="*/ 59423 h 1824976"/>
                <a:gd name="connsiteX0" fmla="*/ 941350 w 1061785"/>
                <a:gd name="connsiteY0" fmla="*/ 47027 h 1812580"/>
                <a:gd name="connsiteX1" fmla="*/ 1015170 w 1061785"/>
                <a:gd name="connsiteY1" fmla="*/ 156564 h 1812580"/>
                <a:gd name="connsiteX2" fmla="*/ 374612 w 1061785"/>
                <a:gd name="connsiteY2" fmla="*/ 789978 h 1812580"/>
                <a:gd name="connsiteX3" fmla="*/ 248406 w 1061785"/>
                <a:gd name="connsiteY3" fmla="*/ 1540071 h 1812580"/>
                <a:gd name="connsiteX4" fmla="*/ 112674 w 1061785"/>
                <a:gd name="connsiteY4" fmla="*/ 1497209 h 1812580"/>
                <a:gd name="connsiteX5" fmla="*/ 257931 w 1061785"/>
                <a:gd name="connsiteY5" fmla="*/ 754258 h 1812580"/>
                <a:gd name="connsiteX6" fmla="*/ 941350 w 1061785"/>
                <a:gd name="connsiteY6" fmla="*/ 47027 h 1812580"/>
                <a:gd name="connsiteX0" fmla="*/ 941350 w 1019619"/>
                <a:gd name="connsiteY0" fmla="*/ 29759 h 1795312"/>
                <a:gd name="connsiteX1" fmla="*/ 1015170 w 1019619"/>
                <a:gd name="connsiteY1" fmla="*/ 139296 h 1795312"/>
                <a:gd name="connsiteX2" fmla="*/ 374612 w 1019619"/>
                <a:gd name="connsiteY2" fmla="*/ 772710 h 1795312"/>
                <a:gd name="connsiteX3" fmla="*/ 248406 w 1019619"/>
                <a:gd name="connsiteY3" fmla="*/ 1522803 h 1795312"/>
                <a:gd name="connsiteX4" fmla="*/ 112674 w 1019619"/>
                <a:gd name="connsiteY4" fmla="*/ 1479941 h 1795312"/>
                <a:gd name="connsiteX5" fmla="*/ 257931 w 1019619"/>
                <a:gd name="connsiteY5" fmla="*/ 736990 h 1795312"/>
                <a:gd name="connsiteX6" fmla="*/ 941350 w 1019619"/>
                <a:gd name="connsiteY6" fmla="*/ 29759 h 1795312"/>
                <a:gd name="connsiteX0" fmla="*/ 941350 w 1015170"/>
                <a:gd name="connsiteY0" fmla="*/ 0 h 1765553"/>
                <a:gd name="connsiteX1" fmla="*/ 1015170 w 1015170"/>
                <a:gd name="connsiteY1" fmla="*/ 109537 h 1765553"/>
                <a:gd name="connsiteX2" fmla="*/ 374612 w 1015170"/>
                <a:gd name="connsiteY2" fmla="*/ 742951 h 1765553"/>
                <a:gd name="connsiteX3" fmla="*/ 248406 w 1015170"/>
                <a:gd name="connsiteY3" fmla="*/ 1493044 h 1765553"/>
                <a:gd name="connsiteX4" fmla="*/ 112674 w 1015170"/>
                <a:gd name="connsiteY4" fmla="*/ 1450182 h 1765553"/>
                <a:gd name="connsiteX5" fmla="*/ 257931 w 1015170"/>
                <a:gd name="connsiteY5" fmla="*/ 707231 h 1765553"/>
                <a:gd name="connsiteX6" fmla="*/ 941350 w 1015170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4820 w 1006734"/>
                <a:gd name="connsiteY0" fmla="*/ 0 h 1770667"/>
                <a:gd name="connsiteX1" fmla="*/ 1006734 w 1006734"/>
                <a:gd name="connsiteY1" fmla="*/ 83344 h 1770667"/>
                <a:gd name="connsiteX2" fmla="*/ 378082 w 1006734"/>
                <a:gd name="connsiteY2" fmla="*/ 742951 h 1770667"/>
                <a:gd name="connsiteX3" fmla="*/ 251876 w 1006734"/>
                <a:gd name="connsiteY3" fmla="*/ 1493044 h 1770667"/>
                <a:gd name="connsiteX4" fmla="*/ 116144 w 1006734"/>
                <a:gd name="connsiteY4" fmla="*/ 1450182 h 1770667"/>
                <a:gd name="connsiteX5" fmla="*/ 261401 w 1006734"/>
                <a:gd name="connsiteY5" fmla="*/ 707231 h 1770667"/>
                <a:gd name="connsiteX6" fmla="*/ 944820 w 1006734"/>
                <a:gd name="connsiteY6" fmla="*/ 0 h 1770667"/>
                <a:gd name="connsiteX0" fmla="*/ 829210 w 891124"/>
                <a:gd name="connsiteY0" fmla="*/ 0 h 1745842"/>
                <a:gd name="connsiteX1" fmla="*/ 891124 w 891124"/>
                <a:gd name="connsiteY1" fmla="*/ 83344 h 1745842"/>
                <a:gd name="connsiteX2" fmla="*/ 262472 w 891124"/>
                <a:gd name="connsiteY2" fmla="*/ 742951 h 1745842"/>
                <a:gd name="connsiteX3" fmla="*/ 136266 w 891124"/>
                <a:gd name="connsiteY3" fmla="*/ 1493044 h 1745842"/>
                <a:gd name="connsiteX4" fmla="*/ 98167 w 891124"/>
                <a:gd name="connsiteY4" fmla="*/ 1745457 h 1745842"/>
                <a:gd name="connsiteX5" fmla="*/ 534 w 891124"/>
                <a:gd name="connsiteY5" fmla="*/ 1450182 h 1745842"/>
                <a:gd name="connsiteX6" fmla="*/ 145791 w 891124"/>
                <a:gd name="connsiteY6" fmla="*/ 707231 h 1745842"/>
                <a:gd name="connsiteX7" fmla="*/ 829210 w 891124"/>
                <a:gd name="connsiteY7" fmla="*/ 0 h 1745842"/>
                <a:gd name="connsiteX0" fmla="*/ 872367 w 934281"/>
                <a:gd name="connsiteY0" fmla="*/ 0 h 1752961"/>
                <a:gd name="connsiteX1" fmla="*/ 934281 w 934281"/>
                <a:gd name="connsiteY1" fmla="*/ 83344 h 1752961"/>
                <a:gd name="connsiteX2" fmla="*/ 305629 w 934281"/>
                <a:gd name="connsiteY2" fmla="*/ 742951 h 1752961"/>
                <a:gd name="connsiteX3" fmla="*/ 179423 w 934281"/>
                <a:gd name="connsiteY3" fmla="*/ 1493044 h 1752961"/>
                <a:gd name="connsiteX4" fmla="*/ 5593 w 934281"/>
                <a:gd name="connsiteY4" fmla="*/ 1752601 h 1752961"/>
                <a:gd name="connsiteX5" fmla="*/ 43691 w 934281"/>
                <a:gd name="connsiteY5" fmla="*/ 1450182 h 1752961"/>
                <a:gd name="connsiteX6" fmla="*/ 188948 w 934281"/>
                <a:gd name="connsiteY6" fmla="*/ 707231 h 1752961"/>
                <a:gd name="connsiteX7" fmla="*/ 872367 w 934281"/>
                <a:gd name="connsiteY7" fmla="*/ 0 h 1752961"/>
                <a:gd name="connsiteX0" fmla="*/ 872367 w 934281"/>
                <a:gd name="connsiteY0" fmla="*/ 0 h 1761307"/>
                <a:gd name="connsiteX1" fmla="*/ 934281 w 934281"/>
                <a:gd name="connsiteY1" fmla="*/ 83344 h 1761307"/>
                <a:gd name="connsiteX2" fmla="*/ 305629 w 934281"/>
                <a:gd name="connsiteY2" fmla="*/ 742951 h 1761307"/>
                <a:gd name="connsiteX3" fmla="*/ 179423 w 934281"/>
                <a:gd name="connsiteY3" fmla="*/ 1493044 h 1761307"/>
                <a:gd name="connsiteX4" fmla="*/ 5593 w 934281"/>
                <a:gd name="connsiteY4" fmla="*/ 1752601 h 1761307"/>
                <a:gd name="connsiteX5" fmla="*/ 43691 w 934281"/>
                <a:gd name="connsiteY5" fmla="*/ 1450182 h 1761307"/>
                <a:gd name="connsiteX6" fmla="*/ 188948 w 934281"/>
                <a:gd name="connsiteY6" fmla="*/ 707231 h 1761307"/>
                <a:gd name="connsiteX7" fmla="*/ 872367 w 934281"/>
                <a:gd name="connsiteY7" fmla="*/ 0 h 1761307"/>
                <a:gd name="connsiteX0" fmla="*/ 944580 w 1006494"/>
                <a:gd name="connsiteY0" fmla="*/ 0 h 1761307"/>
                <a:gd name="connsiteX1" fmla="*/ 1006494 w 1006494"/>
                <a:gd name="connsiteY1" fmla="*/ 83344 h 1761307"/>
                <a:gd name="connsiteX2" fmla="*/ 377842 w 1006494"/>
                <a:gd name="connsiteY2" fmla="*/ 742951 h 1761307"/>
                <a:gd name="connsiteX3" fmla="*/ 251636 w 1006494"/>
                <a:gd name="connsiteY3" fmla="*/ 1493044 h 1761307"/>
                <a:gd name="connsiteX4" fmla="*/ 77806 w 1006494"/>
                <a:gd name="connsiteY4" fmla="*/ 1752601 h 1761307"/>
                <a:gd name="connsiteX5" fmla="*/ 115904 w 1006494"/>
                <a:gd name="connsiteY5" fmla="*/ 1450182 h 1761307"/>
                <a:gd name="connsiteX6" fmla="*/ 261161 w 1006494"/>
                <a:gd name="connsiteY6" fmla="*/ 707231 h 1761307"/>
                <a:gd name="connsiteX7" fmla="*/ 944580 w 1006494"/>
                <a:gd name="connsiteY7" fmla="*/ 0 h 1761307"/>
                <a:gd name="connsiteX0" fmla="*/ 944580 w 1006494"/>
                <a:gd name="connsiteY0" fmla="*/ 0 h 1761415"/>
                <a:gd name="connsiteX1" fmla="*/ 1006494 w 1006494"/>
                <a:gd name="connsiteY1" fmla="*/ 83344 h 1761415"/>
                <a:gd name="connsiteX2" fmla="*/ 377842 w 1006494"/>
                <a:gd name="connsiteY2" fmla="*/ 742951 h 1761415"/>
                <a:gd name="connsiteX3" fmla="*/ 251636 w 1006494"/>
                <a:gd name="connsiteY3" fmla="*/ 1493044 h 1761415"/>
                <a:gd name="connsiteX4" fmla="*/ 77806 w 1006494"/>
                <a:gd name="connsiteY4" fmla="*/ 1752601 h 1761415"/>
                <a:gd name="connsiteX5" fmla="*/ 115904 w 1006494"/>
                <a:gd name="connsiteY5" fmla="*/ 1450182 h 1761415"/>
                <a:gd name="connsiteX6" fmla="*/ 261161 w 1006494"/>
                <a:gd name="connsiteY6" fmla="*/ 707231 h 1761415"/>
                <a:gd name="connsiteX7" fmla="*/ 944580 w 1006494"/>
                <a:gd name="connsiteY7" fmla="*/ 0 h 1761415"/>
                <a:gd name="connsiteX0" fmla="*/ 965538 w 1027452"/>
                <a:gd name="connsiteY0" fmla="*/ 0 h 1761415"/>
                <a:gd name="connsiteX1" fmla="*/ 1027452 w 1027452"/>
                <a:gd name="connsiteY1" fmla="*/ 83344 h 1761415"/>
                <a:gd name="connsiteX2" fmla="*/ 398800 w 1027452"/>
                <a:gd name="connsiteY2" fmla="*/ 742951 h 1761415"/>
                <a:gd name="connsiteX3" fmla="*/ 272594 w 1027452"/>
                <a:gd name="connsiteY3" fmla="*/ 1493044 h 1761415"/>
                <a:gd name="connsiteX4" fmla="*/ 98764 w 1027452"/>
                <a:gd name="connsiteY4" fmla="*/ 1752601 h 1761415"/>
                <a:gd name="connsiteX5" fmla="*/ 136862 w 1027452"/>
                <a:gd name="connsiteY5" fmla="*/ 1450182 h 1761415"/>
                <a:gd name="connsiteX6" fmla="*/ 282119 w 1027452"/>
                <a:gd name="connsiteY6" fmla="*/ 707231 h 1761415"/>
                <a:gd name="connsiteX7" fmla="*/ 965538 w 1027452"/>
                <a:gd name="connsiteY7" fmla="*/ 0 h 1761415"/>
                <a:gd name="connsiteX0" fmla="*/ 953914 w 1015828"/>
                <a:gd name="connsiteY0" fmla="*/ 0 h 1761415"/>
                <a:gd name="connsiteX1" fmla="*/ 1015828 w 1015828"/>
                <a:gd name="connsiteY1" fmla="*/ 83344 h 1761415"/>
                <a:gd name="connsiteX2" fmla="*/ 387176 w 1015828"/>
                <a:gd name="connsiteY2" fmla="*/ 742951 h 1761415"/>
                <a:gd name="connsiteX3" fmla="*/ 260970 w 1015828"/>
                <a:gd name="connsiteY3" fmla="*/ 1493044 h 1761415"/>
                <a:gd name="connsiteX4" fmla="*/ 87140 w 1015828"/>
                <a:gd name="connsiteY4" fmla="*/ 1752601 h 1761415"/>
                <a:gd name="connsiteX5" fmla="*/ 125238 w 1015828"/>
                <a:gd name="connsiteY5" fmla="*/ 1450182 h 1761415"/>
                <a:gd name="connsiteX6" fmla="*/ 270495 w 1015828"/>
                <a:gd name="connsiteY6" fmla="*/ 707231 h 1761415"/>
                <a:gd name="connsiteX7" fmla="*/ 953914 w 1015828"/>
                <a:gd name="connsiteY7" fmla="*/ 0 h 1761415"/>
                <a:gd name="connsiteX0" fmla="*/ 936981 w 998895"/>
                <a:gd name="connsiteY0" fmla="*/ 0 h 1761415"/>
                <a:gd name="connsiteX1" fmla="*/ 998895 w 998895"/>
                <a:gd name="connsiteY1" fmla="*/ 83344 h 1761415"/>
                <a:gd name="connsiteX2" fmla="*/ 370243 w 998895"/>
                <a:gd name="connsiteY2" fmla="*/ 742951 h 1761415"/>
                <a:gd name="connsiteX3" fmla="*/ 244037 w 998895"/>
                <a:gd name="connsiteY3" fmla="*/ 1493044 h 1761415"/>
                <a:gd name="connsiteX4" fmla="*/ 70207 w 998895"/>
                <a:gd name="connsiteY4" fmla="*/ 1752601 h 1761415"/>
                <a:gd name="connsiteX5" fmla="*/ 108305 w 998895"/>
                <a:gd name="connsiteY5" fmla="*/ 1450182 h 1761415"/>
                <a:gd name="connsiteX6" fmla="*/ 253562 w 998895"/>
                <a:gd name="connsiteY6" fmla="*/ 707231 h 1761415"/>
                <a:gd name="connsiteX7" fmla="*/ 936981 w 998895"/>
                <a:gd name="connsiteY7" fmla="*/ 0 h 1761415"/>
                <a:gd name="connsiteX0" fmla="*/ 945446 w 1007360"/>
                <a:gd name="connsiteY0" fmla="*/ 0 h 1761415"/>
                <a:gd name="connsiteX1" fmla="*/ 1007360 w 1007360"/>
                <a:gd name="connsiteY1" fmla="*/ 83344 h 1761415"/>
                <a:gd name="connsiteX2" fmla="*/ 378708 w 1007360"/>
                <a:gd name="connsiteY2" fmla="*/ 742951 h 1761415"/>
                <a:gd name="connsiteX3" fmla="*/ 252502 w 1007360"/>
                <a:gd name="connsiteY3" fmla="*/ 1493044 h 1761415"/>
                <a:gd name="connsiteX4" fmla="*/ 78672 w 1007360"/>
                <a:gd name="connsiteY4" fmla="*/ 1752601 h 1761415"/>
                <a:gd name="connsiteX5" fmla="*/ 116770 w 1007360"/>
                <a:gd name="connsiteY5" fmla="*/ 1450182 h 1761415"/>
                <a:gd name="connsiteX6" fmla="*/ 262027 w 1007360"/>
                <a:gd name="connsiteY6" fmla="*/ 707231 h 1761415"/>
                <a:gd name="connsiteX7" fmla="*/ 945446 w 1007360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2218 w 1009932"/>
                <a:gd name="connsiteY6" fmla="*/ 688181 h 1761415"/>
                <a:gd name="connsiteX7" fmla="*/ 948018 w 1009932"/>
                <a:gd name="connsiteY7" fmla="*/ 0 h 1761415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5895"/>
                <a:gd name="connsiteX1" fmla="*/ 1009932 w 1009932"/>
                <a:gd name="connsiteY1" fmla="*/ 90488 h 1765895"/>
                <a:gd name="connsiteX2" fmla="*/ 381280 w 1009932"/>
                <a:gd name="connsiteY2" fmla="*/ 750095 h 1765895"/>
                <a:gd name="connsiteX3" fmla="*/ 255074 w 1009932"/>
                <a:gd name="connsiteY3" fmla="*/ 1500188 h 1765895"/>
                <a:gd name="connsiteX4" fmla="*/ 81244 w 1009932"/>
                <a:gd name="connsiteY4" fmla="*/ 1759745 h 1765895"/>
                <a:gd name="connsiteX5" fmla="*/ 109817 w 1009932"/>
                <a:gd name="connsiteY5" fmla="*/ 1466851 h 1765895"/>
                <a:gd name="connsiteX6" fmla="*/ 262218 w 1009932"/>
                <a:gd name="connsiteY6" fmla="*/ 695325 h 1765895"/>
                <a:gd name="connsiteX7" fmla="*/ 936112 w 1009932"/>
                <a:gd name="connsiteY7" fmla="*/ 0 h 1765895"/>
                <a:gd name="connsiteX0" fmla="*/ 936112 w 1009932"/>
                <a:gd name="connsiteY0" fmla="*/ 0 h 1772052"/>
                <a:gd name="connsiteX1" fmla="*/ 1009932 w 1009932"/>
                <a:gd name="connsiteY1" fmla="*/ 90488 h 1772052"/>
                <a:gd name="connsiteX2" fmla="*/ 381280 w 1009932"/>
                <a:gd name="connsiteY2" fmla="*/ 750095 h 1772052"/>
                <a:gd name="connsiteX3" fmla="*/ 255074 w 1009932"/>
                <a:gd name="connsiteY3" fmla="*/ 1500188 h 1772052"/>
                <a:gd name="connsiteX4" fmla="*/ 81244 w 1009932"/>
                <a:gd name="connsiteY4" fmla="*/ 1759745 h 1772052"/>
                <a:gd name="connsiteX5" fmla="*/ 109817 w 1009932"/>
                <a:gd name="connsiteY5" fmla="*/ 1466851 h 1772052"/>
                <a:gd name="connsiteX6" fmla="*/ 262218 w 1009932"/>
                <a:gd name="connsiteY6" fmla="*/ 695325 h 1772052"/>
                <a:gd name="connsiteX7" fmla="*/ 936112 w 1009932"/>
                <a:gd name="connsiteY7" fmla="*/ 0 h 1772052"/>
                <a:gd name="connsiteX0" fmla="*/ 936112 w 1009932"/>
                <a:gd name="connsiteY0" fmla="*/ 0 h 1767018"/>
                <a:gd name="connsiteX1" fmla="*/ 1009932 w 1009932"/>
                <a:gd name="connsiteY1" fmla="*/ 90488 h 1767018"/>
                <a:gd name="connsiteX2" fmla="*/ 381280 w 1009932"/>
                <a:gd name="connsiteY2" fmla="*/ 750095 h 1767018"/>
                <a:gd name="connsiteX3" fmla="*/ 255074 w 1009932"/>
                <a:gd name="connsiteY3" fmla="*/ 1500188 h 1767018"/>
                <a:gd name="connsiteX4" fmla="*/ 81244 w 1009932"/>
                <a:gd name="connsiteY4" fmla="*/ 1759745 h 1767018"/>
                <a:gd name="connsiteX5" fmla="*/ 109817 w 1009932"/>
                <a:gd name="connsiteY5" fmla="*/ 1466851 h 1767018"/>
                <a:gd name="connsiteX6" fmla="*/ 262218 w 1009932"/>
                <a:gd name="connsiteY6" fmla="*/ 695325 h 1767018"/>
                <a:gd name="connsiteX7" fmla="*/ 936112 w 1009932"/>
                <a:gd name="connsiteY7" fmla="*/ 0 h 1767018"/>
                <a:gd name="connsiteX0" fmla="*/ 932942 w 1006762"/>
                <a:gd name="connsiteY0" fmla="*/ 0 h 1767018"/>
                <a:gd name="connsiteX1" fmla="*/ 1006762 w 1006762"/>
                <a:gd name="connsiteY1" fmla="*/ 90488 h 1767018"/>
                <a:gd name="connsiteX2" fmla="*/ 378110 w 1006762"/>
                <a:gd name="connsiteY2" fmla="*/ 750095 h 1767018"/>
                <a:gd name="connsiteX3" fmla="*/ 251904 w 1006762"/>
                <a:gd name="connsiteY3" fmla="*/ 1500188 h 1767018"/>
                <a:gd name="connsiteX4" fmla="*/ 78074 w 1006762"/>
                <a:gd name="connsiteY4" fmla="*/ 1759745 h 1767018"/>
                <a:gd name="connsiteX5" fmla="*/ 106647 w 1006762"/>
                <a:gd name="connsiteY5" fmla="*/ 1466851 h 1767018"/>
                <a:gd name="connsiteX6" fmla="*/ 259048 w 1006762"/>
                <a:gd name="connsiteY6" fmla="*/ 695325 h 1767018"/>
                <a:gd name="connsiteX7" fmla="*/ 932942 w 1006762"/>
                <a:gd name="connsiteY7" fmla="*/ 0 h 1767018"/>
                <a:gd name="connsiteX0" fmla="*/ 936426 w 1010246"/>
                <a:gd name="connsiteY0" fmla="*/ 0 h 1767018"/>
                <a:gd name="connsiteX1" fmla="*/ 1010246 w 1010246"/>
                <a:gd name="connsiteY1" fmla="*/ 90488 h 1767018"/>
                <a:gd name="connsiteX2" fmla="*/ 381594 w 1010246"/>
                <a:gd name="connsiteY2" fmla="*/ 750095 h 1767018"/>
                <a:gd name="connsiteX3" fmla="*/ 255388 w 1010246"/>
                <a:gd name="connsiteY3" fmla="*/ 1500188 h 1767018"/>
                <a:gd name="connsiteX4" fmla="*/ 81558 w 1010246"/>
                <a:gd name="connsiteY4" fmla="*/ 1759745 h 1767018"/>
                <a:gd name="connsiteX5" fmla="*/ 110131 w 1010246"/>
                <a:gd name="connsiteY5" fmla="*/ 1466851 h 1767018"/>
                <a:gd name="connsiteX6" fmla="*/ 262532 w 1010246"/>
                <a:gd name="connsiteY6" fmla="*/ 695325 h 1767018"/>
                <a:gd name="connsiteX7" fmla="*/ 936426 w 1010246"/>
                <a:gd name="connsiteY7" fmla="*/ 0 h 1767018"/>
                <a:gd name="connsiteX0" fmla="*/ 917235 w 991055"/>
                <a:gd name="connsiteY0" fmla="*/ 0 h 1771650"/>
                <a:gd name="connsiteX1" fmla="*/ 991055 w 991055"/>
                <a:gd name="connsiteY1" fmla="*/ 90488 h 1771650"/>
                <a:gd name="connsiteX2" fmla="*/ 362403 w 991055"/>
                <a:gd name="connsiteY2" fmla="*/ 750095 h 1771650"/>
                <a:gd name="connsiteX3" fmla="*/ 236197 w 991055"/>
                <a:gd name="connsiteY3" fmla="*/ 1500188 h 1771650"/>
                <a:gd name="connsiteX4" fmla="*/ 90942 w 991055"/>
                <a:gd name="connsiteY4" fmla="*/ 1764507 h 1771650"/>
                <a:gd name="connsiteX5" fmla="*/ 90940 w 991055"/>
                <a:gd name="connsiteY5" fmla="*/ 1466851 h 1771650"/>
                <a:gd name="connsiteX6" fmla="*/ 243341 w 991055"/>
                <a:gd name="connsiteY6" fmla="*/ 695325 h 1771650"/>
                <a:gd name="connsiteX7" fmla="*/ 917235 w 991055"/>
                <a:gd name="connsiteY7" fmla="*/ 0 h 1771650"/>
                <a:gd name="connsiteX0" fmla="*/ 917235 w 991055"/>
                <a:gd name="connsiteY0" fmla="*/ 0 h 1765524"/>
                <a:gd name="connsiteX1" fmla="*/ 991055 w 991055"/>
                <a:gd name="connsiteY1" fmla="*/ 90488 h 1765524"/>
                <a:gd name="connsiteX2" fmla="*/ 362403 w 991055"/>
                <a:gd name="connsiteY2" fmla="*/ 750095 h 1765524"/>
                <a:gd name="connsiteX3" fmla="*/ 236197 w 991055"/>
                <a:gd name="connsiteY3" fmla="*/ 1500188 h 1765524"/>
                <a:gd name="connsiteX4" fmla="*/ 90942 w 991055"/>
                <a:gd name="connsiteY4" fmla="*/ 1764507 h 1765524"/>
                <a:gd name="connsiteX5" fmla="*/ 90940 w 991055"/>
                <a:gd name="connsiteY5" fmla="*/ 1466851 h 1765524"/>
                <a:gd name="connsiteX6" fmla="*/ 243341 w 991055"/>
                <a:gd name="connsiteY6" fmla="*/ 695325 h 1765524"/>
                <a:gd name="connsiteX7" fmla="*/ 917235 w 991055"/>
                <a:gd name="connsiteY7" fmla="*/ 0 h 1765524"/>
                <a:gd name="connsiteX0" fmla="*/ 917235 w 991055"/>
                <a:gd name="connsiteY0" fmla="*/ 0 h 1767636"/>
                <a:gd name="connsiteX1" fmla="*/ 991055 w 991055"/>
                <a:gd name="connsiteY1" fmla="*/ 90488 h 1767636"/>
                <a:gd name="connsiteX2" fmla="*/ 362403 w 991055"/>
                <a:gd name="connsiteY2" fmla="*/ 750095 h 1767636"/>
                <a:gd name="connsiteX3" fmla="*/ 236197 w 991055"/>
                <a:gd name="connsiteY3" fmla="*/ 1500188 h 1767636"/>
                <a:gd name="connsiteX4" fmla="*/ 90942 w 991055"/>
                <a:gd name="connsiteY4" fmla="*/ 1764507 h 1767636"/>
                <a:gd name="connsiteX5" fmla="*/ 90940 w 991055"/>
                <a:gd name="connsiteY5" fmla="*/ 1466851 h 1767636"/>
                <a:gd name="connsiteX6" fmla="*/ 243341 w 991055"/>
                <a:gd name="connsiteY6" fmla="*/ 695325 h 1767636"/>
                <a:gd name="connsiteX7" fmla="*/ 917235 w 991055"/>
                <a:gd name="connsiteY7" fmla="*/ 0 h 1767636"/>
                <a:gd name="connsiteX0" fmla="*/ 929576 w 1003396"/>
                <a:gd name="connsiteY0" fmla="*/ 0 h 1767636"/>
                <a:gd name="connsiteX1" fmla="*/ 1003396 w 1003396"/>
                <a:gd name="connsiteY1" fmla="*/ 90488 h 1767636"/>
                <a:gd name="connsiteX2" fmla="*/ 374744 w 1003396"/>
                <a:gd name="connsiteY2" fmla="*/ 750095 h 1767636"/>
                <a:gd name="connsiteX3" fmla="*/ 248538 w 1003396"/>
                <a:gd name="connsiteY3" fmla="*/ 1500188 h 1767636"/>
                <a:gd name="connsiteX4" fmla="*/ 103283 w 1003396"/>
                <a:gd name="connsiteY4" fmla="*/ 1764507 h 1767636"/>
                <a:gd name="connsiteX5" fmla="*/ 103281 w 1003396"/>
                <a:gd name="connsiteY5" fmla="*/ 1466851 h 1767636"/>
                <a:gd name="connsiteX6" fmla="*/ 255682 w 1003396"/>
                <a:gd name="connsiteY6" fmla="*/ 695325 h 1767636"/>
                <a:gd name="connsiteX7" fmla="*/ 929576 w 1003396"/>
                <a:gd name="connsiteY7" fmla="*/ 0 h 1767636"/>
                <a:gd name="connsiteX0" fmla="*/ 929576 w 1003396"/>
                <a:gd name="connsiteY0" fmla="*/ 0 h 1767636"/>
                <a:gd name="connsiteX1" fmla="*/ 1003396 w 1003396"/>
                <a:gd name="connsiteY1" fmla="*/ 90488 h 1767636"/>
                <a:gd name="connsiteX2" fmla="*/ 358075 w 1003396"/>
                <a:gd name="connsiteY2" fmla="*/ 752476 h 1767636"/>
                <a:gd name="connsiteX3" fmla="*/ 248538 w 1003396"/>
                <a:gd name="connsiteY3" fmla="*/ 1500188 h 1767636"/>
                <a:gd name="connsiteX4" fmla="*/ 103283 w 1003396"/>
                <a:gd name="connsiteY4" fmla="*/ 1764507 h 1767636"/>
                <a:gd name="connsiteX5" fmla="*/ 103281 w 1003396"/>
                <a:gd name="connsiteY5" fmla="*/ 1466851 h 1767636"/>
                <a:gd name="connsiteX6" fmla="*/ 255682 w 1003396"/>
                <a:gd name="connsiteY6" fmla="*/ 695325 h 1767636"/>
                <a:gd name="connsiteX7" fmla="*/ 929576 w 1003396"/>
                <a:gd name="connsiteY7" fmla="*/ 0 h 1767636"/>
                <a:gd name="connsiteX0" fmla="*/ 929576 w 1003396"/>
                <a:gd name="connsiteY0" fmla="*/ 0 h 1767483"/>
                <a:gd name="connsiteX1" fmla="*/ 1003396 w 1003396"/>
                <a:gd name="connsiteY1" fmla="*/ 90488 h 1767483"/>
                <a:gd name="connsiteX2" fmla="*/ 358075 w 1003396"/>
                <a:gd name="connsiteY2" fmla="*/ 752476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483"/>
                <a:gd name="connsiteX1" fmla="*/ 1003396 w 1003396"/>
                <a:gd name="connsiteY1" fmla="*/ 90488 h 1767483"/>
                <a:gd name="connsiteX2" fmla="*/ 350932 w 1003396"/>
                <a:gd name="connsiteY2" fmla="*/ 742951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483"/>
                <a:gd name="connsiteX1" fmla="*/ 1003396 w 1003396"/>
                <a:gd name="connsiteY1" fmla="*/ 78582 h 1767483"/>
                <a:gd name="connsiteX2" fmla="*/ 350932 w 1003396"/>
                <a:gd name="connsiteY2" fmla="*/ 742951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371"/>
                <a:gd name="connsiteX1" fmla="*/ 1003396 w 1003396"/>
                <a:gd name="connsiteY1" fmla="*/ 78582 h 1767371"/>
                <a:gd name="connsiteX2" fmla="*/ 350932 w 1003396"/>
                <a:gd name="connsiteY2" fmla="*/ 742951 h 1767371"/>
                <a:gd name="connsiteX3" fmla="*/ 224725 w 1003396"/>
                <a:gd name="connsiteY3" fmla="*/ 1478756 h 1767371"/>
                <a:gd name="connsiteX4" fmla="*/ 103283 w 1003396"/>
                <a:gd name="connsiteY4" fmla="*/ 1764507 h 1767371"/>
                <a:gd name="connsiteX5" fmla="*/ 103281 w 1003396"/>
                <a:gd name="connsiteY5" fmla="*/ 1466851 h 1767371"/>
                <a:gd name="connsiteX6" fmla="*/ 255682 w 1003396"/>
                <a:gd name="connsiteY6" fmla="*/ 695325 h 1767371"/>
                <a:gd name="connsiteX7" fmla="*/ 929576 w 1003396"/>
                <a:gd name="connsiteY7" fmla="*/ 0 h 1767371"/>
                <a:gd name="connsiteX0" fmla="*/ 929576 w 1003396"/>
                <a:gd name="connsiteY0" fmla="*/ 0 h 1767481"/>
                <a:gd name="connsiteX1" fmla="*/ 1003396 w 1003396"/>
                <a:gd name="connsiteY1" fmla="*/ 78582 h 1767481"/>
                <a:gd name="connsiteX2" fmla="*/ 350932 w 1003396"/>
                <a:gd name="connsiteY2" fmla="*/ 742951 h 1767481"/>
                <a:gd name="connsiteX3" fmla="*/ 224725 w 1003396"/>
                <a:gd name="connsiteY3" fmla="*/ 1478756 h 1767481"/>
                <a:gd name="connsiteX4" fmla="*/ 103283 w 1003396"/>
                <a:gd name="connsiteY4" fmla="*/ 1764507 h 1767481"/>
                <a:gd name="connsiteX5" fmla="*/ 103281 w 1003396"/>
                <a:gd name="connsiteY5" fmla="*/ 1466851 h 1767481"/>
                <a:gd name="connsiteX6" fmla="*/ 255682 w 1003396"/>
                <a:gd name="connsiteY6" fmla="*/ 695325 h 1767481"/>
                <a:gd name="connsiteX7" fmla="*/ 929576 w 1003396"/>
                <a:gd name="connsiteY7" fmla="*/ 0 h 1767481"/>
                <a:gd name="connsiteX0" fmla="*/ 1225287 w 1299107"/>
                <a:gd name="connsiteY0" fmla="*/ 0 h 1767481"/>
                <a:gd name="connsiteX1" fmla="*/ 1299107 w 1299107"/>
                <a:gd name="connsiteY1" fmla="*/ 78582 h 1767481"/>
                <a:gd name="connsiteX2" fmla="*/ 646643 w 1299107"/>
                <a:gd name="connsiteY2" fmla="*/ 742951 h 1767481"/>
                <a:gd name="connsiteX3" fmla="*/ 520436 w 1299107"/>
                <a:gd name="connsiteY3" fmla="*/ 1478756 h 1767481"/>
                <a:gd name="connsiteX4" fmla="*/ 398994 w 1299107"/>
                <a:gd name="connsiteY4" fmla="*/ 1764507 h 1767481"/>
                <a:gd name="connsiteX5" fmla="*/ 10849 w 1299107"/>
                <a:gd name="connsiteY5" fmla="*/ 1433513 h 1767481"/>
                <a:gd name="connsiteX6" fmla="*/ 551393 w 1299107"/>
                <a:gd name="connsiteY6" fmla="*/ 695325 h 1767481"/>
                <a:gd name="connsiteX7" fmla="*/ 1225287 w 1299107"/>
                <a:gd name="connsiteY7" fmla="*/ 0 h 1767481"/>
                <a:gd name="connsiteX0" fmla="*/ 1450571 w 1524391"/>
                <a:gd name="connsiteY0" fmla="*/ 0 h 1760427"/>
                <a:gd name="connsiteX1" fmla="*/ 1524391 w 1524391"/>
                <a:gd name="connsiteY1" fmla="*/ 78582 h 1760427"/>
                <a:gd name="connsiteX2" fmla="*/ 871927 w 1524391"/>
                <a:gd name="connsiteY2" fmla="*/ 742951 h 1760427"/>
                <a:gd name="connsiteX3" fmla="*/ 745720 w 1524391"/>
                <a:gd name="connsiteY3" fmla="*/ 1478756 h 1760427"/>
                <a:gd name="connsiteX4" fmla="*/ 64684 w 1524391"/>
                <a:gd name="connsiteY4" fmla="*/ 1757364 h 1760427"/>
                <a:gd name="connsiteX5" fmla="*/ 236133 w 1524391"/>
                <a:gd name="connsiteY5" fmla="*/ 1433513 h 1760427"/>
                <a:gd name="connsiteX6" fmla="*/ 776677 w 1524391"/>
                <a:gd name="connsiteY6" fmla="*/ 695325 h 1760427"/>
                <a:gd name="connsiteX7" fmla="*/ 1450571 w 1524391"/>
                <a:gd name="connsiteY7" fmla="*/ 0 h 1760427"/>
                <a:gd name="connsiteX0" fmla="*/ 1450571 w 1524391"/>
                <a:gd name="connsiteY0" fmla="*/ 0 h 1761101"/>
                <a:gd name="connsiteX1" fmla="*/ 1524391 w 1524391"/>
                <a:gd name="connsiteY1" fmla="*/ 78582 h 1761101"/>
                <a:gd name="connsiteX2" fmla="*/ 871927 w 1524391"/>
                <a:gd name="connsiteY2" fmla="*/ 742951 h 1761101"/>
                <a:gd name="connsiteX3" fmla="*/ 314714 w 1524391"/>
                <a:gd name="connsiteY3" fmla="*/ 1521618 h 1761101"/>
                <a:gd name="connsiteX4" fmla="*/ 64684 w 1524391"/>
                <a:gd name="connsiteY4" fmla="*/ 1757364 h 1761101"/>
                <a:gd name="connsiteX5" fmla="*/ 236133 w 1524391"/>
                <a:gd name="connsiteY5" fmla="*/ 1433513 h 1761101"/>
                <a:gd name="connsiteX6" fmla="*/ 776677 w 1524391"/>
                <a:gd name="connsiteY6" fmla="*/ 695325 h 1761101"/>
                <a:gd name="connsiteX7" fmla="*/ 1450571 w 1524391"/>
                <a:gd name="connsiteY7" fmla="*/ 0 h 1761101"/>
                <a:gd name="connsiteX0" fmla="*/ 1450571 w 1524391"/>
                <a:gd name="connsiteY0" fmla="*/ 0 h 1761101"/>
                <a:gd name="connsiteX1" fmla="*/ 1524391 w 1524391"/>
                <a:gd name="connsiteY1" fmla="*/ 78582 h 1761101"/>
                <a:gd name="connsiteX2" fmla="*/ 871927 w 1524391"/>
                <a:gd name="connsiteY2" fmla="*/ 742951 h 1761101"/>
                <a:gd name="connsiteX3" fmla="*/ 314714 w 1524391"/>
                <a:gd name="connsiteY3" fmla="*/ 1521618 h 1761101"/>
                <a:gd name="connsiteX4" fmla="*/ 64684 w 1524391"/>
                <a:gd name="connsiteY4" fmla="*/ 1757364 h 1761101"/>
                <a:gd name="connsiteX5" fmla="*/ 236133 w 1524391"/>
                <a:gd name="connsiteY5" fmla="*/ 1433513 h 1761101"/>
                <a:gd name="connsiteX6" fmla="*/ 731434 w 1524391"/>
                <a:gd name="connsiteY6" fmla="*/ 711994 h 1761101"/>
                <a:gd name="connsiteX7" fmla="*/ 1450571 w 1524391"/>
                <a:gd name="connsiteY7" fmla="*/ 0 h 1761101"/>
                <a:gd name="connsiteX0" fmla="*/ 1450571 w 1555524"/>
                <a:gd name="connsiteY0" fmla="*/ 10217 h 1771318"/>
                <a:gd name="connsiteX1" fmla="*/ 1524391 w 1555524"/>
                <a:gd name="connsiteY1" fmla="*/ 88799 h 1771318"/>
                <a:gd name="connsiteX2" fmla="*/ 848114 w 1555524"/>
                <a:gd name="connsiteY2" fmla="*/ 793649 h 1771318"/>
                <a:gd name="connsiteX3" fmla="*/ 314714 w 1555524"/>
                <a:gd name="connsiteY3" fmla="*/ 1531835 h 1771318"/>
                <a:gd name="connsiteX4" fmla="*/ 64684 w 1555524"/>
                <a:gd name="connsiteY4" fmla="*/ 1767581 h 1771318"/>
                <a:gd name="connsiteX5" fmla="*/ 236133 w 1555524"/>
                <a:gd name="connsiteY5" fmla="*/ 1443730 h 1771318"/>
                <a:gd name="connsiteX6" fmla="*/ 731434 w 1555524"/>
                <a:gd name="connsiteY6" fmla="*/ 722211 h 1771318"/>
                <a:gd name="connsiteX7" fmla="*/ 1450571 w 1555524"/>
                <a:gd name="connsiteY7" fmla="*/ 10217 h 1771318"/>
                <a:gd name="connsiteX0" fmla="*/ 1450571 w 1555524"/>
                <a:gd name="connsiteY0" fmla="*/ 10217 h 1771318"/>
                <a:gd name="connsiteX1" fmla="*/ 1524391 w 1555524"/>
                <a:gd name="connsiteY1" fmla="*/ 88799 h 1771318"/>
                <a:gd name="connsiteX2" fmla="*/ 848114 w 1555524"/>
                <a:gd name="connsiteY2" fmla="*/ 793649 h 1771318"/>
                <a:gd name="connsiteX3" fmla="*/ 314714 w 1555524"/>
                <a:gd name="connsiteY3" fmla="*/ 1531835 h 1771318"/>
                <a:gd name="connsiteX4" fmla="*/ 64684 w 1555524"/>
                <a:gd name="connsiteY4" fmla="*/ 1767581 h 1771318"/>
                <a:gd name="connsiteX5" fmla="*/ 236133 w 1555524"/>
                <a:gd name="connsiteY5" fmla="*/ 1443730 h 1771318"/>
                <a:gd name="connsiteX6" fmla="*/ 731434 w 1555524"/>
                <a:gd name="connsiteY6" fmla="*/ 722211 h 1771318"/>
                <a:gd name="connsiteX7" fmla="*/ 1450571 w 1555524"/>
                <a:gd name="connsiteY7" fmla="*/ 10217 h 1771318"/>
                <a:gd name="connsiteX0" fmla="*/ 1450571 w 1524464"/>
                <a:gd name="connsiteY0" fmla="*/ 0 h 1761101"/>
                <a:gd name="connsiteX1" fmla="*/ 1524391 w 1524464"/>
                <a:gd name="connsiteY1" fmla="*/ 78582 h 1761101"/>
                <a:gd name="connsiteX2" fmla="*/ 848114 w 1524464"/>
                <a:gd name="connsiteY2" fmla="*/ 783432 h 1761101"/>
                <a:gd name="connsiteX3" fmla="*/ 314714 w 1524464"/>
                <a:gd name="connsiteY3" fmla="*/ 1521618 h 1761101"/>
                <a:gd name="connsiteX4" fmla="*/ 64684 w 1524464"/>
                <a:gd name="connsiteY4" fmla="*/ 1757364 h 1761101"/>
                <a:gd name="connsiteX5" fmla="*/ 236133 w 1524464"/>
                <a:gd name="connsiteY5" fmla="*/ 1433513 h 1761101"/>
                <a:gd name="connsiteX6" fmla="*/ 731434 w 1524464"/>
                <a:gd name="connsiteY6" fmla="*/ 711994 h 1761101"/>
                <a:gd name="connsiteX7" fmla="*/ 1450571 w 1524464"/>
                <a:gd name="connsiteY7" fmla="*/ 0 h 1761101"/>
                <a:gd name="connsiteX0" fmla="*/ 1450571 w 1525030"/>
                <a:gd name="connsiteY0" fmla="*/ 0 h 1761101"/>
                <a:gd name="connsiteX1" fmla="*/ 1524391 w 1525030"/>
                <a:gd name="connsiteY1" fmla="*/ 78582 h 1761101"/>
                <a:gd name="connsiteX2" fmla="*/ 848114 w 1525030"/>
                <a:gd name="connsiteY2" fmla="*/ 783432 h 1761101"/>
                <a:gd name="connsiteX3" fmla="*/ 314714 w 1525030"/>
                <a:gd name="connsiteY3" fmla="*/ 1521618 h 1761101"/>
                <a:gd name="connsiteX4" fmla="*/ 64684 w 1525030"/>
                <a:gd name="connsiteY4" fmla="*/ 1757364 h 1761101"/>
                <a:gd name="connsiteX5" fmla="*/ 236133 w 1525030"/>
                <a:gd name="connsiteY5" fmla="*/ 1433513 h 1761101"/>
                <a:gd name="connsiteX6" fmla="*/ 731434 w 1525030"/>
                <a:gd name="connsiteY6" fmla="*/ 711994 h 1761101"/>
                <a:gd name="connsiteX7" fmla="*/ 1450571 w 1525030"/>
                <a:gd name="connsiteY7" fmla="*/ 0 h 1761101"/>
                <a:gd name="connsiteX0" fmla="*/ 1450571 w 1525030"/>
                <a:gd name="connsiteY0" fmla="*/ 0 h 1761101"/>
                <a:gd name="connsiteX1" fmla="*/ 1524391 w 1525030"/>
                <a:gd name="connsiteY1" fmla="*/ 78582 h 1761101"/>
                <a:gd name="connsiteX2" fmla="*/ 848114 w 1525030"/>
                <a:gd name="connsiteY2" fmla="*/ 783432 h 1761101"/>
                <a:gd name="connsiteX3" fmla="*/ 314714 w 1525030"/>
                <a:gd name="connsiteY3" fmla="*/ 1521618 h 1761101"/>
                <a:gd name="connsiteX4" fmla="*/ 64684 w 1525030"/>
                <a:gd name="connsiteY4" fmla="*/ 1757364 h 1761101"/>
                <a:gd name="connsiteX5" fmla="*/ 236133 w 1525030"/>
                <a:gd name="connsiteY5" fmla="*/ 1433513 h 1761101"/>
                <a:gd name="connsiteX6" fmla="*/ 731434 w 1525030"/>
                <a:gd name="connsiteY6" fmla="*/ 711994 h 1761101"/>
                <a:gd name="connsiteX7" fmla="*/ 1450571 w 1525030"/>
                <a:gd name="connsiteY7" fmla="*/ 0 h 1761101"/>
                <a:gd name="connsiteX0" fmla="*/ 1456957 w 1531416"/>
                <a:gd name="connsiteY0" fmla="*/ 0 h 1761101"/>
                <a:gd name="connsiteX1" fmla="*/ 1530777 w 1531416"/>
                <a:gd name="connsiteY1" fmla="*/ 78582 h 1761101"/>
                <a:gd name="connsiteX2" fmla="*/ 854500 w 1531416"/>
                <a:gd name="connsiteY2" fmla="*/ 783432 h 1761101"/>
                <a:gd name="connsiteX3" fmla="*/ 321100 w 1531416"/>
                <a:gd name="connsiteY3" fmla="*/ 1521618 h 1761101"/>
                <a:gd name="connsiteX4" fmla="*/ 71070 w 1531416"/>
                <a:gd name="connsiteY4" fmla="*/ 1757364 h 1761101"/>
                <a:gd name="connsiteX5" fmla="*/ 242519 w 1531416"/>
                <a:gd name="connsiteY5" fmla="*/ 1433513 h 1761101"/>
                <a:gd name="connsiteX6" fmla="*/ 737820 w 1531416"/>
                <a:gd name="connsiteY6" fmla="*/ 711994 h 1761101"/>
                <a:gd name="connsiteX7" fmla="*/ 1456957 w 1531416"/>
                <a:gd name="connsiteY7" fmla="*/ 0 h 1761101"/>
                <a:gd name="connsiteX0" fmla="*/ 1456957 w 1531416"/>
                <a:gd name="connsiteY0" fmla="*/ 0 h 1763171"/>
                <a:gd name="connsiteX1" fmla="*/ 1530777 w 1531416"/>
                <a:gd name="connsiteY1" fmla="*/ 78582 h 1763171"/>
                <a:gd name="connsiteX2" fmla="*/ 854500 w 1531416"/>
                <a:gd name="connsiteY2" fmla="*/ 783432 h 1763171"/>
                <a:gd name="connsiteX3" fmla="*/ 321100 w 1531416"/>
                <a:gd name="connsiteY3" fmla="*/ 1521618 h 1763171"/>
                <a:gd name="connsiteX4" fmla="*/ 71070 w 1531416"/>
                <a:gd name="connsiteY4" fmla="*/ 1757364 h 1763171"/>
                <a:gd name="connsiteX5" fmla="*/ 242519 w 1531416"/>
                <a:gd name="connsiteY5" fmla="*/ 1433513 h 1763171"/>
                <a:gd name="connsiteX6" fmla="*/ 737820 w 1531416"/>
                <a:gd name="connsiteY6" fmla="*/ 711994 h 1763171"/>
                <a:gd name="connsiteX7" fmla="*/ 1456957 w 1531416"/>
                <a:gd name="connsiteY7" fmla="*/ 0 h 1763171"/>
                <a:gd name="connsiteX0" fmla="*/ 1433745 w 1508204"/>
                <a:gd name="connsiteY0" fmla="*/ 0 h 1763171"/>
                <a:gd name="connsiteX1" fmla="*/ 1507565 w 1508204"/>
                <a:gd name="connsiteY1" fmla="*/ 78582 h 1763171"/>
                <a:gd name="connsiteX2" fmla="*/ 831288 w 1508204"/>
                <a:gd name="connsiteY2" fmla="*/ 783432 h 1763171"/>
                <a:gd name="connsiteX3" fmla="*/ 297888 w 1508204"/>
                <a:gd name="connsiteY3" fmla="*/ 1521618 h 1763171"/>
                <a:gd name="connsiteX4" fmla="*/ 47858 w 1508204"/>
                <a:gd name="connsiteY4" fmla="*/ 1757364 h 1763171"/>
                <a:gd name="connsiteX5" fmla="*/ 219307 w 1508204"/>
                <a:gd name="connsiteY5" fmla="*/ 1433513 h 1763171"/>
                <a:gd name="connsiteX6" fmla="*/ 714608 w 1508204"/>
                <a:gd name="connsiteY6" fmla="*/ 711994 h 1763171"/>
                <a:gd name="connsiteX7" fmla="*/ 1433745 w 1508204"/>
                <a:gd name="connsiteY7" fmla="*/ 0 h 1763171"/>
                <a:gd name="connsiteX0" fmla="*/ 1433745 w 1508204"/>
                <a:gd name="connsiteY0" fmla="*/ 0 h 1776862"/>
                <a:gd name="connsiteX1" fmla="*/ 1507565 w 1508204"/>
                <a:gd name="connsiteY1" fmla="*/ 78582 h 1776862"/>
                <a:gd name="connsiteX2" fmla="*/ 831288 w 1508204"/>
                <a:gd name="connsiteY2" fmla="*/ 783432 h 1776862"/>
                <a:gd name="connsiteX3" fmla="*/ 297888 w 1508204"/>
                <a:gd name="connsiteY3" fmla="*/ 1521618 h 1776862"/>
                <a:gd name="connsiteX4" fmla="*/ 47858 w 1508204"/>
                <a:gd name="connsiteY4" fmla="*/ 1757364 h 1776862"/>
                <a:gd name="connsiteX5" fmla="*/ 219307 w 1508204"/>
                <a:gd name="connsiteY5" fmla="*/ 1433513 h 1776862"/>
                <a:gd name="connsiteX6" fmla="*/ 714608 w 1508204"/>
                <a:gd name="connsiteY6" fmla="*/ 711994 h 1776862"/>
                <a:gd name="connsiteX7" fmla="*/ 1433745 w 1508204"/>
                <a:gd name="connsiteY7" fmla="*/ 0 h 1776862"/>
                <a:gd name="connsiteX0" fmla="*/ 1450103 w 1524562"/>
                <a:gd name="connsiteY0" fmla="*/ 0 h 1755487"/>
                <a:gd name="connsiteX1" fmla="*/ 1523923 w 1524562"/>
                <a:gd name="connsiteY1" fmla="*/ 78582 h 1755487"/>
                <a:gd name="connsiteX2" fmla="*/ 847646 w 1524562"/>
                <a:gd name="connsiteY2" fmla="*/ 783432 h 1755487"/>
                <a:gd name="connsiteX3" fmla="*/ 314246 w 1524562"/>
                <a:gd name="connsiteY3" fmla="*/ 1521618 h 1755487"/>
                <a:gd name="connsiteX4" fmla="*/ 45166 w 1524562"/>
                <a:gd name="connsiteY4" fmla="*/ 1733551 h 1755487"/>
                <a:gd name="connsiteX5" fmla="*/ 235665 w 1524562"/>
                <a:gd name="connsiteY5" fmla="*/ 1433513 h 1755487"/>
                <a:gd name="connsiteX6" fmla="*/ 730966 w 1524562"/>
                <a:gd name="connsiteY6" fmla="*/ 711994 h 1755487"/>
                <a:gd name="connsiteX7" fmla="*/ 1450103 w 1524562"/>
                <a:gd name="connsiteY7" fmla="*/ 0 h 1755487"/>
                <a:gd name="connsiteX0" fmla="*/ 1450103 w 1524562"/>
                <a:gd name="connsiteY0" fmla="*/ 0 h 1772891"/>
                <a:gd name="connsiteX1" fmla="*/ 1523923 w 1524562"/>
                <a:gd name="connsiteY1" fmla="*/ 78582 h 1772891"/>
                <a:gd name="connsiteX2" fmla="*/ 847646 w 1524562"/>
                <a:gd name="connsiteY2" fmla="*/ 783432 h 1772891"/>
                <a:gd name="connsiteX3" fmla="*/ 314246 w 1524562"/>
                <a:gd name="connsiteY3" fmla="*/ 1521618 h 1772891"/>
                <a:gd name="connsiteX4" fmla="*/ 45166 w 1524562"/>
                <a:gd name="connsiteY4" fmla="*/ 1733551 h 1772891"/>
                <a:gd name="connsiteX5" fmla="*/ 235665 w 1524562"/>
                <a:gd name="connsiteY5" fmla="*/ 1433513 h 1772891"/>
                <a:gd name="connsiteX6" fmla="*/ 730966 w 1524562"/>
                <a:gd name="connsiteY6" fmla="*/ 711994 h 1772891"/>
                <a:gd name="connsiteX7" fmla="*/ 1450103 w 1524562"/>
                <a:gd name="connsiteY7" fmla="*/ 0 h 1772891"/>
                <a:gd name="connsiteX0" fmla="*/ 1450103 w 1524562"/>
                <a:gd name="connsiteY0" fmla="*/ 0 h 1772891"/>
                <a:gd name="connsiteX1" fmla="*/ 1523923 w 1524562"/>
                <a:gd name="connsiteY1" fmla="*/ 78582 h 1772891"/>
                <a:gd name="connsiteX2" fmla="*/ 847646 w 1524562"/>
                <a:gd name="connsiteY2" fmla="*/ 783432 h 1772891"/>
                <a:gd name="connsiteX3" fmla="*/ 314246 w 1524562"/>
                <a:gd name="connsiteY3" fmla="*/ 1521618 h 1772891"/>
                <a:gd name="connsiteX4" fmla="*/ 45166 w 1524562"/>
                <a:gd name="connsiteY4" fmla="*/ 1733551 h 1772891"/>
                <a:gd name="connsiteX5" fmla="*/ 235665 w 1524562"/>
                <a:gd name="connsiteY5" fmla="*/ 1433513 h 1772891"/>
                <a:gd name="connsiteX6" fmla="*/ 730966 w 1524562"/>
                <a:gd name="connsiteY6" fmla="*/ 711994 h 1772891"/>
                <a:gd name="connsiteX7" fmla="*/ 1450103 w 1524562"/>
                <a:gd name="connsiteY7" fmla="*/ 0 h 1772891"/>
                <a:gd name="connsiteX0" fmla="*/ 1459923 w 1534382"/>
                <a:gd name="connsiteY0" fmla="*/ 0 h 1772891"/>
                <a:gd name="connsiteX1" fmla="*/ 1533743 w 1534382"/>
                <a:gd name="connsiteY1" fmla="*/ 78582 h 1772891"/>
                <a:gd name="connsiteX2" fmla="*/ 857466 w 1534382"/>
                <a:gd name="connsiteY2" fmla="*/ 783432 h 1772891"/>
                <a:gd name="connsiteX3" fmla="*/ 324066 w 1534382"/>
                <a:gd name="connsiteY3" fmla="*/ 1521618 h 1772891"/>
                <a:gd name="connsiteX4" fmla="*/ 54986 w 1534382"/>
                <a:gd name="connsiteY4" fmla="*/ 1733551 h 1772891"/>
                <a:gd name="connsiteX5" fmla="*/ 245485 w 1534382"/>
                <a:gd name="connsiteY5" fmla="*/ 1433513 h 1772891"/>
                <a:gd name="connsiteX6" fmla="*/ 740786 w 1534382"/>
                <a:gd name="connsiteY6" fmla="*/ 711994 h 1772891"/>
                <a:gd name="connsiteX7" fmla="*/ 1459923 w 1534382"/>
                <a:gd name="connsiteY7" fmla="*/ 0 h 1772891"/>
                <a:gd name="connsiteX0" fmla="*/ 1462819 w 1537278"/>
                <a:gd name="connsiteY0" fmla="*/ 0 h 1772891"/>
                <a:gd name="connsiteX1" fmla="*/ 1536639 w 1537278"/>
                <a:gd name="connsiteY1" fmla="*/ 78582 h 1772891"/>
                <a:gd name="connsiteX2" fmla="*/ 860362 w 1537278"/>
                <a:gd name="connsiteY2" fmla="*/ 783432 h 1772891"/>
                <a:gd name="connsiteX3" fmla="*/ 326962 w 1537278"/>
                <a:gd name="connsiteY3" fmla="*/ 1521618 h 1772891"/>
                <a:gd name="connsiteX4" fmla="*/ 57882 w 1537278"/>
                <a:gd name="connsiteY4" fmla="*/ 1733551 h 1772891"/>
                <a:gd name="connsiteX5" fmla="*/ 229331 w 1537278"/>
                <a:gd name="connsiteY5" fmla="*/ 1452563 h 1772891"/>
                <a:gd name="connsiteX6" fmla="*/ 743682 w 1537278"/>
                <a:gd name="connsiteY6" fmla="*/ 711994 h 1772891"/>
                <a:gd name="connsiteX7" fmla="*/ 1462819 w 1537278"/>
                <a:gd name="connsiteY7" fmla="*/ 0 h 1772891"/>
                <a:gd name="connsiteX0" fmla="*/ 1462819 w 1537278"/>
                <a:gd name="connsiteY0" fmla="*/ 0 h 1772891"/>
                <a:gd name="connsiteX1" fmla="*/ 1536639 w 1537278"/>
                <a:gd name="connsiteY1" fmla="*/ 78582 h 1772891"/>
                <a:gd name="connsiteX2" fmla="*/ 860362 w 1537278"/>
                <a:gd name="connsiteY2" fmla="*/ 783432 h 1772891"/>
                <a:gd name="connsiteX3" fmla="*/ 326962 w 1537278"/>
                <a:gd name="connsiteY3" fmla="*/ 1521618 h 1772891"/>
                <a:gd name="connsiteX4" fmla="*/ 57882 w 1537278"/>
                <a:gd name="connsiteY4" fmla="*/ 1733551 h 1772891"/>
                <a:gd name="connsiteX5" fmla="*/ 229331 w 1537278"/>
                <a:gd name="connsiteY5" fmla="*/ 1452563 h 1772891"/>
                <a:gd name="connsiteX6" fmla="*/ 743682 w 1537278"/>
                <a:gd name="connsiteY6" fmla="*/ 711994 h 1772891"/>
                <a:gd name="connsiteX7" fmla="*/ 1462819 w 1537278"/>
                <a:gd name="connsiteY7" fmla="*/ 0 h 1772891"/>
                <a:gd name="connsiteX0" fmla="*/ 1462819 w 1537278"/>
                <a:gd name="connsiteY0" fmla="*/ 0 h 1772891"/>
                <a:gd name="connsiteX1" fmla="*/ 1536639 w 1537278"/>
                <a:gd name="connsiteY1" fmla="*/ 78582 h 1772891"/>
                <a:gd name="connsiteX2" fmla="*/ 860362 w 1537278"/>
                <a:gd name="connsiteY2" fmla="*/ 783432 h 1772891"/>
                <a:gd name="connsiteX3" fmla="*/ 326962 w 1537278"/>
                <a:gd name="connsiteY3" fmla="*/ 1521618 h 1772891"/>
                <a:gd name="connsiteX4" fmla="*/ 57882 w 1537278"/>
                <a:gd name="connsiteY4" fmla="*/ 1733551 h 1772891"/>
                <a:gd name="connsiteX5" fmla="*/ 229331 w 1537278"/>
                <a:gd name="connsiteY5" fmla="*/ 1452563 h 1772891"/>
                <a:gd name="connsiteX6" fmla="*/ 743682 w 1537278"/>
                <a:gd name="connsiteY6" fmla="*/ 711994 h 1772891"/>
                <a:gd name="connsiteX7" fmla="*/ 1462819 w 1537278"/>
                <a:gd name="connsiteY7" fmla="*/ 0 h 1772891"/>
                <a:gd name="connsiteX0" fmla="*/ 1462819 w 1537278"/>
                <a:gd name="connsiteY0" fmla="*/ 0 h 1772891"/>
                <a:gd name="connsiteX1" fmla="*/ 1536639 w 1537278"/>
                <a:gd name="connsiteY1" fmla="*/ 78582 h 1772891"/>
                <a:gd name="connsiteX2" fmla="*/ 860362 w 1537278"/>
                <a:gd name="connsiteY2" fmla="*/ 783432 h 1772891"/>
                <a:gd name="connsiteX3" fmla="*/ 326962 w 1537278"/>
                <a:gd name="connsiteY3" fmla="*/ 1521618 h 1772891"/>
                <a:gd name="connsiteX4" fmla="*/ 57882 w 1537278"/>
                <a:gd name="connsiteY4" fmla="*/ 1733551 h 1772891"/>
                <a:gd name="connsiteX5" fmla="*/ 229331 w 1537278"/>
                <a:gd name="connsiteY5" fmla="*/ 1452563 h 1772891"/>
                <a:gd name="connsiteX6" fmla="*/ 743682 w 1537278"/>
                <a:gd name="connsiteY6" fmla="*/ 711994 h 1772891"/>
                <a:gd name="connsiteX7" fmla="*/ 1462819 w 1537278"/>
                <a:gd name="connsiteY7" fmla="*/ 0 h 1772891"/>
                <a:gd name="connsiteX0" fmla="*/ 1462819 w 1537278"/>
                <a:gd name="connsiteY0" fmla="*/ 0 h 1772891"/>
                <a:gd name="connsiteX1" fmla="*/ 1536639 w 1537278"/>
                <a:gd name="connsiteY1" fmla="*/ 78582 h 1772891"/>
                <a:gd name="connsiteX2" fmla="*/ 860362 w 1537278"/>
                <a:gd name="connsiteY2" fmla="*/ 783432 h 1772891"/>
                <a:gd name="connsiteX3" fmla="*/ 326962 w 1537278"/>
                <a:gd name="connsiteY3" fmla="*/ 1521618 h 1772891"/>
                <a:gd name="connsiteX4" fmla="*/ 57882 w 1537278"/>
                <a:gd name="connsiteY4" fmla="*/ 1733551 h 1772891"/>
                <a:gd name="connsiteX5" fmla="*/ 229331 w 1537278"/>
                <a:gd name="connsiteY5" fmla="*/ 1452563 h 1772891"/>
                <a:gd name="connsiteX6" fmla="*/ 743682 w 1537278"/>
                <a:gd name="connsiteY6" fmla="*/ 711994 h 1772891"/>
                <a:gd name="connsiteX7" fmla="*/ 1462819 w 1537278"/>
                <a:gd name="connsiteY7" fmla="*/ 0 h 1772891"/>
                <a:gd name="connsiteX0" fmla="*/ 1462819 w 1537278"/>
                <a:gd name="connsiteY0" fmla="*/ 0 h 1778401"/>
                <a:gd name="connsiteX1" fmla="*/ 1536639 w 1537278"/>
                <a:gd name="connsiteY1" fmla="*/ 78582 h 1778401"/>
                <a:gd name="connsiteX2" fmla="*/ 860362 w 1537278"/>
                <a:gd name="connsiteY2" fmla="*/ 783432 h 1778401"/>
                <a:gd name="connsiteX3" fmla="*/ 326962 w 1537278"/>
                <a:gd name="connsiteY3" fmla="*/ 1521618 h 1778401"/>
                <a:gd name="connsiteX4" fmla="*/ 57882 w 1537278"/>
                <a:gd name="connsiteY4" fmla="*/ 1733551 h 1778401"/>
                <a:gd name="connsiteX5" fmla="*/ 229331 w 1537278"/>
                <a:gd name="connsiteY5" fmla="*/ 1452563 h 1778401"/>
                <a:gd name="connsiteX6" fmla="*/ 743682 w 1537278"/>
                <a:gd name="connsiteY6" fmla="*/ 711994 h 1778401"/>
                <a:gd name="connsiteX7" fmla="*/ 1462819 w 1537278"/>
                <a:gd name="connsiteY7" fmla="*/ 0 h 1778401"/>
                <a:gd name="connsiteX0" fmla="*/ 1462819 w 1537278"/>
                <a:gd name="connsiteY0" fmla="*/ 0 h 1809240"/>
                <a:gd name="connsiteX1" fmla="*/ 1536639 w 1537278"/>
                <a:gd name="connsiteY1" fmla="*/ 78582 h 1809240"/>
                <a:gd name="connsiteX2" fmla="*/ 860362 w 1537278"/>
                <a:gd name="connsiteY2" fmla="*/ 783432 h 1809240"/>
                <a:gd name="connsiteX3" fmla="*/ 374587 w 1537278"/>
                <a:gd name="connsiteY3" fmla="*/ 1635918 h 1809240"/>
                <a:gd name="connsiteX4" fmla="*/ 57882 w 1537278"/>
                <a:gd name="connsiteY4" fmla="*/ 1733551 h 1809240"/>
                <a:gd name="connsiteX5" fmla="*/ 229331 w 1537278"/>
                <a:gd name="connsiteY5" fmla="*/ 1452563 h 1809240"/>
                <a:gd name="connsiteX6" fmla="*/ 743682 w 1537278"/>
                <a:gd name="connsiteY6" fmla="*/ 711994 h 1809240"/>
                <a:gd name="connsiteX7" fmla="*/ 1462819 w 1537278"/>
                <a:gd name="connsiteY7" fmla="*/ 0 h 1809240"/>
                <a:gd name="connsiteX0" fmla="*/ 1462819 w 1537278"/>
                <a:gd name="connsiteY0" fmla="*/ 0 h 1756781"/>
                <a:gd name="connsiteX1" fmla="*/ 1536639 w 1537278"/>
                <a:gd name="connsiteY1" fmla="*/ 78582 h 1756781"/>
                <a:gd name="connsiteX2" fmla="*/ 860362 w 1537278"/>
                <a:gd name="connsiteY2" fmla="*/ 783432 h 1756781"/>
                <a:gd name="connsiteX3" fmla="*/ 374587 w 1537278"/>
                <a:gd name="connsiteY3" fmla="*/ 1635918 h 1756781"/>
                <a:gd name="connsiteX4" fmla="*/ 57882 w 1537278"/>
                <a:gd name="connsiteY4" fmla="*/ 1733551 h 1756781"/>
                <a:gd name="connsiteX5" fmla="*/ 229331 w 1537278"/>
                <a:gd name="connsiteY5" fmla="*/ 1452563 h 1756781"/>
                <a:gd name="connsiteX6" fmla="*/ 743682 w 1537278"/>
                <a:gd name="connsiteY6" fmla="*/ 711994 h 1756781"/>
                <a:gd name="connsiteX7" fmla="*/ 1462819 w 1537278"/>
                <a:gd name="connsiteY7" fmla="*/ 0 h 1756781"/>
                <a:gd name="connsiteX0" fmla="*/ 1462819 w 1537278"/>
                <a:gd name="connsiteY0" fmla="*/ 0 h 1792117"/>
                <a:gd name="connsiteX1" fmla="*/ 1536639 w 1537278"/>
                <a:gd name="connsiteY1" fmla="*/ 78582 h 1792117"/>
                <a:gd name="connsiteX2" fmla="*/ 860362 w 1537278"/>
                <a:gd name="connsiteY2" fmla="*/ 783432 h 1792117"/>
                <a:gd name="connsiteX3" fmla="*/ 374587 w 1537278"/>
                <a:gd name="connsiteY3" fmla="*/ 1635918 h 1792117"/>
                <a:gd name="connsiteX4" fmla="*/ 57882 w 1537278"/>
                <a:gd name="connsiteY4" fmla="*/ 1733551 h 1792117"/>
                <a:gd name="connsiteX5" fmla="*/ 229331 w 1537278"/>
                <a:gd name="connsiteY5" fmla="*/ 1452563 h 1792117"/>
                <a:gd name="connsiteX6" fmla="*/ 743682 w 1537278"/>
                <a:gd name="connsiteY6" fmla="*/ 711994 h 1792117"/>
                <a:gd name="connsiteX7" fmla="*/ 1462819 w 1537278"/>
                <a:gd name="connsiteY7" fmla="*/ 0 h 1792117"/>
                <a:gd name="connsiteX0" fmla="*/ 1462819 w 1537278"/>
                <a:gd name="connsiteY0" fmla="*/ 0 h 1770263"/>
                <a:gd name="connsiteX1" fmla="*/ 1536639 w 1537278"/>
                <a:gd name="connsiteY1" fmla="*/ 78582 h 1770263"/>
                <a:gd name="connsiteX2" fmla="*/ 860362 w 1537278"/>
                <a:gd name="connsiteY2" fmla="*/ 783432 h 1770263"/>
                <a:gd name="connsiteX3" fmla="*/ 329343 w 1537278"/>
                <a:gd name="connsiteY3" fmla="*/ 1523999 h 1770263"/>
                <a:gd name="connsiteX4" fmla="*/ 57882 w 1537278"/>
                <a:gd name="connsiteY4" fmla="*/ 1733551 h 1770263"/>
                <a:gd name="connsiteX5" fmla="*/ 229331 w 1537278"/>
                <a:gd name="connsiteY5" fmla="*/ 1452563 h 1770263"/>
                <a:gd name="connsiteX6" fmla="*/ 743682 w 1537278"/>
                <a:gd name="connsiteY6" fmla="*/ 711994 h 1770263"/>
                <a:gd name="connsiteX7" fmla="*/ 1462819 w 1537278"/>
                <a:gd name="connsiteY7" fmla="*/ 0 h 1770263"/>
                <a:gd name="connsiteX0" fmla="*/ 1462819 w 1537278"/>
                <a:gd name="connsiteY0" fmla="*/ 0 h 1778447"/>
                <a:gd name="connsiteX1" fmla="*/ 1536639 w 1537278"/>
                <a:gd name="connsiteY1" fmla="*/ 78582 h 1778447"/>
                <a:gd name="connsiteX2" fmla="*/ 860362 w 1537278"/>
                <a:gd name="connsiteY2" fmla="*/ 783432 h 1778447"/>
                <a:gd name="connsiteX3" fmla="*/ 329343 w 1537278"/>
                <a:gd name="connsiteY3" fmla="*/ 1523999 h 1778447"/>
                <a:gd name="connsiteX4" fmla="*/ 57882 w 1537278"/>
                <a:gd name="connsiteY4" fmla="*/ 1733551 h 1778447"/>
                <a:gd name="connsiteX5" fmla="*/ 229331 w 1537278"/>
                <a:gd name="connsiteY5" fmla="*/ 1452563 h 1778447"/>
                <a:gd name="connsiteX6" fmla="*/ 743682 w 1537278"/>
                <a:gd name="connsiteY6" fmla="*/ 711994 h 1778447"/>
                <a:gd name="connsiteX7" fmla="*/ 1462819 w 1537278"/>
                <a:gd name="connsiteY7" fmla="*/ 0 h 1778447"/>
                <a:gd name="connsiteX0" fmla="*/ 1462819 w 1537278"/>
                <a:gd name="connsiteY0" fmla="*/ 0 h 1733551"/>
                <a:gd name="connsiteX1" fmla="*/ 1536639 w 1537278"/>
                <a:gd name="connsiteY1" fmla="*/ 78582 h 1733551"/>
                <a:gd name="connsiteX2" fmla="*/ 860362 w 1537278"/>
                <a:gd name="connsiteY2" fmla="*/ 783432 h 1733551"/>
                <a:gd name="connsiteX3" fmla="*/ 57882 w 1537278"/>
                <a:gd name="connsiteY3" fmla="*/ 1733551 h 1733551"/>
                <a:gd name="connsiteX4" fmla="*/ 229331 w 1537278"/>
                <a:gd name="connsiteY4" fmla="*/ 1452563 h 1733551"/>
                <a:gd name="connsiteX5" fmla="*/ 743682 w 1537278"/>
                <a:gd name="connsiteY5" fmla="*/ 711994 h 1733551"/>
                <a:gd name="connsiteX6" fmla="*/ 1462819 w 1537278"/>
                <a:gd name="connsiteY6" fmla="*/ 0 h 1733551"/>
                <a:gd name="connsiteX0" fmla="*/ 1462819 w 1537278"/>
                <a:gd name="connsiteY0" fmla="*/ 0 h 1733639"/>
                <a:gd name="connsiteX1" fmla="*/ 1536639 w 1537278"/>
                <a:gd name="connsiteY1" fmla="*/ 78582 h 1733639"/>
                <a:gd name="connsiteX2" fmla="*/ 860362 w 1537278"/>
                <a:gd name="connsiteY2" fmla="*/ 783432 h 1733639"/>
                <a:gd name="connsiteX3" fmla="*/ 274577 w 1537278"/>
                <a:gd name="connsiteY3" fmla="*/ 1473994 h 1733639"/>
                <a:gd name="connsiteX4" fmla="*/ 57882 w 1537278"/>
                <a:gd name="connsiteY4" fmla="*/ 1733551 h 1733639"/>
                <a:gd name="connsiteX5" fmla="*/ 229331 w 1537278"/>
                <a:gd name="connsiteY5" fmla="*/ 1452563 h 1733639"/>
                <a:gd name="connsiteX6" fmla="*/ 743682 w 1537278"/>
                <a:gd name="connsiteY6" fmla="*/ 711994 h 1733639"/>
                <a:gd name="connsiteX7" fmla="*/ 1462819 w 1537278"/>
                <a:gd name="connsiteY7" fmla="*/ 0 h 1733639"/>
                <a:gd name="connsiteX0" fmla="*/ 1462819 w 1537278"/>
                <a:gd name="connsiteY0" fmla="*/ 0 h 1733639"/>
                <a:gd name="connsiteX1" fmla="*/ 1536639 w 1537278"/>
                <a:gd name="connsiteY1" fmla="*/ 78582 h 1733639"/>
                <a:gd name="connsiteX2" fmla="*/ 860362 w 1537278"/>
                <a:gd name="connsiteY2" fmla="*/ 783432 h 1733639"/>
                <a:gd name="connsiteX3" fmla="*/ 315058 w 1537278"/>
                <a:gd name="connsiteY3" fmla="*/ 1473994 h 1733639"/>
                <a:gd name="connsiteX4" fmla="*/ 57882 w 1537278"/>
                <a:gd name="connsiteY4" fmla="*/ 1733551 h 1733639"/>
                <a:gd name="connsiteX5" fmla="*/ 229331 w 1537278"/>
                <a:gd name="connsiteY5" fmla="*/ 1452563 h 1733639"/>
                <a:gd name="connsiteX6" fmla="*/ 743682 w 1537278"/>
                <a:gd name="connsiteY6" fmla="*/ 711994 h 1733639"/>
                <a:gd name="connsiteX7" fmla="*/ 1462819 w 1537278"/>
                <a:gd name="connsiteY7" fmla="*/ 0 h 1733639"/>
                <a:gd name="connsiteX0" fmla="*/ 1462819 w 1537278"/>
                <a:gd name="connsiteY0" fmla="*/ 0 h 1733652"/>
                <a:gd name="connsiteX1" fmla="*/ 1536639 w 1537278"/>
                <a:gd name="connsiteY1" fmla="*/ 78582 h 1733652"/>
                <a:gd name="connsiteX2" fmla="*/ 860362 w 1537278"/>
                <a:gd name="connsiteY2" fmla="*/ 783432 h 1733652"/>
                <a:gd name="connsiteX3" fmla="*/ 336489 w 1537278"/>
                <a:gd name="connsiteY3" fmla="*/ 1488281 h 1733652"/>
                <a:gd name="connsiteX4" fmla="*/ 57882 w 1537278"/>
                <a:gd name="connsiteY4" fmla="*/ 1733551 h 1733652"/>
                <a:gd name="connsiteX5" fmla="*/ 229331 w 1537278"/>
                <a:gd name="connsiteY5" fmla="*/ 1452563 h 1733652"/>
                <a:gd name="connsiteX6" fmla="*/ 743682 w 1537278"/>
                <a:gd name="connsiteY6" fmla="*/ 711994 h 1733652"/>
                <a:gd name="connsiteX7" fmla="*/ 1462819 w 1537278"/>
                <a:gd name="connsiteY7" fmla="*/ 0 h 1733652"/>
                <a:gd name="connsiteX0" fmla="*/ 1462819 w 1537278"/>
                <a:gd name="connsiteY0" fmla="*/ 0 h 1733652"/>
                <a:gd name="connsiteX1" fmla="*/ 1536639 w 1537278"/>
                <a:gd name="connsiteY1" fmla="*/ 78582 h 1733652"/>
                <a:gd name="connsiteX2" fmla="*/ 860362 w 1537278"/>
                <a:gd name="connsiteY2" fmla="*/ 783432 h 1733652"/>
                <a:gd name="connsiteX3" fmla="*/ 336489 w 1537278"/>
                <a:gd name="connsiteY3" fmla="*/ 1488281 h 1733652"/>
                <a:gd name="connsiteX4" fmla="*/ 57882 w 1537278"/>
                <a:gd name="connsiteY4" fmla="*/ 1733551 h 1733652"/>
                <a:gd name="connsiteX5" fmla="*/ 229331 w 1537278"/>
                <a:gd name="connsiteY5" fmla="*/ 1452563 h 1733652"/>
                <a:gd name="connsiteX6" fmla="*/ 743682 w 1537278"/>
                <a:gd name="connsiteY6" fmla="*/ 711994 h 1733652"/>
                <a:gd name="connsiteX7" fmla="*/ 1462819 w 1537278"/>
                <a:gd name="connsiteY7" fmla="*/ 0 h 1733652"/>
                <a:gd name="connsiteX0" fmla="*/ 1462819 w 1537278"/>
                <a:gd name="connsiteY0" fmla="*/ 0 h 1767972"/>
                <a:gd name="connsiteX1" fmla="*/ 1536639 w 1537278"/>
                <a:gd name="connsiteY1" fmla="*/ 78582 h 1767972"/>
                <a:gd name="connsiteX2" fmla="*/ 860362 w 1537278"/>
                <a:gd name="connsiteY2" fmla="*/ 783432 h 1767972"/>
                <a:gd name="connsiteX3" fmla="*/ 336489 w 1537278"/>
                <a:gd name="connsiteY3" fmla="*/ 1488281 h 1767972"/>
                <a:gd name="connsiteX4" fmla="*/ 57882 w 1537278"/>
                <a:gd name="connsiteY4" fmla="*/ 1733551 h 1767972"/>
                <a:gd name="connsiteX5" fmla="*/ 229331 w 1537278"/>
                <a:gd name="connsiteY5" fmla="*/ 1452563 h 1767972"/>
                <a:gd name="connsiteX6" fmla="*/ 743682 w 1537278"/>
                <a:gd name="connsiteY6" fmla="*/ 711994 h 1767972"/>
                <a:gd name="connsiteX7" fmla="*/ 1462819 w 1537278"/>
                <a:gd name="connsiteY7" fmla="*/ 0 h 1767972"/>
                <a:gd name="connsiteX0" fmla="*/ 1462819 w 1537278"/>
                <a:gd name="connsiteY0" fmla="*/ 0 h 1764113"/>
                <a:gd name="connsiteX1" fmla="*/ 1536639 w 1537278"/>
                <a:gd name="connsiteY1" fmla="*/ 78582 h 1764113"/>
                <a:gd name="connsiteX2" fmla="*/ 860362 w 1537278"/>
                <a:gd name="connsiteY2" fmla="*/ 783432 h 1764113"/>
                <a:gd name="connsiteX3" fmla="*/ 336489 w 1537278"/>
                <a:gd name="connsiteY3" fmla="*/ 1488281 h 1764113"/>
                <a:gd name="connsiteX4" fmla="*/ 57882 w 1537278"/>
                <a:gd name="connsiteY4" fmla="*/ 1733551 h 1764113"/>
                <a:gd name="connsiteX5" fmla="*/ 229331 w 1537278"/>
                <a:gd name="connsiteY5" fmla="*/ 1452563 h 1764113"/>
                <a:gd name="connsiteX6" fmla="*/ 743682 w 1537278"/>
                <a:gd name="connsiteY6" fmla="*/ 711994 h 1764113"/>
                <a:gd name="connsiteX7" fmla="*/ 1462819 w 1537278"/>
                <a:gd name="connsiteY7" fmla="*/ 0 h 1764113"/>
                <a:gd name="connsiteX0" fmla="*/ 1462819 w 1537278"/>
                <a:gd name="connsiteY0" fmla="*/ 0 h 1765642"/>
                <a:gd name="connsiteX1" fmla="*/ 1536639 w 1537278"/>
                <a:gd name="connsiteY1" fmla="*/ 78582 h 1765642"/>
                <a:gd name="connsiteX2" fmla="*/ 860362 w 1537278"/>
                <a:gd name="connsiteY2" fmla="*/ 783432 h 1765642"/>
                <a:gd name="connsiteX3" fmla="*/ 336489 w 1537278"/>
                <a:gd name="connsiteY3" fmla="*/ 1488281 h 1765642"/>
                <a:gd name="connsiteX4" fmla="*/ 57882 w 1537278"/>
                <a:gd name="connsiteY4" fmla="*/ 1733551 h 1765642"/>
                <a:gd name="connsiteX5" fmla="*/ 229331 w 1537278"/>
                <a:gd name="connsiteY5" fmla="*/ 1452563 h 1765642"/>
                <a:gd name="connsiteX6" fmla="*/ 743682 w 1537278"/>
                <a:gd name="connsiteY6" fmla="*/ 711994 h 1765642"/>
                <a:gd name="connsiteX7" fmla="*/ 1462819 w 1537278"/>
                <a:gd name="connsiteY7" fmla="*/ 0 h 1765642"/>
                <a:gd name="connsiteX0" fmla="*/ 1462819 w 1537278"/>
                <a:gd name="connsiteY0" fmla="*/ 0 h 1772735"/>
                <a:gd name="connsiteX1" fmla="*/ 1536639 w 1537278"/>
                <a:gd name="connsiteY1" fmla="*/ 78582 h 1772735"/>
                <a:gd name="connsiteX2" fmla="*/ 860362 w 1537278"/>
                <a:gd name="connsiteY2" fmla="*/ 783432 h 1772735"/>
                <a:gd name="connsiteX3" fmla="*/ 319820 w 1537278"/>
                <a:gd name="connsiteY3" fmla="*/ 1504950 h 1772735"/>
                <a:gd name="connsiteX4" fmla="*/ 57882 w 1537278"/>
                <a:gd name="connsiteY4" fmla="*/ 1733551 h 1772735"/>
                <a:gd name="connsiteX5" fmla="*/ 229331 w 1537278"/>
                <a:gd name="connsiteY5" fmla="*/ 1452563 h 1772735"/>
                <a:gd name="connsiteX6" fmla="*/ 743682 w 1537278"/>
                <a:gd name="connsiteY6" fmla="*/ 711994 h 1772735"/>
                <a:gd name="connsiteX7" fmla="*/ 1462819 w 1537278"/>
                <a:gd name="connsiteY7" fmla="*/ 0 h 1772735"/>
                <a:gd name="connsiteX0" fmla="*/ 1462819 w 1537278"/>
                <a:gd name="connsiteY0" fmla="*/ 0 h 1761670"/>
                <a:gd name="connsiteX1" fmla="*/ 1536639 w 1537278"/>
                <a:gd name="connsiteY1" fmla="*/ 78582 h 1761670"/>
                <a:gd name="connsiteX2" fmla="*/ 860362 w 1537278"/>
                <a:gd name="connsiteY2" fmla="*/ 783432 h 1761670"/>
                <a:gd name="connsiteX3" fmla="*/ 319820 w 1537278"/>
                <a:gd name="connsiteY3" fmla="*/ 1504950 h 1761670"/>
                <a:gd name="connsiteX4" fmla="*/ 57882 w 1537278"/>
                <a:gd name="connsiteY4" fmla="*/ 1733551 h 1761670"/>
                <a:gd name="connsiteX5" fmla="*/ 229331 w 1537278"/>
                <a:gd name="connsiteY5" fmla="*/ 1452563 h 1761670"/>
                <a:gd name="connsiteX6" fmla="*/ 743682 w 1537278"/>
                <a:gd name="connsiteY6" fmla="*/ 711994 h 1761670"/>
                <a:gd name="connsiteX7" fmla="*/ 1462819 w 1537278"/>
                <a:gd name="connsiteY7" fmla="*/ 0 h 1761670"/>
                <a:gd name="connsiteX0" fmla="*/ 1439164 w 1513623"/>
                <a:gd name="connsiteY0" fmla="*/ 0 h 1766038"/>
                <a:gd name="connsiteX1" fmla="*/ 1512984 w 1513623"/>
                <a:gd name="connsiteY1" fmla="*/ 78582 h 1766038"/>
                <a:gd name="connsiteX2" fmla="*/ 836707 w 1513623"/>
                <a:gd name="connsiteY2" fmla="*/ 783432 h 1766038"/>
                <a:gd name="connsiteX3" fmla="*/ 296165 w 1513623"/>
                <a:gd name="connsiteY3" fmla="*/ 1504950 h 1766038"/>
                <a:gd name="connsiteX4" fmla="*/ 62802 w 1513623"/>
                <a:gd name="connsiteY4" fmla="*/ 1740695 h 1766038"/>
                <a:gd name="connsiteX5" fmla="*/ 205676 w 1513623"/>
                <a:gd name="connsiteY5" fmla="*/ 1452563 h 1766038"/>
                <a:gd name="connsiteX6" fmla="*/ 720027 w 1513623"/>
                <a:gd name="connsiteY6" fmla="*/ 711994 h 1766038"/>
                <a:gd name="connsiteX7" fmla="*/ 1439164 w 1513623"/>
                <a:gd name="connsiteY7" fmla="*/ 0 h 1766038"/>
                <a:gd name="connsiteX0" fmla="*/ 1439164 w 1513623"/>
                <a:gd name="connsiteY0" fmla="*/ 0 h 1766038"/>
                <a:gd name="connsiteX1" fmla="*/ 1512984 w 1513623"/>
                <a:gd name="connsiteY1" fmla="*/ 78582 h 1766038"/>
                <a:gd name="connsiteX2" fmla="*/ 836707 w 1513623"/>
                <a:gd name="connsiteY2" fmla="*/ 783432 h 1766038"/>
                <a:gd name="connsiteX3" fmla="*/ 296165 w 1513623"/>
                <a:gd name="connsiteY3" fmla="*/ 1504950 h 1766038"/>
                <a:gd name="connsiteX4" fmla="*/ 62802 w 1513623"/>
                <a:gd name="connsiteY4" fmla="*/ 1740695 h 1766038"/>
                <a:gd name="connsiteX5" fmla="*/ 205676 w 1513623"/>
                <a:gd name="connsiteY5" fmla="*/ 1452563 h 1766038"/>
                <a:gd name="connsiteX6" fmla="*/ 720027 w 1513623"/>
                <a:gd name="connsiteY6" fmla="*/ 711994 h 1766038"/>
                <a:gd name="connsiteX7" fmla="*/ 1439164 w 1513623"/>
                <a:gd name="connsiteY7" fmla="*/ 0 h 1766038"/>
                <a:gd name="connsiteX0" fmla="*/ 1439164 w 1513623"/>
                <a:gd name="connsiteY0" fmla="*/ 0 h 1765313"/>
                <a:gd name="connsiteX1" fmla="*/ 1512984 w 1513623"/>
                <a:gd name="connsiteY1" fmla="*/ 78582 h 1765313"/>
                <a:gd name="connsiteX2" fmla="*/ 836707 w 1513623"/>
                <a:gd name="connsiteY2" fmla="*/ 783432 h 1765313"/>
                <a:gd name="connsiteX3" fmla="*/ 296165 w 1513623"/>
                <a:gd name="connsiteY3" fmla="*/ 1504950 h 1765313"/>
                <a:gd name="connsiteX4" fmla="*/ 62802 w 1513623"/>
                <a:gd name="connsiteY4" fmla="*/ 1740695 h 1765313"/>
                <a:gd name="connsiteX5" fmla="*/ 205676 w 1513623"/>
                <a:gd name="connsiteY5" fmla="*/ 1452563 h 1765313"/>
                <a:gd name="connsiteX6" fmla="*/ 720027 w 1513623"/>
                <a:gd name="connsiteY6" fmla="*/ 711994 h 1765313"/>
                <a:gd name="connsiteX7" fmla="*/ 1439164 w 1513623"/>
                <a:gd name="connsiteY7" fmla="*/ 0 h 1765313"/>
                <a:gd name="connsiteX0" fmla="*/ 1439164 w 1513623"/>
                <a:gd name="connsiteY0" fmla="*/ 0 h 1756517"/>
                <a:gd name="connsiteX1" fmla="*/ 1512984 w 1513623"/>
                <a:gd name="connsiteY1" fmla="*/ 78582 h 1756517"/>
                <a:gd name="connsiteX2" fmla="*/ 836707 w 1513623"/>
                <a:gd name="connsiteY2" fmla="*/ 783432 h 1756517"/>
                <a:gd name="connsiteX3" fmla="*/ 296165 w 1513623"/>
                <a:gd name="connsiteY3" fmla="*/ 1504950 h 1756517"/>
                <a:gd name="connsiteX4" fmla="*/ 62802 w 1513623"/>
                <a:gd name="connsiteY4" fmla="*/ 1740695 h 1756517"/>
                <a:gd name="connsiteX5" fmla="*/ 205676 w 1513623"/>
                <a:gd name="connsiteY5" fmla="*/ 1452563 h 1756517"/>
                <a:gd name="connsiteX6" fmla="*/ 720027 w 1513623"/>
                <a:gd name="connsiteY6" fmla="*/ 711994 h 1756517"/>
                <a:gd name="connsiteX7" fmla="*/ 1439164 w 1513623"/>
                <a:gd name="connsiteY7" fmla="*/ 0 h 1756517"/>
                <a:gd name="connsiteX0" fmla="*/ 1440515 w 1514974"/>
                <a:gd name="connsiteY0" fmla="*/ 0 h 1756517"/>
                <a:gd name="connsiteX1" fmla="*/ 1514335 w 1514974"/>
                <a:gd name="connsiteY1" fmla="*/ 78582 h 1756517"/>
                <a:gd name="connsiteX2" fmla="*/ 838058 w 1514974"/>
                <a:gd name="connsiteY2" fmla="*/ 783432 h 1756517"/>
                <a:gd name="connsiteX3" fmla="*/ 297516 w 1514974"/>
                <a:gd name="connsiteY3" fmla="*/ 1504950 h 1756517"/>
                <a:gd name="connsiteX4" fmla="*/ 64153 w 1514974"/>
                <a:gd name="connsiteY4" fmla="*/ 1740695 h 1756517"/>
                <a:gd name="connsiteX5" fmla="*/ 199884 w 1514974"/>
                <a:gd name="connsiteY5" fmla="*/ 1445419 h 1756517"/>
                <a:gd name="connsiteX6" fmla="*/ 721378 w 1514974"/>
                <a:gd name="connsiteY6" fmla="*/ 711994 h 1756517"/>
                <a:gd name="connsiteX7" fmla="*/ 1440515 w 1514974"/>
                <a:gd name="connsiteY7" fmla="*/ 0 h 1756517"/>
                <a:gd name="connsiteX0" fmla="*/ 1440515 w 1514974"/>
                <a:gd name="connsiteY0" fmla="*/ 0 h 1756517"/>
                <a:gd name="connsiteX1" fmla="*/ 1514335 w 1514974"/>
                <a:gd name="connsiteY1" fmla="*/ 78582 h 1756517"/>
                <a:gd name="connsiteX2" fmla="*/ 838058 w 1514974"/>
                <a:gd name="connsiteY2" fmla="*/ 783432 h 1756517"/>
                <a:gd name="connsiteX3" fmla="*/ 297516 w 1514974"/>
                <a:gd name="connsiteY3" fmla="*/ 1504950 h 1756517"/>
                <a:gd name="connsiteX4" fmla="*/ 64153 w 1514974"/>
                <a:gd name="connsiteY4" fmla="*/ 1740695 h 1756517"/>
                <a:gd name="connsiteX5" fmla="*/ 199884 w 1514974"/>
                <a:gd name="connsiteY5" fmla="*/ 1445419 h 1756517"/>
                <a:gd name="connsiteX6" fmla="*/ 721378 w 1514974"/>
                <a:gd name="connsiteY6" fmla="*/ 711994 h 1756517"/>
                <a:gd name="connsiteX7" fmla="*/ 1440515 w 1514974"/>
                <a:gd name="connsiteY7" fmla="*/ 0 h 1756517"/>
                <a:gd name="connsiteX0" fmla="*/ 1440515 w 1514974"/>
                <a:gd name="connsiteY0" fmla="*/ 0 h 1756517"/>
                <a:gd name="connsiteX1" fmla="*/ 1514335 w 1514974"/>
                <a:gd name="connsiteY1" fmla="*/ 78582 h 1756517"/>
                <a:gd name="connsiteX2" fmla="*/ 838058 w 1514974"/>
                <a:gd name="connsiteY2" fmla="*/ 783432 h 1756517"/>
                <a:gd name="connsiteX3" fmla="*/ 297516 w 1514974"/>
                <a:gd name="connsiteY3" fmla="*/ 1504950 h 1756517"/>
                <a:gd name="connsiteX4" fmla="*/ 64153 w 1514974"/>
                <a:gd name="connsiteY4" fmla="*/ 1740695 h 1756517"/>
                <a:gd name="connsiteX5" fmla="*/ 199884 w 1514974"/>
                <a:gd name="connsiteY5" fmla="*/ 1445419 h 1756517"/>
                <a:gd name="connsiteX6" fmla="*/ 721378 w 1514974"/>
                <a:gd name="connsiteY6" fmla="*/ 711994 h 1756517"/>
                <a:gd name="connsiteX7" fmla="*/ 1440515 w 1514974"/>
                <a:gd name="connsiteY7" fmla="*/ 0 h 1756517"/>
                <a:gd name="connsiteX0" fmla="*/ 1440515 w 1514974"/>
                <a:gd name="connsiteY0" fmla="*/ 0 h 1756517"/>
                <a:gd name="connsiteX1" fmla="*/ 1514335 w 1514974"/>
                <a:gd name="connsiteY1" fmla="*/ 78582 h 1756517"/>
                <a:gd name="connsiteX2" fmla="*/ 838058 w 1514974"/>
                <a:gd name="connsiteY2" fmla="*/ 783432 h 1756517"/>
                <a:gd name="connsiteX3" fmla="*/ 297516 w 1514974"/>
                <a:gd name="connsiteY3" fmla="*/ 1504950 h 1756517"/>
                <a:gd name="connsiteX4" fmla="*/ 64153 w 1514974"/>
                <a:gd name="connsiteY4" fmla="*/ 1740695 h 1756517"/>
                <a:gd name="connsiteX5" fmla="*/ 199884 w 1514974"/>
                <a:gd name="connsiteY5" fmla="*/ 1445419 h 1756517"/>
                <a:gd name="connsiteX6" fmla="*/ 721378 w 1514974"/>
                <a:gd name="connsiteY6" fmla="*/ 711994 h 1756517"/>
                <a:gd name="connsiteX7" fmla="*/ 1440515 w 1514974"/>
                <a:gd name="connsiteY7" fmla="*/ 0 h 1756517"/>
                <a:gd name="connsiteX0" fmla="*/ 1440515 w 1546593"/>
                <a:gd name="connsiteY0" fmla="*/ 10217 h 1766734"/>
                <a:gd name="connsiteX1" fmla="*/ 1514335 w 1546593"/>
                <a:gd name="connsiteY1" fmla="*/ 88799 h 1766734"/>
                <a:gd name="connsiteX2" fmla="*/ 821389 w 1546593"/>
                <a:gd name="connsiteY2" fmla="*/ 793649 h 1766734"/>
                <a:gd name="connsiteX3" fmla="*/ 297516 w 1546593"/>
                <a:gd name="connsiteY3" fmla="*/ 1515167 h 1766734"/>
                <a:gd name="connsiteX4" fmla="*/ 64153 w 1546593"/>
                <a:gd name="connsiteY4" fmla="*/ 1750912 h 1766734"/>
                <a:gd name="connsiteX5" fmla="*/ 199884 w 1546593"/>
                <a:gd name="connsiteY5" fmla="*/ 1455636 h 1766734"/>
                <a:gd name="connsiteX6" fmla="*/ 721378 w 1546593"/>
                <a:gd name="connsiteY6" fmla="*/ 722211 h 1766734"/>
                <a:gd name="connsiteX7" fmla="*/ 1440515 w 1546593"/>
                <a:gd name="connsiteY7" fmla="*/ 10217 h 1766734"/>
                <a:gd name="connsiteX0" fmla="*/ 1440515 w 1546593"/>
                <a:gd name="connsiteY0" fmla="*/ 10217 h 1766734"/>
                <a:gd name="connsiteX1" fmla="*/ 1514335 w 1546593"/>
                <a:gd name="connsiteY1" fmla="*/ 88799 h 1766734"/>
                <a:gd name="connsiteX2" fmla="*/ 821389 w 1546593"/>
                <a:gd name="connsiteY2" fmla="*/ 793649 h 1766734"/>
                <a:gd name="connsiteX3" fmla="*/ 297516 w 1546593"/>
                <a:gd name="connsiteY3" fmla="*/ 1515167 h 1766734"/>
                <a:gd name="connsiteX4" fmla="*/ 64153 w 1546593"/>
                <a:gd name="connsiteY4" fmla="*/ 1750912 h 1766734"/>
                <a:gd name="connsiteX5" fmla="*/ 199884 w 1546593"/>
                <a:gd name="connsiteY5" fmla="*/ 1455636 h 1766734"/>
                <a:gd name="connsiteX6" fmla="*/ 726141 w 1546593"/>
                <a:gd name="connsiteY6" fmla="*/ 712686 h 1766734"/>
                <a:gd name="connsiteX7" fmla="*/ 1440515 w 1546593"/>
                <a:gd name="connsiteY7" fmla="*/ 10217 h 1766734"/>
                <a:gd name="connsiteX0" fmla="*/ 1440515 w 1524143"/>
                <a:gd name="connsiteY0" fmla="*/ 0 h 1756517"/>
                <a:gd name="connsiteX1" fmla="*/ 1514335 w 1524143"/>
                <a:gd name="connsiteY1" fmla="*/ 78582 h 1756517"/>
                <a:gd name="connsiteX2" fmla="*/ 821389 w 1524143"/>
                <a:gd name="connsiteY2" fmla="*/ 783432 h 1756517"/>
                <a:gd name="connsiteX3" fmla="*/ 297516 w 1524143"/>
                <a:gd name="connsiteY3" fmla="*/ 1504950 h 1756517"/>
                <a:gd name="connsiteX4" fmla="*/ 64153 w 1524143"/>
                <a:gd name="connsiteY4" fmla="*/ 1740695 h 1756517"/>
                <a:gd name="connsiteX5" fmla="*/ 199884 w 1524143"/>
                <a:gd name="connsiteY5" fmla="*/ 1445419 h 1756517"/>
                <a:gd name="connsiteX6" fmla="*/ 726141 w 1524143"/>
                <a:gd name="connsiteY6" fmla="*/ 702469 h 1756517"/>
                <a:gd name="connsiteX7" fmla="*/ 1440515 w 1524143"/>
                <a:gd name="connsiteY7" fmla="*/ 0 h 1756517"/>
                <a:gd name="connsiteX0" fmla="*/ 1440515 w 1514364"/>
                <a:gd name="connsiteY0" fmla="*/ 0 h 1756517"/>
                <a:gd name="connsiteX1" fmla="*/ 1514335 w 1514364"/>
                <a:gd name="connsiteY1" fmla="*/ 78582 h 1756517"/>
                <a:gd name="connsiteX2" fmla="*/ 821389 w 1514364"/>
                <a:gd name="connsiteY2" fmla="*/ 783432 h 1756517"/>
                <a:gd name="connsiteX3" fmla="*/ 297516 w 1514364"/>
                <a:gd name="connsiteY3" fmla="*/ 1504950 h 1756517"/>
                <a:gd name="connsiteX4" fmla="*/ 64153 w 1514364"/>
                <a:gd name="connsiteY4" fmla="*/ 1740695 h 1756517"/>
                <a:gd name="connsiteX5" fmla="*/ 199884 w 1514364"/>
                <a:gd name="connsiteY5" fmla="*/ 1445419 h 1756517"/>
                <a:gd name="connsiteX6" fmla="*/ 726141 w 1514364"/>
                <a:gd name="connsiteY6" fmla="*/ 702469 h 1756517"/>
                <a:gd name="connsiteX7" fmla="*/ 1440515 w 1514364"/>
                <a:gd name="connsiteY7" fmla="*/ 0 h 1756517"/>
                <a:gd name="connsiteX0" fmla="*/ 1440515 w 1514364"/>
                <a:gd name="connsiteY0" fmla="*/ 0 h 1756517"/>
                <a:gd name="connsiteX1" fmla="*/ 1514335 w 1514364"/>
                <a:gd name="connsiteY1" fmla="*/ 78582 h 1756517"/>
                <a:gd name="connsiteX2" fmla="*/ 821389 w 1514364"/>
                <a:gd name="connsiteY2" fmla="*/ 783432 h 1756517"/>
                <a:gd name="connsiteX3" fmla="*/ 297516 w 1514364"/>
                <a:gd name="connsiteY3" fmla="*/ 1504950 h 1756517"/>
                <a:gd name="connsiteX4" fmla="*/ 64153 w 1514364"/>
                <a:gd name="connsiteY4" fmla="*/ 1740695 h 1756517"/>
                <a:gd name="connsiteX5" fmla="*/ 199884 w 1514364"/>
                <a:gd name="connsiteY5" fmla="*/ 1445419 h 1756517"/>
                <a:gd name="connsiteX6" fmla="*/ 714235 w 1514364"/>
                <a:gd name="connsiteY6" fmla="*/ 685801 h 1756517"/>
                <a:gd name="connsiteX7" fmla="*/ 1440515 w 1514364"/>
                <a:gd name="connsiteY7" fmla="*/ 0 h 1756517"/>
                <a:gd name="connsiteX0" fmla="*/ 1440515 w 1514364"/>
                <a:gd name="connsiteY0" fmla="*/ 0 h 1756517"/>
                <a:gd name="connsiteX1" fmla="*/ 1514335 w 1514364"/>
                <a:gd name="connsiteY1" fmla="*/ 78582 h 1756517"/>
                <a:gd name="connsiteX2" fmla="*/ 821389 w 1514364"/>
                <a:gd name="connsiteY2" fmla="*/ 783432 h 1756517"/>
                <a:gd name="connsiteX3" fmla="*/ 297516 w 1514364"/>
                <a:gd name="connsiteY3" fmla="*/ 1504950 h 1756517"/>
                <a:gd name="connsiteX4" fmla="*/ 64153 w 1514364"/>
                <a:gd name="connsiteY4" fmla="*/ 1740695 h 1756517"/>
                <a:gd name="connsiteX5" fmla="*/ 199884 w 1514364"/>
                <a:gd name="connsiteY5" fmla="*/ 1445419 h 1756517"/>
                <a:gd name="connsiteX6" fmla="*/ 726141 w 1514364"/>
                <a:gd name="connsiteY6" fmla="*/ 688182 h 1756517"/>
                <a:gd name="connsiteX7" fmla="*/ 1440515 w 1514364"/>
                <a:gd name="connsiteY7" fmla="*/ 0 h 1756517"/>
                <a:gd name="connsiteX0" fmla="*/ 1438598 w 1512447"/>
                <a:gd name="connsiteY0" fmla="*/ 0 h 1754894"/>
                <a:gd name="connsiteX1" fmla="*/ 1512418 w 1512447"/>
                <a:gd name="connsiteY1" fmla="*/ 78582 h 1754894"/>
                <a:gd name="connsiteX2" fmla="*/ 819472 w 1512447"/>
                <a:gd name="connsiteY2" fmla="*/ 783432 h 1754894"/>
                <a:gd name="connsiteX3" fmla="*/ 295599 w 1512447"/>
                <a:gd name="connsiteY3" fmla="*/ 1504950 h 1754894"/>
                <a:gd name="connsiteX4" fmla="*/ 64617 w 1512447"/>
                <a:gd name="connsiteY4" fmla="*/ 1738314 h 1754894"/>
                <a:gd name="connsiteX5" fmla="*/ 197967 w 1512447"/>
                <a:gd name="connsiteY5" fmla="*/ 1445419 h 1754894"/>
                <a:gd name="connsiteX6" fmla="*/ 724224 w 1512447"/>
                <a:gd name="connsiteY6" fmla="*/ 688182 h 1754894"/>
                <a:gd name="connsiteX7" fmla="*/ 1438598 w 1512447"/>
                <a:gd name="connsiteY7" fmla="*/ 0 h 1754894"/>
                <a:gd name="connsiteX0" fmla="*/ 1438598 w 1512447"/>
                <a:gd name="connsiteY0" fmla="*/ 0 h 1761168"/>
                <a:gd name="connsiteX1" fmla="*/ 1512418 w 1512447"/>
                <a:gd name="connsiteY1" fmla="*/ 78582 h 1761168"/>
                <a:gd name="connsiteX2" fmla="*/ 819472 w 1512447"/>
                <a:gd name="connsiteY2" fmla="*/ 783432 h 1761168"/>
                <a:gd name="connsiteX3" fmla="*/ 295599 w 1512447"/>
                <a:gd name="connsiteY3" fmla="*/ 1504950 h 1761168"/>
                <a:gd name="connsiteX4" fmla="*/ 64617 w 1512447"/>
                <a:gd name="connsiteY4" fmla="*/ 1738314 h 1761168"/>
                <a:gd name="connsiteX5" fmla="*/ 197967 w 1512447"/>
                <a:gd name="connsiteY5" fmla="*/ 1445419 h 1761168"/>
                <a:gd name="connsiteX6" fmla="*/ 724224 w 1512447"/>
                <a:gd name="connsiteY6" fmla="*/ 688182 h 1761168"/>
                <a:gd name="connsiteX7" fmla="*/ 1438598 w 1512447"/>
                <a:gd name="connsiteY7" fmla="*/ 0 h 1761168"/>
                <a:gd name="connsiteX0" fmla="*/ 1438598 w 1512447"/>
                <a:gd name="connsiteY0" fmla="*/ 0 h 1753771"/>
                <a:gd name="connsiteX1" fmla="*/ 1512418 w 1512447"/>
                <a:gd name="connsiteY1" fmla="*/ 78582 h 1753771"/>
                <a:gd name="connsiteX2" fmla="*/ 819472 w 1512447"/>
                <a:gd name="connsiteY2" fmla="*/ 783432 h 1753771"/>
                <a:gd name="connsiteX3" fmla="*/ 295599 w 1512447"/>
                <a:gd name="connsiteY3" fmla="*/ 1504950 h 1753771"/>
                <a:gd name="connsiteX4" fmla="*/ 64617 w 1512447"/>
                <a:gd name="connsiteY4" fmla="*/ 1738314 h 1753771"/>
                <a:gd name="connsiteX5" fmla="*/ 197967 w 1512447"/>
                <a:gd name="connsiteY5" fmla="*/ 1445419 h 1753771"/>
                <a:gd name="connsiteX6" fmla="*/ 724224 w 1512447"/>
                <a:gd name="connsiteY6" fmla="*/ 688182 h 1753771"/>
                <a:gd name="connsiteX7" fmla="*/ 1438598 w 1512447"/>
                <a:gd name="connsiteY7" fmla="*/ 0 h 1753771"/>
                <a:gd name="connsiteX0" fmla="*/ 1438598 w 1512447"/>
                <a:gd name="connsiteY0" fmla="*/ 0 h 1787072"/>
                <a:gd name="connsiteX1" fmla="*/ 1512418 w 1512447"/>
                <a:gd name="connsiteY1" fmla="*/ 78582 h 1787072"/>
                <a:gd name="connsiteX2" fmla="*/ 819472 w 1512447"/>
                <a:gd name="connsiteY2" fmla="*/ 783432 h 1787072"/>
                <a:gd name="connsiteX3" fmla="*/ 295599 w 1512447"/>
                <a:gd name="connsiteY3" fmla="*/ 1504950 h 1787072"/>
                <a:gd name="connsiteX4" fmla="*/ 64617 w 1512447"/>
                <a:gd name="connsiteY4" fmla="*/ 1738314 h 1787072"/>
                <a:gd name="connsiteX5" fmla="*/ 197967 w 1512447"/>
                <a:gd name="connsiteY5" fmla="*/ 1445419 h 1787072"/>
                <a:gd name="connsiteX6" fmla="*/ 724224 w 1512447"/>
                <a:gd name="connsiteY6" fmla="*/ 688182 h 1787072"/>
                <a:gd name="connsiteX7" fmla="*/ 1438598 w 1512447"/>
                <a:gd name="connsiteY7" fmla="*/ 0 h 1787072"/>
                <a:gd name="connsiteX0" fmla="*/ 1438598 w 1512447"/>
                <a:gd name="connsiteY0" fmla="*/ 0 h 1772441"/>
                <a:gd name="connsiteX1" fmla="*/ 1512418 w 1512447"/>
                <a:gd name="connsiteY1" fmla="*/ 78582 h 1772441"/>
                <a:gd name="connsiteX2" fmla="*/ 819472 w 1512447"/>
                <a:gd name="connsiteY2" fmla="*/ 783432 h 1772441"/>
                <a:gd name="connsiteX3" fmla="*/ 295599 w 1512447"/>
                <a:gd name="connsiteY3" fmla="*/ 1504950 h 1772441"/>
                <a:gd name="connsiteX4" fmla="*/ 64617 w 1512447"/>
                <a:gd name="connsiteY4" fmla="*/ 1738314 h 1772441"/>
                <a:gd name="connsiteX5" fmla="*/ 197967 w 1512447"/>
                <a:gd name="connsiteY5" fmla="*/ 1445419 h 1772441"/>
                <a:gd name="connsiteX6" fmla="*/ 724224 w 1512447"/>
                <a:gd name="connsiteY6" fmla="*/ 688182 h 1772441"/>
                <a:gd name="connsiteX7" fmla="*/ 1438598 w 1512447"/>
                <a:gd name="connsiteY7" fmla="*/ 0 h 1772441"/>
                <a:gd name="connsiteX0" fmla="*/ 1438598 w 1512447"/>
                <a:gd name="connsiteY0" fmla="*/ 0 h 1753941"/>
                <a:gd name="connsiteX1" fmla="*/ 1512418 w 1512447"/>
                <a:gd name="connsiteY1" fmla="*/ 78582 h 1753941"/>
                <a:gd name="connsiteX2" fmla="*/ 819472 w 1512447"/>
                <a:gd name="connsiteY2" fmla="*/ 783432 h 1753941"/>
                <a:gd name="connsiteX3" fmla="*/ 295599 w 1512447"/>
                <a:gd name="connsiteY3" fmla="*/ 1504950 h 1753941"/>
                <a:gd name="connsiteX4" fmla="*/ 64617 w 1512447"/>
                <a:gd name="connsiteY4" fmla="*/ 1738314 h 1753941"/>
                <a:gd name="connsiteX5" fmla="*/ 197967 w 1512447"/>
                <a:gd name="connsiteY5" fmla="*/ 1445419 h 1753941"/>
                <a:gd name="connsiteX6" fmla="*/ 724224 w 1512447"/>
                <a:gd name="connsiteY6" fmla="*/ 688182 h 1753941"/>
                <a:gd name="connsiteX7" fmla="*/ 1438598 w 1512447"/>
                <a:gd name="connsiteY7" fmla="*/ 0 h 1753941"/>
                <a:gd name="connsiteX0" fmla="*/ 1438598 w 1512447"/>
                <a:gd name="connsiteY0" fmla="*/ 0 h 1756649"/>
                <a:gd name="connsiteX1" fmla="*/ 1512418 w 1512447"/>
                <a:gd name="connsiteY1" fmla="*/ 78582 h 1756649"/>
                <a:gd name="connsiteX2" fmla="*/ 819472 w 1512447"/>
                <a:gd name="connsiteY2" fmla="*/ 783432 h 1756649"/>
                <a:gd name="connsiteX3" fmla="*/ 295599 w 1512447"/>
                <a:gd name="connsiteY3" fmla="*/ 1504950 h 1756649"/>
                <a:gd name="connsiteX4" fmla="*/ 64617 w 1512447"/>
                <a:gd name="connsiteY4" fmla="*/ 1738314 h 1756649"/>
                <a:gd name="connsiteX5" fmla="*/ 197967 w 1512447"/>
                <a:gd name="connsiteY5" fmla="*/ 1445419 h 1756649"/>
                <a:gd name="connsiteX6" fmla="*/ 724224 w 1512447"/>
                <a:gd name="connsiteY6" fmla="*/ 688182 h 1756649"/>
                <a:gd name="connsiteX7" fmla="*/ 1438598 w 1512447"/>
                <a:gd name="connsiteY7" fmla="*/ 0 h 175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2447" h="1756649">
                  <a:moveTo>
                    <a:pt x="1438598" y="0"/>
                  </a:moveTo>
                  <a:cubicBezTo>
                    <a:pt x="1438201" y="1"/>
                    <a:pt x="1514170" y="76741"/>
                    <a:pt x="1512418" y="78582"/>
                  </a:cubicBezTo>
                  <a:cubicBezTo>
                    <a:pt x="1406792" y="189519"/>
                    <a:pt x="861144" y="711994"/>
                    <a:pt x="819472" y="783432"/>
                  </a:cubicBezTo>
                  <a:cubicBezTo>
                    <a:pt x="637703" y="1030288"/>
                    <a:pt x="431727" y="1327547"/>
                    <a:pt x="295599" y="1504950"/>
                  </a:cubicBezTo>
                  <a:cubicBezTo>
                    <a:pt x="349971" y="1750979"/>
                    <a:pt x="128683" y="1786154"/>
                    <a:pt x="64617" y="1738314"/>
                  </a:cubicBezTo>
                  <a:cubicBezTo>
                    <a:pt x="-98499" y="1571626"/>
                    <a:pt x="85254" y="1435100"/>
                    <a:pt x="197967" y="1445419"/>
                  </a:cubicBezTo>
                  <a:cubicBezTo>
                    <a:pt x="290041" y="1323974"/>
                    <a:pt x="688504" y="758429"/>
                    <a:pt x="724224" y="688182"/>
                  </a:cubicBezTo>
                  <a:cubicBezTo>
                    <a:pt x="929012" y="482204"/>
                    <a:pt x="1321123" y="113507"/>
                    <a:pt x="1438598" y="0"/>
                  </a:cubicBezTo>
                  <a:close/>
                </a:path>
              </a:pathLst>
            </a:custGeom>
            <a:gradFill>
              <a:gsLst>
                <a:gs pos="57000">
                  <a:srgbClr val="B9D6A7"/>
                </a:gs>
                <a:gs pos="5000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path path="circle">
                <a:fillToRect r="100000" b="10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de-DE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5" name="Ellipse 1"/>
            <p:cNvGrpSpPr>
              <a:grpSpLocks/>
            </p:cNvGrpSpPr>
            <p:nvPr/>
          </p:nvGrpSpPr>
          <p:grpSpPr bwMode="auto">
            <a:xfrm rot="19133685">
              <a:off x="6772183" y="2049777"/>
              <a:ext cx="122903" cy="122949"/>
              <a:chOff x="2993136" y="2682240"/>
              <a:chExt cx="115824" cy="115824"/>
            </a:xfrm>
          </p:grpSpPr>
          <p:pic>
            <p:nvPicPr>
              <p:cNvPr id="46" name="Ellipse 1"/>
              <p:cNvPicPr>
                <a:picLocks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993136" y="2682240"/>
                <a:ext cx="115824" cy="1158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" name="Text Box 101"/>
              <p:cNvSpPr txBox="1">
                <a:spLocks noChangeArrowheads="1"/>
              </p:cNvSpPr>
              <p:nvPr/>
            </p:nvSpPr>
            <p:spPr bwMode="auto">
              <a:xfrm rot="-2735869">
                <a:off x="3039755" y="2702075"/>
                <a:ext cx="27469" cy="79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eaLnBrk="0" hangingPunct="0"/>
                <a:endParaRPr lang="de-DE" altLang="de-DE" sz="100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pic>
        <p:nvPicPr>
          <p:cNvPr id="33" name="Grafik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27508" y="1940572"/>
            <a:ext cx="179161" cy="737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Textfeld 33"/>
          <p:cNvSpPr txBox="1"/>
          <p:nvPr/>
        </p:nvSpPr>
        <p:spPr>
          <a:xfrm>
            <a:off x="5864993" y="3368522"/>
            <a:ext cx="549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6991988" y="131545"/>
            <a:ext cx="10655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Dendritic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306165" y="554008"/>
            <a:ext cx="5437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C5aR2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24599" y="2886032"/>
            <a:ext cx="4796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C3aR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uppieren 31"/>
          <p:cNvGrpSpPr/>
          <p:nvPr/>
        </p:nvGrpSpPr>
        <p:grpSpPr>
          <a:xfrm rot="236094">
            <a:off x="8211399" y="3034320"/>
            <a:ext cx="306571" cy="443485"/>
            <a:chOff x="8077844" y="3094608"/>
            <a:chExt cx="306571" cy="443485"/>
          </a:xfrm>
          <a:effectLst/>
        </p:grpSpPr>
        <p:sp>
          <p:nvSpPr>
            <p:cNvPr id="61" name="Rechteck 4"/>
            <p:cNvSpPr/>
            <p:nvPr/>
          </p:nvSpPr>
          <p:spPr>
            <a:xfrm rot="4752721">
              <a:off x="8252648" y="3394484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>
                    <a:lumMod val="40000"/>
                    <a:lumOff val="60000"/>
                  </a:schemeClr>
                </a:gs>
                <a:gs pos="88000">
                  <a:srgbClr val="FF0000">
                    <a:lumMod val="75000"/>
                  </a:srgb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2" name="Rechteck 4"/>
            <p:cNvSpPr/>
            <p:nvPr/>
          </p:nvSpPr>
          <p:spPr>
            <a:xfrm rot="4752721">
              <a:off x="8219263" y="3228329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7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3" name="Rechteck 4"/>
            <p:cNvSpPr/>
            <p:nvPr/>
          </p:nvSpPr>
          <p:spPr>
            <a:xfrm rot="4752721">
              <a:off x="8197457" y="3116898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8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4" name="Ellipse 1156"/>
            <p:cNvSpPr/>
            <p:nvPr/>
          </p:nvSpPr>
          <p:spPr>
            <a:xfrm rot="4752721">
              <a:off x="8284289" y="3182582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chemeClr val="bg1"/>
                </a:gs>
                <a:gs pos="74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5" name="Ellipse 1154"/>
            <p:cNvSpPr/>
            <p:nvPr/>
          </p:nvSpPr>
          <p:spPr>
            <a:xfrm rot="4752721">
              <a:off x="8306096" y="3294013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7D98C6"/>
                </a:gs>
                <a:gs pos="73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6" name="Ellipse 1152"/>
            <p:cNvSpPr/>
            <p:nvPr/>
          </p:nvSpPr>
          <p:spPr>
            <a:xfrm rot="4752721">
              <a:off x="8339480" y="3460168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lumMod val="40000"/>
                    <a:lumOff val="60000"/>
                  </a:srgbClr>
                </a:gs>
                <a:gs pos="50000">
                  <a:schemeClr val="bg1"/>
                </a:gs>
                <a:gs pos="74000">
                  <a:srgbClr val="FF0000">
                    <a:lumMod val="75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7" name="Freihandform 66"/>
            <p:cNvSpPr/>
            <p:nvPr/>
          </p:nvSpPr>
          <p:spPr>
            <a:xfrm rot="4752721">
              <a:off x="8078609" y="3175163"/>
              <a:ext cx="65527" cy="24621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579">
                  <a:moveTo>
                    <a:pt x="0" y="0"/>
                  </a:moveTo>
                  <a:cubicBezTo>
                    <a:pt x="18256" y="188516"/>
                    <a:pt x="203200" y="207963"/>
                    <a:pt x="247650" y="207169"/>
                  </a:cubicBezTo>
                  <a:cubicBezTo>
                    <a:pt x="492125" y="215902"/>
                    <a:pt x="537369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8" name="Freihandform 67"/>
            <p:cNvSpPr/>
            <p:nvPr/>
          </p:nvSpPr>
          <p:spPr>
            <a:xfrm rot="4752721">
              <a:off x="8119781" y="3402135"/>
              <a:ext cx="61291" cy="24572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4862"/>
                <a:gd name="connsiteX1" fmla="*/ 304800 w 552450"/>
                <a:gd name="connsiteY1" fmla="*/ 204788 h 204862"/>
                <a:gd name="connsiteX2" fmla="*/ 552450 w 552450"/>
                <a:gd name="connsiteY2" fmla="*/ 23812 h 204862"/>
                <a:gd name="connsiteX3" fmla="*/ 552450 w 552450"/>
                <a:gd name="connsiteY3" fmla="*/ 23812 h 204862"/>
                <a:gd name="connsiteX0" fmla="*/ 0 w 552450"/>
                <a:gd name="connsiteY0" fmla="*/ 0 h 205277"/>
                <a:gd name="connsiteX1" fmla="*/ 304800 w 552450"/>
                <a:gd name="connsiteY1" fmla="*/ 204788 h 205277"/>
                <a:gd name="connsiteX2" fmla="*/ 552450 w 552450"/>
                <a:gd name="connsiteY2" fmla="*/ 23812 h 205277"/>
                <a:gd name="connsiteX3" fmla="*/ 552450 w 552450"/>
                <a:gd name="connsiteY3" fmla="*/ 23812 h 205277"/>
                <a:gd name="connsiteX0" fmla="*/ 0 w 552450"/>
                <a:gd name="connsiteY0" fmla="*/ 0 h 207243"/>
                <a:gd name="connsiteX1" fmla="*/ 276796 w 552450"/>
                <a:gd name="connsiteY1" fmla="*/ 207169 h 207243"/>
                <a:gd name="connsiteX2" fmla="*/ 552450 w 552450"/>
                <a:gd name="connsiteY2" fmla="*/ 23812 h 207243"/>
                <a:gd name="connsiteX3" fmla="*/ 552450 w 552450"/>
                <a:gd name="connsiteY3" fmla="*/ 23812 h 207243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11852"/>
                <a:gd name="connsiteX1" fmla="*/ 276796 w 552450"/>
                <a:gd name="connsiteY1" fmla="*/ 207169 h 211852"/>
                <a:gd name="connsiteX2" fmla="*/ 552450 w 552450"/>
                <a:gd name="connsiteY2" fmla="*/ 23812 h 211852"/>
                <a:gd name="connsiteX3" fmla="*/ 552450 w 552450"/>
                <a:gd name="connsiteY3" fmla="*/ 23812 h 211852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169">
                  <a:moveTo>
                    <a:pt x="0" y="0"/>
                  </a:moveTo>
                  <a:cubicBezTo>
                    <a:pt x="18256" y="188516"/>
                    <a:pt x="161062" y="198438"/>
                    <a:pt x="276796" y="207169"/>
                  </a:cubicBezTo>
                  <a:cubicBezTo>
                    <a:pt x="544537" y="201614"/>
                    <a:pt x="542151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9" name="Freihandform 68"/>
            <p:cNvSpPr/>
            <p:nvPr/>
          </p:nvSpPr>
          <p:spPr>
            <a:xfrm rot="4752721">
              <a:off x="8035510" y="3401544"/>
              <a:ext cx="178883" cy="94215"/>
            </a:xfrm>
            <a:custGeom>
              <a:avLst/>
              <a:gdLst>
                <a:gd name="connsiteX0" fmla="*/ 1300162 w 1477527"/>
                <a:gd name="connsiteY0" fmla="*/ 0 h 812037"/>
                <a:gd name="connsiteX1" fmla="*/ 1285875 w 1477527"/>
                <a:gd name="connsiteY1" fmla="*/ 76200 h 812037"/>
                <a:gd name="connsiteX2" fmla="*/ 1290637 w 1477527"/>
                <a:gd name="connsiteY2" fmla="*/ 104775 h 812037"/>
                <a:gd name="connsiteX3" fmla="*/ 1414462 w 1477527"/>
                <a:gd name="connsiteY3" fmla="*/ 209550 h 812037"/>
                <a:gd name="connsiteX4" fmla="*/ 1471612 w 1477527"/>
                <a:gd name="connsiteY4" fmla="*/ 352425 h 812037"/>
                <a:gd name="connsiteX5" fmla="*/ 1452562 w 1477527"/>
                <a:gd name="connsiteY5" fmla="*/ 519113 h 812037"/>
                <a:gd name="connsiteX6" fmla="*/ 1266825 w 1477527"/>
                <a:gd name="connsiteY6" fmla="*/ 666750 h 812037"/>
                <a:gd name="connsiteX7" fmla="*/ 571500 w 1477527"/>
                <a:gd name="connsiteY7" fmla="*/ 809625 h 812037"/>
                <a:gd name="connsiteX8" fmla="*/ 0 w 1477527"/>
                <a:gd name="connsiteY8" fmla="*/ 742950 h 812037"/>
                <a:gd name="connsiteX0" fmla="*/ 1300162 w 1477527"/>
                <a:gd name="connsiteY0" fmla="*/ 0 h 794308"/>
                <a:gd name="connsiteX1" fmla="*/ 1285875 w 1477527"/>
                <a:gd name="connsiteY1" fmla="*/ 76200 h 794308"/>
                <a:gd name="connsiteX2" fmla="*/ 1290637 w 1477527"/>
                <a:gd name="connsiteY2" fmla="*/ 104775 h 794308"/>
                <a:gd name="connsiteX3" fmla="*/ 1414462 w 1477527"/>
                <a:gd name="connsiteY3" fmla="*/ 209550 h 794308"/>
                <a:gd name="connsiteX4" fmla="*/ 1471612 w 1477527"/>
                <a:gd name="connsiteY4" fmla="*/ 352425 h 794308"/>
                <a:gd name="connsiteX5" fmla="*/ 1452562 w 1477527"/>
                <a:gd name="connsiteY5" fmla="*/ 519113 h 794308"/>
                <a:gd name="connsiteX6" fmla="*/ 1266825 w 1477527"/>
                <a:gd name="connsiteY6" fmla="*/ 666750 h 794308"/>
                <a:gd name="connsiteX7" fmla="*/ 581025 w 1477527"/>
                <a:gd name="connsiteY7" fmla="*/ 790575 h 794308"/>
                <a:gd name="connsiteX8" fmla="*/ 0 w 1477527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90799"/>
                <a:gd name="connsiteY0" fmla="*/ 0 h 794308"/>
                <a:gd name="connsiteX1" fmla="*/ 1288256 w 1490799"/>
                <a:gd name="connsiteY1" fmla="*/ 102394 h 794308"/>
                <a:gd name="connsiteX2" fmla="*/ 1471612 w 1490799"/>
                <a:gd name="connsiteY2" fmla="*/ 352425 h 794308"/>
                <a:gd name="connsiteX3" fmla="*/ 1462087 w 1490799"/>
                <a:gd name="connsiteY3" fmla="*/ 485775 h 794308"/>
                <a:gd name="connsiteX4" fmla="*/ 1266825 w 1490799"/>
                <a:gd name="connsiteY4" fmla="*/ 666750 h 794308"/>
                <a:gd name="connsiteX5" fmla="*/ 581025 w 1490799"/>
                <a:gd name="connsiteY5" fmla="*/ 790575 h 794308"/>
                <a:gd name="connsiteX6" fmla="*/ 0 w 1490799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8121" h="794308">
                  <a:moveTo>
                    <a:pt x="1300162" y="0"/>
                  </a:moveTo>
                  <a:cubicBezTo>
                    <a:pt x="1293812" y="29369"/>
                    <a:pt x="1254125" y="52388"/>
                    <a:pt x="1288256" y="102394"/>
                  </a:cubicBezTo>
                  <a:cubicBezTo>
                    <a:pt x="1322387" y="152400"/>
                    <a:pt x="1504552" y="131366"/>
                    <a:pt x="1504949" y="300038"/>
                  </a:cubicBezTo>
                  <a:cubicBezTo>
                    <a:pt x="1514870" y="382985"/>
                    <a:pt x="1501774" y="424656"/>
                    <a:pt x="1462087" y="485775"/>
                  </a:cubicBezTo>
                  <a:cubicBezTo>
                    <a:pt x="1422400" y="546894"/>
                    <a:pt x="1413669" y="577850"/>
                    <a:pt x="1266825" y="666750"/>
                  </a:cubicBezTo>
                  <a:cubicBezTo>
                    <a:pt x="1119981" y="755650"/>
                    <a:pt x="792162" y="777875"/>
                    <a:pt x="581025" y="790575"/>
                  </a:cubicBezTo>
                  <a:cubicBezTo>
                    <a:pt x="369888" y="803275"/>
                    <a:pt x="180181" y="782637"/>
                    <a:pt x="0" y="7429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0" name="Rechteck 4"/>
            <p:cNvSpPr/>
            <p:nvPr/>
          </p:nvSpPr>
          <p:spPr>
            <a:xfrm rot="4752721">
              <a:off x="8183473" y="3046530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8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1" name="Ellipse 1057"/>
            <p:cNvSpPr/>
            <p:nvPr/>
          </p:nvSpPr>
          <p:spPr>
            <a:xfrm rot="4752721">
              <a:off x="8270305" y="3112214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chemeClr val="bg1"/>
                </a:gs>
                <a:gs pos="74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2" name="Rechteck 4"/>
            <p:cNvSpPr/>
            <p:nvPr/>
          </p:nvSpPr>
          <p:spPr>
            <a:xfrm rot="4752721">
              <a:off x="8207237" y="3174265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8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3" name="Ellipse 1055"/>
            <p:cNvSpPr/>
            <p:nvPr/>
          </p:nvSpPr>
          <p:spPr>
            <a:xfrm rot="4752721">
              <a:off x="8294069" y="3239949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chemeClr val="bg1"/>
                </a:gs>
                <a:gs pos="74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4" name="Rechteck 4"/>
            <p:cNvSpPr/>
            <p:nvPr/>
          </p:nvSpPr>
          <p:spPr>
            <a:xfrm rot="4752721">
              <a:off x="8223256" y="3276447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8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5" name="Ellipse 1053"/>
            <p:cNvSpPr/>
            <p:nvPr/>
          </p:nvSpPr>
          <p:spPr>
            <a:xfrm rot="4752721">
              <a:off x="8310089" y="3342132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49000">
                  <a:schemeClr val="bg1"/>
                </a:gs>
                <a:gs pos="74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6" name="Rechteck 4"/>
            <p:cNvSpPr/>
            <p:nvPr/>
          </p:nvSpPr>
          <p:spPr>
            <a:xfrm rot="4752721">
              <a:off x="8234147" y="3333604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8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7" name="Ellipse 1051"/>
            <p:cNvSpPr/>
            <p:nvPr/>
          </p:nvSpPr>
          <p:spPr>
            <a:xfrm rot="4752721">
              <a:off x="8320980" y="3399287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chemeClr val="bg1"/>
                </a:gs>
                <a:gs pos="74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8" name="Freihandform 77"/>
            <p:cNvSpPr/>
            <p:nvPr/>
          </p:nvSpPr>
          <p:spPr>
            <a:xfrm rot="4752721">
              <a:off x="8289173" y="3193552"/>
              <a:ext cx="63777" cy="41239"/>
            </a:xfrm>
            <a:custGeom>
              <a:avLst/>
              <a:gdLst>
                <a:gd name="connsiteX0" fmla="*/ 52242 w 650618"/>
                <a:gd name="connsiteY0" fmla="*/ 342910 h 386346"/>
                <a:gd name="connsiteX1" fmla="*/ 52242 w 650618"/>
                <a:gd name="connsiteY1" fmla="*/ 10 h 386346"/>
                <a:gd name="connsiteX2" fmla="*/ 595167 w 650618"/>
                <a:gd name="connsiteY2" fmla="*/ 352435 h 386346"/>
                <a:gd name="connsiteX3" fmla="*/ 604692 w 650618"/>
                <a:gd name="connsiteY3" fmla="*/ 352435 h 386346"/>
                <a:gd name="connsiteX0" fmla="*/ 5425 w 585002"/>
                <a:gd name="connsiteY0" fmla="*/ 338150 h 381251"/>
                <a:gd name="connsiteX1" fmla="*/ 300700 w 585002"/>
                <a:gd name="connsiteY1" fmla="*/ 12 h 381251"/>
                <a:gd name="connsiteX2" fmla="*/ 548350 w 585002"/>
                <a:gd name="connsiteY2" fmla="*/ 347675 h 381251"/>
                <a:gd name="connsiteX3" fmla="*/ 557875 w 585002"/>
                <a:gd name="connsiteY3" fmla="*/ 347675 h 381251"/>
                <a:gd name="connsiteX0" fmla="*/ 5425 w 548350"/>
                <a:gd name="connsiteY0" fmla="*/ 338150 h 347675"/>
                <a:gd name="connsiteX1" fmla="*/ 300700 w 548350"/>
                <a:gd name="connsiteY1" fmla="*/ 12 h 347675"/>
                <a:gd name="connsiteX2" fmla="*/ 548350 w 548350"/>
                <a:gd name="connsiteY2" fmla="*/ 347675 h 347675"/>
                <a:gd name="connsiteX0" fmla="*/ 5425 w 553217"/>
                <a:gd name="connsiteY0" fmla="*/ 338150 h 347675"/>
                <a:gd name="connsiteX1" fmla="*/ 300700 w 553217"/>
                <a:gd name="connsiteY1" fmla="*/ 12 h 347675"/>
                <a:gd name="connsiteX2" fmla="*/ 548350 w 553217"/>
                <a:gd name="connsiteY2" fmla="*/ 347675 h 347675"/>
                <a:gd name="connsiteX0" fmla="*/ 5746 w 534423"/>
                <a:gd name="connsiteY0" fmla="*/ 338150 h 347675"/>
                <a:gd name="connsiteX1" fmla="*/ 281971 w 534423"/>
                <a:gd name="connsiteY1" fmla="*/ 12 h 347675"/>
                <a:gd name="connsiteX2" fmla="*/ 529621 w 534423"/>
                <a:gd name="connsiteY2" fmla="*/ 347675 h 347675"/>
                <a:gd name="connsiteX0" fmla="*/ 5746 w 534423"/>
                <a:gd name="connsiteY0" fmla="*/ 338154 h 347679"/>
                <a:gd name="connsiteX1" fmla="*/ 281971 w 534423"/>
                <a:gd name="connsiteY1" fmla="*/ 16 h 347679"/>
                <a:gd name="connsiteX2" fmla="*/ 529621 w 534423"/>
                <a:gd name="connsiteY2" fmla="*/ 347679 h 347679"/>
                <a:gd name="connsiteX0" fmla="*/ 7356 w 537693"/>
                <a:gd name="connsiteY0" fmla="*/ 338154 h 347679"/>
                <a:gd name="connsiteX1" fmla="*/ 283581 w 537693"/>
                <a:gd name="connsiteY1" fmla="*/ 16 h 347679"/>
                <a:gd name="connsiteX2" fmla="*/ 531231 w 537693"/>
                <a:gd name="connsiteY2" fmla="*/ 347679 h 34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7693" h="347679">
                  <a:moveTo>
                    <a:pt x="7356" y="338154"/>
                  </a:moveTo>
                  <a:cubicBezTo>
                    <a:pt x="-37888" y="108760"/>
                    <a:pt x="134356" y="-1571"/>
                    <a:pt x="283581" y="16"/>
                  </a:cubicBezTo>
                  <a:cubicBezTo>
                    <a:pt x="432806" y="1603"/>
                    <a:pt x="569331" y="123048"/>
                    <a:pt x="531231" y="34767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9" name="Freihandform 78"/>
            <p:cNvSpPr/>
            <p:nvPr/>
          </p:nvSpPr>
          <p:spPr>
            <a:xfrm rot="4752721">
              <a:off x="8325257" y="3416470"/>
              <a:ext cx="66093" cy="37338"/>
            </a:xfrm>
            <a:custGeom>
              <a:avLst/>
              <a:gdLst>
                <a:gd name="connsiteX0" fmla="*/ 13257 w 589519"/>
                <a:gd name="connsiteY0" fmla="*/ 234038 h 234038"/>
                <a:gd name="connsiteX1" fmla="*/ 75169 w 589519"/>
                <a:gd name="connsiteY1" fmla="*/ 675 h 234038"/>
                <a:gd name="connsiteX2" fmla="*/ 589519 w 589519"/>
                <a:gd name="connsiteY2" fmla="*/ 176888 h 234038"/>
                <a:gd name="connsiteX0" fmla="*/ 849 w 577111"/>
                <a:gd name="connsiteY0" fmla="*/ 305196 h 305196"/>
                <a:gd name="connsiteX1" fmla="*/ 324699 w 577111"/>
                <a:gd name="connsiteY1" fmla="*/ 396 h 305196"/>
                <a:gd name="connsiteX2" fmla="*/ 577111 w 577111"/>
                <a:gd name="connsiteY2" fmla="*/ 248046 h 305196"/>
                <a:gd name="connsiteX0" fmla="*/ 905 w 558117"/>
                <a:gd name="connsiteY0" fmla="*/ 305196 h 305196"/>
                <a:gd name="connsiteX1" fmla="*/ 305705 w 558117"/>
                <a:gd name="connsiteY1" fmla="*/ 396 h 305196"/>
                <a:gd name="connsiteX2" fmla="*/ 558117 w 558117"/>
                <a:gd name="connsiteY2" fmla="*/ 248046 h 305196"/>
                <a:gd name="connsiteX0" fmla="*/ 0 w 557212"/>
                <a:gd name="connsiteY0" fmla="*/ 305196 h 305196"/>
                <a:gd name="connsiteX1" fmla="*/ 304800 w 557212"/>
                <a:gd name="connsiteY1" fmla="*/ 396 h 305196"/>
                <a:gd name="connsiteX2" fmla="*/ 557212 w 557212"/>
                <a:gd name="connsiteY2" fmla="*/ 248046 h 305196"/>
                <a:gd name="connsiteX0" fmla="*/ 0 w 557212"/>
                <a:gd name="connsiteY0" fmla="*/ 305439 h 305439"/>
                <a:gd name="connsiteX1" fmla="*/ 304800 w 557212"/>
                <a:gd name="connsiteY1" fmla="*/ 639 h 305439"/>
                <a:gd name="connsiteX2" fmla="*/ 557212 w 557212"/>
                <a:gd name="connsiteY2" fmla="*/ 248289 h 305439"/>
                <a:gd name="connsiteX0" fmla="*/ 0 w 557212"/>
                <a:gd name="connsiteY0" fmla="*/ 314912 h 314912"/>
                <a:gd name="connsiteX1" fmla="*/ 285750 w 557212"/>
                <a:gd name="connsiteY1" fmla="*/ 587 h 314912"/>
                <a:gd name="connsiteX2" fmla="*/ 557212 w 557212"/>
                <a:gd name="connsiteY2" fmla="*/ 257762 h 314912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  <a:gd name="connsiteX0" fmla="*/ 0 w 557212"/>
                <a:gd name="connsiteY0" fmla="*/ 314669 h 314669"/>
                <a:gd name="connsiteX1" fmla="*/ 285750 w 557212"/>
                <a:gd name="connsiteY1" fmla="*/ 344 h 314669"/>
                <a:gd name="connsiteX2" fmla="*/ 557212 w 557212"/>
                <a:gd name="connsiteY2" fmla="*/ 257519 h 314669"/>
                <a:gd name="connsiteX0" fmla="*/ 0 w 557212"/>
                <a:gd name="connsiteY0" fmla="*/ 316058 h 316058"/>
                <a:gd name="connsiteX1" fmla="*/ 285750 w 557212"/>
                <a:gd name="connsiteY1" fmla="*/ 1733 h 316058"/>
                <a:gd name="connsiteX2" fmla="*/ 557212 w 557212"/>
                <a:gd name="connsiteY2" fmla="*/ 258908 h 316058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7212" h="314787">
                  <a:moveTo>
                    <a:pt x="0" y="314787"/>
                  </a:moveTo>
                  <a:cubicBezTo>
                    <a:pt x="25796" y="-6682"/>
                    <a:pt x="192879" y="-1919"/>
                    <a:pt x="285750" y="462"/>
                  </a:cubicBezTo>
                  <a:cubicBezTo>
                    <a:pt x="378621" y="2843"/>
                    <a:pt x="552846" y="98093"/>
                    <a:pt x="557212" y="257637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80" name="Freihandform 79"/>
            <p:cNvSpPr/>
            <p:nvPr/>
          </p:nvSpPr>
          <p:spPr>
            <a:xfrm rot="4752721">
              <a:off x="8306392" y="3288566"/>
              <a:ext cx="82139" cy="61628"/>
            </a:xfrm>
            <a:custGeom>
              <a:avLst/>
              <a:gdLst>
                <a:gd name="connsiteX0" fmla="*/ 138825 w 695378"/>
                <a:gd name="connsiteY0" fmla="*/ 479517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9300 w 695378"/>
                <a:gd name="connsiteY0" fmla="*/ 489042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8796 w 694874"/>
                <a:gd name="connsiteY0" fmla="*/ 489042 h 531905"/>
                <a:gd name="connsiteX1" fmla="*/ 71646 w 694874"/>
                <a:gd name="connsiteY1" fmla="*/ 327118 h 531905"/>
                <a:gd name="connsiteX2" fmla="*/ 208 w 694874"/>
                <a:gd name="connsiteY2" fmla="*/ 189005 h 531905"/>
                <a:gd name="connsiteX3" fmla="*/ 95458 w 694874"/>
                <a:gd name="connsiteY3" fmla="*/ 98517 h 531905"/>
                <a:gd name="connsiteX4" fmla="*/ 328821 w 694874"/>
                <a:gd name="connsiteY4" fmla="*/ 241392 h 531905"/>
                <a:gd name="connsiteX5" fmla="*/ 447883 w 694874"/>
                <a:gd name="connsiteY5" fmla="*/ 98517 h 531905"/>
                <a:gd name="connsiteX6" fmla="*/ 633621 w 694874"/>
                <a:gd name="connsiteY6" fmla="*/ 3267 h 531905"/>
                <a:gd name="connsiteX7" fmla="*/ 690771 w 694874"/>
                <a:gd name="connsiteY7" fmla="*/ 217580 h 531905"/>
                <a:gd name="connsiteX8" fmla="*/ 538371 w 694874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085"/>
                <a:gd name="connsiteY0" fmla="*/ 490370 h 533233"/>
                <a:gd name="connsiteX1" fmla="*/ 75303 w 698085"/>
                <a:gd name="connsiteY1" fmla="*/ 328446 h 533233"/>
                <a:gd name="connsiteX2" fmla="*/ 3865 w 698085"/>
                <a:gd name="connsiteY2" fmla="*/ 190333 h 533233"/>
                <a:gd name="connsiteX3" fmla="*/ 99115 w 698085"/>
                <a:gd name="connsiteY3" fmla="*/ 99845 h 533233"/>
                <a:gd name="connsiteX4" fmla="*/ 332478 w 698085"/>
                <a:gd name="connsiteY4" fmla="*/ 242720 h 533233"/>
                <a:gd name="connsiteX5" fmla="*/ 489640 w 698085"/>
                <a:gd name="connsiteY5" fmla="*/ 85557 h 533233"/>
                <a:gd name="connsiteX6" fmla="*/ 637278 w 698085"/>
                <a:gd name="connsiteY6" fmla="*/ 4595 h 533233"/>
                <a:gd name="connsiteX7" fmla="*/ 694428 w 698085"/>
                <a:gd name="connsiteY7" fmla="*/ 218908 h 533233"/>
                <a:gd name="connsiteX8" fmla="*/ 542028 w 698085"/>
                <a:gd name="connsiteY8" fmla="*/ 533233 h 533233"/>
                <a:gd name="connsiteX0" fmla="*/ 132453 w 695500"/>
                <a:gd name="connsiteY0" fmla="*/ 468003 h 510866"/>
                <a:gd name="connsiteX1" fmla="*/ 75303 w 695500"/>
                <a:gd name="connsiteY1" fmla="*/ 306079 h 510866"/>
                <a:gd name="connsiteX2" fmla="*/ 3865 w 695500"/>
                <a:gd name="connsiteY2" fmla="*/ 167966 h 510866"/>
                <a:gd name="connsiteX3" fmla="*/ 99115 w 695500"/>
                <a:gd name="connsiteY3" fmla="*/ 77478 h 510866"/>
                <a:gd name="connsiteX4" fmla="*/ 332478 w 695500"/>
                <a:gd name="connsiteY4" fmla="*/ 220353 h 510866"/>
                <a:gd name="connsiteX5" fmla="*/ 489640 w 695500"/>
                <a:gd name="connsiteY5" fmla="*/ 63190 h 510866"/>
                <a:gd name="connsiteX6" fmla="*/ 603940 w 695500"/>
                <a:gd name="connsiteY6" fmla="*/ 6041 h 510866"/>
                <a:gd name="connsiteX7" fmla="*/ 694428 w 695500"/>
                <a:gd name="connsiteY7" fmla="*/ 196541 h 510866"/>
                <a:gd name="connsiteX8" fmla="*/ 542028 w 695500"/>
                <a:gd name="connsiteY8" fmla="*/ 510866 h 510866"/>
                <a:gd name="connsiteX0" fmla="*/ 132453 w 695845"/>
                <a:gd name="connsiteY0" fmla="*/ 477503 h 520366"/>
                <a:gd name="connsiteX1" fmla="*/ 75303 w 695845"/>
                <a:gd name="connsiteY1" fmla="*/ 315579 h 520366"/>
                <a:gd name="connsiteX2" fmla="*/ 3865 w 695845"/>
                <a:gd name="connsiteY2" fmla="*/ 177466 h 520366"/>
                <a:gd name="connsiteX3" fmla="*/ 99115 w 695845"/>
                <a:gd name="connsiteY3" fmla="*/ 86978 h 520366"/>
                <a:gd name="connsiteX4" fmla="*/ 332478 w 695845"/>
                <a:gd name="connsiteY4" fmla="*/ 229853 h 520366"/>
                <a:gd name="connsiteX5" fmla="*/ 489640 w 695845"/>
                <a:gd name="connsiteY5" fmla="*/ 72690 h 520366"/>
                <a:gd name="connsiteX6" fmla="*/ 603940 w 695845"/>
                <a:gd name="connsiteY6" fmla="*/ 15541 h 520366"/>
                <a:gd name="connsiteX7" fmla="*/ 694428 w 695845"/>
                <a:gd name="connsiteY7" fmla="*/ 206041 h 520366"/>
                <a:gd name="connsiteX8" fmla="*/ 542028 w 695845"/>
                <a:gd name="connsiteY8" fmla="*/ 520366 h 520366"/>
                <a:gd name="connsiteX0" fmla="*/ 132453 w 695571"/>
                <a:gd name="connsiteY0" fmla="*/ 469673 h 512536"/>
                <a:gd name="connsiteX1" fmla="*/ 75303 w 695571"/>
                <a:gd name="connsiteY1" fmla="*/ 307749 h 512536"/>
                <a:gd name="connsiteX2" fmla="*/ 3865 w 695571"/>
                <a:gd name="connsiteY2" fmla="*/ 169636 h 512536"/>
                <a:gd name="connsiteX3" fmla="*/ 99115 w 695571"/>
                <a:gd name="connsiteY3" fmla="*/ 79148 h 512536"/>
                <a:gd name="connsiteX4" fmla="*/ 332478 w 695571"/>
                <a:gd name="connsiteY4" fmla="*/ 222023 h 512536"/>
                <a:gd name="connsiteX5" fmla="*/ 461065 w 695571"/>
                <a:gd name="connsiteY5" fmla="*/ 55335 h 512536"/>
                <a:gd name="connsiteX6" fmla="*/ 603940 w 695571"/>
                <a:gd name="connsiteY6" fmla="*/ 7711 h 512536"/>
                <a:gd name="connsiteX7" fmla="*/ 694428 w 695571"/>
                <a:gd name="connsiteY7" fmla="*/ 198211 h 512536"/>
                <a:gd name="connsiteX8" fmla="*/ 542028 w 695571"/>
                <a:gd name="connsiteY8" fmla="*/ 512536 h 512536"/>
                <a:gd name="connsiteX0" fmla="*/ 132453 w 695571"/>
                <a:gd name="connsiteY0" fmla="*/ 469312 h 512175"/>
                <a:gd name="connsiteX1" fmla="*/ 75303 w 695571"/>
                <a:gd name="connsiteY1" fmla="*/ 307388 h 512175"/>
                <a:gd name="connsiteX2" fmla="*/ 3865 w 695571"/>
                <a:gd name="connsiteY2" fmla="*/ 169275 h 512175"/>
                <a:gd name="connsiteX3" fmla="*/ 99115 w 695571"/>
                <a:gd name="connsiteY3" fmla="*/ 78787 h 512175"/>
                <a:gd name="connsiteX4" fmla="*/ 332478 w 695571"/>
                <a:gd name="connsiteY4" fmla="*/ 202612 h 512175"/>
                <a:gd name="connsiteX5" fmla="*/ 461065 w 695571"/>
                <a:gd name="connsiteY5" fmla="*/ 54974 h 512175"/>
                <a:gd name="connsiteX6" fmla="*/ 603940 w 695571"/>
                <a:gd name="connsiteY6" fmla="*/ 7350 h 512175"/>
                <a:gd name="connsiteX7" fmla="*/ 694428 w 695571"/>
                <a:gd name="connsiteY7" fmla="*/ 197850 h 512175"/>
                <a:gd name="connsiteX8" fmla="*/ 542028 w 695571"/>
                <a:gd name="connsiteY8" fmla="*/ 512175 h 512175"/>
                <a:gd name="connsiteX0" fmla="*/ 132453 w 695571"/>
                <a:gd name="connsiteY0" fmla="*/ 461962 h 504825"/>
                <a:gd name="connsiteX1" fmla="*/ 75303 w 695571"/>
                <a:gd name="connsiteY1" fmla="*/ 300038 h 504825"/>
                <a:gd name="connsiteX2" fmla="*/ 3865 w 695571"/>
                <a:gd name="connsiteY2" fmla="*/ 161925 h 504825"/>
                <a:gd name="connsiteX3" fmla="*/ 99115 w 695571"/>
                <a:gd name="connsiteY3" fmla="*/ 71437 h 504825"/>
                <a:gd name="connsiteX4" fmla="*/ 332478 w 695571"/>
                <a:gd name="connsiteY4" fmla="*/ 195262 h 504825"/>
                <a:gd name="connsiteX5" fmla="*/ 603940 w 695571"/>
                <a:gd name="connsiteY5" fmla="*/ 0 h 504825"/>
                <a:gd name="connsiteX6" fmla="*/ 694428 w 695571"/>
                <a:gd name="connsiteY6" fmla="*/ 190500 h 504825"/>
                <a:gd name="connsiteX7" fmla="*/ 542028 w 695571"/>
                <a:gd name="connsiteY7" fmla="*/ 504825 h 504825"/>
                <a:gd name="connsiteX0" fmla="*/ 132453 w 709152"/>
                <a:gd name="connsiteY0" fmla="*/ 468239 h 511102"/>
                <a:gd name="connsiteX1" fmla="*/ 75303 w 709152"/>
                <a:gd name="connsiteY1" fmla="*/ 306315 h 511102"/>
                <a:gd name="connsiteX2" fmla="*/ 3865 w 709152"/>
                <a:gd name="connsiteY2" fmla="*/ 168202 h 511102"/>
                <a:gd name="connsiteX3" fmla="*/ 99115 w 709152"/>
                <a:gd name="connsiteY3" fmla="*/ 77714 h 511102"/>
                <a:gd name="connsiteX4" fmla="*/ 332478 w 709152"/>
                <a:gd name="connsiteY4" fmla="*/ 201539 h 511102"/>
                <a:gd name="connsiteX5" fmla="*/ 603940 w 709152"/>
                <a:gd name="connsiteY5" fmla="*/ 6277 h 511102"/>
                <a:gd name="connsiteX6" fmla="*/ 694428 w 709152"/>
                <a:gd name="connsiteY6" fmla="*/ 196777 h 511102"/>
                <a:gd name="connsiteX7" fmla="*/ 542028 w 709152"/>
                <a:gd name="connsiteY7" fmla="*/ 511102 h 511102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5903"/>
                <a:gd name="connsiteY0" fmla="*/ 463752 h 506615"/>
                <a:gd name="connsiteX1" fmla="*/ 75303 w 695903"/>
                <a:gd name="connsiteY1" fmla="*/ 301828 h 506615"/>
                <a:gd name="connsiteX2" fmla="*/ 3865 w 695903"/>
                <a:gd name="connsiteY2" fmla="*/ 163715 h 506615"/>
                <a:gd name="connsiteX3" fmla="*/ 99115 w 695903"/>
                <a:gd name="connsiteY3" fmla="*/ 73227 h 506615"/>
                <a:gd name="connsiteX4" fmla="*/ 332478 w 695903"/>
                <a:gd name="connsiteY4" fmla="*/ 197052 h 506615"/>
                <a:gd name="connsiteX5" fmla="*/ 603940 w 695903"/>
                <a:gd name="connsiteY5" fmla="*/ 1790 h 506615"/>
                <a:gd name="connsiteX6" fmla="*/ 694428 w 695903"/>
                <a:gd name="connsiteY6" fmla="*/ 192290 h 506615"/>
                <a:gd name="connsiteX7" fmla="*/ 542028 w 695903"/>
                <a:gd name="connsiteY7" fmla="*/ 506615 h 506615"/>
                <a:gd name="connsiteX0" fmla="*/ 132453 w 695903"/>
                <a:gd name="connsiteY0" fmla="*/ 467186 h 510049"/>
                <a:gd name="connsiteX1" fmla="*/ 75303 w 695903"/>
                <a:gd name="connsiteY1" fmla="*/ 305262 h 510049"/>
                <a:gd name="connsiteX2" fmla="*/ 3865 w 695903"/>
                <a:gd name="connsiteY2" fmla="*/ 167149 h 510049"/>
                <a:gd name="connsiteX3" fmla="*/ 99115 w 695903"/>
                <a:gd name="connsiteY3" fmla="*/ 76661 h 510049"/>
                <a:gd name="connsiteX4" fmla="*/ 332478 w 695903"/>
                <a:gd name="connsiteY4" fmla="*/ 200486 h 510049"/>
                <a:gd name="connsiteX5" fmla="*/ 603940 w 695903"/>
                <a:gd name="connsiteY5" fmla="*/ 5224 h 510049"/>
                <a:gd name="connsiteX6" fmla="*/ 694428 w 695903"/>
                <a:gd name="connsiteY6" fmla="*/ 195724 h 510049"/>
                <a:gd name="connsiteX7" fmla="*/ 542028 w 695903"/>
                <a:gd name="connsiteY7" fmla="*/ 510049 h 510049"/>
                <a:gd name="connsiteX0" fmla="*/ 129044 w 692494"/>
                <a:gd name="connsiteY0" fmla="*/ 467186 h 510049"/>
                <a:gd name="connsiteX1" fmla="*/ 456 w 692494"/>
                <a:gd name="connsiteY1" fmla="*/ 167149 h 510049"/>
                <a:gd name="connsiteX2" fmla="*/ 95706 w 692494"/>
                <a:gd name="connsiteY2" fmla="*/ 76661 h 510049"/>
                <a:gd name="connsiteX3" fmla="*/ 329069 w 692494"/>
                <a:gd name="connsiteY3" fmla="*/ 200486 h 510049"/>
                <a:gd name="connsiteX4" fmla="*/ 600531 w 692494"/>
                <a:gd name="connsiteY4" fmla="*/ 5224 h 510049"/>
                <a:gd name="connsiteX5" fmla="*/ 691019 w 692494"/>
                <a:gd name="connsiteY5" fmla="*/ 195724 h 510049"/>
                <a:gd name="connsiteX6" fmla="*/ 538619 w 692494"/>
                <a:gd name="connsiteY6" fmla="*/ 510049 h 510049"/>
                <a:gd name="connsiteX0" fmla="*/ 129044 w 692494"/>
                <a:gd name="connsiteY0" fmla="*/ 467186 h 521956"/>
                <a:gd name="connsiteX1" fmla="*/ 456 w 692494"/>
                <a:gd name="connsiteY1" fmla="*/ 167149 h 521956"/>
                <a:gd name="connsiteX2" fmla="*/ 95706 w 692494"/>
                <a:gd name="connsiteY2" fmla="*/ 76661 h 521956"/>
                <a:gd name="connsiteX3" fmla="*/ 329069 w 692494"/>
                <a:gd name="connsiteY3" fmla="*/ 200486 h 521956"/>
                <a:gd name="connsiteX4" fmla="*/ 600531 w 692494"/>
                <a:gd name="connsiteY4" fmla="*/ 5224 h 521956"/>
                <a:gd name="connsiteX5" fmla="*/ 691019 w 692494"/>
                <a:gd name="connsiteY5" fmla="*/ 195724 h 521956"/>
                <a:gd name="connsiteX6" fmla="*/ 538619 w 692494"/>
                <a:gd name="connsiteY6" fmla="*/ 521956 h 521956"/>
                <a:gd name="connsiteX0" fmla="*/ 129044 w 692401"/>
                <a:gd name="connsiteY0" fmla="*/ 467186 h 512431"/>
                <a:gd name="connsiteX1" fmla="*/ 456 w 692401"/>
                <a:gd name="connsiteY1" fmla="*/ 167149 h 512431"/>
                <a:gd name="connsiteX2" fmla="*/ 95706 w 692401"/>
                <a:gd name="connsiteY2" fmla="*/ 76661 h 512431"/>
                <a:gd name="connsiteX3" fmla="*/ 329069 w 692401"/>
                <a:gd name="connsiteY3" fmla="*/ 200486 h 512431"/>
                <a:gd name="connsiteX4" fmla="*/ 600531 w 692401"/>
                <a:gd name="connsiteY4" fmla="*/ 5224 h 512431"/>
                <a:gd name="connsiteX5" fmla="*/ 691019 w 692401"/>
                <a:gd name="connsiteY5" fmla="*/ 195724 h 512431"/>
                <a:gd name="connsiteX6" fmla="*/ 541001 w 692401"/>
                <a:gd name="connsiteY6" fmla="*/ 512431 h 512431"/>
                <a:gd name="connsiteX0" fmla="*/ 129044 w 692494"/>
                <a:gd name="connsiteY0" fmla="*/ 467186 h 519575"/>
                <a:gd name="connsiteX1" fmla="*/ 456 w 692494"/>
                <a:gd name="connsiteY1" fmla="*/ 167149 h 519575"/>
                <a:gd name="connsiteX2" fmla="*/ 95706 w 692494"/>
                <a:gd name="connsiteY2" fmla="*/ 76661 h 519575"/>
                <a:gd name="connsiteX3" fmla="*/ 329069 w 692494"/>
                <a:gd name="connsiteY3" fmla="*/ 200486 h 519575"/>
                <a:gd name="connsiteX4" fmla="*/ 600531 w 692494"/>
                <a:gd name="connsiteY4" fmla="*/ 5224 h 519575"/>
                <a:gd name="connsiteX5" fmla="*/ 691019 w 692494"/>
                <a:gd name="connsiteY5" fmla="*/ 195724 h 519575"/>
                <a:gd name="connsiteX6" fmla="*/ 538619 w 692494"/>
                <a:gd name="connsiteY6" fmla="*/ 519575 h 51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2494" h="519575">
                  <a:moveTo>
                    <a:pt x="129044" y="467186"/>
                  </a:moveTo>
                  <a:cubicBezTo>
                    <a:pt x="102255" y="404678"/>
                    <a:pt x="6012" y="232237"/>
                    <a:pt x="456" y="167149"/>
                  </a:cubicBezTo>
                  <a:cubicBezTo>
                    <a:pt x="-5100" y="102062"/>
                    <a:pt x="40937" y="71105"/>
                    <a:pt x="95706" y="76661"/>
                  </a:cubicBezTo>
                  <a:cubicBezTo>
                    <a:pt x="150475" y="82217"/>
                    <a:pt x="244931" y="212392"/>
                    <a:pt x="329069" y="200486"/>
                  </a:cubicBezTo>
                  <a:cubicBezTo>
                    <a:pt x="413207" y="188580"/>
                    <a:pt x="464007" y="-36844"/>
                    <a:pt x="600531" y="5224"/>
                  </a:cubicBezTo>
                  <a:cubicBezTo>
                    <a:pt x="656093" y="13954"/>
                    <a:pt x="701338" y="109999"/>
                    <a:pt x="691019" y="195724"/>
                  </a:cubicBezTo>
                  <a:cubicBezTo>
                    <a:pt x="680700" y="281449"/>
                    <a:pt x="606881" y="406465"/>
                    <a:pt x="538619" y="51957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81" name="Freihandform 80"/>
            <p:cNvSpPr/>
            <p:nvPr/>
          </p:nvSpPr>
          <p:spPr>
            <a:xfrm rot="4752721">
              <a:off x="8289637" y="3092225"/>
              <a:ext cx="92395" cy="97161"/>
            </a:xfrm>
            <a:custGeom>
              <a:avLst/>
              <a:gdLst>
                <a:gd name="connsiteX0" fmla="*/ 823657 w 823657"/>
                <a:gd name="connsiteY0" fmla="*/ 0 h 833437"/>
                <a:gd name="connsiteX1" fmla="*/ 252157 w 823657"/>
                <a:gd name="connsiteY1" fmla="*/ 76200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823657 w 823657"/>
                <a:gd name="connsiteY0" fmla="*/ 0 h 833437"/>
                <a:gd name="connsiteX1" fmla="*/ 252157 w 823657"/>
                <a:gd name="connsiteY1" fmla="*/ 90488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795082 w 795082"/>
                <a:gd name="connsiteY0" fmla="*/ 0 h 819149"/>
                <a:gd name="connsiteX1" fmla="*/ 252157 w 795082"/>
                <a:gd name="connsiteY1" fmla="*/ 76200 h 819149"/>
                <a:gd name="connsiteX2" fmla="*/ 23557 w 795082"/>
                <a:gd name="connsiteY2" fmla="*/ 185737 h 819149"/>
                <a:gd name="connsiteX3" fmla="*/ 28320 w 795082"/>
                <a:gd name="connsiteY3" fmla="*/ 376237 h 819149"/>
                <a:gd name="connsiteX4" fmla="*/ 209295 w 795082"/>
                <a:gd name="connsiteY4" fmla="*/ 533399 h 819149"/>
                <a:gd name="connsiteX5" fmla="*/ 233107 w 795082"/>
                <a:gd name="connsiteY5" fmla="*/ 633412 h 819149"/>
                <a:gd name="connsiteX6" fmla="*/ 133095 w 795082"/>
                <a:gd name="connsiteY6" fmla="*/ 819149 h 819149"/>
                <a:gd name="connsiteX7" fmla="*/ 133095 w 795082"/>
                <a:gd name="connsiteY7" fmla="*/ 819149 h 819149"/>
                <a:gd name="connsiteX0" fmla="*/ 780597 w 780597"/>
                <a:gd name="connsiteY0" fmla="*/ 0 h 819149"/>
                <a:gd name="connsiteX1" fmla="*/ 237672 w 780597"/>
                <a:gd name="connsiteY1" fmla="*/ 76200 h 819149"/>
                <a:gd name="connsiteX2" fmla="*/ 37647 w 780597"/>
                <a:gd name="connsiteY2" fmla="*/ 195262 h 819149"/>
                <a:gd name="connsiteX3" fmla="*/ 13835 w 780597"/>
                <a:gd name="connsiteY3" fmla="*/ 376237 h 819149"/>
                <a:gd name="connsiteX4" fmla="*/ 194810 w 780597"/>
                <a:gd name="connsiteY4" fmla="*/ 533399 h 819149"/>
                <a:gd name="connsiteX5" fmla="*/ 218622 w 780597"/>
                <a:gd name="connsiteY5" fmla="*/ 633412 h 819149"/>
                <a:gd name="connsiteX6" fmla="*/ 118610 w 780597"/>
                <a:gd name="connsiteY6" fmla="*/ 819149 h 819149"/>
                <a:gd name="connsiteX7" fmla="*/ 118610 w 780597"/>
                <a:gd name="connsiteY7" fmla="*/ 819149 h 819149"/>
                <a:gd name="connsiteX0" fmla="*/ 789449 w 789449"/>
                <a:gd name="connsiteY0" fmla="*/ 0 h 819149"/>
                <a:gd name="connsiteX1" fmla="*/ 246524 w 789449"/>
                <a:gd name="connsiteY1" fmla="*/ 76200 h 819149"/>
                <a:gd name="connsiteX2" fmla="*/ 46499 w 789449"/>
                <a:gd name="connsiteY2" fmla="*/ 195262 h 819149"/>
                <a:gd name="connsiteX3" fmla="*/ 22687 w 789449"/>
                <a:gd name="connsiteY3" fmla="*/ 376237 h 819149"/>
                <a:gd name="connsiteX4" fmla="*/ 203662 w 789449"/>
                <a:gd name="connsiteY4" fmla="*/ 533399 h 819149"/>
                <a:gd name="connsiteX5" fmla="*/ 227474 w 789449"/>
                <a:gd name="connsiteY5" fmla="*/ 633412 h 819149"/>
                <a:gd name="connsiteX6" fmla="*/ 127462 w 789449"/>
                <a:gd name="connsiteY6" fmla="*/ 819149 h 819149"/>
                <a:gd name="connsiteX7" fmla="*/ 127462 w 789449"/>
                <a:gd name="connsiteY7" fmla="*/ 819149 h 819149"/>
                <a:gd name="connsiteX0" fmla="*/ 814231 w 814231"/>
                <a:gd name="connsiteY0" fmla="*/ 0 h 819149"/>
                <a:gd name="connsiteX1" fmla="*/ 71281 w 814231"/>
                <a:gd name="connsiteY1" fmla="*/ 195262 h 819149"/>
                <a:gd name="connsiteX2" fmla="*/ 47469 w 814231"/>
                <a:gd name="connsiteY2" fmla="*/ 376237 h 819149"/>
                <a:gd name="connsiteX3" fmla="*/ 228444 w 814231"/>
                <a:gd name="connsiteY3" fmla="*/ 533399 h 819149"/>
                <a:gd name="connsiteX4" fmla="*/ 252256 w 814231"/>
                <a:gd name="connsiteY4" fmla="*/ 633412 h 819149"/>
                <a:gd name="connsiteX5" fmla="*/ 152244 w 814231"/>
                <a:gd name="connsiteY5" fmla="*/ 819149 h 819149"/>
                <a:gd name="connsiteX6" fmla="*/ 152244 w 814231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780017 w 780017"/>
                <a:gd name="connsiteY0" fmla="*/ 0 h 819149"/>
                <a:gd name="connsiteX1" fmla="*/ 37067 w 780017"/>
                <a:gd name="connsiteY1" fmla="*/ 195262 h 819149"/>
                <a:gd name="connsiteX2" fmla="*/ 13255 w 780017"/>
                <a:gd name="connsiteY2" fmla="*/ 376237 h 819149"/>
                <a:gd name="connsiteX3" fmla="*/ 194230 w 780017"/>
                <a:gd name="connsiteY3" fmla="*/ 533399 h 819149"/>
                <a:gd name="connsiteX4" fmla="*/ 218042 w 780017"/>
                <a:gd name="connsiteY4" fmla="*/ 633412 h 819149"/>
                <a:gd name="connsiteX5" fmla="*/ 118030 w 780017"/>
                <a:gd name="connsiteY5" fmla="*/ 819149 h 819149"/>
                <a:gd name="connsiteX6" fmla="*/ 118030 w 780017"/>
                <a:gd name="connsiteY6" fmla="*/ 819149 h 819149"/>
                <a:gd name="connsiteX0" fmla="*/ 778960 w 778960"/>
                <a:gd name="connsiteY0" fmla="*/ 0 h 819149"/>
                <a:gd name="connsiteX1" fmla="*/ 36010 w 778960"/>
                <a:gd name="connsiteY1" fmla="*/ 195262 h 819149"/>
                <a:gd name="connsiteX2" fmla="*/ 12198 w 778960"/>
                <a:gd name="connsiteY2" fmla="*/ 376237 h 819149"/>
                <a:gd name="connsiteX3" fmla="*/ 178885 w 778960"/>
                <a:gd name="connsiteY3" fmla="*/ 509586 h 819149"/>
                <a:gd name="connsiteX4" fmla="*/ 216985 w 778960"/>
                <a:gd name="connsiteY4" fmla="*/ 633412 h 819149"/>
                <a:gd name="connsiteX5" fmla="*/ 116973 w 778960"/>
                <a:gd name="connsiteY5" fmla="*/ 819149 h 819149"/>
                <a:gd name="connsiteX6" fmla="*/ 116973 w 778960"/>
                <a:gd name="connsiteY6" fmla="*/ 819149 h 81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960" h="819149">
                  <a:moveTo>
                    <a:pt x="778960" y="0"/>
                  </a:moveTo>
                  <a:cubicBezTo>
                    <a:pt x="624179" y="40680"/>
                    <a:pt x="182854" y="-29369"/>
                    <a:pt x="36010" y="195262"/>
                  </a:cubicBezTo>
                  <a:cubicBezTo>
                    <a:pt x="1084" y="243681"/>
                    <a:pt x="-11614" y="323850"/>
                    <a:pt x="12198" y="376237"/>
                  </a:cubicBezTo>
                  <a:cubicBezTo>
                    <a:pt x="36010" y="428624"/>
                    <a:pt x="144754" y="466724"/>
                    <a:pt x="178885" y="509586"/>
                  </a:cubicBezTo>
                  <a:cubicBezTo>
                    <a:pt x="213016" y="552448"/>
                    <a:pt x="227304" y="581818"/>
                    <a:pt x="216985" y="633412"/>
                  </a:cubicBezTo>
                  <a:cubicBezTo>
                    <a:pt x="206666" y="685006"/>
                    <a:pt x="116973" y="819149"/>
                    <a:pt x="116973" y="819149"/>
                  </a:cubicBezTo>
                  <a:lnTo>
                    <a:pt x="116973" y="819149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82" name="Freihandform 81"/>
            <p:cNvSpPr/>
            <p:nvPr/>
          </p:nvSpPr>
          <p:spPr>
            <a:xfrm rot="4752721">
              <a:off x="8103508" y="3297711"/>
              <a:ext cx="57130" cy="25708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  <a:gd name="connsiteX0" fmla="*/ 0 w 562359"/>
                <a:gd name="connsiteY0" fmla="*/ 21432 h 228958"/>
                <a:gd name="connsiteX1" fmla="*/ 247650 w 562359"/>
                <a:gd name="connsiteY1" fmla="*/ 228601 h 228958"/>
                <a:gd name="connsiteX2" fmla="*/ 552450 w 562359"/>
                <a:gd name="connsiteY2" fmla="*/ 45244 h 228958"/>
                <a:gd name="connsiteX3" fmla="*/ 481013 w 562359"/>
                <a:gd name="connsiteY3" fmla="*/ 0 h 228958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2336"/>
                <a:gd name="connsiteY0" fmla="*/ 21432 h 228623"/>
                <a:gd name="connsiteX1" fmla="*/ 247650 w 482336"/>
                <a:gd name="connsiteY1" fmla="*/ 228601 h 228623"/>
                <a:gd name="connsiteX2" fmla="*/ 481013 w 482336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00"/>
                <a:gd name="connsiteY0" fmla="*/ 21432 h 228623"/>
                <a:gd name="connsiteX1" fmla="*/ 247650 w 481700"/>
                <a:gd name="connsiteY1" fmla="*/ 228601 h 228623"/>
                <a:gd name="connsiteX2" fmla="*/ 481013 w 481700"/>
                <a:gd name="connsiteY2" fmla="*/ 0 h 228623"/>
                <a:gd name="connsiteX0" fmla="*/ 0 w 481700"/>
                <a:gd name="connsiteY0" fmla="*/ 21432 h 228601"/>
                <a:gd name="connsiteX1" fmla="*/ 247650 w 481700"/>
                <a:gd name="connsiteY1" fmla="*/ 228601 h 228601"/>
                <a:gd name="connsiteX2" fmla="*/ 481013 w 481700"/>
                <a:gd name="connsiteY2" fmla="*/ 0 h 228601"/>
                <a:gd name="connsiteX0" fmla="*/ 0 w 481653"/>
                <a:gd name="connsiteY0" fmla="*/ 21432 h 193176"/>
                <a:gd name="connsiteX1" fmla="*/ 233363 w 481653"/>
                <a:gd name="connsiteY1" fmla="*/ 192883 h 193176"/>
                <a:gd name="connsiteX2" fmla="*/ 481013 w 481653"/>
                <a:gd name="connsiteY2" fmla="*/ 0 h 193176"/>
                <a:gd name="connsiteX0" fmla="*/ 0 w 481653"/>
                <a:gd name="connsiteY0" fmla="*/ 21432 h 193550"/>
                <a:gd name="connsiteX1" fmla="*/ 233363 w 481653"/>
                <a:gd name="connsiteY1" fmla="*/ 192883 h 193550"/>
                <a:gd name="connsiteX2" fmla="*/ 481013 w 481653"/>
                <a:gd name="connsiteY2" fmla="*/ 0 h 193550"/>
                <a:gd name="connsiteX0" fmla="*/ 0 w 481653"/>
                <a:gd name="connsiteY0" fmla="*/ 21432 h 216741"/>
                <a:gd name="connsiteX1" fmla="*/ 233363 w 481653"/>
                <a:gd name="connsiteY1" fmla="*/ 216696 h 216741"/>
                <a:gd name="connsiteX2" fmla="*/ 481013 w 481653"/>
                <a:gd name="connsiteY2" fmla="*/ 0 h 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1653" h="216741">
                  <a:moveTo>
                    <a:pt x="0" y="21432"/>
                  </a:moveTo>
                  <a:cubicBezTo>
                    <a:pt x="18256" y="209948"/>
                    <a:pt x="186532" y="217490"/>
                    <a:pt x="233363" y="216696"/>
                  </a:cubicBezTo>
                  <a:cubicBezTo>
                    <a:pt x="296863" y="213124"/>
                    <a:pt x="494308" y="226218"/>
                    <a:pt x="481013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grpSp>
        <p:nvGrpSpPr>
          <p:cNvPr id="83" name="Gruppierung 27"/>
          <p:cNvGrpSpPr/>
          <p:nvPr/>
        </p:nvGrpSpPr>
        <p:grpSpPr>
          <a:xfrm rot="2817652">
            <a:off x="7904528" y="791841"/>
            <a:ext cx="398908" cy="406453"/>
            <a:chOff x="4683247" y="546604"/>
            <a:chExt cx="398908" cy="406453"/>
          </a:xfrm>
        </p:grpSpPr>
        <p:sp>
          <p:nvSpPr>
            <p:cNvPr id="84" name="Abgerundetes Rechteck 83"/>
            <p:cNvSpPr/>
            <p:nvPr/>
          </p:nvSpPr>
          <p:spPr>
            <a:xfrm rot="21359358">
              <a:off x="4978020" y="916235"/>
              <a:ext cx="48000" cy="36822"/>
            </a:xfrm>
            <a:prstGeom prst="roundRect">
              <a:avLst/>
            </a:prstGeom>
            <a:solidFill>
              <a:srgbClr val="FFCC66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5" name="Rechteck 4"/>
            <p:cNvSpPr/>
            <p:nvPr/>
          </p:nvSpPr>
          <p:spPr>
            <a:xfrm>
              <a:off x="4755555" y="639339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86" name="Ellipse 484"/>
            <p:cNvSpPr/>
            <p:nvPr/>
          </p:nvSpPr>
          <p:spPr>
            <a:xfrm>
              <a:off x="4754990" y="633273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87" name="Rechteck 4"/>
            <p:cNvSpPr/>
            <p:nvPr/>
          </p:nvSpPr>
          <p:spPr>
            <a:xfrm>
              <a:off x="4869098" y="638762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88" name="Ellipse 482"/>
            <p:cNvSpPr/>
            <p:nvPr/>
          </p:nvSpPr>
          <p:spPr>
            <a:xfrm>
              <a:off x="4868534" y="632695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89" name="Rechteck 4"/>
            <p:cNvSpPr/>
            <p:nvPr/>
          </p:nvSpPr>
          <p:spPr>
            <a:xfrm>
              <a:off x="5038566" y="637028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1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90" name="Ellipse 480"/>
            <p:cNvSpPr/>
            <p:nvPr/>
          </p:nvSpPr>
          <p:spPr>
            <a:xfrm>
              <a:off x="5038001" y="630962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4703301" y="818169"/>
              <a:ext cx="65528" cy="25184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579">
                  <a:moveTo>
                    <a:pt x="0" y="0"/>
                  </a:moveTo>
                  <a:cubicBezTo>
                    <a:pt x="18256" y="188516"/>
                    <a:pt x="203200" y="207963"/>
                    <a:pt x="247650" y="207169"/>
                  </a:cubicBezTo>
                  <a:cubicBezTo>
                    <a:pt x="492125" y="215902"/>
                    <a:pt x="537369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4933213" y="821924"/>
              <a:ext cx="61291" cy="25134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4862"/>
                <a:gd name="connsiteX1" fmla="*/ 304800 w 552450"/>
                <a:gd name="connsiteY1" fmla="*/ 204788 h 204862"/>
                <a:gd name="connsiteX2" fmla="*/ 552450 w 552450"/>
                <a:gd name="connsiteY2" fmla="*/ 23812 h 204862"/>
                <a:gd name="connsiteX3" fmla="*/ 552450 w 552450"/>
                <a:gd name="connsiteY3" fmla="*/ 23812 h 204862"/>
                <a:gd name="connsiteX0" fmla="*/ 0 w 552450"/>
                <a:gd name="connsiteY0" fmla="*/ 0 h 205277"/>
                <a:gd name="connsiteX1" fmla="*/ 304800 w 552450"/>
                <a:gd name="connsiteY1" fmla="*/ 204788 h 205277"/>
                <a:gd name="connsiteX2" fmla="*/ 552450 w 552450"/>
                <a:gd name="connsiteY2" fmla="*/ 23812 h 205277"/>
                <a:gd name="connsiteX3" fmla="*/ 552450 w 552450"/>
                <a:gd name="connsiteY3" fmla="*/ 23812 h 205277"/>
                <a:gd name="connsiteX0" fmla="*/ 0 w 552450"/>
                <a:gd name="connsiteY0" fmla="*/ 0 h 207243"/>
                <a:gd name="connsiteX1" fmla="*/ 276796 w 552450"/>
                <a:gd name="connsiteY1" fmla="*/ 207169 h 207243"/>
                <a:gd name="connsiteX2" fmla="*/ 552450 w 552450"/>
                <a:gd name="connsiteY2" fmla="*/ 23812 h 207243"/>
                <a:gd name="connsiteX3" fmla="*/ 552450 w 552450"/>
                <a:gd name="connsiteY3" fmla="*/ 23812 h 207243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11852"/>
                <a:gd name="connsiteX1" fmla="*/ 276796 w 552450"/>
                <a:gd name="connsiteY1" fmla="*/ 207169 h 211852"/>
                <a:gd name="connsiteX2" fmla="*/ 552450 w 552450"/>
                <a:gd name="connsiteY2" fmla="*/ 23812 h 211852"/>
                <a:gd name="connsiteX3" fmla="*/ 552450 w 552450"/>
                <a:gd name="connsiteY3" fmla="*/ 23812 h 211852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169">
                  <a:moveTo>
                    <a:pt x="0" y="0"/>
                  </a:moveTo>
                  <a:cubicBezTo>
                    <a:pt x="18256" y="188516"/>
                    <a:pt x="161062" y="198438"/>
                    <a:pt x="276796" y="207169"/>
                  </a:cubicBezTo>
                  <a:cubicBezTo>
                    <a:pt x="544537" y="201614"/>
                    <a:pt x="542151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93" name="Freihandform 92"/>
            <p:cNvSpPr/>
            <p:nvPr/>
          </p:nvSpPr>
          <p:spPr>
            <a:xfrm>
              <a:off x="4903272" y="818458"/>
              <a:ext cx="178883" cy="96367"/>
            </a:xfrm>
            <a:custGeom>
              <a:avLst/>
              <a:gdLst>
                <a:gd name="connsiteX0" fmla="*/ 1300162 w 1477527"/>
                <a:gd name="connsiteY0" fmla="*/ 0 h 812037"/>
                <a:gd name="connsiteX1" fmla="*/ 1285875 w 1477527"/>
                <a:gd name="connsiteY1" fmla="*/ 76200 h 812037"/>
                <a:gd name="connsiteX2" fmla="*/ 1290637 w 1477527"/>
                <a:gd name="connsiteY2" fmla="*/ 104775 h 812037"/>
                <a:gd name="connsiteX3" fmla="*/ 1414462 w 1477527"/>
                <a:gd name="connsiteY3" fmla="*/ 209550 h 812037"/>
                <a:gd name="connsiteX4" fmla="*/ 1471612 w 1477527"/>
                <a:gd name="connsiteY4" fmla="*/ 352425 h 812037"/>
                <a:gd name="connsiteX5" fmla="*/ 1452562 w 1477527"/>
                <a:gd name="connsiteY5" fmla="*/ 519113 h 812037"/>
                <a:gd name="connsiteX6" fmla="*/ 1266825 w 1477527"/>
                <a:gd name="connsiteY6" fmla="*/ 666750 h 812037"/>
                <a:gd name="connsiteX7" fmla="*/ 571500 w 1477527"/>
                <a:gd name="connsiteY7" fmla="*/ 809625 h 812037"/>
                <a:gd name="connsiteX8" fmla="*/ 0 w 1477527"/>
                <a:gd name="connsiteY8" fmla="*/ 742950 h 812037"/>
                <a:gd name="connsiteX0" fmla="*/ 1300162 w 1477527"/>
                <a:gd name="connsiteY0" fmla="*/ 0 h 794308"/>
                <a:gd name="connsiteX1" fmla="*/ 1285875 w 1477527"/>
                <a:gd name="connsiteY1" fmla="*/ 76200 h 794308"/>
                <a:gd name="connsiteX2" fmla="*/ 1290637 w 1477527"/>
                <a:gd name="connsiteY2" fmla="*/ 104775 h 794308"/>
                <a:gd name="connsiteX3" fmla="*/ 1414462 w 1477527"/>
                <a:gd name="connsiteY3" fmla="*/ 209550 h 794308"/>
                <a:gd name="connsiteX4" fmla="*/ 1471612 w 1477527"/>
                <a:gd name="connsiteY4" fmla="*/ 352425 h 794308"/>
                <a:gd name="connsiteX5" fmla="*/ 1452562 w 1477527"/>
                <a:gd name="connsiteY5" fmla="*/ 519113 h 794308"/>
                <a:gd name="connsiteX6" fmla="*/ 1266825 w 1477527"/>
                <a:gd name="connsiteY6" fmla="*/ 666750 h 794308"/>
                <a:gd name="connsiteX7" fmla="*/ 581025 w 1477527"/>
                <a:gd name="connsiteY7" fmla="*/ 790575 h 794308"/>
                <a:gd name="connsiteX8" fmla="*/ 0 w 1477527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90799"/>
                <a:gd name="connsiteY0" fmla="*/ 0 h 794308"/>
                <a:gd name="connsiteX1" fmla="*/ 1288256 w 1490799"/>
                <a:gd name="connsiteY1" fmla="*/ 102394 h 794308"/>
                <a:gd name="connsiteX2" fmla="*/ 1471612 w 1490799"/>
                <a:gd name="connsiteY2" fmla="*/ 352425 h 794308"/>
                <a:gd name="connsiteX3" fmla="*/ 1462087 w 1490799"/>
                <a:gd name="connsiteY3" fmla="*/ 485775 h 794308"/>
                <a:gd name="connsiteX4" fmla="*/ 1266825 w 1490799"/>
                <a:gd name="connsiteY4" fmla="*/ 666750 h 794308"/>
                <a:gd name="connsiteX5" fmla="*/ 581025 w 1490799"/>
                <a:gd name="connsiteY5" fmla="*/ 790575 h 794308"/>
                <a:gd name="connsiteX6" fmla="*/ 0 w 1490799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8121" h="794308">
                  <a:moveTo>
                    <a:pt x="1300162" y="0"/>
                  </a:moveTo>
                  <a:cubicBezTo>
                    <a:pt x="1293812" y="29369"/>
                    <a:pt x="1254125" y="52388"/>
                    <a:pt x="1288256" y="102394"/>
                  </a:cubicBezTo>
                  <a:cubicBezTo>
                    <a:pt x="1322387" y="152400"/>
                    <a:pt x="1504552" y="131366"/>
                    <a:pt x="1504949" y="300038"/>
                  </a:cubicBezTo>
                  <a:cubicBezTo>
                    <a:pt x="1514870" y="382985"/>
                    <a:pt x="1501774" y="424656"/>
                    <a:pt x="1462087" y="485775"/>
                  </a:cubicBezTo>
                  <a:cubicBezTo>
                    <a:pt x="1422400" y="546894"/>
                    <a:pt x="1413669" y="577850"/>
                    <a:pt x="1266825" y="666750"/>
                  </a:cubicBezTo>
                  <a:cubicBezTo>
                    <a:pt x="1119981" y="755650"/>
                    <a:pt x="792162" y="777875"/>
                    <a:pt x="581025" y="790575"/>
                  </a:cubicBezTo>
                  <a:cubicBezTo>
                    <a:pt x="369888" y="803275"/>
                    <a:pt x="180181" y="782637"/>
                    <a:pt x="0" y="7429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94" name="Rechteck 4"/>
            <p:cNvSpPr/>
            <p:nvPr/>
          </p:nvSpPr>
          <p:spPr>
            <a:xfrm>
              <a:off x="4683812" y="639917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95" name="Ellipse 385"/>
            <p:cNvSpPr/>
            <p:nvPr/>
          </p:nvSpPr>
          <p:spPr>
            <a:xfrm>
              <a:off x="4683247" y="633850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96" name="Rechteck 4"/>
            <p:cNvSpPr/>
            <p:nvPr/>
          </p:nvSpPr>
          <p:spPr>
            <a:xfrm>
              <a:off x="4813738" y="640495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97" name="Ellipse 383"/>
            <p:cNvSpPr/>
            <p:nvPr/>
          </p:nvSpPr>
          <p:spPr>
            <a:xfrm>
              <a:off x="4813173" y="634428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98" name="Rechteck 4"/>
            <p:cNvSpPr/>
            <p:nvPr/>
          </p:nvSpPr>
          <p:spPr>
            <a:xfrm>
              <a:off x="4917113" y="643962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99" name="Ellipse 381"/>
            <p:cNvSpPr/>
            <p:nvPr/>
          </p:nvSpPr>
          <p:spPr>
            <a:xfrm>
              <a:off x="4916549" y="637895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0" name="Rechteck 4"/>
            <p:cNvSpPr/>
            <p:nvPr/>
          </p:nvSpPr>
          <p:spPr>
            <a:xfrm>
              <a:off x="4975298" y="643962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1" name="Ellipse 379"/>
            <p:cNvSpPr/>
            <p:nvPr/>
          </p:nvSpPr>
          <p:spPr>
            <a:xfrm>
              <a:off x="4974733" y="637895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2" name="Freihandform 101"/>
            <p:cNvSpPr/>
            <p:nvPr/>
          </p:nvSpPr>
          <p:spPr>
            <a:xfrm>
              <a:off x="4868766" y="587282"/>
              <a:ext cx="82139" cy="63036"/>
            </a:xfrm>
            <a:custGeom>
              <a:avLst/>
              <a:gdLst>
                <a:gd name="connsiteX0" fmla="*/ 138825 w 695378"/>
                <a:gd name="connsiteY0" fmla="*/ 479517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9300 w 695378"/>
                <a:gd name="connsiteY0" fmla="*/ 489042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8796 w 694874"/>
                <a:gd name="connsiteY0" fmla="*/ 489042 h 531905"/>
                <a:gd name="connsiteX1" fmla="*/ 71646 w 694874"/>
                <a:gd name="connsiteY1" fmla="*/ 327118 h 531905"/>
                <a:gd name="connsiteX2" fmla="*/ 208 w 694874"/>
                <a:gd name="connsiteY2" fmla="*/ 189005 h 531905"/>
                <a:gd name="connsiteX3" fmla="*/ 95458 w 694874"/>
                <a:gd name="connsiteY3" fmla="*/ 98517 h 531905"/>
                <a:gd name="connsiteX4" fmla="*/ 328821 w 694874"/>
                <a:gd name="connsiteY4" fmla="*/ 241392 h 531905"/>
                <a:gd name="connsiteX5" fmla="*/ 447883 w 694874"/>
                <a:gd name="connsiteY5" fmla="*/ 98517 h 531905"/>
                <a:gd name="connsiteX6" fmla="*/ 633621 w 694874"/>
                <a:gd name="connsiteY6" fmla="*/ 3267 h 531905"/>
                <a:gd name="connsiteX7" fmla="*/ 690771 w 694874"/>
                <a:gd name="connsiteY7" fmla="*/ 217580 h 531905"/>
                <a:gd name="connsiteX8" fmla="*/ 538371 w 694874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085"/>
                <a:gd name="connsiteY0" fmla="*/ 490370 h 533233"/>
                <a:gd name="connsiteX1" fmla="*/ 75303 w 698085"/>
                <a:gd name="connsiteY1" fmla="*/ 328446 h 533233"/>
                <a:gd name="connsiteX2" fmla="*/ 3865 w 698085"/>
                <a:gd name="connsiteY2" fmla="*/ 190333 h 533233"/>
                <a:gd name="connsiteX3" fmla="*/ 99115 w 698085"/>
                <a:gd name="connsiteY3" fmla="*/ 99845 h 533233"/>
                <a:gd name="connsiteX4" fmla="*/ 332478 w 698085"/>
                <a:gd name="connsiteY4" fmla="*/ 242720 h 533233"/>
                <a:gd name="connsiteX5" fmla="*/ 489640 w 698085"/>
                <a:gd name="connsiteY5" fmla="*/ 85557 h 533233"/>
                <a:gd name="connsiteX6" fmla="*/ 637278 w 698085"/>
                <a:gd name="connsiteY6" fmla="*/ 4595 h 533233"/>
                <a:gd name="connsiteX7" fmla="*/ 694428 w 698085"/>
                <a:gd name="connsiteY7" fmla="*/ 218908 h 533233"/>
                <a:gd name="connsiteX8" fmla="*/ 542028 w 698085"/>
                <a:gd name="connsiteY8" fmla="*/ 533233 h 533233"/>
                <a:gd name="connsiteX0" fmla="*/ 132453 w 695500"/>
                <a:gd name="connsiteY0" fmla="*/ 468003 h 510866"/>
                <a:gd name="connsiteX1" fmla="*/ 75303 w 695500"/>
                <a:gd name="connsiteY1" fmla="*/ 306079 h 510866"/>
                <a:gd name="connsiteX2" fmla="*/ 3865 w 695500"/>
                <a:gd name="connsiteY2" fmla="*/ 167966 h 510866"/>
                <a:gd name="connsiteX3" fmla="*/ 99115 w 695500"/>
                <a:gd name="connsiteY3" fmla="*/ 77478 h 510866"/>
                <a:gd name="connsiteX4" fmla="*/ 332478 w 695500"/>
                <a:gd name="connsiteY4" fmla="*/ 220353 h 510866"/>
                <a:gd name="connsiteX5" fmla="*/ 489640 w 695500"/>
                <a:gd name="connsiteY5" fmla="*/ 63190 h 510866"/>
                <a:gd name="connsiteX6" fmla="*/ 603940 w 695500"/>
                <a:gd name="connsiteY6" fmla="*/ 6041 h 510866"/>
                <a:gd name="connsiteX7" fmla="*/ 694428 w 695500"/>
                <a:gd name="connsiteY7" fmla="*/ 196541 h 510866"/>
                <a:gd name="connsiteX8" fmla="*/ 542028 w 695500"/>
                <a:gd name="connsiteY8" fmla="*/ 510866 h 510866"/>
                <a:gd name="connsiteX0" fmla="*/ 132453 w 695845"/>
                <a:gd name="connsiteY0" fmla="*/ 477503 h 520366"/>
                <a:gd name="connsiteX1" fmla="*/ 75303 w 695845"/>
                <a:gd name="connsiteY1" fmla="*/ 315579 h 520366"/>
                <a:gd name="connsiteX2" fmla="*/ 3865 w 695845"/>
                <a:gd name="connsiteY2" fmla="*/ 177466 h 520366"/>
                <a:gd name="connsiteX3" fmla="*/ 99115 w 695845"/>
                <a:gd name="connsiteY3" fmla="*/ 86978 h 520366"/>
                <a:gd name="connsiteX4" fmla="*/ 332478 w 695845"/>
                <a:gd name="connsiteY4" fmla="*/ 229853 h 520366"/>
                <a:gd name="connsiteX5" fmla="*/ 489640 w 695845"/>
                <a:gd name="connsiteY5" fmla="*/ 72690 h 520366"/>
                <a:gd name="connsiteX6" fmla="*/ 603940 w 695845"/>
                <a:gd name="connsiteY6" fmla="*/ 15541 h 520366"/>
                <a:gd name="connsiteX7" fmla="*/ 694428 w 695845"/>
                <a:gd name="connsiteY7" fmla="*/ 206041 h 520366"/>
                <a:gd name="connsiteX8" fmla="*/ 542028 w 695845"/>
                <a:gd name="connsiteY8" fmla="*/ 520366 h 520366"/>
                <a:gd name="connsiteX0" fmla="*/ 132453 w 695571"/>
                <a:gd name="connsiteY0" fmla="*/ 469673 h 512536"/>
                <a:gd name="connsiteX1" fmla="*/ 75303 w 695571"/>
                <a:gd name="connsiteY1" fmla="*/ 307749 h 512536"/>
                <a:gd name="connsiteX2" fmla="*/ 3865 w 695571"/>
                <a:gd name="connsiteY2" fmla="*/ 169636 h 512536"/>
                <a:gd name="connsiteX3" fmla="*/ 99115 w 695571"/>
                <a:gd name="connsiteY3" fmla="*/ 79148 h 512536"/>
                <a:gd name="connsiteX4" fmla="*/ 332478 w 695571"/>
                <a:gd name="connsiteY4" fmla="*/ 222023 h 512536"/>
                <a:gd name="connsiteX5" fmla="*/ 461065 w 695571"/>
                <a:gd name="connsiteY5" fmla="*/ 55335 h 512536"/>
                <a:gd name="connsiteX6" fmla="*/ 603940 w 695571"/>
                <a:gd name="connsiteY6" fmla="*/ 7711 h 512536"/>
                <a:gd name="connsiteX7" fmla="*/ 694428 w 695571"/>
                <a:gd name="connsiteY7" fmla="*/ 198211 h 512536"/>
                <a:gd name="connsiteX8" fmla="*/ 542028 w 695571"/>
                <a:gd name="connsiteY8" fmla="*/ 512536 h 512536"/>
                <a:gd name="connsiteX0" fmla="*/ 132453 w 695571"/>
                <a:gd name="connsiteY0" fmla="*/ 469312 h 512175"/>
                <a:gd name="connsiteX1" fmla="*/ 75303 w 695571"/>
                <a:gd name="connsiteY1" fmla="*/ 307388 h 512175"/>
                <a:gd name="connsiteX2" fmla="*/ 3865 w 695571"/>
                <a:gd name="connsiteY2" fmla="*/ 169275 h 512175"/>
                <a:gd name="connsiteX3" fmla="*/ 99115 w 695571"/>
                <a:gd name="connsiteY3" fmla="*/ 78787 h 512175"/>
                <a:gd name="connsiteX4" fmla="*/ 332478 w 695571"/>
                <a:gd name="connsiteY4" fmla="*/ 202612 h 512175"/>
                <a:gd name="connsiteX5" fmla="*/ 461065 w 695571"/>
                <a:gd name="connsiteY5" fmla="*/ 54974 h 512175"/>
                <a:gd name="connsiteX6" fmla="*/ 603940 w 695571"/>
                <a:gd name="connsiteY6" fmla="*/ 7350 h 512175"/>
                <a:gd name="connsiteX7" fmla="*/ 694428 w 695571"/>
                <a:gd name="connsiteY7" fmla="*/ 197850 h 512175"/>
                <a:gd name="connsiteX8" fmla="*/ 542028 w 695571"/>
                <a:gd name="connsiteY8" fmla="*/ 512175 h 512175"/>
                <a:gd name="connsiteX0" fmla="*/ 132453 w 695571"/>
                <a:gd name="connsiteY0" fmla="*/ 461962 h 504825"/>
                <a:gd name="connsiteX1" fmla="*/ 75303 w 695571"/>
                <a:gd name="connsiteY1" fmla="*/ 300038 h 504825"/>
                <a:gd name="connsiteX2" fmla="*/ 3865 w 695571"/>
                <a:gd name="connsiteY2" fmla="*/ 161925 h 504825"/>
                <a:gd name="connsiteX3" fmla="*/ 99115 w 695571"/>
                <a:gd name="connsiteY3" fmla="*/ 71437 h 504825"/>
                <a:gd name="connsiteX4" fmla="*/ 332478 w 695571"/>
                <a:gd name="connsiteY4" fmla="*/ 195262 h 504825"/>
                <a:gd name="connsiteX5" fmla="*/ 603940 w 695571"/>
                <a:gd name="connsiteY5" fmla="*/ 0 h 504825"/>
                <a:gd name="connsiteX6" fmla="*/ 694428 w 695571"/>
                <a:gd name="connsiteY6" fmla="*/ 190500 h 504825"/>
                <a:gd name="connsiteX7" fmla="*/ 542028 w 695571"/>
                <a:gd name="connsiteY7" fmla="*/ 504825 h 504825"/>
                <a:gd name="connsiteX0" fmla="*/ 132453 w 709152"/>
                <a:gd name="connsiteY0" fmla="*/ 468239 h 511102"/>
                <a:gd name="connsiteX1" fmla="*/ 75303 w 709152"/>
                <a:gd name="connsiteY1" fmla="*/ 306315 h 511102"/>
                <a:gd name="connsiteX2" fmla="*/ 3865 w 709152"/>
                <a:gd name="connsiteY2" fmla="*/ 168202 h 511102"/>
                <a:gd name="connsiteX3" fmla="*/ 99115 w 709152"/>
                <a:gd name="connsiteY3" fmla="*/ 77714 h 511102"/>
                <a:gd name="connsiteX4" fmla="*/ 332478 w 709152"/>
                <a:gd name="connsiteY4" fmla="*/ 201539 h 511102"/>
                <a:gd name="connsiteX5" fmla="*/ 603940 w 709152"/>
                <a:gd name="connsiteY5" fmla="*/ 6277 h 511102"/>
                <a:gd name="connsiteX6" fmla="*/ 694428 w 709152"/>
                <a:gd name="connsiteY6" fmla="*/ 196777 h 511102"/>
                <a:gd name="connsiteX7" fmla="*/ 542028 w 709152"/>
                <a:gd name="connsiteY7" fmla="*/ 511102 h 511102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5903"/>
                <a:gd name="connsiteY0" fmla="*/ 463752 h 506615"/>
                <a:gd name="connsiteX1" fmla="*/ 75303 w 695903"/>
                <a:gd name="connsiteY1" fmla="*/ 301828 h 506615"/>
                <a:gd name="connsiteX2" fmla="*/ 3865 w 695903"/>
                <a:gd name="connsiteY2" fmla="*/ 163715 h 506615"/>
                <a:gd name="connsiteX3" fmla="*/ 99115 w 695903"/>
                <a:gd name="connsiteY3" fmla="*/ 73227 h 506615"/>
                <a:gd name="connsiteX4" fmla="*/ 332478 w 695903"/>
                <a:gd name="connsiteY4" fmla="*/ 197052 h 506615"/>
                <a:gd name="connsiteX5" fmla="*/ 603940 w 695903"/>
                <a:gd name="connsiteY5" fmla="*/ 1790 h 506615"/>
                <a:gd name="connsiteX6" fmla="*/ 694428 w 695903"/>
                <a:gd name="connsiteY6" fmla="*/ 192290 h 506615"/>
                <a:gd name="connsiteX7" fmla="*/ 542028 w 695903"/>
                <a:gd name="connsiteY7" fmla="*/ 506615 h 506615"/>
                <a:gd name="connsiteX0" fmla="*/ 132453 w 695903"/>
                <a:gd name="connsiteY0" fmla="*/ 467186 h 510049"/>
                <a:gd name="connsiteX1" fmla="*/ 75303 w 695903"/>
                <a:gd name="connsiteY1" fmla="*/ 305262 h 510049"/>
                <a:gd name="connsiteX2" fmla="*/ 3865 w 695903"/>
                <a:gd name="connsiteY2" fmla="*/ 167149 h 510049"/>
                <a:gd name="connsiteX3" fmla="*/ 99115 w 695903"/>
                <a:gd name="connsiteY3" fmla="*/ 76661 h 510049"/>
                <a:gd name="connsiteX4" fmla="*/ 332478 w 695903"/>
                <a:gd name="connsiteY4" fmla="*/ 200486 h 510049"/>
                <a:gd name="connsiteX5" fmla="*/ 603940 w 695903"/>
                <a:gd name="connsiteY5" fmla="*/ 5224 h 510049"/>
                <a:gd name="connsiteX6" fmla="*/ 694428 w 695903"/>
                <a:gd name="connsiteY6" fmla="*/ 195724 h 510049"/>
                <a:gd name="connsiteX7" fmla="*/ 542028 w 695903"/>
                <a:gd name="connsiteY7" fmla="*/ 510049 h 510049"/>
                <a:gd name="connsiteX0" fmla="*/ 129044 w 692494"/>
                <a:gd name="connsiteY0" fmla="*/ 467186 h 510049"/>
                <a:gd name="connsiteX1" fmla="*/ 456 w 692494"/>
                <a:gd name="connsiteY1" fmla="*/ 167149 h 510049"/>
                <a:gd name="connsiteX2" fmla="*/ 95706 w 692494"/>
                <a:gd name="connsiteY2" fmla="*/ 76661 h 510049"/>
                <a:gd name="connsiteX3" fmla="*/ 329069 w 692494"/>
                <a:gd name="connsiteY3" fmla="*/ 200486 h 510049"/>
                <a:gd name="connsiteX4" fmla="*/ 600531 w 692494"/>
                <a:gd name="connsiteY4" fmla="*/ 5224 h 510049"/>
                <a:gd name="connsiteX5" fmla="*/ 691019 w 692494"/>
                <a:gd name="connsiteY5" fmla="*/ 195724 h 510049"/>
                <a:gd name="connsiteX6" fmla="*/ 538619 w 692494"/>
                <a:gd name="connsiteY6" fmla="*/ 510049 h 510049"/>
                <a:gd name="connsiteX0" fmla="*/ 129044 w 692494"/>
                <a:gd name="connsiteY0" fmla="*/ 467186 h 521956"/>
                <a:gd name="connsiteX1" fmla="*/ 456 w 692494"/>
                <a:gd name="connsiteY1" fmla="*/ 167149 h 521956"/>
                <a:gd name="connsiteX2" fmla="*/ 95706 w 692494"/>
                <a:gd name="connsiteY2" fmla="*/ 76661 h 521956"/>
                <a:gd name="connsiteX3" fmla="*/ 329069 w 692494"/>
                <a:gd name="connsiteY3" fmla="*/ 200486 h 521956"/>
                <a:gd name="connsiteX4" fmla="*/ 600531 w 692494"/>
                <a:gd name="connsiteY4" fmla="*/ 5224 h 521956"/>
                <a:gd name="connsiteX5" fmla="*/ 691019 w 692494"/>
                <a:gd name="connsiteY5" fmla="*/ 195724 h 521956"/>
                <a:gd name="connsiteX6" fmla="*/ 538619 w 692494"/>
                <a:gd name="connsiteY6" fmla="*/ 521956 h 521956"/>
                <a:gd name="connsiteX0" fmla="*/ 129044 w 692401"/>
                <a:gd name="connsiteY0" fmla="*/ 467186 h 512431"/>
                <a:gd name="connsiteX1" fmla="*/ 456 w 692401"/>
                <a:gd name="connsiteY1" fmla="*/ 167149 h 512431"/>
                <a:gd name="connsiteX2" fmla="*/ 95706 w 692401"/>
                <a:gd name="connsiteY2" fmla="*/ 76661 h 512431"/>
                <a:gd name="connsiteX3" fmla="*/ 329069 w 692401"/>
                <a:gd name="connsiteY3" fmla="*/ 200486 h 512431"/>
                <a:gd name="connsiteX4" fmla="*/ 600531 w 692401"/>
                <a:gd name="connsiteY4" fmla="*/ 5224 h 512431"/>
                <a:gd name="connsiteX5" fmla="*/ 691019 w 692401"/>
                <a:gd name="connsiteY5" fmla="*/ 195724 h 512431"/>
                <a:gd name="connsiteX6" fmla="*/ 541001 w 692401"/>
                <a:gd name="connsiteY6" fmla="*/ 512431 h 512431"/>
                <a:gd name="connsiteX0" fmla="*/ 129044 w 692494"/>
                <a:gd name="connsiteY0" fmla="*/ 467186 h 519575"/>
                <a:gd name="connsiteX1" fmla="*/ 456 w 692494"/>
                <a:gd name="connsiteY1" fmla="*/ 167149 h 519575"/>
                <a:gd name="connsiteX2" fmla="*/ 95706 w 692494"/>
                <a:gd name="connsiteY2" fmla="*/ 76661 h 519575"/>
                <a:gd name="connsiteX3" fmla="*/ 329069 w 692494"/>
                <a:gd name="connsiteY3" fmla="*/ 200486 h 519575"/>
                <a:gd name="connsiteX4" fmla="*/ 600531 w 692494"/>
                <a:gd name="connsiteY4" fmla="*/ 5224 h 519575"/>
                <a:gd name="connsiteX5" fmla="*/ 691019 w 692494"/>
                <a:gd name="connsiteY5" fmla="*/ 195724 h 519575"/>
                <a:gd name="connsiteX6" fmla="*/ 538619 w 692494"/>
                <a:gd name="connsiteY6" fmla="*/ 519575 h 51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2494" h="519575">
                  <a:moveTo>
                    <a:pt x="129044" y="467186"/>
                  </a:moveTo>
                  <a:cubicBezTo>
                    <a:pt x="102255" y="404678"/>
                    <a:pt x="6012" y="232237"/>
                    <a:pt x="456" y="167149"/>
                  </a:cubicBezTo>
                  <a:cubicBezTo>
                    <a:pt x="-5100" y="102062"/>
                    <a:pt x="40937" y="71105"/>
                    <a:pt x="95706" y="76661"/>
                  </a:cubicBezTo>
                  <a:cubicBezTo>
                    <a:pt x="150475" y="82217"/>
                    <a:pt x="244931" y="212392"/>
                    <a:pt x="329069" y="200486"/>
                  </a:cubicBezTo>
                  <a:cubicBezTo>
                    <a:pt x="413207" y="188580"/>
                    <a:pt x="464007" y="-36844"/>
                    <a:pt x="600531" y="5224"/>
                  </a:cubicBezTo>
                  <a:cubicBezTo>
                    <a:pt x="656093" y="13954"/>
                    <a:pt x="701338" y="109999"/>
                    <a:pt x="691019" y="195724"/>
                  </a:cubicBezTo>
                  <a:cubicBezTo>
                    <a:pt x="680700" y="281449"/>
                    <a:pt x="606881" y="406465"/>
                    <a:pt x="538619" y="51957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3" name="Freihandform 102"/>
            <p:cNvSpPr/>
            <p:nvPr/>
          </p:nvSpPr>
          <p:spPr>
            <a:xfrm>
              <a:off x="4686040" y="546604"/>
              <a:ext cx="92395" cy="99381"/>
            </a:xfrm>
            <a:custGeom>
              <a:avLst/>
              <a:gdLst>
                <a:gd name="connsiteX0" fmla="*/ 823657 w 823657"/>
                <a:gd name="connsiteY0" fmla="*/ 0 h 833437"/>
                <a:gd name="connsiteX1" fmla="*/ 252157 w 823657"/>
                <a:gd name="connsiteY1" fmla="*/ 76200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823657 w 823657"/>
                <a:gd name="connsiteY0" fmla="*/ 0 h 833437"/>
                <a:gd name="connsiteX1" fmla="*/ 252157 w 823657"/>
                <a:gd name="connsiteY1" fmla="*/ 90488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795082 w 795082"/>
                <a:gd name="connsiteY0" fmla="*/ 0 h 819149"/>
                <a:gd name="connsiteX1" fmla="*/ 252157 w 795082"/>
                <a:gd name="connsiteY1" fmla="*/ 76200 h 819149"/>
                <a:gd name="connsiteX2" fmla="*/ 23557 w 795082"/>
                <a:gd name="connsiteY2" fmla="*/ 185737 h 819149"/>
                <a:gd name="connsiteX3" fmla="*/ 28320 w 795082"/>
                <a:gd name="connsiteY3" fmla="*/ 376237 h 819149"/>
                <a:gd name="connsiteX4" fmla="*/ 209295 w 795082"/>
                <a:gd name="connsiteY4" fmla="*/ 533399 h 819149"/>
                <a:gd name="connsiteX5" fmla="*/ 233107 w 795082"/>
                <a:gd name="connsiteY5" fmla="*/ 633412 h 819149"/>
                <a:gd name="connsiteX6" fmla="*/ 133095 w 795082"/>
                <a:gd name="connsiteY6" fmla="*/ 819149 h 819149"/>
                <a:gd name="connsiteX7" fmla="*/ 133095 w 795082"/>
                <a:gd name="connsiteY7" fmla="*/ 819149 h 819149"/>
                <a:gd name="connsiteX0" fmla="*/ 780597 w 780597"/>
                <a:gd name="connsiteY0" fmla="*/ 0 h 819149"/>
                <a:gd name="connsiteX1" fmla="*/ 237672 w 780597"/>
                <a:gd name="connsiteY1" fmla="*/ 76200 h 819149"/>
                <a:gd name="connsiteX2" fmla="*/ 37647 w 780597"/>
                <a:gd name="connsiteY2" fmla="*/ 195262 h 819149"/>
                <a:gd name="connsiteX3" fmla="*/ 13835 w 780597"/>
                <a:gd name="connsiteY3" fmla="*/ 376237 h 819149"/>
                <a:gd name="connsiteX4" fmla="*/ 194810 w 780597"/>
                <a:gd name="connsiteY4" fmla="*/ 533399 h 819149"/>
                <a:gd name="connsiteX5" fmla="*/ 218622 w 780597"/>
                <a:gd name="connsiteY5" fmla="*/ 633412 h 819149"/>
                <a:gd name="connsiteX6" fmla="*/ 118610 w 780597"/>
                <a:gd name="connsiteY6" fmla="*/ 819149 h 819149"/>
                <a:gd name="connsiteX7" fmla="*/ 118610 w 780597"/>
                <a:gd name="connsiteY7" fmla="*/ 819149 h 819149"/>
                <a:gd name="connsiteX0" fmla="*/ 789449 w 789449"/>
                <a:gd name="connsiteY0" fmla="*/ 0 h 819149"/>
                <a:gd name="connsiteX1" fmla="*/ 246524 w 789449"/>
                <a:gd name="connsiteY1" fmla="*/ 76200 h 819149"/>
                <a:gd name="connsiteX2" fmla="*/ 46499 w 789449"/>
                <a:gd name="connsiteY2" fmla="*/ 195262 h 819149"/>
                <a:gd name="connsiteX3" fmla="*/ 22687 w 789449"/>
                <a:gd name="connsiteY3" fmla="*/ 376237 h 819149"/>
                <a:gd name="connsiteX4" fmla="*/ 203662 w 789449"/>
                <a:gd name="connsiteY4" fmla="*/ 533399 h 819149"/>
                <a:gd name="connsiteX5" fmla="*/ 227474 w 789449"/>
                <a:gd name="connsiteY5" fmla="*/ 633412 h 819149"/>
                <a:gd name="connsiteX6" fmla="*/ 127462 w 789449"/>
                <a:gd name="connsiteY6" fmla="*/ 819149 h 819149"/>
                <a:gd name="connsiteX7" fmla="*/ 127462 w 789449"/>
                <a:gd name="connsiteY7" fmla="*/ 819149 h 819149"/>
                <a:gd name="connsiteX0" fmla="*/ 814231 w 814231"/>
                <a:gd name="connsiteY0" fmla="*/ 0 h 819149"/>
                <a:gd name="connsiteX1" fmla="*/ 71281 w 814231"/>
                <a:gd name="connsiteY1" fmla="*/ 195262 h 819149"/>
                <a:gd name="connsiteX2" fmla="*/ 47469 w 814231"/>
                <a:gd name="connsiteY2" fmla="*/ 376237 h 819149"/>
                <a:gd name="connsiteX3" fmla="*/ 228444 w 814231"/>
                <a:gd name="connsiteY3" fmla="*/ 533399 h 819149"/>
                <a:gd name="connsiteX4" fmla="*/ 252256 w 814231"/>
                <a:gd name="connsiteY4" fmla="*/ 633412 h 819149"/>
                <a:gd name="connsiteX5" fmla="*/ 152244 w 814231"/>
                <a:gd name="connsiteY5" fmla="*/ 819149 h 819149"/>
                <a:gd name="connsiteX6" fmla="*/ 152244 w 814231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780017 w 780017"/>
                <a:gd name="connsiteY0" fmla="*/ 0 h 819149"/>
                <a:gd name="connsiteX1" fmla="*/ 37067 w 780017"/>
                <a:gd name="connsiteY1" fmla="*/ 195262 h 819149"/>
                <a:gd name="connsiteX2" fmla="*/ 13255 w 780017"/>
                <a:gd name="connsiteY2" fmla="*/ 376237 h 819149"/>
                <a:gd name="connsiteX3" fmla="*/ 194230 w 780017"/>
                <a:gd name="connsiteY3" fmla="*/ 533399 h 819149"/>
                <a:gd name="connsiteX4" fmla="*/ 218042 w 780017"/>
                <a:gd name="connsiteY4" fmla="*/ 633412 h 819149"/>
                <a:gd name="connsiteX5" fmla="*/ 118030 w 780017"/>
                <a:gd name="connsiteY5" fmla="*/ 819149 h 819149"/>
                <a:gd name="connsiteX6" fmla="*/ 118030 w 780017"/>
                <a:gd name="connsiteY6" fmla="*/ 819149 h 819149"/>
                <a:gd name="connsiteX0" fmla="*/ 778960 w 778960"/>
                <a:gd name="connsiteY0" fmla="*/ 0 h 819149"/>
                <a:gd name="connsiteX1" fmla="*/ 36010 w 778960"/>
                <a:gd name="connsiteY1" fmla="*/ 195262 h 819149"/>
                <a:gd name="connsiteX2" fmla="*/ 12198 w 778960"/>
                <a:gd name="connsiteY2" fmla="*/ 376237 h 819149"/>
                <a:gd name="connsiteX3" fmla="*/ 178885 w 778960"/>
                <a:gd name="connsiteY3" fmla="*/ 509586 h 819149"/>
                <a:gd name="connsiteX4" fmla="*/ 216985 w 778960"/>
                <a:gd name="connsiteY4" fmla="*/ 633412 h 819149"/>
                <a:gd name="connsiteX5" fmla="*/ 116973 w 778960"/>
                <a:gd name="connsiteY5" fmla="*/ 819149 h 819149"/>
                <a:gd name="connsiteX6" fmla="*/ 116973 w 778960"/>
                <a:gd name="connsiteY6" fmla="*/ 819149 h 81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960" h="819149">
                  <a:moveTo>
                    <a:pt x="778960" y="0"/>
                  </a:moveTo>
                  <a:cubicBezTo>
                    <a:pt x="624179" y="40680"/>
                    <a:pt x="182854" y="-29369"/>
                    <a:pt x="36010" y="195262"/>
                  </a:cubicBezTo>
                  <a:cubicBezTo>
                    <a:pt x="1084" y="243681"/>
                    <a:pt x="-11614" y="323850"/>
                    <a:pt x="12198" y="376237"/>
                  </a:cubicBezTo>
                  <a:cubicBezTo>
                    <a:pt x="36010" y="428624"/>
                    <a:pt x="144754" y="466724"/>
                    <a:pt x="178885" y="509586"/>
                  </a:cubicBezTo>
                  <a:cubicBezTo>
                    <a:pt x="213016" y="552448"/>
                    <a:pt x="227304" y="581818"/>
                    <a:pt x="216985" y="633412"/>
                  </a:cubicBezTo>
                  <a:cubicBezTo>
                    <a:pt x="206666" y="685006"/>
                    <a:pt x="116973" y="819149"/>
                    <a:pt x="116973" y="819149"/>
                  </a:cubicBezTo>
                  <a:lnTo>
                    <a:pt x="116973" y="819149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4" name="Freihandform 103"/>
            <p:cNvSpPr/>
            <p:nvPr/>
          </p:nvSpPr>
          <p:spPr>
            <a:xfrm>
              <a:off x="4829840" y="819912"/>
              <a:ext cx="57130" cy="26296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  <a:gd name="connsiteX0" fmla="*/ 0 w 562359"/>
                <a:gd name="connsiteY0" fmla="*/ 21432 h 228958"/>
                <a:gd name="connsiteX1" fmla="*/ 247650 w 562359"/>
                <a:gd name="connsiteY1" fmla="*/ 228601 h 228958"/>
                <a:gd name="connsiteX2" fmla="*/ 552450 w 562359"/>
                <a:gd name="connsiteY2" fmla="*/ 45244 h 228958"/>
                <a:gd name="connsiteX3" fmla="*/ 481013 w 562359"/>
                <a:gd name="connsiteY3" fmla="*/ 0 h 228958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2336"/>
                <a:gd name="connsiteY0" fmla="*/ 21432 h 228623"/>
                <a:gd name="connsiteX1" fmla="*/ 247650 w 482336"/>
                <a:gd name="connsiteY1" fmla="*/ 228601 h 228623"/>
                <a:gd name="connsiteX2" fmla="*/ 481013 w 482336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00"/>
                <a:gd name="connsiteY0" fmla="*/ 21432 h 228623"/>
                <a:gd name="connsiteX1" fmla="*/ 247650 w 481700"/>
                <a:gd name="connsiteY1" fmla="*/ 228601 h 228623"/>
                <a:gd name="connsiteX2" fmla="*/ 481013 w 481700"/>
                <a:gd name="connsiteY2" fmla="*/ 0 h 228623"/>
                <a:gd name="connsiteX0" fmla="*/ 0 w 481700"/>
                <a:gd name="connsiteY0" fmla="*/ 21432 h 228601"/>
                <a:gd name="connsiteX1" fmla="*/ 247650 w 481700"/>
                <a:gd name="connsiteY1" fmla="*/ 228601 h 228601"/>
                <a:gd name="connsiteX2" fmla="*/ 481013 w 481700"/>
                <a:gd name="connsiteY2" fmla="*/ 0 h 228601"/>
                <a:gd name="connsiteX0" fmla="*/ 0 w 481653"/>
                <a:gd name="connsiteY0" fmla="*/ 21432 h 193176"/>
                <a:gd name="connsiteX1" fmla="*/ 233363 w 481653"/>
                <a:gd name="connsiteY1" fmla="*/ 192883 h 193176"/>
                <a:gd name="connsiteX2" fmla="*/ 481013 w 481653"/>
                <a:gd name="connsiteY2" fmla="*/ 0 h 193176"/>
                <a:gd name="connsiteX0" fmla="*/ 0 w 481653"/>
                <a:gd name="connsiteY0" fmla="*/ 21432 h 193550"/>
                <a:gd name="connsiteX1" fmla="*/ 233363 w 481653"/>
                <a:gd name="connsiteY1" fmla="*/ 192883 h 193550"/>
                <a:gd name="connsiteX2" fmla="*/ 481013 w 481653"/>
                <a:gd name="connsiteY2" fmla="*/ 0 h 193550"/>
                <a:gd name="connsiteX0" fmla="*/ 0 w 481653"/>
                <a:gd name="connsiteY0" fmla="*/ 21432 h 216741"/>
                <a:gd name="connsiteX1" fmla="*/ 233363 w 481653"/>
                <a:gd name="connsiteY1" fmla="*/ 216696 h 216741"/>
                <a:gd name="connsiteX2" fmla="*/ 481013 w 481653"/>
                <a:gd name="connsiteY2" fmla="*/ 0 h 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1653" h="216741">
                  <a:moveTo>
                    <a:pt x="0" y="21432"/>
                  </a:moveTo>
                  <a:cubicBezTo>
                    <a:pt x="18256" y="209948"/>
                    <a:pt x="186532" y="217490"/>
                    <a:pt x="233363" y="216696"/>
                  </a:cubicBezTo>
                  <a:cubicBezTo>
                    <a:pt x="296863" y="213124"/>
                    <a:pt x="494308" y="226218"/>
                    <a:pt x="481013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5" name="Abgerundetes Rechteck 104"/>
            <p:cNvSpPr/>
            <p:nvPr/>
          </p:nvSpPr>
          <p:spPr>
            <a:xfrm>
              <a:off x="4931227" y="870768"/>
              <a:ext cx="48000" cy="36822"/>
            </a:xfrm>
            <a:prstGeom prst="roundRect">
              <a:avLst/>
            </a:prstGeom>
            <a:solidFill>
              <a:srgbClr val="F1C98C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6" name="Abgerundetes Rechteck 105"/>
            <p:cNvSpPr/>
            <p:nvPr/>
          </p:nvSpPr>
          <p:spPr>
            <a:xfrm rot="20690909">
              <a:off x="4999336" y="865642"/>
              <a:ext cx="48000" cy="36822"/>
            </a:xfrm>
            <a:prstGeom prst="round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7" name="Freihandform 106"/>
            <p:cNvSpPr/>
            <p:nvPr/>
          </p:nvSpPr>
          <p:spPr>
            <a:xfrm>
              <a:off x="4992529" y="610971"/>
              <a:ext cx="66093" cy="38191"/>
            </a:xfrm>
            <a:custGeom>
              <a:avLst/>
              <a:gdLst>
                <a:gd name="connsiteX0" fmla="*/ 13257 w 589519"/>
                <a:gd name="connsiteY0" fmla="*/ 234038 h 234038"/>
                <a:gd name="connsiteX1" fmla="*/ 75169 w 589519"/>
                <a:gd name="connsiteY1" fmla="*/ 675 h 234038"/>
                <a:gd name="connsiteX2" fmla="*/ 589519 w 589519"/>
                <a:gd name="connsiteY2" fmla="*/ 176888 h 234038"/>
                <a:gd name="connsiteX0" fmla="*/ 849 w 577111"/>
                <a:gd name="connsiteY0" fmla="*/ 305196 h 305196"/>
                <a:gd name="connsiteX1" fmla="*/ 324699 w 577111"/>
                <a:gd name="connsiteY1" fmla="*/ 396 h 305196"/>
                <a:gd name="connsiteX2" fmla="*/ 577111 w 577111"/>
                <a:gd name="connsiteY2" fmla="*/ 248046 h 305196"/>
                <a:gd name="connsiteX0" fmla="*/ 905 w 558117"/>
                <a:gd name="connsiteY0" fmla="*/ 305196 h 305196"/>
                <a:gd name="connsiteX1" fmla="*/ 305705 w 558117"/>
                <a:gd name="connsiteY1" fmla="*/ 396 h 305196"/>
                <a:gd name="connsiteX2" fmla="*/ 558117 w 558117"/>
                <a:gd name="connsiteY2" fmla="*/ 248046 h 305196"/>
                <a:gd name="connsiteX0" fmla="*/ 0 w 557212"/>
                <a:gd name="connsiteY0" fmla="*/ 305196 h 305196"/>
                <a:gd name="connsiteX1" fmla="*/ 304800 w 557212"/>
                <a:gd name="connsiteY1" fmla="*/ 396 h 305196"/>
                <a:gd name="connsiteX2" fmla="*/ 557212 w 557212"/>
                <a:gd name="connsiteY2" fmla="*/ 248046 h 305196"/>
                <a:gd name="connsiteX0" fmla="*/ 0 w 557212"/>
                <a:gd name="connsiteY0" fmla="*/ 305439 h 305439"/>
                <a:gd name="connsiteX1" fmla="*/ 304800 w 557212"/>
                <a:gd name="connsiteY1" fmla="*/ 639 h 305439"/>
                <a:gd name="connsiteX2" fmla="*/ 557212 w 557212"/>
                <a:gd name="connsiteY2" fmla="*/ 248289 h 305439"/>
                <a:gd name="connsiteX0" fmla="*/ 0 w 557212"/>
                <a:gd name="connsiteY0" fmla="*/ 314912 h 314912"/>
                <a:gd name="connsiteX1" fmla="*/ 285750 w 557212"/>
                <a:gd name="connsiteY1" fmla="*/ 587 h 314912"/>
                <a:gd name="connsiteX2" fmla="*/ 557212 w 557212"/>
                <a:gd name="connsiteY2" fmla="*/ 257762 h 314912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  <a:gd name="connsiteX0" fmla="*/ 0 w 557212"/>
                <a:gd name="connsiteY0" fmla="*/ 314669 h 314669"/>
                <a:gd name="connsiteX1" fmla="*/ 285750 w 557212"/>
                <a:gd name="connsiteY1" fmla="*/ 344 h 314669"/>
                <a:gd name="connsiteX2" fmla="*/ 557212 w 557212"/>
                <a:gd name="connsiteY2" fmla="*/ 257519 h 314669"/>
                <a:gd name="connsiteX0" fmla="*/ 0 w 557212"/>
                <a:gd name="connsiteY0" fmla="*/ 316058 h 316058"/>
                <a:gd name="connsiteX1" fmla="*/ 285750 w 557212"/>
                <a:gd name="connsiteY1" fmla="*/ 1733 h 316058"/>
                <a:gd name="connsiteX2" fmla="*/ 557212 w 557212"/>
                <a:gd name="connsiteY2" fmla="*/ 258908 h 316058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7212" h="314787">
                  <a:moveTo>
                    <a:pt x="0" y="314787"/>
                  </a:moveTo>
                  <a:cubicBezTo>
                    <a:pt x="25796" y="-6682"/>
                    <a:pt x="192879" y="-1919"/>
                    <a:pt x="285750" y="462"/>
                  </a:cubicBezTo>
                  <a:cubicBezTo>
                    <a:pt x="378621" y="2843"/>
                    <a:pt x="552846" y="98093"/>
                    <a:pt x="557212" y="257637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8" name="Freihandform 107"/>
            <p:cNvSpPr/>
            <p:nvPr/>
          </p:nvSpPr>
          <p:spPr>
            <a:xfrm>
              <a:off x="4769651" y="604092"/>
              <a:ext cx="63777" cy="42181"/>
            </a:xfrm>
            <a:custGeom>
              <a:avLst/>
              <a:gdLst>
                <a:gd name="connsiteX0" fmla="*/ 52242 w 650618"/>
                <a:gd name="connsiteY0" fmla="*/ 342910 h 386346"/>
                <a:gd name="connsiteX1" fmla="*/ 52242 w 650618"/>
                <a:gd name="connsiteY1" fmla="*/ 10 h 386346"/>
                <a:gd name="connsiteX2" fmla="*/ 595167 w 650618"/>
                <a:gd name="connsiteY2" fmla="*/ 352435 h 386346"/>
                <a:gd name="connsiteX3" fmla="*/ 604692 w 650618"/>
                <a:gd name="connsiteY3" fmla="*/ 352435 h 386346"/>
                <a:gd name="connsiteX0" fmla="*/ 5425 w 585002"/>
                <a:gd name="connsiteY0" fmla="*/ 338150 h 381251"/>
                <a:gd name="connsiteX1" fmla="*/ 300700 w 585002"/>
                <a:gd name="connsiteY1" fmla="*/ 12 h 381251"/>
                <a:gd name="connsiteX2" fmla="*/ 548350 w 585002"/>
                <a:gd name="connsiteY2" fmla="*/ 347675 h 381251"/>
                <a:gd name="connsiteX3" fmla="*/ 557875 w 585002"/>
                <a:gd name="connsiteY3" fmla="*/ 347675 h 381251"/>
                <a:gd name="connsiteX0" fmla="*/ 5425 w 548350"/>
                <a:gd name="connsiteY0" fmla="*/ 338150 h 347675"/>
                <a:gd name="connsiteX1" fmla="*/ 300700 w 548350"/>
                <a:gd name="connsiteY1" fmla="*/ 12 h 347675"/>
                <a:gd name="connsiteX2" fmla="*/ 548350 w 548350"/>
                <a:gd name="connsiteY2" fmla="*/ 347675 h 347675"/>
                <a:gd name="connsiteX0" fmla="*/ 5425 w 553217"/>
                <a:gd name="connsiteY0" fmla="*/ 338150 h 347675"/>
                <a:gd name="connsiteX1" fmla="*/ 300700 w 553217"/>
                <a:gd name="connsiteY1" fmla="*/ 12 h 347675"/>
                <a:gd name="connsiteX2" fmla="*/ 548350 w 553217"/>
                <a:gd name="connsiteY2" fmla="*/ 347675 h 347675"/>
                <a:gd name="connsiteX0" fmla="*/ 5746 w 534423"/>
                <a:gd name="connsiteY0" fmla="*/ 338150 h 347675"/>
                <a:gd name="connsiteX1" fmla="*/ 281971 w 534423"/>
                <a:gd name="connsiteY1" fmla="*/ 12 h 347675"/>
                <a:gd name="connsiteX2" fmla="*/ 529621 w 534423"/>
                <a:gd name="connsiteY2" fmla="*/ 347675 h 347675"/>
                <a:gd name="connsiteX0" fmla="*/ 5746 w 534423"/>
                <a:gd name="connsiteY0" fmla="*/ 338154 h 347679"/>
                <a:gd name="connsiteX1" fmla="*/ 281971 w 534423"/>
                <a:gd name="connsiteY1" fmla="*/ 16 h 347679"/>
                <a:gd name="connsiteX2" fmla="*/ 529621 w 534423"/>
                <a:gd name="connsiteY2" fmla="*/ 347679 h 347679"/>
                <a:gd name="connsiteX0" fmla="*/ 7356 w 537693"/>
                <a:gd name="connsiteY0" fmla="*/ 338154 h 347679"/>
                <a:gd name="connsiteX1" fmla="*/ 283581 w 537693"/>
                <a:gd name="connsiteY1" fmla="*/ 16 h 347679"/>
                <a:gd name="connsiteX2" fmla="*/ 531231 w 537693"/>
                <a:gd name="connsiteY2" fmla="*/ 347679 h 34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7693" h="347679">
                  <a:moveTo>
                    <a:pt x="7356" y="338154"/>
                  </a:moveTo>
                  <a:cubicBezTo>
                    <a:pt x="-37888" y="108760"/>
                    <a:pt x="134356" y="-1571"/>
                    <a:pt x="283581" y="16"/>
                  </a:cubicBezTo>
                  <a:cubicBezTo>
                    <a:pt x="432806" y="1603"/>
                    <a:pt x="569331" y="123048"/>
                    <a:pt x="531231" y="34767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grpSp>
        <p:nvGrpSpPr>
          <p:cNvPr id="201" name="Gruppieren 200"/>
          <p:cNvGrpSpPr/>
          <p:nvPr/>
        </p:nvGrpSpPr>
        <p:grpSpPr>
          <a:xfrm>
            <a:off x="6423089" y="3740548"/>
            <a:ext cx="438893" cy="508992"/>
            <a:chOff x="6579649" y="3643541"/>
            <a:chExt cx="438893" cy="508992"/>
          </a:xfrm>
        </p:grpSpPr>
        <p:sp>
          <p:nvSpPr>
            <p:cNvPr id="156" name="Freihandform 155"/>
            <p:cNvSpPr/>
            <p:nvPr/>
          </p:nvSpPr>
          <p:spPr>
            <a:xfrm rot="13543749">
              <a:off x="6778646" y="4056001"/>
              <a:ext cx="94105" cy="98960"/>
            </a:xfrm>
            <a:custGeom>
              <a:avLst/>
              <a:gdLst>
                <a:gd name="connsiteX0" fmla="*/ 823657 w 823657"/>
                <a:gd name="connsiteY0" fmla="*/ 0 h 833437"/>
                <a:gd name="connsiteX1" fmla="*/ 252157 w 823657"/>
                <a:gd name="connsiteY1" fmla="*/ 76200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823657 w 823657"/>
                <a:gd name="connsiteY0" fmla="*/ 0 h 833437"/>
                <a:gd name="connsiteX1" fmla="*/ 252157 w 823657"/>
                <a:gd name="connsiteY1" fmla="*/ 90488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795082 w 795082"/>
                <a:gd name="connsiteY0" fmla="*/ 0 h 819149"/>
                <a:gd name="connsiteX1" fmla="*/ 252157 w 795082"/>
                <a:gd name="connsiteY1" fmla="*/ 76200 h 819149"/>
                <a:gd name="connsiteX2" fmla="*/ 23557 w 795082"/>
                <a:gd name="connsiteY2" fmla="*/ 185737 h 819149"/>
                <a:gd name="connsiteX3" fmla="*/ 28320 w 795082"/>
                <a:gd name="connsiteY3" fmla="*/ 376237 h 819149"/>
                <a:gd name="connsiteX4" fmla="*/ 209295 w 795082"/>
                <a:gd name="connsiteY4" fmla="*/ 533399 h 819149"/>
                <a:gd name="connsiteX5" fmla="*/ 233107 w 795082"/>
                <a:gd name="connsiteY5" fmla="*/ 633412 h 819149"/>
                <a:gd name="connsiteX6" fmla="*/ 133095 w 795082"/>
                <a:gd name="connsiteY6" fmla="*/ 819149 h 819149"/>
                <a:gd name="connsiteX7" fmla="*/ 133095 w 795082"/>
                <a:gd name="connsiteY7" fmla="*/ 819149 h 819149"/>
                <a:gd name="connsiteX0" fmla="*/ 780597 w 780597"/>
                <a:gd name="connsiteY0" fmla="*/ 0 h 819149"/>
                <a:gd name="connsiteX1" fmla="*/ 237672 w 780597"/>
                <a:gd name="connsiteY1" fmla="*/ 76200 h 819149"/>
                <a:gd name="connsiteX2" fmla="*/ 37647 w 780597"/>
                <a:gd name="connsiteY2" fmla="*/ 195262 h 819149"/>
                <a:gd name="connsiteX3" fmla="*/ 13835 w 780597"/>
                <a:gd name="connsiteY3" fmla="*/ 376237 h 819149"/>
                <a:gd name="connsiteX4" fmla="*/ 194810 w 780597"/>
                <a:gd name="connsiteY4" fmla="*/ 533399 h 819149"/>
                <a:gd name="connsiteX5" fmla="*/ 218622 w 780597"/>
                <a:gd name="connsiteY5" fmla="*/ 633412 h 819149"/>
                <a:gd name="connsiteX6" fmla="*/ 118610 w 780597"/>
                <a:gd name="connsiteY6" fmla="*/ 819149 h 819149"/>
                <a:gd name="connsiteX7" fmla="*/ 118610 w 780597"/>
                <a:gd name="connsiteY7" fmla="*/ 819149 h 819149"/>
                <a:gd name="connsiteX0" fmla="*/ 789449 w 789449"/>
                <a:gd name="connsiteY0" fmla="*/ 0 h 819149"/>
                <a:gd name="connsiteX1" fmla="*/ 246524 w 789449"/>
                <a:gd name="connsiteY1" fmla="*/ 76200 h 819149"/>
                <a:gd name="connsiteX2" fmla="*/ 46499 w 789449"/>
                <a:gd name="connsiteY2" fmla="*/ 195262 h 819149"/>
                <a:gd name="connsiteX3" fmla="*/ 22687 w 789449"/>
                <a:gd name="connsiteY3" fmla="*/ 376237 h 819149"/>
                <a:gd name="connsiteX4" fmla="*/ 203662 w 789449"/>
                <a:gd name="connsiteY4" fmla="*/ 533399 h 819149"/>
                <a:gd name="connsiteX5" fmla="*/ 227474 w 789449"/>
                <a:gd name="connsiteY5" fmla="*/ 633412 h 819149"/>
                <a:gd name="connsiteX6" fmla="*/ 127462 w 789449"/>
                <a:gd name="connsiteY6" fmla="*/ 819149 h 819149"/>
                <a:gd name="connsiteX7" fmla="*/ 127462 w 789449"/>
                <a:gd name="connsiteY7" fmla="*/ 819149 h 819149"/>
                <a:gd name="connsiteX0" fmla="*/ 814231 w 814231"/>
                <a:gd name="connsiteY0" fmla="*/ 0 h 819149"/>
                <a:gd name="connsiteX1" fmla="*/ 71281 w 814231"/>
                <a:gd name="connsiteY1" fmla="*/ 195262 h 819149"/>
                <a:gd name="connsiteX2" fmla="*/ 47469 w 814231"/>
                <a:gd name="connsiteY2" fmla="*/ 376237 h 819149"/>
                <a:gd name="connsiteX3" fmla="*/ 228444 w 814231"/>
                <a:gd name="connsiteY3" fmla="*/ 533399 h 819149"/>
                <a:gd name="connsiteX4" fmla="*/ 252256 w 814231"/>
                <a:gd name="connsiteY4" fmla="*/ 633412 h 819149"/>
                <a:gd name="connsiteX5" fmla="*/ 152244 w 814231"/>
                <a:gd name="connsiteY5" fmla="*/ 819149 h 819149"/>
                <a:gd name="connsiteX6" fmla="*/ 152244 w 814231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780017 w 780017"/>
                <a:gd name="connsiteY0" fmla="*/ 0 h 819149"/>
                <a:gd name="connsiteX1" fmla="*/ 37067 w 780017"/>
                <a:gd name="connsiteY1" fmla="*/ 195262 h 819149"/>
                <a:gd name="connsiteX2" fmla="*/ 13255 w 780017"/>
                <a:gd name="connsiteY2" fmla="*/ 376237 h 819149"/>
                <a:gd name="connsiteX3" fmla="*/ 194230 w 780017"/>
                <a:gd name="connsiteY3" fmla="*/ 533399 h 819149"/>
                <a:gd name="connsiteX4" fmla="*/ 218042 w 780017"/>
                <a:gd name="connsiteY4" fmla="*/ 633412 h 819149"/>
                <a:gd name="connsiteX5" fmla="*/ 118030 w 780017"/>
                <a:gd name="connsiteY5" fmla="*/ 819149 h 819149"/>
                <a:gd name="connsiteX6" fmla="*/ 118030 w 780017"/>
                <a:gd name="connsiteY6" fmla="*/ 819149 h 819149"/>
                <a:gd name="connsiteX0" fmla="*/ 778960 w 778960"/>
                <a:gd name="connsiteY0" fmla="*/ 0 h 819149"/>
                <a:gd name="connsiteX1" fmla="*/ 36010 w 778960"/>
                <a:gd name="connsiteY1" fmla="*/ 195262 h 819149"/>
                <a:gd name="connsiteX2" fmla="*/ 12198 w 778960"/>
                <a:gd name="connsiteY2" fmla="*/ 376237 h 819149"/>
                <a:gd name="connsiteX3" fmla="*/ 178885 w 778960"/>
                <a:gd name="connsiteY3" fmla="*/ 509586 h 819149"/>
                <a:gd name="connsiteX4" fmla="*/ 216985 w 778960"/>
                <a:gd name="connsiteY4" fmla="*/ 633412 h 819149"/>
                <a:gd name="connsiteX5" fmla="*/ 116973 w 778960"/>
                <a:gd name="connsiteY5" fmla="*/ 819149 h 819149"/>
                <a:gd name="connsiteX6" fmla="*/ 116973 w 778960"/>
                <a:gd name="connsiteY6" fmla="*/ 819149 h 81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960" h="819149">
                  <a:moveTo>
                    <a:pt x="778960" y="0"/>
                  </a:moveTo>
                  <a:cubicBezTo>
                    <a:pt x="624179" y="40680"/>
                    <a:pt x="182854" y="-29369"/>
                    <a:pt x="36010" y="195262"/>
                  </a:cubicBezTo>
                  <a:cubicBezTo>
                    <a:pt x="1084" y="243681"/>
                    <a:pt x="-11614" y="323850"/>
                    <a:pt x="12198" y="376237"/>
                  </a:cubicBezTo>
                  <a:cubicBezTo>
                    <a:pt x="36010" y="428624"/>
                    <a:pt x="144754" y="466724"/>
                    <a:pt x="178885" y="509586"/>
                  </a:cubicBezTo>
                  <a:cubicBezTo>
                    <a:pt x="213016" y="552448"/>
                    <a:pt x="227304" y="581818"/>
                    <a:pt x="216985" y="633412"/>
                  </a:cubicBezTo>
                  <a:cubicBezTo>
                    <a:pt x="206666" y="685006"/>
                    <a:pt x="116973" y="819149"/>
                    <a:pt x="116973" y="819149"/>
                  </a:cubicBezTo>
                  <a:lnTo>
                    <a:pt x="116973" y="819149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grpSp>
          <p:nvGrpSpPr>
            <p:cNvPr id="149" name="Gruppieren 171"/>
            <p:cNvGrpSpPr/>
            <p:nvPr/>
          </p:nvGrpSpPr>
          <p:grpSpPr>
            <a:xfrm rot="13543749">
              <a:off x="6906994" y="3951955"/>
              <a:ext cx="36535" cy="186560"/>
              <a:chOff x="2940844" y="3298031"/>
              <a:chExt cx="302419" cy="1544261"/>
            </a:xfrm>
          </p:grpSpPr>
          <p:sp>
            <p:nvSpPr>
              <p:cNvPr id="167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168" name="Ellipse 214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175" name="Gruppieren 174"/>
            <p:cNvGrpSpPr/>
            <p:nvPr/>
          </p:nvGrpSpPr>
          <p:grpSpPr>
            <a:xfrm>
              <a:off x="6579649" y="3643541"/>
              <a:ext cx="411082" cy="430837"/>
              <a:chOff x="6579649" y="3643541"/>
              <a:chExt cx="411082" cy="430837"/>
            </a:xfrm>
          </p:grpSpPr>
          <p:grpSp>
            <p:nvGrpSpPr>
              <p:cNvPr id="143" name="Gruppieren 161"/>
              <p:cNvGrpSpPr/>
              <p:nvPr/>
            </p:nvGrpSpPr>
            <p:grpSpPr>
              <a:xfrm rot="13543749">
                <a:off x="6857522" y="3898750"/>
                <a:ext cx="36535" cy="186560"/>
                <a:chOff x="2940844" y="3298031"/>
                <a:chExt cx="302419" cy="1544261"/>
              </a:xfrm>
            </p:grpSpPr>
            <p:sp>
              <p:nvSpPr>
                <p:cNvPr id="173" name="Rechteck 4"/>
                <p:cNvSpPr/>
                <p:nvPr/>
              </p:nvSpPr>
              <p:spPr>
                <a:xfrm>
                  <a:off x="2945606" y="3348038"/>
                  <a:ext cx="297657" cy="1494254"/>
                </a:xfrm>
                <a:custGeom>
                  <a:avLst/>
                  <a:gdLst>
                    <a:gd name="connsiteX0" fmla="*/ 0 w 297657"/>
                    <a:gd name="connsiteY0" fmla="*/ 0 h 1454943"/>
                    <a:gd name="connsiteX1" fmla="*/ 297657 w 297657"/>
                    <a:gd name="connsiteY1" fmla="*/ 0 h 1454943"/>
                    <a:gd name="connsiteX2" fmla="*/ 297657 w 297657"/>
                    <a:gd name="connsiteY2" fmla="*/ 1454943 h 1454943"/>
                    <a:gd name="connsiteX3" fmla="*/ 0 w 297657"/>
                    <a:gd name="connsiteY3" fmla="*/ 1454943 h 1454943"/>
                    <a:gd name="connsiteX4" fmla="*/ 0 w 297657"/>
                    <a:gd name="connsiteY4" fmla="*/ 0 h 1454943"/>
                    <a:gd name="connsiteX0" fmla="*/ 0 w 297657"/>
                    <a:gd name="connsiteY0" fmla="*/ 0 h 1497276"/>
                    <a:gd name="connsiteX1" fmla="*/ 297657 w 297657"/>
                    <a:gd name="connsiteY1" fmla="*/ 0 h 1497276"/>
                    <a:gd name="connsiteX2" fmla="*/ 297657 w 297657"/>
                    <a:gd name="connsiteY2" fmla="*/ 1454943 h 1497276"/>
                    <a:gd name="connsiteX3" fmla="*/ 0 w 297657"/>
                    <a:gd name="connsiteY3" fmla="*/ 1454943 h 1497276"/>
                    <a:gd name="connsiteX4" fmla="*/ 0 w 297657"/>
                    <a:gd name="connsiteY4" fmla="*/ 0 h 1497276"/>
                    <a:gd name="connsiteX0" fmla="*/ 0 w 297657"/>
                    <a:gd name="connsiteY0" fmla="*/ 0 h 1508482"/>
                    <a:gd name="connsiteX1" fmla="*/ 297657 w 297657"/>
                    <a:gd name="connsiteY1" fmla="*/ 0 h 1508482"/>
                    <a:gd name="connsiteX2" fmla="*/ 297657 w 297657"/>
                    <a:gd name="connsiteY2" fmla="*/ 1454943 h 1508482"/>
                    <a:gd name="connsiteX3" fmla="*/ 0 w 297657"/>
                    <a:gd name="connsiteY3" fmla="*/ 1454943 h 1508482"/>
                    <a:gd name="connsiteX4" fmla="*/ 0 w 297657"/>
                    <a:gd name="connsiteY4" fmla="*/ 0 h 1508482"/>
                    <a:gd name="connsiteX0" fmla="*/ 0 w 297657"/>
                    <a:gd name="connsiteY0" fmla="*/ 0 h 1493591"/>
                    <a:gd name="connsiteX1" fmla="*/ 297657 w 297657"/>
                    <a:gd name="connsiteY1" fmla="*/ 0 h 1493591"/>
                    <a:gd name="connsiteX2" fmla="*/ 297657 w 297657"/>
                    <a:gd name="connsiteY2" fmla="*/ 1454943 h 1493591"/>
                    <a:gd name="connsiteX3" fmla="*/ 0 w 297657"/>
                    <a:gd name="connsiteY3" fmla="*/ 1454943 h 1493591"/>
                    <a:gd name="connsiteX4" fmla="*/ 0 w 297657"/>
                    <a:gd name="connsiteY4" fmla="*/ 0 h 1493591"/>
                    <a:gd name="connsiteX0" fmla="*/ 0 w 297657"/>
                    <a:gd name="connsiteY0" fmla="*/ 0 h 1496097"/>
                    <a:gd name="connsiteX1" fmla="*/ 297657 w 297657"/>
                    <a:gd name="connsiteY1" fmla="*/ 0 h 1496097"/>
                    <a:gd name="connsiteX2" fmla="*/ 297657 w 297657"/>
                    <a:gd name="connsiteY2" fmla="*/ 1454943 h 1496097"/>
                    <a:gd name="connsiteX3" fmla="*/ 0 w 297657"/>
                    <a:gd name="connsiteY3" fmla="*/ 1454943 h 1496097"/>
                    <a:gd name="connsiteX4" fmla="*/ 0 w 297657"/>
                    <a:gd name="connsiteY4" fmla="*/ 0 h 1496097"/>
                    <a:gd name="connsiteX0" fmla="*/ 0 w 297657"/>
                    <a:gd name="connsiteY0" fmla="*/ 0 h 1494254"/>
                    <a:gd name="connsiteX1" fmla="*/ 297657 w 297657"/>
                    <a:gd name="connsiteY1" fmla="*/ 0 h 1494254"/>
                    <a:gd name="connsiteX2" fmla="*/ 297657 w 297657"/>
                    <a:gd name="connsiteY2" fmla="*/ 1454943 h 1494254"/>
                    <a:gd name="connsiteX3" fmla="*/ 0 w 297657"/>
                    <a:gd name="connsiteY3" fmla="*/ 1454943 h 1494254"/>
                    <a:gd name="connsiteX4" fmla="*/ 0 w 297657"/>
                    <a:gd name="connsiteY4" fmla="*/ 0 h 1494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7657" h="1494254">
                      <a:moveTo>
                        <a:pt x="0" y="0"/>
                      </a:moveTo>
                      <a:lnTo>
                        <a:pt x="297657" y="0"/>
                      </a:lnTo>
                      <a:lnTo>
                        <a:pt x="297657" y="1454943"/>
                      </a:lnTo>
                      <a:cubicBezTo>
                        <a:pt x="184152" y="1509712"/>
                        <a:pt x="70644" y="1504950"/>
                        <a:pt x="0" y="145494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8000">
                      <a:schemeClr val="accent5">
                        <a:lumMod val="75000"/>
                      </a:schemeClr>
                    </a:gs>
                    <a:gs pos="50000">
                      <a:schemeClr val="accent5">
                        <a:lumMod val="40000"/>
                        <a:lumOff val="60000"/>
                      </a:schemeClr>
                    </a:gs>
                    <a:gs pos="88000">
                      <a:schemeClr val="accent5">
                        <a:lumMod val="75000"/>
                      </a:schemeClr>
                    </a:gs>
                  </a:gsLst>
                  <a:lin ang="0" scaled="1"/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 sz="1200"/>
                </a:p>
              </p:txBody>
            </p:sp>
            <p:sp>
              <p:nvSpPr>
                <p:cNvPr id="174" name="Ellipse 339"/>
                <p:cNvSpPr/>
                <p:nvPr/>
              </p:nvSpPr>
              <p:spPr>
                <a:xfrm>
                  <a:off x="2940844" y="3298031"/>
                  <a:ext cx="300037" cy="1000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40000"/>
                        <a:lumOff val="60000"/>
                      </a:schemeClr>
                    </a:gs>
                    <a:gs pos="50000">
                      <a:srgbClr val="7D98C6"/>
                    </a:gs>
                    <a:gs pos="74000">
                      <a:schemeClr val="accent5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 sz="1200"/>
                </a:p>
              </p:txBody>
            </p:sp>
          </p:grpSp>
          <p:grpSp>
            <p:nvGrpSpPr>
              <p:cNvPr id="144" name="Gruppieren 162"/>
              <p:cNvGrpSpPr/>
              <p:nvPr/>
            </p:nvGrpSpPr>
            <p:grpSpPr>
              <a:xfrm rot="13543749">
                <a:off x="6776384" y="3816344"/>
                <a:ext cx="36535" cy="186560"/>
                <a:chOff x="2940844" y="3298031"/>
                <a:chExt cx="302419" cy="1544261"/>
              </a:xfrm>
            </p:grpSpPr>
            <p:sp>
              <p:nvSpPr>
                <p:cNvPr id="171" name="Rechteck 4"/>
                <p:cNvSpPr/>
                <p:nvPr/>
              </p:nvSpPr>
              <p:spPr>
                <a:xfrm>
                  <a:off x="2945606" y="3348038"/>
                  <a:ext cx="297657" cy="1494254"/>
                </a:xfrm>
                <a:custGeom>
                  <a:avLst/>
                  <a:gdLst>
                    <a:gd name="connsiteX0" fmla="*/ 0 w 297657"/>
                    <a:gd name="connsiteY0" fmla="*/ 0 h 1454943"/>
                    <a:gd name="connsiteX1" fmla="*/ 297657 w 297657"/>
                    <a:gd name="connsiteY1" fmla="*/ 0 h 1454943"/>
                    <a:gd name="connsiteX2" fmla="*/ 297657 w 297657"/>
                    <a:gd name="connsiteY2" fmla="*/ 1454943 h 1454943"/>
                    <a:gd name="connsiteX3" fmla="*/ 0 w 297657"/>
                    <a:gd name="connsiteY3" fmla="*/ 1454943 h 1454943"/>
                    <a:gd name="connsiteX4" fmla="*/ 0 w 297657"/>
                    <a:gd name="connsiteY4" fmla="*/ 0 h 1454943"/>
                    <a:gd name="connsiteX0" fmla="*/ 0 w 297657"/>
                    <a:gd name="connsiteY0" fmla="*/ 0 h 1497276"/>
                    <a:gd name="connsiteX1" fmla="*/ 297657 w 297657"/>
                    <a:gd name="connsiteY1" fmla="*/ 0 h 1497276"/>
                    <a:gd name="connsiteX2" fmla="*/ 297657 w 297657"/>
                    <a:gd name="connsiteY2" fmla="*/ 1454943 h 1497276"/>
                    <a:gd name="connsiteX3" fmla="*/ 0 w 297657"/>
                    <a:gd name="connsiteY3" fmla="*/ 1454943 h 1497276"/>
                    <a:gd name="connsiteX4" fmla="*/ 0 w 297657"/>
                    <a:gd name="connsiteY4" fmla="*/ 0 h 1497276"/>
                    <a:gd name="connsiteX0" fmla="*/ 0 w 297657"/>
                    <a:gd name="connsiteY0" fmla="*/ 0 h 1508482"/>
                    <a:gd name="connsiteX1" fmla="*/ 297657 w 297657"/>
                    <a:gd name="connsiteY1" fmla="*/ 0 h 1508482"/>
                    <a:gd name="connsiteX2" fmla="*/ 297657 w 297657"/>
                    <a:gd name="connsiteY2" fmla="*/ 1454943 h 1508482"/>
                    <a:gd name="connsiteX3" fmla="*/ 0 w 297657"/>
                    <a:gd name="connsiteY3" fmla="*/ 1454943 h 1508482"/>
                    <a:gd name="connsiteX4" fmla="*/ 0 w 297657"/>
                    <a:gd name="connsiteY4" fmla="*/ 0 h 1508482"/>
                    <a:gd name="connsiteX0" fmla="*/ 0 w 297657"/>
                    <a:gd name="connsiteY0" fmla="*/ 0 h 1493591"/>
                    <a:gd name="connsiteX1" fmla="*/ 297657 w 297657"/>
                    <a:gd name="connsiteY1" fmla="*/ 0 h 1493591"/>
                    <a:gd name="connsiteX2" fmla="*/ 297657 w 297657"/>
                    <a:gd name="connsiteY2" fmla="*/ 1454943 h 1493591"/>
                    <a:gd name="connsiteX3" fmla="*/ 0 w 297657"/>
                    <a:gd name="connsiteY3" fmla="*/ 1454943 h 1493591"/>
                    <a:gd name="connsiteX4" fmla="*/ 0 w 297657"/>
                    <a:gd name="connsiteY4" fmla="*/ 0 h 1493591"/>
                    <a:gd name="connsiteX0" fmla="*/ 0 w 297657"/>
                    <a:gd name="connsiteY0" fmla="*/ 0 h 1496097"/>
                    <a:gd name="connsiteX1" fmla="*/ 297657 w 297657"/>
                    <a:gd name="connsiteY1" fmla="*/ 0 h 1496097"/>
                    <a:gd name="connsiteX2" fmla="*/ 297657 w 297657"/>
                    <a:gd name="connsiteY2" fmla="*/ 1454943 h 1496097"/>
                    <a:gd name="connsiteX3" fmla="*/ 0 w 297657"/>
                    <a:gd name="connsiteY3" fmla="*/ 1454943 h 1496097"/>
                    <a:gd name="connsiteX4" fmla="*/ 0 w 297657"/>
                    <a:gd name="connsiteY4" fmla="*/ 0 h 1496097"/>
                    <a:gd name="connsiteX0" fmla="*/ 0 w 297657"/>
                    <a:gd name="connsiteY0" fmla="*/ 0 h 1494254"/>
                    <a:gd name="connsiteX1" fmla="*/ 297657 w 297657"/>
                    <a:gd name="connsiteY1" fmla="*/ 0 h 1494254"/>
                    <a:gd name="connsiteX2" fmla="*/ 297657 w 297657"/>
                    <a:gd name="connsiteY2" fmla="*/ 1454943 h 1494254"/>
                    <a:gd name="connsiteX3" fmla="*/ 0 w 297657"/>
                    <a:gd name="connsiteY3" fmla="*/ 1454943 h 1494254"/>
                    <a:gd name="connsiteX4" fmla="*/ 0 w 297657"/>
                    <a:gd name="connsiteY4" fmla="*/ 0 h 1494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7657" h="1494254">
                      <a:moveTo>
                        <a:pt x="0" y="0"/>
                      </a:moveTo>
                      <a:lnTo>
                        <a:pt x="297657" y="0"/>
                      </a:lnTo>
                      <a:lnTo>
                        <a:pt x="297657" y="1454943"/>
                      </a:lnTo>
                      <a:cubicBezTo>
                        <a:pt x="184152" y="1509712"/>
                        <a:pt x="70644" y="1504950"/>
                        <a:pt x="0" y="145494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8000">
                      <a:schemeClr val="accent5">
                        <a:lumMod val="75000"/>
                      </a:schemeClr>
                    </a:gs>
                    <a:gs pos="50000">
                      <a:schemeClr val="accent5">
                        <a:lumMod val="40000"/>
                        <a:lumOff val="60000"/>
                      </a:schemeClr>
                    </a:gs>
                    <a:gs pos="88000">
                      <a:schemeClr val="accent5">
                        <a:lumMod val="75000"/>
                      </a:schemeClr>
                    </a:gs>
                  </a:gsLst>
                  <a:lin ang="0" scaled="1"/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 sz="1200"/>
                </a:p>
              </p:txBody>
            </p:sp>
            <p:sp>
              <p:nvSpPr>
                <p:cNvPr id="172" name="Ellipse 337"/>
                <p:cNvSpPr/>
                <p:nvPr/>
              </p:nvSpPr>
              <p:spPr>
                <a:xfrm>
                  <a:off x="2940844" y="3298031"/>
                  <a:ext cx="300037" cy="1000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40000"/>
                        <a:lumOff val="60000"/>
                      </a:schemeClr>
                    </a:gs>
                    <a:gs pos="50000">
                      <a:srgbClr val="7D98C6"/>
                    </a:gs>
                    <a:gs pos="74000">
                      <a:schemeClr val="accent5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 sz="1200"/>
                </a:p>
              </p:txBody>
            </p:sp>
          </p:grpSp>
          <p:grpSp>
            <p:nvGrpSpPr>
              <p:cNvPr id="145" name="Gruppieren 163"/>
              <p:cNvGrpSpPr/>
              <p:nvPr/>
            </p:nvGrpSpPr>
            <p:grpSpPr>
              <a:xfrm rot="13543749">
                <a:off x="6654661" y="3693955"/>
                <a:ext cx="36535" cy="186560"/>
                <a:chOff x="2940844" y="3298031"/>
                <a:chExt cx="302419" cy="1544261"/>
              </a:xfrm>
            </p:grpSpPr>
            <p:sp>
              <p:nvSpPr>
                <p:cNvPr id="169" name="Rechteck 4"/>
                <p:cNvSpPr/>
                <p:nvPr/>
              </p:nvSpPr>
              <p:spPr>
                <a:xfrm>
                  <a:off x="2945606" y="3348038"/>
                  <a:ext cx="297657" cy="1494254"/>
                </a:xfrm>
                <a:custGeom>
                  <a:avLst/>
                  <a:gdLst>
                    <a:gd name="connsiteX0" fmla="*/ 0 w 297657"/>
                    <a:gd name="connsiteY0" fmla="*/ 0 h 1454943"/>
                    <a:gd name="connsiteX1" fmla="*/ 297657 w 297657"/>
                    <a:gd name="connsiteY1" fmla="*/ 0 h 1454943"/>
                    <a:gd name="connsiteX2" fmla="*/ 297657 w 297657"/>
                    <a:gd name="connsiteY2" fmla="*/ 1454943 h 1454943"/>
                    <a:gd name="connsiteX3" fmla="*/ 0 w 297657"/>
                    <a:gd name="connsiteY3" fmla="*/ 1454943 h 1454943"/>
                    <a:gd name="connsiteX4" fmla="*/ 0 w 297657"/>
                    <a:gd name="connsiteY4" fmla="*/ 0 h 1454943"/>
                    <a:gd name="connsiteX0" fmla="*/ 0 w 297657"/>
                    <a:gd name="connsiteY0" fmla="*/ 0 h 1497276"/>
                    <a:gd name="connsiteX1" fmla="*/ 297657 w 297657"/>
                    <a:gd name="connsiteY1" fmla="*/ 0 h 1497276"/>
                    <a:gd name="connsiteX2" fmla="*/ 297657 w 297657"/>
                    <a:gd name="connsiteY2" fmla="*/ 1454943 h 1497276"/>
                    <a:gd name="connsiteX3" fmla="*/ 0 w 297657"/>
                    <a:gd name="connsiteY3" fmla="*/ 1454943 h 1497276"/>
                    <a:gd name="connsiteX4" fmla="*/ 0 w 297657"/>
                    <a:gd name="connsiteY4" fmla="*/ 0 h 1497276"/>
                    <a:gd name="connsiteX0" fmla="*/ 0 w 297657"/>
                    <a:gd name="connsiteY0" fmla="*/ 0 h 1508482"/>
                    <a:gd name="connsiteX1" fmla="*/ 297657 w 297657"/>
                    <a:gd name="connsiteY1" fmla="*/ 0 h 1508482"/>
                    <a:gd name="connsiteX2" fmla="*/ 297657 w 297657"/>
                    <a:gd name="connsiteY2" fmla="*/ 1454943 h 1508482"/>
                    <a:gd name="connsiteX3" fmla="*/ 0 w 297657"/>
                    <a:gd name="connsiteY3" fmla="*/ 1454943 h 1508482"/>
                    <a:gd name="connsiteX4" fmla="*/ 0 w 297657"/>
                    <a:gd name="connsiteY4" fmla="*/ 0 h 1508482"/>
                    <a:gd name="connsiteX0" fmla="*/ 0 w 297657"/>
                    <a:gd name="connsiteY0" fmla="*/ 0 h 1493591"/>
                    <a:gd name="connsiteX1" fmla="*/ 297657 w 297657"/>
                    <a:gd name="connsiteY1" fmla="*/ 0 h 1493591"/>
                    <a:gd name="connsiteX2" fmla="*/ 297657 w 297657"/>
                    <a:gd name="connsiteY2" fmla="*/ 1454943 h 1493591"/>
                    <a:gd name="connsiteX3" fmla="*/ 0 w 297657"/>
                    <a:gd name="connsiteY3" fmla="*/ 1454943 h 1493591"/>
                    <a:gd name="connsiteX4" fmla="*/ 0 w 297657"/>
                    <a:gd name="connsiteY4" fmla="*/ 0 h 1493591"/>
                    <a:gd name="connsiteX0" fmla="*/ 0 w 297657"/>
                    <a:gd name="connsiteY0" fmla="*/ 0 h 1496097"/>
                    <a:gd name="connsiteX1" fmla="*/ 297657 w 297657"/>
                    <a:gd name="connsiteY1" fmla="*/ 0 h 1496097"/>
                    <a:gd name="connsiteX2" fmla="*/ 297657 w 297657"/>
                    <a:gd name="connsiteY2" fmla="*/ 1454943 h 1496097"/>
                    <a:gd name="connsiteX3" fmla="*/ 0 w 297657"/>
                    <a:gd name="connsiteY3" fmla="*/ 1454943 h 1496097"/>
                    <a:gd name="connsiteX4" fmla="*/ 0 w 297657"/>
                    <a:gd name="connsiteY4" fmla="*/ 0 h 1496097"/>
                    <a:gd name="connsiteX0" fmla="*/ 0 w 297657"/>
                    <a:gd name="connsiteY0" fmla="*/ 0 h 1494254"/>
                    <a:gd name="connsiteX1" fmla="*/ 297657 w 297657"/>
                    <a:gd name="connsiteY1" fmla="*/ 0 h 1494254"/>
                    <a:gd name="connsiteX2" fmla="*/ 297657 w 297657"/>
                    <a:gd name="connsiteY2" fmla="*/ 1454943 h 1494254"/>
                    <a:gd name="connsiteX3" fmla="*/ 0 w 297657"/>
                    <a:gd name="connsiteY3" fmla="*/ 1454943 h 1494254"/>
                    <a:gd name="connsiteX4" fmla="*/ 0 w 297657"/>
                    <a:gd name="connsiteY4" fmla="*/ 0 h 1494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7657" h="1494254">
                      <a:moveTo>
                        <a:pt x="0" y="0"/>
                      </a:moveTo>
                      <a:lnTo>
                        <a:pt x="297657" y="0"/>
                      </a:lnTo>
                      <a:lnTo>
                        <a:pt x="297657" y="1454943"/>
                      </a:lnTo>
                      <a:cubicBezTo>
                        <a:pt x="184152" y="1509712"/>
                        <a:pt x="70644" y="1504950"/>
                        <a:pt x="0" y="145494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8000">
                      <a:schemeClr val="accent5">
                        <a:lumMod val="75000"/>
                      </a:schemeClr>
                    </a:gs>
                    <a:gs pos="50000">
                      <a:schemeClr val="accent5">
                        <a:lumMod val="40000"/>
                        <a:lumOff val="60000"/>
                      </a:schemeClr>
                    </a:gs>
                    <a:gs pos="88000">
                      <a:schemeClr val="accent5">
                        <a:lumMod val="75000"/>
                      </a:schemeClr>
                    </a:gs>
                  </a:gsLst>
                  <a:lin ang="0" scaled="1"/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 sz="1200"/>
                </a:p>
              </p:txBody>
            </p:sp>
            <p:sp>
              <p:nvSpPr>
                <p:cNvPr id="170" name="Ellipse 335"/>
                <p:cNvSpPr/>
                <p:nvPr/>
              </p:nvSpPr>
              <p:spPr>
                <a:xfrm>
                  <a:off x="2940844" y="3298031"/>
                  <a:ext cx="300037" cy="1000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40000"/>
                        <a:lumOff val="60000"/>
                      </a:schemeClr>
                    </a:gs>
                    <a:gs pos="50000">
                      <a:srgbClr val="7D98C6"/>
                    </a:gs>
                    <a:gs pos="74000">
                      <a:schemeClr val="accent5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 sz="1200"/>
                </a:p>
              </p:txBody>
            </p:sp>
          </p:grpSp>
          <p:sp>
            <p:nvSpPr>
              <p:cNvPr id="146" name="Freihandform 145"/>
              <p:cNvSpPr/>
              <p:nvPr/>
            </p:nvSpPr>
            <p:spPr>
              <a:xfrm rot="13543749">
                <a:off x="6944822" y="3935498"/>
                <a:ext cx="66741" cy="25077"/>
              </a:xfrm>
              <a:custGeom>
                <a:avLst/>
                <a:gdLst>
                  <a:gd name="connsiteX0" fmla="*/ 49518 w 601968"/>
                  <a:gd name="connsiteY0" fmla="*/ 0 h 371508"/>
                  <a:gd name="connsiteX1" fmla="*/ 54280 w 601968"/>
                  <a:gd name="connsiteY1" fmla="*/ 371475 h 371508"/>
                  <a:gd name="connsiteX2" fmla="*/ 601968 w 601968"/>
                  <a:gd name="connsiteY2" fmla="*/ 23812 h 371508"/>
                  <a:gd name="connsiteX3" fmla="*/ 601968 w 601968"/>
                  <a:gd name="connsiteY3" fmla="*/ 23812 h 371508"/>
                  <a:gd name="connsiteX0" fmla="*/ 4961 w 557411"/>
                  <a:gd name="connsiteY0" fmla="*/ 0 h 200101"/>
                  <a:gd name="connsiteX1" fmla="*/ 309761 w 557411"/>
                  <a:gd name="connsiteY1" fmla="*/ 200025 h 200101"/>
                  <a:gd name="connsiteX2" fmla="*/ 557411 w 557411"/>
                  <a:gd name="connsiteY2" fmla="*/ 23812 h 200101"/>
                  <a:gd name="connsiteX3" fmla="*/ 557411 w 557411"/>
                  <a:gd name="connsiteY3" fmla="*/ 23812 h 200101"/>
                  <a:gd name="connsiteX0" fmla="*/ 5927 w 558377"/>
                  <a:gd name="connsiteY0" fmla="*/ 0 h 204862"/>
                  <a:gd name="connsiteX1" fmla="*/ 263102 w 558377"/>
                  <a:gd name="connsiteY1" fmla="*/ 204788 h 204862"/>
                  <a:gd name="connsiteX2" fmla="*/ 558377 w 558377"/>
                  <a:gd name="connsiteY2" fmla="*/ 23812 h 204862"/>
                  <a:gd name="connsiteX3" fmla="*/ 558377 w 558377"/>
                  <a:gd name="connsiteY3" fmla="*/ 23812 h 204862"/>
                  <a:gd name="connsiteX0" fmla="*/ 4828 w 557278"/>
                  <a:gd name="connsiteY0" fmla="*/ 0 h 204862"/>
                  <a:gd name="connsiteX1" fmla="*/ 262003 w 557278"/>
                  <a:gd name="connsiteY1" fmla="*/ 204788 h 204862"/>
                  <a:gd name="connsiteX2" fmla="*/ 557278 w 557278"/>
                  <a:gd name="connsiteY2" fmla="*/ 23812 h 204862"/>
                  <a:gd name="connsiteX3" fmla="*/ 557278 w 557278"/>
                  <a:gd name="connsiteY3" fmla="*/ 23812 h 204862"/>
                  <a:gd name="connsiteX0" fmla="*/ 24315 w 576765"/>
                  <a:gd name="connsiteY0" fmla="*/ 0 h 217894"/>
                  <a:gd name="connsiteX1" fmla="*/ 281490 w 576765"/>
                  <a:gd name="connsiteY1" fmla="*/ 204788 h 217894"/>
                  <a:gd name="connsiteX2" fmla="*/ 576765 w 576765"/>
                  <a:gd name="connsiteY2" fmla="*/ 23812 h 217894"/>
                  <a:gd name="connsiteX3" fmla="*/ 576765 w 576765"/>
                  <a:gd name="connsiteY3" fmla="*/ 23812 h 217894"/>
                  <a:gd name="connsiteX0" fmla="*/ 24315 w 576765"/>
                  <a:gd name="connsiteY0" fmla="*/ 0 h 217894"/>
                  <a:gd name="connsiteX1" fmla="*/ 281490 w 576765"/>
                  <a:gd name="connsiteY1" fmla="*/ 204788 h 217894"/>
                  <a:gd name="connsiteX2" fmla="*/ 576765 w 576765"/>
                  <a:gd name="connsiteY2" fmla="*/ 23812 h 217894"/>
                  <a:gd name="connsiteX3" fmla="*/ 576765 w 576765"/>
                  <a:gd name="connsiteY3" fmla="*/ 23812 h 217894"/>
                  <a:gd name="connsiteX0" fmla="*/ 24315 w 576765"/>
                  <a:gd name="connsiteY0" fmla="*/ 0 h 217894"/>
                  <a:gd name="connsiteX1" fmla="*/ 281490 w 576765"/>
                  <a:gd name="connsiteY1" fmla="*/ 204788 h 217894"/>
                  <a:gd name="connsiteX2" fmla="*/ 576765 w 576765"/>
                  <a:gd name="connsiteY2" fmla="*/ 23812 h 217894"/>
                  <a:gd name="connsiteX3" fmla="*/ 576765 w 576765"/>
                  <a:gd name="connsiteY3" fmla="*/ 23812 h 217894"/>
                  <a:gd name="connsiteX0" fmla="*/ 4983 w 557433"/>
                  <a:gd name="connsiteY0" fmla="*/ 0 h 204808"/>
                  <a:gd name="connsiteX1" fmla="*/ 262158 w 557433"/>
                  <a:gd name="connsiteY1" fmla="*/ 204788 h 204808"/>
                  <a:gd name="connsiteX2" fmla="*/ 557433 w 557433"/>
                  <a:gd name="connsiteY2" fmla="*/ 23812 h 204808"/>
                  <a:gd name="connsiteX3" fmla="*/ 557433 w 557433"/>
                  <a:gd name="connsiteY3" fmla="*/ 23812 h 204808"/>
                  <a:gd name="connsiteX0" fmla="*/ 4276 w 556726"/>
                  <a:gd name="connsiteY0" fmla="*/ 0 h 204808"/>
                  <a:gd name="connsiteX1" fmla="*/ 309076 w 556726"/>
                  <a:gd name="connsiteY1" fmla="*/ 204788 h 204808"/>
                  <a:gd name="connsiteX2" fmla="*/ 556726 w 556726"/>
                  <a:gd name="connsiteY2" fmla="*/ 23812 h 204808"/>
                  <a:gd name="connsiteX3" fmla="*/ 556726 w 556726"/>
                  <a:gd name="connsiteY3" fmla="*/ 23812 h 204808"/>
                  <a:gd name="connsiteX0" fmla="*/ 4276 w 556726"/>
                  <a:gd name="connsiteY0" fmla="*/ 0 h 204808"/>
                  <a:gd name="connsiteX1" fmla="*/ 309076 w 556726"/>
                  <a:gd name="connsiteY1" fmla="*/ 204788 h 204808"/>
                  <a:gd name="connsiteX2" fmla="*/ 556726 w 556726"/>
                  <a:gd name="connsiteY2" fmla="*/ 23812 h 204808"/>
                  <a:gd name="connsiteX3" fmla="*/ 556726 w 556726"/>
                  <a:gd name="connsiteY3" fmla="*/ 23812 h 204808"/>
                  <a:gd name="connsiteX0" fmla="*/ 0 w 552450"/>
                  <a:gd name="connsiteY0" fmla="*/ 0 h 204812"/>
                  <a:gd name="connsiteX1" fmla="*/ 304800 w 552450"/>
                  <a:gd name="connsiteY1" fmla="*/ 204788 h 204812"/>
                  <a:gd name="connsiteX2" fmla="*/ 552450 w 552450"/>
                  <a:gd name="connsiteY2" fmla="*/ 23812 h 204812"/>
                  <a:gd name="connsiteX3" fmla="*/ 552450 w 552450"/>
                  <a:gd name="connsiteY3" fmla="*/ 23812 h 204812"/>
                  <a:gd name="connsiteX0" fmla="*/ 0 w 552450"/>
                  <a:gd name="connsiteY0" fmla="*/ 0 h 204812"/>
                  <a:gd name="connsiteX1" fmla="*/ 304800 w 552450"/>
                  <a:gd name="connsiteY1" fmla="*/ 204788 h 204812"/>
                  <a:gd name="connsiteX2" fmla="*/ 552450 w 552450"/>
                  <a:gd name="connsiteY2" fmla="*/ 23812 h 204812"/>
                  <a:gd name="connsiteX3" fmla="*/ 552450 w 552450"/>
                  <a:gd name="connsiteY3" fmla="*/ 23812 h 204812"/>
                  <a:gd name="connsiteX0" fmla="*/ 0 w 552450"/>
                  <a:gd name="connsiteY0" fmla="*/ 0 h 204812"/>
                  <a:gd name="connsiteX1" fmla="*/ 304800 w 552450"/>
                  <a:gd name="connsiteY1" fmla="*/ 204788 h 204812"/>
                  <a:gd name="connsiteX2" fmla="*/ 552450 w 552450"/>
                  <a:gd name="connsiteY2" fmla="*/ 23812 h 204812"/>
                  <a:gd name="connsiteX3" fmla="*/ 552450 w 552450"/>
                  <a:gd name="connsiteY3" fmla="*/ 23812 h 204812"/>
                  <a:gd name="connsiteX0" fmla="*/ 0 w 552450"/>
                  <a:gd name="connsiteY0" fmla="*/ 0 h 204812"/>
                  <a:gd name="connsiteX1" fmla="*/ 304800 w 552450"/>
                  <a:gd name="connsiteY1" fmla="*/ 204788 h 204812"/>
                  <a:gd name="connsiteX2" fmla="*/ 552450 w 552450"/>
                  <a:gd name="connsiteY2" fmla="*/ 23812 h 204812"/>
                  <a:gd name="connsiteX3" fmla="*/ 552450 w 552450"/>
                  <a:gd name="connsiteY3" fmla="*/ 23812 h 204812"/>
                  <a:gd name="connsiteX0" fmla="*/ 0 w 552450"/>
                  <a:gd name="connsiteY0" fmla="*/ 0 h 204812"/>
                  <a:gd name="connsiteX1" fmla="*/ 304800 w 552450"/>
                  <a:gd name="connsiteY1" fmla="*/ 204788 h 204812"/>
                  <a:gd name="connsiteX2" fmla="*/ 552450 w 552450"/>
                  <a:gd name="connsiteY2" fmla="*/ 23812 h 204812"/>
                  <a:gd name="connsiteX3" fmla="*/ 552450 w 552450"/>
                  <a:gd name="connsiteY3" fmla="*/ 23812 h 204812"/>
                  <a:gd name="connsiteX0" fmla="*/ 0 w 552450"/>
                  <a:gd name="connsiteY0" fmla="*/ 0 h 207191"/>
                  <a:gd name="connsiteX1" fmla="*/ 247650 w 552450"/>
                  <a:gd name="connsiteY1" fmla="*/ 207169 h 207191"/>
                  <a:gd name="connsiteX2" fmla="*/ 552450 w 552450"/>
                  <a:gd name="connsiteY2" fmla="*/ 23812 h 207191"/>
                  <a:gd name="connsiteX3" fmla="*/ 552450 w 552450"/>
                  <a:gd name="connsiteY3" fmla="*/ 23812 h 207191"/>
                  <a:gd name="connsiteX0" fmla="*/ 0 w 552450"/>
                  <a:gd name="connsiteY0" fmla="*/ 0 h 213661"/>
                  <a:gd name="connsiteX1" fmla="*/ 247650 w 552450"/>
                  <a:gd name="connsiteY1" fmla="*/ 207169 h 213661"/>
                  <a:gd name="connsiteX2" fmla="*/ 552450 w 552450"/>
                  <a:gd name="connsiteY2" fmla="*/ 23812 h 213661"/>
                  <a:gd name="connsiteX3" fmla="*/ 552450 w 552450"/>
                  <a:gd name="connsiteY3" fmla="*/ 23812 h 213661"/>
                  <a:gd name="connsiteX0" fmla="*/ 0 w 552450"/>
                  <a:gd name="connsiteY0" fmla="*/ 0 h 214540"/>
                  <a:gd name="connsiteX1" fmla="*/ 247650 w 552450"/>
                  <a:gd name="connsiteY1" fmla="*/ 207169 h 214540"/>
                  <a:gd name="connsiteX2" fmla="*/ 552450 w 552450"/>
                  <a:gd name="connsiteY2" fmla="*/ 23812 h 214540"/>
                  <a:gd name="connsiteX3" fmla="*/ 552450 w 552450"/>
                  <a:gd name="connsiteY3" fmla="*/ 23812 h 214540"/>
                  <a:gd name="connsiteX0" fmla="*/ 0 w 552450"/>
                  <a:gd name="connsiteY0" fmla="*/ 0 h 207579"/>
                  <a:gd name="connsiteX1" fmla="*/ 247650 w 552450"/>
                  <a:gd name="connsiteY1" fmla="*/ 207169 h 207579"/>
                  <a:gd name="connsiteX2" fmla="*/ 552450 w 552450"/>
                  <a:gd name="connsiteY2" fmla="*/ 23812 h 207579"/>
                  <a:gd name="connsiteX3" fmla="*/ 552450 w 552450"/>
                  <a:gd name="connsiteY3" fmla="*/ 23812 h 207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50" h="207579">
                    <a:moveTo>
                      <a:pt x="0" y="0"/>
                    </a:moveTo>
                    <a:cubicBezTo>
                      <a:pt x="18256" y="188516"/>
                      <a:pt x="203200" y="207963"/>
                      <a:pt x="247650" y="207169"/>
                    </a:cubicBezTo>
                    <a:cubicBezTo>
                      <a:pt x="492125" y="215902"/>
                      <a:pt x="537369" y="82947"/>
                      <a:pt x="552450" y="23812"/>
                    </a:cubicBezTo>
                    <a:lnTo>
                      <a:pt x="552450" y="2381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147" name="Freihandform 146"/>
              <p:cNvSpPr/>
              <p:nvPr/>
            </p:nvSpPr>
            <p:spPr>
              <a:xfrm rot="13543749">
                <a:off x="6785506" y="3765517"/>
                <a:ext cx="62426" cy="25027"/>
              </a:xfrm>
              <a:custGeom>
                <a:avLst/>
                <a:gdLst>
                  <a:gd name="connsiteX0" fmla="*/ 49518 w 601968"/>
                  <a:gd name="connsiteY0" fmla="*/ 0 h 371508"/>
                  <a:gd name="connsiteX1" fmla="*/ 54280 w 601968"/>
                  <a:gd name="connsiteY1" fmla="*/ 371475 h 371508"/>
                  <a:gd name="connsiteX2" fmla="*/ 601968 w 601968"/>
                  <a:gd name="connsiteY2" fmla="*/ 23812 h 371508"/>
                  <a:gd name="connsiteX3" fmla="*/ 601968 w 601968"/>
                  <a:gd name="connsiteY3" fmla="*/ 23812 h 371508"/>
                  <a:gd name="connsiteX0" fmla="*/ 4961 w 557411"/>
                  <a:gd name="connsiteY0" fmla="*/ 0 h 200101"/>
                  <a:gd name="connsiteX1" fmla="*/ 309761 w 557411"/>
                  <a:gd name="connsiteY1" fmla="*/ 200025 h 200101"/>
                  <a:gd name="connsiteX2" fmla="*/ 557411 w 557411"/>
                  <a:gd name="connsiteY2" fmla="*/ 23812 h 200101"/>
                  <a:gd name="connsiteX3" fmla="*/ 557411 w 557411"/>
                  <a:gd name="connsiteY3" fmla="*/ 23812 h 200101"/>
                  <a:gd name="connsiteX0" fmla="*/ 5927 w 558377"/>
                  <a:gd name="connsiteY0" fmla="*/ 0 h 204862"/>
                  <a:gd name="connsiteX1" fmla="*/ 263102 w 558377"/>
                  <a:gd name="connsiteY1" fmla="*/ 204788 h 204862"/>
                  <a:gd name="connsiteX2" fmla="*/ 558377 w 558377"/>
                  <a:gd name="connsiteY2" fmla="*/ 23812 h 204862"/>
                  <a:gd name="connsiteX3" fmla="*/ 558377 w 558377"/>
                  <a:gd name="connsiteY3" fmla="*/ 23812 h 204862"/>
                  <a:gd name="connsiteX0" fmla="*/ 4828 w 557278"/>
                  <a:gd name="connsiteY0" fmla="*/ 0 h 204862"/>
                  <a:gd name="connsiteX1" fmla="*/ 262003 w 557278"/>
                  <a:gd name="connsiteY1" fmla="*/ 204788 h 204862"/>
                  <a:gd name="connsiteX2" fmla="*/ 557278 w 557278"/>
                  <a:gd name="connsiteY2" fmla="*/ 23812 h 204862"/>
                  <a:gd name="connsiteX3" fmla="*/ 557278 w 557278"/>
                  <a:gd name="connsiteY3" fmla="*/ 23812 h 204862"/>
                  <a:gd name="connsiteX0" fmla="*/ 24315 w 576765"/>
                  <a:gd name="connsiteY0" fmla="*/ 0 h 217894"/>
                  <a:gd name="connsiteX1" fmla="*/ 281490 w 576765"/>
                  <a:gd name="connsiteY1" fmla="*/ 204788 h 217894"/>
                  <a:gd name="connsiteX2" fmla="*/ 576765 w 576765"/>
                  <a:gd name="connsiteY2" fmla="*/ 23812 h 217894"/>
                  <a:gd name="connsiteX3" fmla="*/ 576765 w 576765"/>
                  <a:gd name="connsiteY3" fmla="*/ 23812 h 217894"/>
                  <a:gd name="connsiteX0" fmla="*/ 24315 w 576765"/>
                  <a:gd name="connsiteY0" fmla="*/ 0 h 217894"/>
                  <a:gd name="connsiteX1" fmla="*/ 281490 w 576765"/>
                  <a:gd name="connsiteY1" fmla="*/ 204788 h 217894"/>
                  <a:gd name="connsiteX2" fmla="*/ 576765 w 576765"/>
                  <a:gd name="connsiteY2" fmla="*/ 23812 h 217894"/>
                  <a:gd name="connsiteX3" fmla="*/ 576765 w 576765"/>
                  <a:gd name="connsiteY3" fmla="*/ 23812 h 217894"/>
                  <a:gd name="connsiteX0" fmla="*/ 24315 w 576765"/>
                  <a:gd name="connsiteY0" fmla="*/ 0 h 217894"/>
                  <a:gd name="connsiteX1" fmla="*/ 281490 w 576765"/>
                  <a:gd name="connsiteY1" fmla="*/ 204788 h 217894"/>
                  <a:gd name="connsiteX2" fmla="*/ 576765 w 576765"/>
                  <a:gd name="connsiteY2" fmla="*/ 23812 h 217894"/>
                  <a:gd name="connsiteX3" fmla="*/ 576765 w 576765"/>
                  <a:gd name="connsiteY3" fmla="*/ 23812 h 217894"/>
                  <a:gd name="connsiteX0" fmla="*/ 4983 w 557433"/>
                  <a:gd name="connsiteY0" fmla="*/ 0 h 204808"/>
                  <a:gd name="connsiteX1" fmla="*/ 262158 w 557433"/>
                  <a:gd name="connsiteY1" fmla="*/ 204788 h 204808"/>
                  <a:gd name="connsiteX2" fmla="*/ 557433 w 557433"/>
                  <a:gd name="connsiteY2" fmla="*/ 23812 h 204808"/>
                  <a:gd name="connsiteX3" fmla="*/ 557433 w 557433"/>
                  <a:gd name="connsiteY3" fmla="*/ 23812 h 204808"/>
                  <a:gd name="connsiteX0" fmla="*/ 4276 w 556726"/>
                  <a:gd name="connsiteY0" fmla="*/ 0 h 204808"/>
                  <a:gd name="connsiteX1" fmla="*/ 309076 w 556726"/>
                  <a:gd name="connsiteY1" fmla="*/ 204788 h 204808"/>
                  <a:gd name="connsiteX2" fmla="*/ 556726 w 556726"/>
                  <a:gd name="connsiteY2" fmla="*/ 23812 h 204808"/>
                  <a:gd name="connsiteX3" fmla="*/ 556726 w 556726"/>
                  <a:gd name="connsiteY3" fmla="*/ 23812 h 204808"/>
                  <a:gd name="connsiteX0" fmla="*/ 4276 w 556726"/>
                  <a:gd name="connsiteY0" fmla="*/ 0 h 204808"/>
                  <a:gd name="connsiteX1" fmla="*/ 309076 w 556726"/>
                  <a:gd name="connsiteY1" fmla="*/ 204788 h 204808"/>
                  <a:gd name="connsiteX2" fmla="*/ 556726 w 556726"/>
                  <a:gd name="connsiteY2" fmla="*/ 23812 h 204808"/>
                  <a:gd name="connsiteX3" fmla="*/ 556726 w 556726"/>
                  <a:gd name="connsiteY3" fmla="*/ 23812 h 204808"/>
                  <a:gd name="connsiteX0" fmla="*/ 0 w 552450"/>
                  <a:gd name="connsiteY0" fmla="*/ 0 h 204812"/>
                  <a:gd name="connsiteX1" fmla="*/ 304800 w 552450"/>
                  <a:gd name="connsiteY1" fmla="*/ 204788 h 204812"/>
                  <a:gd name="connsiteX2" fmla="*/ 552450 w 552450"/>
                  <a:gd name="connsiteY2" fmla="*/ 23812 h 204812"/>
                  <a:gd name="connsiteX3" fmla="*/ 552450 w 552450"/>
                  <a:gd name="connsiteY3" fmla="*/ 23812 h 204812"/>
                  <a:gd name="connsiteX0" fmla="*/ 0 w 552450"/>
                  <a:gd name="connsiteY0" fmla="*/ 0 h 204812"/>
                  <a:gd name="connsiteX1" fmla="*/ 304800 w 552450"/>
                  <a:gd name="connsiteY1" fmla="*/ 204788 h 204812"/>
                  <a:gd name="connsiteX2" fmla="*/ 552450 w 552450"/>
                  <a:gd name="connsiteY2" fmla="*/ 23812 h 204812"/>
                  <a:gd name="connsiteX3" fmla="*/ 552450 w 552450"/>
                  <a:gd name="connsiteY3" fmla="*/ 23812 h 204812"/>
                  <a:gd name="connsiteX0" fmla="*/ 0 w 552450"/>
                  <a:gd name="connsiteY0" fmla="*/ 0 h 204812"/>
                  <a:gd name="connsiteX1" fmla="*/ 304800 w 552450"/>
                  <a:gd name="connsiteY1" fmla="*/ 204788 h 204812"/>
                  <a:gd name="connsiteX2" fmla="*/ 552450 w 552450"/>
                  <a:gd name="connsiteY2" fmla="*/ 23812 h 204812"/>
                  <a:gd name="connsiteX3" fmla="*/ 552450 w 552450"/>
                  <a:gd name="connsiteY3" fmla="*/ 23812 h 204812"/>
                  <a:gd name="connsiteX0" fmla="*/ 0 w 552450"/>
                  <a:gd name="connsiteY0" fmla="*/ 0 h 209266"/>
                  <a:gd name="connsiteX1" fmla="*/ 304800 w 552450"/>
                  <a:gd name="connsiteY1" fmla="*/ 204788 h 209266"/>
                  <a:gd name="connsiteX2" fmla="*/ 504823 w 552450"/>
                  <a:gd name="connsiteY2" fmla="*/ 147638 h 209266"/>
                  <a:gd name="connsiteX3" fmla="*/ 552450 w 552450"/>
                  <a:gd name="connsiteY3" fmla="*/ 23812 h 209266"/>
                  <a:gd name="connsiteX4" fmla="*/ 552450 w 552450"/>
                  <a:gd name="connsiteY4" fmla="*/ 23812 h 209266"/>
                  <a:gd name="connsiteX0" fmla="*/ 0 w 552450"/>
                  <a:gd name="connsiteY0" fmla="*/ 0 h 209266"/>
                  <a:gd name="connsiteX1" fmla="*/ 304800 w 552450"/>
                  <a:gd name="connsiteY1" fmla="*/ 204788 h 209266"/>
                  <a:gd name="connsiteX2" fmla="*/ 504823 w 552450"/>
                  <a:gd name="connsiteY2" fmla="*/ 147638 h 209266"/>
                  <a:gd name="connsiteX3" fmla="*/ 552450 w 552450"/>
                  <a:gd name="connsiteY3" fmla="*/ 23812 h 209266"/>
                  <a:gd name="connsiteX4" fmla="*/ 552450 w 552450"/>
                  <a:gd name="connsiteY4" fmla="*/ 23812 h 209266"/>
                  <a:gd name="connsiteX0" fmla="*/ 0 w 552450"/>
                  <a:gd name="connsiteY0" fmla="*/ 0 h 204862"/>
                  <a:gd name="connsiteX1" fmla="*/ 304800 w 552450"/>
                  <a:gd name="connsiteY1" fmla="*/ 204788 h 204862"/>
                  <a:gd name="connsiteX2" fmla="*/ 552450 w 552450"/>
                  <a:gd name="connsiteY2" fmla="*/ 23812 h 204862"/>
                  <a:gd name="connsiteX3" fmla="*/ 552450 w 552450"/>
                  <a:gd name="connsiteY3" fmla="*/ 23812 h 204862"/>
                  <a:gd name="connsiteX0" fmla="*/ 0 w 552450"/>
                  <a:gd name="connsiteY0" fmla="*/ 0 h 205277"/>
                  <a:gd name="connsiteX1" fmla="*/ 304800 w 552450"/>
                  <a:gd name="connsiteY1" fmla="*/ 204788 h 205277"/>
                  <a:gd name="connsiteX2" fmla="*/ 552450 w 552450"/>
                  <a:gd name="connsiteY2" fmla="*/ 23812 h 205277"/>
                  <a:gd name="connsiteX3" fmla="*/ 552450 w 552450"/>
                  <a:gd name="connsiteY3" fmla="*/ 23812 h 205277"/>
                  <a:gd name="connsiteX0" fmla="*/ 0 w 552450"/>
                  <a:gd name="connsiteY0" fmla="*/ 0 h 207243"/>
                  <a:gd name="connsiteX1" fmla="*/ 276796 w 552450"/>
                  <a:gd name="connsiteY1" fmla="*/ 207169 h 207243"/>
                  <a:gd name="connsiteX2" fmla="*/ 552450 w 552450"/>
                  <a:gd name="connsiteY2" fmla="*/ 23812 h 207243"/>
                  <a:gd name="connsiteX3" fmla="*/ 552450 w 552450"/>
                  <a:gd name="connsiteY3" fmla="*/ 23812 h 207243"/>
                  <a:gd name="connsiteX0" fmla="*/ 0 w 552450"/>
                  <a:gd name="connsiteY0" fmla="*/ 0 h 207510"/>
                  <a:gd name="connsiteX1" fmla="*/ 276796 w 552450"/>
                  <a:gd name="connsiteY1" fmla="*/ 207169 h 207510"/>
                  <a:gd name="connsiteX2" fmla="*/ 552450 w 552450"/>
                  <a:gd name="connsiteY2" fmla="*/ 23812 h 207510"/>
                  <a:gd name="connsiteX3" fmla="*/ 552450 w 552450"/>
                  <a:gd name="connsiteY3" fmla="*/ 23812 h 207510"/>
                  <a:gd name="connsiteX0" fmla="*/ 0 w 552450"/>
                  <a:gd name="connsiteY0" fmla="*/ 0 h 211852"/>
                  <a:gd name="connsiteX1" fmla="*/ 276796 w 552450"/>
                  <a:gd name="connsiteY1" fmla="*/ 207169 h 211852"/>
                  <a:gd name="connsiteX2" fmla="*/ 552450 w 552450"/>
                  <a:gd name="connsiteY2" fmla="*/ 23812 h 211852"/>
                  <a:gd name="connsiteX3" fmla="*/ 552450 w 552450"/>
                  <a:gd name="connsiteY3" fmla="*/ 23812 h 211852"/>
                  <a:gd name="connsiteX0" fmla="*/ 0 w 552450"/>
                  <a:gd name="connsiteY0" fmla="*/ 0 h 207510"/>
                  <a:gd name="connsiteX1" fmla="*/ 276796 w 552450"/>
                  <a:gd name="connsiteY1" fmla="*/ 207169 h 207510"/>
                  <a:gd name="connsiteX2" fmla="*/ 552450 w 552450"/>
                  <a:gd name="connsiteY2" fmla="*/ 23812 h 207510"/>
                  <a:gd name="connsiteX3" fmla="*/ 552450 w 552450"/>
                  <a:gd name="connsiteY3" fmla="*/ 23812 h 207510"/>
                  <a:gd name="connsiteX0" fmla="*/ 0 w 552450"/>
                  <a:gd name="connsiteY0" fmla="*/ 0 h 207169"/>
                  <a:gd name="connsiteX1" fmla="*/ 276796 w 552450"/>
                  <a:gd name="connsiteY1" fmla="*/ 207169 h 207169"/>
                  <a:gd name="connsiteX2" fmla="*/ 552450 w 552450"/>
                  <a:gd name="connsiteY2" fmla="*/ 23812 h 207169"/>
                  <a:gd name="connsiteX3" fmla="*/ 552450 w 552450"/>
                  <a:gd name="connsiteY3" fmla="*/ 23812 h 207169"/>
                  <a:gd name="connsiteX0" fmla="*/ 0 w 552450"/>
                  <a:gd name="connsiteY0" fmla="*/ 0 h 207169"/>
                  <a:gd name="connsiteX1" fmla="*/ 276796 w 552450"/>
                  <a:gd name="connsiteY1" fmla="*/ 207169 h 207169"/>
                  <a:gd name="connsiteX2" fmla="*/ 552450 w 552450"/>
                  <a:gd name="connsiteY2" fmla="*/ 23812 h 207169"/>
                  <a:gd name="connsiteX3" fmla="*/ 552450 w 552450"/>
                  <a:gd name="connsiteY3" fmla="*/ 23812 h 207169"/>
                  <a:gd name="connsiteX0" fmla="*/ 0 w 552450"/>
                  <a:gd name="connsiteY0" fmla="*/ 0 h 207169"/>
                  <a:gd name="connsiteX1" fmla="*/ 276796 w 552450"/>
                  <a:gd name="connsiteY1" fmla="*/ 207169 h 207169"/>
                  <a:gd name="connsiteX2" fmla="*/ 552450 w 552450"/>
                  <a:gd name="connsiteY2" fmla="*/ 23812 h 207169"/>
                  <a:gd name="connsiteX3" fmla="*/ 552450 w 552450"/>
                  <a:gd name="connsiteY3" fmla="*/ 23812 h 20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50" h="207169">
                    <a:moveTo>
                      <a:pt x="0" y="0"/>
                    </a:moveTo>
                    <a:cubicBezTo>
                      <a:pt x="18256" y="188516"/>
                      <a:pt x="161062" y="198438"/>
                      <a:pt x="276796" y="207169"/>
                    </a:cubicBezTo>
                    <a:cubicBezTo>
                      <a:pt x="544537" y="201614"/>
                      <a:pt x="542151" y="82947"/>
                      <a:pt x="552450" y="23812"/>
                    </a:cubicBezTo>
                    <a:lnTo>
                      <a:pt x="552450" y="2381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148" name="Freihandform 147"/>
              <p:cNvSpPr/>
              <p:nvPr/>
            </p:nvSpPr>
            <p:spPr>
              <a:xfrm rot="13543749">
                <a:off x="6728029" y="3686658"/>
                <a:ext cx="182194" cy="95959"/>
              </a:xfrm>
              <a:custGeom>
                <a:avLst/>
                <a:gdLst>
                  <a:gd name="connsiteX0" fmla="*/ 1300162 w 1477527"/>
                  <a:gd name="connsiteY0" fmla="*/ 0 h 812037"/>
                  <a:gd name="connsiteX1" fmla="*/ 1285875 w 1477527"/>
                  <a:gd name="connsiteY1" fmla="*/ 76200 h 812037"/>
                  <a:gd name="connsiteX2" fmla="*/ 1290637 w 1477527"/>
                  <a:gd name="connsiteY2" fmla="*/ 104775 h 812037"/>
                  <a:gd name="connsiteX3" fmla="*/ 1414462 w 1477527"/>
                  <a:gd name="connsiteY3" fmla="*/ 209550 h 812037"/>
                  <a:gd name="connsiteX4" fmla="*/ 1471612 w 1477527"/>
                  <a:gd name="connsiteY4" fmla="*/ 352425 h 812037"/>
                  <a:gd name="connsiteX5" fmla="*/ 1452562 w 1477527"/>
                  <a:gd name="connsiteY5" fmla="*/ 519113 h 812037"/>
                  <a:gd name="connsiteX6" fmla="*/ 1266825 w 1477527"/>
                  <a:gd name="connsiteY6" fmla="*/ 666750 h 812037"/>
                  <a:gd name="connsiteX7" fmla="*/ 571500 w 1477527"/>
                  <a:gd name="connsiteY7" fmla="*/ 809625 h 812037"/>
                  <a:gd name="connsiteX8" fmla="*/ 0 w 1477527"/>
                  <a:gd name="connsiteY8" fmla="*/ 742950 h 812037"/>
                  <a:gd name="connsiteX0" fmla="*/ 1300162 w 1477527"/>
                  <a:gd name="connsiteY0" fmla="*/ 0 h 794308"/>
                  <a:gd name="connsiteX1" fmla="*/ 1285875 w 1477527"/>
                  <a:gd name="connsiteY1" fmla="*/ 76200 h 794308"/>
                  <a:gd name="connsiteX2" fmla="*/ 1290637 w 1477527"/>
                  <a:gd name="connsiteY2" fmla="*/ 104775 h 794308"/>
                  <a:gd name="connsiteX3" fmla="*/ 1414462 w 1477527"/>
                  <a:gd name="connsiteY3" fmla="*/ 209550 h 794308"/>
                  <a:gd name="connsiteX4" fmla="*/ 1471612 w 1477527"/>
                  <a:gd name="connsiteY4" fmla="*/ 352425 h 794308"/>
                  <a:gd name="connsiteX5" fmla="*/ 1452562 w 1477527"/>
                  <a:gd name="connsiteY5" fmla="*/ 519113 h 794308"/>
                  <a:gd name="connsiteX6" fmla="*/ 1266825 w 1477527"/>
                  <a:gd name="connsiteY6" fmla="*/ 666750 h 794308"/>
                  <a:gd name="connsiteX7" fmla="*/ 581025 w 1477527"/>
                  <a:gd name="connsiteY7" fmla="*/ 790575 h 794308"/>
                  <a:gd name="connsiteX8" fmla="*/ 0 w 1477527"/>
                  <a:gd name="connsiteY8" fmla="*/ 742950 h 794308"/>
                  <a:gd name="connsiteX0" fmla="*/ 1300162 w 1482734"/>
                  <a:gd name="connsiteY0" fmla="*/ 0 h 794308"/>
                  <a:gd name="connsiteX1" fmla="*/ 1285875 w 1482734"/>
                  <a:gd name="connsiteY1" fmla="*/ 76200 h 794308"/>
                  <a:gd name="connsiteX2" fmla="*/ 1290637 w 1482734"/>
                  <a:gd name="connsiteY2" fmla="*/ 104775 h 794308"/>
                  <a:gd name="connsiteX3" fmla="*/ 1414462 w 1482734"/>
                  <a:gd name="connsiteY3" fmla="*/ 209550 h 794308"/>
                  <a:gd name="connsiteX4" fmla="*/ 1471612 w 1482734"/>
                  <a:gd name="connsiteY4" fmla="*/ 352425 h 794308"/>
                  <a:gd name="connsiteX5" fmla="*/ 1462087 w 1482734"/>
                  <a:gd name="connsiteY5" fmla="*/ 485775 h 794308"/>
                  <a:gd name="connsiteX6" fmla="*/ 1266825 w 1482734"/>
                  <a:gd name="connsiteY6" fmla="*/ 666750 h 794308"/>
                  <a:gd name="connsiteX7" fmla="*/ 581025 w 1482734"/>
                  <a:gd name="connsiteY7" fmla="*/ 790575 h 794308"/>
                  <a:gd name="connsiteX8" fmla="*/ 0 w 1482734"/>
                  <a:gd name="connsiteY8" fmla="*/ 742950 h 794308"/>
                  <a:gd name="connsiteX0" fmla="*/ 1300162 w 1482734"/>
                  <a:gd name="connsiteY0" fmla="*/ 0 h 794308"/>
                  <a:gd name="connsiteX1" fmla="*/ 1285875 w 1482734"/>
                  <a:gd name="connsiteY1" fmla="*/ 76200 h 794308"/>
                  <a:gd name="connsiteX2" fmla="*/ 1290637 w 1482734"/>
                  <a:gd name="connsiteY2" fmla="*/ 104775 h 794308"/>
                  <a:gd name="connsiteX3" fmla="*/ 1414462 w 1482734"/>
                  <a:gd name="connsiteY3" fmla="*/ 209550 h 794308"/>
                  <a:gd name="connsiteX4" fmla="*/ 1471612 w 1482734"/>
                  <a:gd name="connsiteY4" fmla="*/ 352425 h 794308"/>
                  <a:gd name="connsiteX5" fmla="*/ 1462087 w 1482734"/>
                  <a:gd name="connsiteY5" fmla="*/ 485775 h 794308"/>
                  <a:gd name="connsiteX6" fmla="*/ 1266825 w 1482734"/>
                  <a:gd name="connsiteY6" fmla="*/ 666750 h 794308"/>
                  <a:gd name="connsiteX7" fmla="*/ 581025 w 1482734"/>
                  <a:gd name="connsiteY7" fmla="*/ 790575 h 794308"/>
                  <a:gd name="connsiteX8" fmla="*/ 0 w 1482734"/>
                  <a:gd name="connsiteY8" fmla="*/ 742950 h 794308"/>
                  <a:gd name="connsiteX0" fmla="*/ 1300162 w 1482734"/>
                  <a:gd name="connsiteY0" fmla="*/ 0 h 794308"/>
                  <a:gd name="connsiteX1" fmla="*/ 1285875 w 1482734"/>
                  <a:gd name="connsiteY1" fmla="*/ 76200 h 794308"/>
                  <a:gd name="connsiteX2" fmla="*/ 1414462 w 1482734"/>
                  <a:gd name="connsiteY2" fmla="*/ 209550 h 794308"/>
                  <a:gd name="connsiteX3" fmla="*/ 1471612 w 1482734"/>
                  <a:gd name="connsiteY3" fmla="*/ 352425 h 794308"/>
                  <a:gd name="connsiteX4" fmla="*/ 1462087 w 1482734"/>
                  <a:gd name="connsiteY4" fmla="*/ 485775 h 794308"/>
                  <a:gd name="connsiteX5" fmla="*/ 1266825 w 1482734"/>
                  <a:gd name="connsiteY5" fmla="*/ 666750 h 794308"/>
                  <a:gd name="connsiteX6" fmla="*/ 581025 w 1482734"/>
                  <a:gd name="connsiteY6" fmla="*/ 790575 h 794308"/>
                  <a:gd name="connsiteX7" fmla="*/ 0 w 1482734"/>
                  <a:gd name="connsiteY7" fmla="*/ 742950 h 794308"/>
                  <a:gd name="connsiteX0" fmla="*/ 1300162 w 1482734"/>
                  <a:gd name="connsiteY0" fmla="*/ 0 h 794308"/>
                  <a:gd name="connsiteX1" fmla="*/ 1285875 w 1482734"/>
                  <a:gd name="connsiteY1" fmla="*/ 76200 h 794308"/>
                  <a:gd name="connsiteX2" fmla="*/ 1414462 w 1482734"/>
                  <a:gd name="connsiteY2" fmla="*/ 209550 h 794308"/>
                  <a:gd name="connsiteX3" fmla="*/ 1471612 w 1482734"/>
                  <a:gd name="connsiteY3" fmla="*/ 352425 h 794308"/>
                  <a:gd name="connsiteX4" fmla="*/ 1462087 w 1482734"/>
                  <a:gd name="connsiteY4" fmla="*/ 485775 h 794308"/>
                  <a:gd name="connsiteX5" fmla="*/ 1266825 w 1482734"/>
                  <a:gd name="connsiteY5" fmla="*/ 666750 h 794308"/>
                  <a:gd name="connsiteX6" fmla="*/ 581025 w 1482734"/>
                  <a:gd name="connsiteY6" fmla="*/ 790575 h 794308"/>
                  <a:gd name="connsiteX7" fmla="*/ 0 w 1482734"/>
                  <a:gd name="connsiteY7" fmla="*/ 742950 h 794308"/>
                  <a:gd name="connsiteX0" fmla="*/ 1300162 w 1483285"/>
                  <a:gd name="connsiteY0" fmla="*/ 0 h 794308"/>
                  <a:gd name="connsiteX1" fmla="*/ 1285875 w 1483285"/>
                  <a:gd name="connsiteY1" fmla="*/ 76200 h 794308"/>
                  <a:gd name="connsiteX2" fmla="*/ 1404937 w 1483285"/>
                  <a:gd name="connsiteY2" fmla="*/ 209550 h 794308"/>
                  <a:gd name="connsiteX3" fmla="*/ 1471612 w 1483285"/>
                  <a:gd name="connsiteY3" fmla="*/ 352425 h 794308"/>
                  <a:gd name="connsiteX4" fmla="*/ 1462087 w 1483285"/>
                  <a:gd name="connsiteY4" fmla="*/ 485775 h 794308"/>
                  <a:gd name="connsiteX5" fmla="*/ 1266825 w 1483285"/>
                  <a:gd name="connsiteY5" fmla="*/ 666750 h 794308"/>
                  <a:gd name="connsiteX6" fmla="*/ 581025 w 1483285"/>
                  <a:gd name="connsiteY6" fmla="*/ 790575 h 794308"/>
                  <a:gd name="connsiteX7" fmla="*/ 0 w 1483285"/>
                  <a:gd name="connsiteY7" fmla="*/ 742950 h 794308"/>
                  <a:gd name="connsiteX0" fmla="*/ 1300162 w 1483285"/>
                  <a:gd name="connsiteY0" fmla="*/ 0 h 794308"/>
                  <a:gd name="connsiteX1" fmla="*/ 1285875 w 1483285"/>
                  <a:gd name="connsiteY1" fmla="*/ 76200 h 794308"/>
                  <a:gd name="connsiteX2" fmla="*/ 1404937 w 1483285"/>
                  <a:gd name="connsiteY2" fmla="*/ 209550 h 794308"/>
                  <a:gd name="connsiteX3" fmla="*/ 1471612 w 1483285"/>
                  <a:gd name="connsiteY3" fmla="*/ 352425 h 794308"/>
                  <a:gd name="connsiteX4" fmla="*/ 1462087 w 1483285"/>
                  <a:gd name="connsiteY4" fmla="*/ 485775 h 794308"/>
                  <a:gd name="connsiteX5" fmla="*/ 1266825 w 1483285"/>
                  <a:gd name="connsiteY5" fmla="*/ 666750 h 794308"/>
                  <a:gd name="connsiteX6" fmla="*/ 581025 w 1483285"/>
                  <a:gd name="connsiteY6" fmla="*/ 790575 h 794308"/>
                  <a:gd name="connsiteX7" fmla="*/ 0 w 1483285"/>
                  <a:gd name="connsiteY7" fmla="*/ 742950 h 794308"/>
                  <a:gd name="connsiteX0" fmla="*/ 1300162 w 1483285"/>
                  <a:gd name="connsiteY0" fmla="*/ 0 h 794308"/>
                  <a:gd name="connsiteX1" fmla="*/ 1288256 w 1483285"/>
                  <a:gd name="connsiteY1" fmla="*/ 102394 h 794308"/>
                  <a:gd name="connsiteX2" fmla="*/ 1404937 w 1483285"/>
                  <a:gd name="connsiteY2" fmla="*/ 209550 h 794308"/>
                  <a:gd name="connsiteX3" fmla="*/ 1471612 w 1483285"/>
                  <a:gd name="connsiteY3" fmla="*/ 352425 h 794308"/>
                  <a:gd name="connsiteX4" fmla="*/ 1462087 w 1483285"/>
                  <a:gd name="connsiteY4" fmla="*/ 485775 h 794308"/>
                  <a:gd name="connsiteX5" fmla="*/ 1266825 w 1483285"/>
                  <a:gd name="connsiteY5" fmla="*/ 666750 h 794308"/>
                  <a:gd name="connsiteX6" fmla="*/ 581025 w 1483285"/>
                  <a:gd name="connsiteY6" fmla="*/ 790575 h 794308"/>
                  <a:gd name="connsiteX7" fmla="*/ 0 w 1483285"/>
                  <a:gd name="connsiteY7" fmla="*/ 742950 h 794308"/>
                  <a:gd name="connsiteX0" fmla="*/ 1300162 w 1483285"/>
                  <a:gd name="connsiteY0" fmla="*/ 0 h 794308"/>
                  <a:gd name="connsiteX1" fmla="*/ 1288256 w 1483285"/>
                  <a:gd name="connsiteY1" fmla="*/ 102394 h 794308"/>
                  <a:gd name="connsiteX2" fmla="*/ 1404937 w 1483285"/>
                  <a:gd name="connsiteY2" fmla="*/ 209550 h 794308"/>
                  <a:gd name="connsiteX3" fmla="*/ 1471612 w 1483285"/>
                  <a:gd name="connsiteY3" fmla="*/ 352425 h 794308"/>
                  <a:gd name="connsiteX4" fmla="*/ 1462087 w 1483285"/>
                  <a:gd name="connsiteY4" fmla="*/ 485775 h 794308"/>
                  <a:gd name="connsiteX5" fmla="*/ 1266825 w 1483285"/>
                  <a:gd name="connsiteY5" fmla="*/ 666750 h 794308"/>
                  <a:gd name="connsiteX6" fmla="*/ 581025 w 1483285"/>
                  <a:gd name="connsiteY6" fmla="*/ 790575 h 794308"/>
                  <a:gd name="connsiteX7" fmla="*/ 0 w 1483285"/>
                  <a:gd name="connsiteY7" fmla="*/ 742950 h 794308"/>
                  <a:gd name="connsiteX0" fmla="*/ 1300162 w 1490799"/>
                  <a:gd name="connsiteY0" fmla="*/ 0 h 794308"/>
                  <a:gd name="connsiteX1" fmla="*/ 1288256 w 1490799"/>
                  <a:gd name="connsiteY1" fmla="*/ 102394 h 794308"/>
                  <a:gd name="connsiteX2" fmla="*/ 1471612 w 1490799"/>
                  <a:gd name="connsiteY2" fmla="*/ 352425 h 794308"/>
                  <a:gd name="connsiteX3" fmla="*/ 1462087 w 1490799"/>
                  <a:gd name="connsiteY3" fmla="*/ 485775 h 794308"/>
                  <a:gd name="connsiteX4" fmla="*/ 1266825 w 1490799"/>
                  <a:gd name="connsiteY4" fmla="*/ 666750 h 794308"/>
                  <a:gd name="connsiteX5" fmla="*/ 581025 w 1490799"/>
                  <a:gd name="connsiteY5" fmla="*/ 790575 h 794308"/>
                  <a:gd name="connsiteX6" fmla="*/ 0 w 1490799"/>
                  <a:gd name="connsiteY6" fmla="*/ 742950 h 794308"/>
                  <a:gd name="connsiteX0" fmla="*/ 1300162 w 1474806"/>
                  <a:gd name="connsiteY0" fmla="*/ 0 h 794308"/>
                  <a:gd name="connsiteX1" fmla="*/ 1288256 w 1474806"/>
                  <a:gd name="connsiteY1" fmla="*/ 102394 h 794308"/>
                  <a:gd name="connsiteX2" fmla="*/ 1471612 w 1474806"/>
                  <a:gd name="connsiteY2" fmla="*/ 352425 h 794308"/>
                  <a:gd name="connsiteX3" fmla="*/ 1462087 w 1474806"/>
                  <a:gd name="connsiteY3" fmla="*/ 485775 h 794308"/>
                  <a:gd name="connsiteX4" fmla="*/ 1266825 w 1474806"/>
                  <a:gd name="connsiteY4" fmla="*/ 666750 h 794308"/>
                  <a:gd name="connsiteX5" fmla="*/ 581025 w 1474806"/>
                  <a:gd name="connsiteY5" fmla="*/ 790575 h 794308"/>
                  <a:gd name="connsiteX6" fmla="*/ 0 w 1474806"/>
                  <a:gd name="connsiteY6" fmla="*/ 742950 h 794308"/>
                  <a:gd name="connsiteX0" fmla="*/ 1300162 w 1474806"/>
                  <a:gd name="connsiteY0" fmla="*/ 0 h 794308"/>
                  <a:gd name="connsiteX1" fmla="*/ 1288256 w 1474806"/>
                  <a:gd name="connsiteY1" fmla="*/ 102394 h 794308"/>
                  <a:gd name="connsiteX2" fmla="*/ 1471612 w 1474806"/>
                  <a:gd name="connsiteY2" fmla="*/ 352425 h 794308"/>
                  <a:gd name="connsiteX3" fmla="*/ 1462087 w 1474806"/>
                  <a:gd name="connsiteY3" fmla="*/ 485775 h 794308"/>
                  <a:gd name="connsiteX4" fmla="*/ 1266825 w 1474806"/>
                  <a:gd name="connsiteY4" fmla="*/ 666750 h 794308"/>
                  <a:gd name="connsiteX5" fmla="*/ 581025 w 1474806"/>
                  <a:gd name="connsiteY5" fmla="*/ 790575 h 794308"/>
                  <a:gd name="connsiteX6" fmla="*/ 0 w 1474806"/>
                  <a:gd name="connsiteY6" fmla="*/ 742950 h 794308"/>
                  <a:gd name="connsiteX0" fmla="*/ 1300162 w 1483424"/>
                  <a:gd name="connsiteY0" fmla="*/ 0 h 794308"/>
                  <a:gd name="connsiteX1" fmla="*/ 1288256 w 1483424"/>
                  <a:gd name="connsiteY1" fmla="*/ 102394 h 794308"/>
                  <a:gd name="connsiteX2" fmla="*/ 1471612 w 1483424"/>
                  <a:gd name="connsiteY2" fmla="*/ 352425 h 794308"/>
                  <a:gd name="connsiteX3" fmla="*/ 1462087 w 1483424"/>
                  <a:gd name="connsiteY3" fmla="*/ 485775 h 794308"/>
                  <a:gd name="connsiteX4" fmla="*/ 1266825 w 1483424"/>
                  <a:gd name="connsiteY4" fmla="*/ 666750 h 794308"/>
                  <a:gd name="connsiteX5" fmla="*/ 581025 w 1483424"/>
                  <a:gd name="connsiteY5" fmla="*/ 790575 h 794308"/>
                  <a:gd name="connsiteX6" fmla="*/ 0 w 1483424"/>
                  <a:gd name="connsiteY6" fmla="*/ 742950 h 794308"/>
                  <a:gd name="connsiteX0" fmla="*/ 1300162 w 1483424"/>
                  <a:gd name="connsiteY0" fmla="*/ 0 h 794308"/>
                  <a:gd name="connsiteX1" fmla="*/ 1288256 w 1483424"/>
                  <a:gd name="connsiteY1" fmla="*/ 102394 h 794308"/>
                  <a:gd name="connsiteX2" fmla="*/ 1471612 w 1483424"/>
                  <a:gd name="connsiteY2" fmla="*/ 352425 h 794308"/>
                  <a:gd name="connsiteX3" fmla="*/ 1462087 w 1483424"/>
                  <a:gd name="connsiteY3" fmla="*/ 485775 h 794308"/>
                  <a:gd name="connsiteX4" fmla="*/ 1266825 w 1483424"/>
                  <a:gd name="connsiteY4" fmla="*/ 666750 h 794308"/>
                  <a:gd name="connsiteX5" fmla="*/ 581025 w 1483424"/>
                  <a:gd name="connsiteY5" fmla="*/ 790575 h 794308"/>
                  <a:gd name="connsiteX6" fmla="*/ 0 w 1483424"/>
                  <a:gd name="connsiteY6" fmla="*/ 742950 h 794308"/>
                  <a:gd name="connsiteX0" fmla="*/ 1300162 w 1508121"/>
                  <a:gd name="connsiteY0" fmla="*/ 0 h 794308"/>
                  <a:gd name="connsiteX1" fmla="*/ 1288256 w 1508121"/>
                  <a:gd name="connsiteY1" fmla="*/ 102394 h 794308"/>
                  <a:gd name="connsiteX2" fmla="*/ 1504949 w 1508121"/>
                  <a:gd name="connsiteY2" fmla="*/ 300038 h 794308"/>
                  <a:gd name="connsiteX3" fmla="*/ 1462087 w 1508121"/>
                  <a:gd name="connsiteY3" fmla="*/ 485775 h 794308"/>
                  <a:gd name="connsiteX4" fmla="*/ 1266825 w 1508121"/>
                  <a:gd name="connsiteY4" fmla="*/ 666750 h 794308"/>
                  <a:gd name="connsiteX5" fmla="*/ 581025 w 1508121"/>
                  <a:gd name="connsiteY5" fmla="*/ 790575 h 794308"/>
                  <a:gd name="connsiteX6" fmla="*/ 0 w 1508121"/>
                  <a:gd name="connsiteY6" fmla="*/ 742950 h 794308"/>
                  <a:gd name="connsiteX0" fmla="*/ 1300162 w 1508121"/>
                  <a:gd name="connsiteY0" fmla="*/ 0 h 794308"/>
                  <a:gd name="connsiteX1" fmla="*/ 1288256 w 1508121"/>
                  <a:gd name="connsiteY1" fmla="*/ 102394 h 794308"/>
                  <a:gd name="connsiteX2" fmla="*/ 1504949 w 1508121"/>
                  <a:gd name="connsiteY2" fmla="*/ 300038 h 794308"/>
                  <a:gd name="connsiteX3" fmla="*/ 1462087 w 1508121"/>
                  <a:gd name="connsiteY3" fmla="*/ 485775 h 794308"/>
                  <a:gd name="connsiteX4" fmla="*/ 1266825 w 1508121"/>
                  <a:gd name="connsiteY4" fmla="*/ 666750 h 794308"/>
                  <a:gd name="connsiteX5" fmla="*/ 581025 w 1508121"/>
                  <a:gd name="connsiteY5" fmla="*/ 790575 h 794308"/>
                  <a:gd name="connsiteX6" fmla="*/ 0 w 1508121"/>
                  <a:gd name="connsiteY6" fmla="*/ 742950 h 794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08121" h="794308">
                    <a:moveTo>
                      <a:pt x="1300162" y="0"/>
                    </a:moveTo>
                    <a:cubicBezTo>
                      <a:pt x="1293812" y="29369"/>
                      <a:pt x="1254125" y="52388"/>
                      <a:pt x="1288256" y="102394"/>
                    </a:cubicBezTo>
                    <a:cubicBezTo>
                      <a:pt x="1322387" y="152400"/>
                      <a:pt x="1504552" y="131366"/>
                      <a:pt x="1504949" y="300038"/>
                    </a:cubicBezTo>
                    <a:cubicBezTo>
                      <a:pt x="1514870" y="382985"/>
                      <a:pt x="1501774" y="424656"/>
                      <a:pt x="1462087" y="485775"/>
                    </a:cubicBezTo>
                    <a:cubicBezTo>
                      <a:pt x="1422400" y="546894"/>
                      <a:pt x="1413669" y="577850"/>
                      <a:pt x="1266825" y="666750"/>
                    </a:cubicBezTo>
                    <a:cubicBezTo>
                      <a:pt x="1119981" y="755650"/>
                      <a:pt x="792162" y="777875"/>
                      <a:pt x="581025" y="790575"/>
                    </a:cubicBezTo>
                    <a:cubicBezTo>
                      <a:pt x="369888" y="803275"/>
                      <a:pt x="180181" y="782637"/>
                      <a:pt x="0" y="74295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grpSp>
            <p:nvGrpSpPr>
              <p:cNvPr id="150" name="Gruppieren 172"/>
              <p:cNvGrpSpPr/>
              <p:nvPr/>
            </p:nvGrpSpPr>
            <p:grpSpPr>
              <a:xfrm rot="13543749">
                <a:off x="6816979" y="3855513"/>
                <a:ext cx="36535" cy="186560"/>
                <a:chOff x="2940844" y="3298031"/>
                <a:chExt cx="302419" cy="1544261"/>
              </a:xfrm>
            </p:grpSpPr>
            <p:sp>
              <p:nvSpPr>
                <p:cNvPr id="165" name="Rechteck 4"/>
                <p:cNvSpPr/>
                <p:nvPr/>
              </p:nvSpPr>
              <p:spPr>
                <a:xfrm>
                  <a:off x="2945606" y="3348038"/>
                  <a:ext cx="297657" cy="1494254"/>
                </a:xfrm>
                <a:custGeom>
                  <a:avLst/>
                  <a:gdLst>
                    <a:gd name="connsiteX0" fmla="*/ 0 w 297657"/>
                    <a:gd name="connsiteY0" fmla="*/ 0 h 1454943"/>
                    <a:gd name="connsiteX1" fmla="*/ 297657 w 297657"/>
                    <a:gd name="connsiteY1" fmla="*/ 0 h 1454943"/>
                    <a:gd name="connsiteX2" fmla="*/ 297657 w 297657"/>
                    <a:gd name="connsiteY2" fmla="*/ 1454943 h 1454943"/>
                    <a:gd name="connsiteX3" fmla="*/ 0 w 297657"/>
                    <a:gd name="connsiteY3" fmla="*/ 1454943 h 1454943"/>
                    <a:gd name="connsiteX4" fmla="*/ 0 w 297657"/>
                    <a:gd name="connsiteY4" fmla="*/ 0 h 1454943"/>
                    <a:gd name="connsiteX0" fmla="*/ 0 w 297657"/>
                    <a:gd name="connsiteY0" fmla="*/ 0 h 1497276"/>
                    <a:gd name="connsiteX1" fmla="*/ 297657 w 297657"/>
                    <a:gd name="connsiteY1" fmla="*/ 0 h 1497276"/>
                    <a:gd name="connsiteX2" fmla="*/ 297657 w 297657"/>
                    <a:gd name="connsiteY2" fmla="*/ 1454943 h 1497276"/>
                    <a:gd name="connsiteX3" fmla="*/ 0 w 297657"/>
                    <a:gd name="connsiteY3" fmla="*/ 1454943 h 1497276"/>
                    <a:gd name="connsiteX4" fmla="*/ 0 w 297657"/>
                    <a:gd name="connsiteY4" fmla="*/ 0 h 1497276"/>
                    <a:gd name="connsiteX0" fmla="*/ 0 w 297657"/>
                    <a:gd name="connsiteY0" fmla="*/ 0 h 1508482"/>
                    <a:gd name="connsiteX1" fmla="*/ 297657 w 297657"/>
                    <a:gd name="connsiteY1" fmla="*/ 0 h 1508482"/>
                    <a:gd name="connsiteX2" fmla="*/ 297657 w 297657"/>
                    <a:gd name="connsiteY2" fmla="*/ 1454943 h 1508482"/>
                    <a:gd name="connsiteX3" fmla="*/ 0 w 297657"/>
                    <a:gd name="connsiteY3" fmla="*/ 1454943 h 1508482"/>
                    <a:gd name="connsiteX4" fmla="*/ 0 w 297657"/>
                    <a:gd name="connsiteY4" fmla="*/ 0 h 1508482"/>
                    <a:gd name="connsiteX0" fmla="*/ 0 w 297657"/>
                    <a:gd name="connsiteY0" fmla="*/ 0 h 1493591"/>
                    <a:gd name="connsiteX1" fmla="*/ 297657 w 297657"/>
                    <a:gd name="connsiteY1" fmla="*/ 0 h 1493591"/>
                    <a:gd name="connsiteX2" fmla="*/ 297657 w 297657"/>
                    <a:gd name="connsiteY2" fmla="*/ 1454943 h 1493591"/>
                    <a:gd name="connsiteX3" fmla="*/ 0 w 297657"/>
                    <a:gd name="connsiteY3" fmla="*/ 1454943 h 1493591"/>
                    <a:gd name="connsiteX4" fmla="*/ 0 w 297657"/>
                    <a:gd name="connsiteY4" fmla="*/ 0 h 1493591"/>
                    <a:gd name="connsiteX0" fmla="*/ 0 w 297657"/>
                    <a:gd name="connsiteY0" fmla="*/ 0 h 1496097"/>
                    <a:gd name="connsiteX1" fmla="*/ 297657 w 297657"/>
                    <a:gd name="connsiteY1" fmla="*/ 0 h 1496097"/>
                    <a:gd name="connsiteX2" fmla="*/ 297657 w 297657"/>
                    <a:gd name="connsiteY2" fmla="*/ 1454943 h 1496097"/>
                    <a:gd name="connsiteX3" fmla="*/ 0 w 297657"/>
                    <a:gd name="connsiteY3" fmla="*/ 1454943 h 1496097"/>
                    <a:gd name="connsiteX4" fmla="*/ 0 w 297657"/>
                    <a:gd name="connsiteY4" fmla="*/ 0 h 1496097"/>
                    <a:gd name="connsiteX0" fmla="*/ 0 w 297657"/>
                    <a:gd name="connsiteY0" fmla="*/ 0 h 1494254"/>
                    <a:gd name="connsiteX1" fmla="*/ 297657 w 297657"/>
                    <a:gd name="connsiteY1" fmla="*/ 0 h 1494254"/>
                    <a:gd name="connsiteX2" fmla="*/ 297657 w 297657"/>
                    <a:gd name="connsiteY2" fmla="*/ 1454943 h 1494254"/>
                    <a:gd name="connsiteX3" fmla="*/ 0 w 297657"/>
                    <a:gd name="connsiteY3" fmla="*/ 1454943 h 1494254"/>
                    <a:gd name="connsiteX4" fmla="*/ 0 w 297657"/>
                    <a:gd name="connsiteY4" fmla="*/ 0 h 1494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7657" h="1494254">
                      <a:moveTo>
                        <a:pt x="0" y="0"/>
                      </a:moveTo>
                      <a:lnTo>
                        <a:pt x="297657" y="0"/>
                      </a:lnTo>
                      <a:lnTo>
                        <a:pt x="297657" y="1454943"/>
                      </a:lnTo>
                      <a:cubicBezTo>
                        <a:pt x="184152" y="1509712"/>
                        <a:pt x="70644" y="1504950"/>
                        <a:pt x="0" y="145494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8000">
                      <a:schemeClr val="accent5">
                        <a:lumMod val="75000"/>
                      </a:schemeClr>
                    </a:gs>
                    <a:gs pos="50000">
                      <a:schemeClr val="accent5">
                        <a:lumMod val="40000"/>
                        <a:lumOff val="60000"/>
                      </a:schemeClr>
                    </a:gs>
                    <a:gs pos="88000">
                      <a:schemeClr val="accent5">
                        <a:lumMod val="75000"/>
                      </a:schemeClr>
                    </a:gs>
                  </a:gsLst>
                  <a:lin ang="0" scaled="1"/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 sz="1200"/>
                </a:p>
              </p:txBody>
            </p:sp>
            <p:sp>
              <p:nvSpPr>
                <p:cNvPr id="166" name="Ellipse 209"/>
                <p:cNvSpPr/>
                <p:nvPr/>
              </p:nvSpPr>
              <p:spPr>
                <a:xfrm>
                  <a:off x="2940844" y="3298031"/>
                  <a:ext cx="300037" cy="1000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40000"/>
                        <a:lumOff val="60000"/>
                      </a:schemeClr>
                    </a:gs>
                    <a:gs pos="50000">
                      <a:srgbClr val="7D98C6"/>
                    </a:gs>
                    <a:gs pos="74000">
                      <a:schemeClr val="accent5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 sz="1200"/>
                </a:p>
              </p:txBody>
            </p:sp>
          </p:grpSp>
          <p:grpSp>
            <p:nvGrpSpPr>
              <p:cNvPr id="151" name="Gruppieren 173"/>
              <p:cNvGrpSpPr/>
              <p:nvPr/>
            </p:nvGrpSpPr>
            <p:grpSpPr>
              <a:xfrm rot="13543749">
                <a:off x="6745953" y="3777711"/>
                <a:ext cx="36535" cy="186560"/>
                <a:chOff x="2940844" y="3298031"/>
                <a:chExt cx="302419" cy="1544261"/>
              </a:xfrm>
            </p:grpSpPr>
            <p:sp>
              <p:nvSpPr>
                <p:cNvPr id="163" name="Rechteck 4"/>
                <p:cNvSpPr/>
                <p:nvPr/>
              </p:nvSpPr>
              <p:spPr>
                <a:xfrm>
                  <a:off x="2945606" y="3348038"/>
                  <a:ext cx="297657" cy="1494254"/>
                </a:xfrm>
                <a:custGeom>
                  <a:avLst/>
                  <a:gdLst>
                    <a:gd name="connsiteX0" fmla="*/ 0 w 297657"/>
                    <a:gd name="connsiteY0" fmla="*/ 0 h 1454943"/>
                    <a:gd name="connsiteX1" fmla="*/ 297657 w 297657"/>
                    <a:gd name="connsiteY1" fmla="*/ 0 h 1454943"/>
                    <a:gd name="connsiteX2" fmla="*/ 297657 w 297657"/>
                    <a:gd name="connsiteY2" fmla="*/ 1454943 h 1454943"/>
                    <a:gd name="connsiteX3" fmla="*/ 0 w 297657"/>
                    <a:gd name="connsiteY3" fmla="*/ 1454943 h 1454943"/>
                    <a:gd name="connsiteX4" fmla="*/ 0 w 297657"/>
                    <a:gd name="connsiteY4" fmla="*/ 0 h 1454943"/>
                    <a:gd name="connsiteX0" fmla="*/ 0 w 297657"/>
                    <a:gd name="connsiteY0" fmla="*/ 0 h 1497276"/>
                    <a:gd name="connsiteX1" fmla="*/ 297657 w 297657"/>
                    <a:gd name="connsiteY1" fmla="*/ 0 h 1497276"/>
                    <a:gd name="connsiteX2" fmla="*/ 297657 w 297657"/>
                    <a:gd name="connsiteY2" fmla="*/ 1454943 h 1497276"/>
                    <a:gd name="connsiteX3" fmla="*/ 0 w 297657"/>
                    <a:gd name="connsiteY3" fmla="*/ 1454943 h 1497276"/>
                    <a:gd name="connsiteX4" fmla="*/ 0 w 297657"/>
                    <a:gd name="connsiteY4" fmla="*/ 0 h 1497276"/>
                    <a:gd name="connsiteX0" fmla="*/ 0 w 297657"/>
                    <a:gd name="connsiteY0" fmla="*/ 0 h 1508482"/>
                    <a:gd name="connsiteX1" fmla="*/ 297657 w 297657"/>
                    <a:gd name="connsiteY1" fmla="*/ 0 h 1508482"/>
                    <a:gd name="connsiteX2" fmla="*/ 297657 w 297657"/>
                    <a:gd name="connsiteY2" fmla="*/ 1454943 h 1508482"/>
                    <a:gd name="connsiteX3" fmla="*/ 0 w 297657"/>
                    <a:gd name="connsiteY3" fmla="*/ 1454943 h 1508482"/>
                    <a:gd name="connsiteX4" fmla="*/ 0 w 297657"/>
                    <a:gd name="connsiteY4" fmla="*/ 0 h 1508482"/>
                    <a:gd name="connsiteX0" fmla="*/ 0 w 297657"/>
                    <a:gd name="connsiteY0" fmla="*/ 0 h 1493591"/>
                    <a:gd name="connsiteX1" fmla="*/ 297657 w 297657"/>
                    <a:gd name="connsiteY1" fmla="*/ 0 h 1493591"/>
                    <a:gd name="connsiteX2" fmla="*/ 297657 w 297657"/>
                    <a:gd name="connsiteY2" fmla="*/ 1454943 h 1493591"/>
                    <a:gd name="connsiteX3" fmla="*/ 0 w 297657"/>
                    <a:gd name="connsiteY3" fmla="*/ 1454943 h 1493591"/>
                    <a:gd name="connsiteX4" fmla="*/ 0 w 297657"/>
                    <a:gd name="connsiteY4" fmla="*/ 0 h 1493591"/>
                    <a:gd name="connsiteX0" fmla="*/ 0 w 297657"/>
                    <a:gd name="connsiteY0" fmla="*/ 0 h 1496097"/>
                    <a:gd name="connsiteX1" fmla="*/ 297657 w 297657"/>
                    <a:gd name="connsiteY1" fmla="*/ 0 h 1496097"/>
                    <a:gd name="connsiteX2" fmla="*/ 297657 w 297657"/>
                    <a:gd name="connsiteY2" fmla="*/ 1454943 h 1496097"/>
                    <a:gd name="connsiteX3" fmla="*/ 0 w 297657"/>
                    <a:gd name="connsiteY3" fmla="*/ 1454943 h 1496097"/>
                    <a:gd name="connsiteX4" fmla="*/ 0 w 297657"/>
                    <a:gd name="connsiteY4" fmla="*/ 0 h 1496097"/>
                    <a:gd name="connsiteX0" fmla="*/ 0 w 297657"/>
                    <a:gd name="connsiteY0" fmla="*/ 0 h 1494254"/>
                    <a:gd name="connsiteX1" fmla="*/ 297657 w 297657"/>
                    <a:gd name="connsiteY1" fmla="*/ 0 h 1494254"/>
                    <a:gd name="connsiteX2" fmla="*/ 297657 w 297657"/>
                    <a:gd name="connsiteY2" fmla="*/ 1454943 h 1494254"/>
                    <a:gd name="connsiteX3" fmla="*/ 0 w 297657"/>
                    <a:gd name="connsiteY3" fmla="*/ 1454943 h 1494254"/>
                    <a:gd name="connsiteX4" fmla="*/ 0 w 297657"/>
                    <a:gd name="connsiteY4" fmla="*/ 0 h 1494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7657" h="1494254">
                      <a:moveTo>
                        <a:pt x="0" y="0"/>
                      </a:moveTo>
                      <a:lnTo>
                        <a:pt x="297657" y="0"/>
                      </a:lnTo>
                      <a:lnTo>
                        <a:pt x="297657" y="1454943"/>
                      </a:lnTo>
                      <a:cubicBezTo>
                        <a:pt x="184152" y="1509712"/>
                        <a:pt x="70644" y="1504950"/>
                        <a:pt x="0" y="145494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8000">
                      <a:schemeClr val="accent5">
                        <a:lumMod val="75000"/>
                      </a:schemeClr>
                    </a:gs>
                    <a:gs pos="50000">
                      <a:schemeClr val="accent5">
                        <a:lumMod val="40000"/>
                        <a:lumOff val="60000"/>
                      </a:schemeClr>
                    </a:gs>
                    <a:gs pos="88000">
                      <a:schemeClr val="accent5">
                        <a:lumMod val="75000"/>
                      </a:schemeClr>
                    </a:gs>
                  </a:gsLst>
                  <a:lin ang="0" scaled="1"/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 sz="1200"/>
                </a:p>
              </p:txBody>
            </p:sp>
            <p:sp>
              <p:nvSpPr>
                <p:cNvPr id="164" name="Ellipse 184"/>
                <p:cNvSpPr/>
                <p:nvPr/>
              </p:nvSpPr>
              <p:spPr>
                <a:xfrm>
                  <a:off x="2940844" y="3298031"/>
                  <a:ext cx="300037" cy="1000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40000"/>
                        <a:lumOff val="60000"/>
                      </a:schemeClr>
                    </a:gs>
                    <a:gs pos="50000">
                      <a:srgbClr val="7D98C6"/>
                    </a:gs>
                    <a:gs pos="74000">
                      <a:schemeClr val="accent5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 sz="1200"/>
                </a:p>
              </p:txBody>
            </p:sp>
          </p:grpSp>
          <p:grpSp>
            <p:nvGrpSpPr>
              <p:cNvPr id="152" name="Gruppieren 174"/>
              <p:cNvGrpSpPr/>
              <p:nvPr/>
            </p:nvGrpSpPr>
            <p:grpSpPr>
              <a:xfrm rot="13543749">
                <a:off x="6704587" y="3735278"/>
                <a:ext cx="36535" cy="186560"/>
                <a:chOff x="2940844" y="3298031"/>
                <a:chExt cx="302419" cy="1544261"/>
              </a:xfrm>
            </p:grpSpPr>
            <p:sp>
              <p:nvSpPr>
                <p:cNvPr id="161" name="Rechteck 4"/>
                <p:cNvSpPr/>
                <p:nvPr/>
              </p:nvSpPr>
              <p:spPr>
                <a:xfrm>
                  <a:off x="2945606" y="3348038"/>
                  <a:ext cx="297657" cy="1494254"/>
                </a:xfrm>
                <a:custGeom>
                  <a:avLst/>
                  <a:gdLst>
                    <a:gd name="connsiteX0" fmla="*/ 0 w 297657"/>
                    <a:gd name="connsiteY0" fmla="*/ 0 h 1454943"/>
                    <a:gd name="connsiteX1" fmla="*/ 297657 w 297657"/>
                    <a:gd name="connsiteY1" fmla="*/ 0 h 1454943"/>
                    <a:gd name="connsiteX2" fmla="*/ 297657 w 297657"/>
                    <a:gd name="connsiteY2" fmla="*/ 1454943 h 1454943"/>
                    <a:gd name="connsiteX3" fmla="*/ 0 w 297657"/>
                    <a:gd name="connsiteY3" fmla="*/ 1454943 h 1454943"/>
                    <a:gd name="connsiteX4" fmla="*/ 0 w 297657"/>
                    <a:gd name="connsiteY4" fmla="*/ 0 h 1454943"/>
                    <a:gd name="connsiteX0" fmla="*/ 0 w 297657"/>
                    <a:gd name="connsiteY0" fmla="*/ 0 h 1497276"/>
                    <a:gd name="connsiteX1" fmla="*/ 297657 w 297657"/>
                    <a:gd name="connsiteY1" fmla="*/ 0 h 1497276"/>
                    <a:gd name="connsiteX2" fmla="*/ 297657 w 297657"/>
                    <a:gd name="connsiteY2" fmla="*/ 1454943 h 1497276"/>
                    <a:gd name="connsiteX3" fmla="*/ 0 w 297657"/>
                    <a:gd name="connsiteY3" fmla="*/ 1454943 h 1497276"/>
                    <a:gd name="connsiteX4" fmla="*/ 0 w 297657"/>
                    <a:gd name="connsiteY4" fmla="*/ 0 h 1497276"/>
                    <a:gd name="connsiteX0" fmla="*/ 0 w 297657"/>
                    <a:gd name="connsiteY0" fmla="*/ 0 h 1508482"/>
                    <a:gd name="connsiteX1" fmla="*/ 297657 w 297657"/>
                    <a:gd name="connsiteY1" fmla="*/ 0 h 1508482"/>
                    <a:gd name="connsiteX2" fmla="*/ 297657 w 297657"/>
                    <a:gd name="connsiteY2" fmla="*/ 1454943 h 1508482"/>
                    <a:gd name="connsiteX3" fmla="*/ 0 w 297657"/>
                    <a:gd name="connsiteY3" fmla="*/ 1454943 h 1508482"/>
                    <a:gd name="connsiteX4" fmla="*/ 0 w 297657"/>
                    <a:gd name="connsiteY4" fmla="*/ 0 h 1508482"/>
                    <a:gd name="connsiteX0" fmla="*/ 0 w 297657"/>
                    <a:gd name="connsiteY0" fmla="*/ 0 h 1493591"/>
                    <a:gd name="connsiteX1" fmla="*/ 297657 w 297657"/>
                    <a:gd name="connsiteY1" fmla="*/ 0 h 1493591"/>
                    <a:gd name="connsiteX2" fmla="*/ 297657 w 297657"/>
                    <a:gd name="connsiteY2" fmla="*/ 1454943 h 1493591"/>
                    <a:gd name="connsiteX3" fmla="*/ 0 w 297657"/>
                    <a:gd name="connsiteY3" fmla="*/ 1454943 h 1493591"/>
                    <a:gd name="connsiteX4" fmla="*/ 0 w 297657"/>
                    <a:gd name="connsiteY4" fmla="*/ 0 h 1493591"/>
                    <a:gd name="connsiteX0" fmla="*/ 0 w 297657"/>
                    <a:gd name="connsiteY0" fmla="*/ 0 h 1496097"/>
                    <a:gd name="connsiteX1" fmla="*/ 297657 w 297657"/>
                    <a:gd name="connsiteY1" fmla="*/ 0 h 1496097"/>
                    <a:gd name="connsiteX2" fmla="*/ 297657 w 297657"/>
                    <a:gd name="connsiteY2" fmla="*/ 1454943 h 1496097"/>
                    <a:gd name="connsiteX3" fmla="*/ 0 w 297657"/>
                    <a:gd name="connsiteY3" fmla="*/ 1454943 h 1496097"/>
                    <a:gd name="connsiteX4" fmla="*/ 0 w 297657"/>
                    <a:gd name="connsiteY4" fmla="*/ 0 h 1496097"/>
                    <a:gd name="connsiteX0" fmla="*/ 0 w 297657"/>
                    <a:gd name="connsiteY0" fmla="*/ 0 h 1494254"/>
                    <a:gd name="connsiteX1" fmla="*/ 297657 w 297657"/>
                    <a:gd name="connsiteY1" fmla="*/ 0 h 1494254"/>
                    <a:gd name="connsiteX2" fmla="*/ 297657 w 297657"/>
                    <a:gd name="connsiteY2" fmla="*/ 1454943 h 1494254"/>
                    <a:gd name="connsiteX3" fmla="*/ 0 w 297657"/>
                    <a:gd name="connsiteY3" fmla="*/ 1454943 h 1494254"/>
                    <a:gd name="connsiteX4" fmla="*/ 0 w 297657"/>
                    <a:gd name="connsiteY4" fmla="*/ 0 h 1494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7657" h="1494254">
                      <a:moveTo>
                        <a:pt x="0" y="0"/>
                      </a:moveTo>
                      <a:lnTo>
                        <a:pt x="297657" y="0"/>
                      </a:lnTo>
                      <a:lnTo>
                        <a:pt x="297657" y="1454943"/>
                      </a:lnTo>
                      <a:cubicBezTo>
                        <a:pt x="184152" y="1509712"/>
                        <a:pt x="70644" y="1504950"/>
                        <a:pt x="0" y="145494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8000">
                      <a:schemeClr val="accent5">
                        <a:lumMod val="75000"/>
                      </a:schemeClr>
                    </a:gs>
                    <a:gs pos="50000">
                      <a:schemeClr val="accent5">
                        <a:lumMod val="40000"/>
                        <a:lumOff val="60000"/>
                      </a:schemeClr>
                    </a:gs>
                    <a:gs pos="88000">
                      <a:schemeClr val="accent5">
                        <a:lumMod val="75000"/>
                      </a:schemeClr>
                    </a:gs>
                  </a:gsLst>
                  <a:lin ang="0" scaled="1"/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 sz="1200"/>
                </a:p>
              </p:txBody>
            </p:sp>
            <p:sp>
              <p:nvSpPr>
                <p:cNvPr id="162" name="Ellipse 182"/>
                <p:cNvSpPr/>
                <p:nvPr/>
              </p:nvSpPr>
              <p:spPr>
                <a:xfrm>
                  <a:off x="2940844" y="3298031"/>
                  <a:ext cx="300037" cy="1000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40000"/>
                        <a:lumOff val="60000"/>
                      </a:schemeClr>
                    </a:gs>
                    <a:gs pos="50000">
                      <a:srgbClr val="7D98C6"/>
                    </a:gs>
                    <a:gs pos="74000">
                      <a:schemeClr val="accent5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 sz="1200"/>
                </a:p>
              </p:txBody>
            </p:sp>
          </p:grpSp>
          <p:sp>
            <p:nvSpPr>
              <p:cNvPr id="153" name="Freihandform 152"/>
              <p:cNvSpPr/>
              <p:nvPr/>
            </p:nvSpPr>
            <p:spPr>
              <a:xfrm rot="13543749">
                <a:off x="6750404" y="4020897"/>
                <a:ext cx="64958" cy="42003"/>
              </a:xfrm>
              <a:custGeom>
                <a:avLst/>
                <a:gdLst>
                  <a:gd name="connsiteX0" fmla="*/ 52242 w 650618"/>
                  <a:gd name="connsiteY0" fmla="*/ 342910 h 386346"/>
                  <a:gd name="connsiteX1" fmla="*/ 52242 w 650618"/>
                  <a:gd name="connsiteY1" fmla="*/ 10 h 386346"/>
                  <a:gd name="connsiteX2" fmla="*/ 595167 w 650618"/>
                  <a:gd name="connsiteY2" fmla="*/ 352435 h 386346"/>
                  <a:gd name="connsiteX3" fmla="*/ 604692 w 650618"/>
                  <a:gd name="connsiteY3" fmla="*/ 352435 h 386346"/>
                  <a:gd name="connsiteX0" fmla="*/ 5425 w 585002"/>
                  <a:gd name="connsiteY0" fmla="*/ 338150 h 381251"/>
                  <a:gd name="connsiteX1" fmla="*/ 300700 w 585002"/>
                  <a:gd name="connsiteY1" fmla="*/ 12 h 381251"/>
                  <a:gd name="connsiteX2" fmla="*/ 548350 w 585002"/>
                  <a:gd name="connsiteY2" fmla="*/ 347675 h 381251"/>
                  <a:gd name="connsiteX3" fmla="*/ 557875 w 585002"/>
                  <a:gd name="connsiteY3" fmla="*/ 347675 h 381251"/>
                  <a:gd name="connsiteX0" fmla="*/ 5425 w 548350"/>
                  <a:gd name="connsiteY0" fmla="*/ 338150 h 347675"/>
                  <a:gd name="connsiteX1" fmla="*/ 300700 w 548350"/>
                  <a:gd name="connsiteY1" fmla="*/ 12 h 347675"/>
                  <a:gd name="connsiteX2" fmla="*/ 548350 w 548350"/>
                  <a:gd name="connsiteY2" fmla="*/ 347675 h 347675"/>
                  <a:gd name="connsiteX0" fmla="*/ 5425 w 553217"/>
                  <a:gd name="connsiteY0" fmla="*/ 338150 h 347675"/>
                  <a:gd name="connsiteX1" fmla="*/ 300700 w 553217"/>
                  <a:gd name="connsiteY1" fmla="*/ 12 h 347675"/>
                  <a:gd name="connsiteX2" fmla="*/ 548350 w 553217"/>
                  <a:gd name="connsiteY2" fmla="*/ 347675 h 347675"/>
                  <a:gd name="connsiteX0" fmla="*/ 5746 w 534423"/>
                  <a:gd name="connsiteY0" fmla="*/ 338150 h 347675"/>
                  <a:gd name="connsiteX1" fmla="*/ 281971 w 534423"/>
                  <a:gd name="connsiteY1" fmla="*/ 12 h 347675"/>
                  <a:gd name="connsiteX2" fmla="*/ 529621 w 534423"/>
                  <a:gd name="connsiteY2" fmla="*/ 347675 h 347675"/>
                  <a:gd name="connsiteX0" fmla="*/ 5746 w 534423"/>
                  <a:gd name="connsiteY0" fmla="*/ 338154 h 347679"/>
                  <a:gd name="connsiteX1" fmla="*/ 281971 w 534423"/>
                  <a:gd name="connsiteY1" fmla="*/ 16 h 347679"/>
                  <a:gd name="connsiteX2" fmla="*/ 529621 w 534423"/>
                  <a:gd name="connsiteY2" fmla="*/ 347679 h 347679"/>
                  <a:gd name="connsiteX0" fmla="*/ 7356 w 537693"/>
                  <a:gd name="connsiteY0" fmla="*/ 338154 h 347679"/>
                  <a:gd name="connsiteX1" fmla="*/ 283581 w 537693"/>
                  <a:gd name="connsiteY1" fmla="*/ 16 h 347679"/>
                  <a:gd name="connsiteX2" fmla="*/ 531231 w 537693"/>
                  <a:gd name="connsiteY2" fmla="*/ 347679 h 34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7693" h="347679">
                    <a:moveTo>
                      <a:pt x="7356" y="338154"/>
                    </a:moveTo>
                    <a:cubicBezTo>
                      <a:pt x="-37888" y="108760"/>
                      <a:pt x="134356" y="-1571"/>
                      <a:pt x="283581" y="16"/>
                    </a:cubicBezTo>
                    <a:cubicBezTo>
                      <a:pt x="432806" y="1603"/>
                      <a:pt x="569331" y="123048"/>
                      <a:pt x="531231" y="34767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154" name="Freihandform 153"/>
              <p:cNvSpPr/>
              <p:nvPr/>
            </p:nvSpPr>
            <p:spPr>
              <a:xfrm rot="13543749">
                <a:off x="6593426" y="3856101"/>
                <a:ext cx="67316" cy="38029"/>
              </a:xfrm>
              <a:custGeom>
                <a:avLst/>
                <a:gdLst>
                  <a:gd name="connsiteX0" fmla="*/ 13257 w 589519"/>
                  <a:gd name="connsiteY0" fmla="*/ 234038 h 234038"/>
                  <a:gd name="connsiteX1" fmla="*/ 75169 w 589519"/>
                  <a:gd name="connsiteY1" fmla="*/ 675 h 234038"/>
                  <a:gd name="connsiteX2" fmla="*/ 589519 w 589519"/>
                  <a:gd name="connsiteY2" fmla="*/ 176888 h 234038"/>
                  <a:gd name="connsiteX0" fmla="*/ 849 w 577111"/>
                  <a:gd name="connsiteY0" fmla="*/ 305196 h 305196"/>
                  <a:gd name="connsiteX1" fmla="*/ 324699 w 577111"/>
                  <a:gd name="connsiteY1" fmla="*/ 396 h 305196"/>
                  <a:gd name="connsiteX2" fmla="*/ 577111 w 577111"/>
                  <a:gd name="connsiteY2" fmla="*/ 248046 h 305196"/>
                  <a:gd name="connsiteX0" fmla="*/ 905 w 558117"/>
                  <a:gd name="connsiteY0" fmla="*/ 305196 h 305196"/>
                  <a:gd name="connsiteX1" fmla="*/ 305705 w 558117"/>
                  <a:gd name="connsiteY1" fmla="*/ 396 h 305196"/>
                  <a:gd name="connsiteX2" fmla="*/ 558117 w 558117"/>
                  <a:gd name="connsiteY2" fmla="*/ 248046 h 305196"/>
                  <a:gd name="connsiteX0" fmla="*/ 0 w 557212"/>
                  <a:gd name="connsiteY0" fmla="*/ 305196 h 305196"/>
                  <a:gd name="connsiteX1" fmla="*/ 304800 w 557212"/>
                  <a:gd name="connsiteY1" fmla="*/ 396 h 305196"/>
                  <a:gd name="connsiteX2" fmla="*/ 557212 w 557212"/>
                  <a:gd name="connsiteY2" fmla="*/ 248046 h 305196"/>
                  <a:gd name="connsiteX0" fmla="*/ 0 w 557212"/>
                  <a:gd name="connsiteY0" fmla="*/ 305439 h 305439"/>
                  <a:gd name="connsiteX1" fmla="*/ 304800 w 557212"/>
                  <a:gd name="connsiteY1" fmla="*/ 639 h 305439"/>
                  <a:gd name="connsiteX2" fmla="*/ 557212 w 557212"/>
                  <a:gd name="connsiteY2" fmla="*/ 248289 h 305439"/>
                  <a:gd name="connsiteX0" fmla="*/ 0 w 557212"/>
                  <a:gd name="connsiteY0" fmla="*/ 314912 h 314912"/>
                  <a:gd name="connsiteX1" fmla="*/ 285750 w 557212"/>
                  <a:gd name="connsiteY1" fmla="*/ 587 h 314912"/>
                  <a:gd name="connsiteX2" fmla="*/ 557212 w 557212"/>
                  <a:gd name="connsiteY2" fmla="*/ 257762 h 314912"/>
                  <a:gd name="connsiteX0" fmla="*/ 0 w 557212"/>
                  <a:gd name="connsiteY0" fmla="*/ 314787 h 314787"/>
                  <a:gd name="connsiteX1" fmla="*/ 285750 w 557212"/>
                  <a:gd name="connsiteY1" fmla="*/ 462 h 314787"/>
                  <a:gd name="connsiteX2" fmla="*/ 557212 w 557212"/>
                  <a:gd name="connsiteY2" fmla="*/ 257637 h 314787"/>
                  <a:gd name="connsiteX0" fmla="*/ 0 w 557212"/>
                  <a:gd name="connsiteY0" fmla="*/ 314669 h 314669"/>
                  <a:gd name="connsiteX1" fmla="*/ 285750 w 557212"/>
                  <a:gd name="connsiteY1" fmla="*/ 344 h 314669"/>
                  <a:gd name="connsiteX2" fmla="*/ 557212 w 557212"/>
                  <a:gd name="connsiteY2" fmla="*/ 257519 h 314669"/>
                  <a:gd name="connsiteX0" fmla="*/ 0 w 557212"/>
                  <a:gd name="connsiteY0" fmla="*/ 316058 h 316058"/>
                  <a:gd name="connsiteX1" fmla="*/ 285750 w 557212"/>
                  <a:gd name="connsiteY1" fmla="*/ 1733 h 316058"/>
                  <a:gd name="connsiteX2" fmla="*/ 557212 w 557212"/>
                  <a:gd name="connsiteY2" fmla="*/ 258908 h 316058"/>
                  <a:gd name="connsiteX0" fmla="*/ 0 w 557212"/>
                  <a:gd name="connsiteY0" fmla="*/ 314787 h 314787"/>
                  <a:gd name="connsiteX1" fmla="*/ 285750 w 557212"/>
                  <a:gd name="connsiteY1" fmla="*/ 462 h 314787"/>
                  <a:gd name="connsiteX2" fmla="*/ 557212 w 557212"/>
                  <a:gd name="connsiteY2" fmla="*/ 257637 h 31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7212" h="314787">
                    <a:moveTo>
                      <a:pt x="0" y="314787"/>
                    </a:moveTo>
                    <a:cubicBezTo>
                      <a:pt x="25796" y="-6682"/>
                      <a:pt x="192879" y="-1919"/>
                      <a:pt x="285750" y="462"/>
                    </a:cubicBezTo>
                    <a:cubicBezTo>
                      <a:pt x="378621" y="2843"/>
                      <a:pt x="552846" y="98093"/>
                      <a:pt x="557212" y="257637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155" name="Freihandform 154"/>
              <p:cNvSpPr/>
              <p:nvPr/>
            </p:nvSpPr>
            <p:spPr>
              <a:xfrm rot="13543749">
                <a:off x="6659511" y="3935974"/>
                <a:ext cx="83659" cy="62769"/>
              </a:xfrm>
              <a:custGeom>
                <a:avLst/>
                <a:gdLst>
                  <a:gd name="connsiteX0" fmla="*/ 138825 w 695378"/>
                  <a:gd name="connsiteY0" fmla="*/ 479517 h 531905"/>
                  <a:gd name="connsiteX1" fmla="*/ 138825 w 695378"/>
                  <a:gd name="connsiteY1" fmla="*/ 322355 h 531905"/>
                  <a:gd name="connsiteX2" fmla="*/ 712 w 695378"/>
                  <a:gd name="connsiteY2" fmla="*/ 189005 h 531905"/>
                  <a:gd name="connsiteX3" fmla="*/ 95962 w 695378"/>
                  <a:gd name="connsiteY3" fmla="*/ 98517 h 531905"/>
                  <a:gd name="connsiteX4" fmla="*/ 329325 w 695378"/>
                  <a:gd name="connsiteY4" fmla="*/ 241392 h 531905"/>
                  <a:gd name="connsiteX5" fmla="*/ 448387 w 695378"/>
                  <a:gd name="connsiteY5" fmla="*/ 98517 h 531905"/>
                  <a:gd name="connsiteX6" fmla="*/ 634125 w 695378"/>
                  <a:gd name="connsiteY6" fmla="*/ 3267 h 531905"/>
                  <a:gd name="connsiteX7" fmla="*/ 691275 w 695378"/>
                  <a:gd name="connsiteY7" fmla="*/ 217580 h 531905"/>
                  <a:gd name="connsiteX8" fmla="*/ 538875 w 695378"/>
                  <a:gd name="connsiteY8" fmla="*/ 531905 h 531905"/>
                  <a:gd name="connsiteX0" fmla="*/ 129300 w 695378"/>
                  <a:gd name="connsiteY0" fmla="*/ 489042 h 531905"/>
                  <a:gd name="connsiteX1" fmla="*/ 138825 w 695378"/>
                  <a:gd name="connsiteY1" fmla="*/ 322355 h 531905"/>
                  <a:gd name="connsiteX2" fmla="*/ 712 w 695378"/>
                  <a:gd name="connsiteY2" fmla="*/ 189005 h 531905"/>
                  <a:gd name="connsiteX3" fmla="*/ 95962 w 695378"/>
                  <a:gd name="connsiteY3" fmla="*/ 98517 h 531905"/>
                  <a:gd name="connsiteX4" fmla="*/ 329325 w 695378"/>
                  <a:gd name="connsiteY4" fmla="*/ 241392 h 531905"/>
                  <a:gd name="connsiteX5" fmla="*/ 448387 w 695378"/>
                  <a:gd name="connsiteY5" fmla="*/ 98517 h 531905"/>
                  <a:gd name="connsiteX6" fmla="*/ 634125 w 695378"/>
                  <a:gd name="connsiteY6" fmla="*/ 3267 h 531905"/>
                  <a:gd name="connsiteX7" fmla="*/ 691275 w 695378"/>
                  <a:gd name="connsiteY7" fmla="*/ 217580 h 531905"/>
                  <a:gd name="connsiteX8" fmla="*/ 538875 w 695378"/>
                  <a:gd name="connsiteY8" fmla="*/ 531905 h 531905"/>
                  <a:gd name="connsiteX0" fmla="*/ 128796 w 694874"/>
                  <a:gd name="connsiteY0" fmla="*/ 489042 h 531905"/>
                  <a:gd name="connsiteX1" fmla="*/ 71646 w 694874"/>
                  <a:gd name="connsiteY1" fmla="*/ 327118 h 531905"/>
                  <a:gd name="connsiteX2" fmla="*/ 208 w 694874"/>
                  <a:gd name="connsiteY2" fmla="*/ 189005 h 531905"/>
                  <a:gd name="connsiteX3" fmla="*/ 95458 w 694874"/>
                  <a:gd name="connsiteY3" fmla="*/ 98517 h 531905"/>
                  <a:gd name="connsiteX4" fmla="*/ 328821 w 694874"/>
                  <a:gd name="connsiteY4" fmla="*/ 241392 h 531905"/>
                  <a:gd name="connsiteX5" fmla="*/ 447883 w 694874"/>
                  <a:gd name="connsiteY5" fmla="*/ 98517 h 531905"/>
                  <a:gd name="connsiteX6" fmla="*/ 633621 w 694874"/>
                  <a:gd name="connsiteY6" fmla="*/ 3267 h 531905"/>
                  <a:gd name="connsiteX7" fmla="*/ 690771 w 694874"/>
                  <a:gd name="connsiteY7" fmla="*/ 217580 h 531905"/>
                  <a:gd name="connsiteX8" fmla="*/ 538371 w 694874"/>
                  <a:gd name="connsiteY8" fmla="*/ 531905 h 531905"/>
                  <a:gd name="connsiteX0" fmla="*/ 132453 w 698531"/>
                  <a:gd name="connsiteY0" fmla="*/ 489042 h 531905"/>
                  <a:gd name="connsiteX1" fmla="*/ 75303 w 698531"/>
                  <a:gd name="connsiteY1" fmla="*/ 327118 h 531905"/>
                  <a:gd name="connsiteX2" fmla="*/ 3865 w 698531"/>
                  <a:gd name="connsiteY2" fmla="*/ 189005 h 531905"/>
                  <a:gd name="connsiteX3" fmla="*/ 99115 w 698531"/>
                  <a:gd name="connsiteY3" fmla="*/ 98517 h 531905"/>
                  <a:gd name="connsiteX4" fmla="*/ 332478 w 698531"/>
                  <a:gd name="connsiteY4" fmla="*/ 241392 h 531905"/>
                  <a:gd name="connsiteX5" fmla="*/ 451540 w 698531"/>
                  <a:gd name="connsiteY5" fmla="*/ 98517 h 531905"/>
                  <a:gd name="connsiteX6" fmla="*/ 637278 w 698531"/>
                  <a:gd name="connsiteY6" fmla="*/ 3267 h 531905"/>
                  <a:gd name="connsiteX7" fmla="*/ 694428 w 698531"/>
                  <a:gd name="connsiteY7" fmla="*/ 217580 h 531905"/>
                  <a:gd name="connsiteX8" fmla="*/ 542028 w 698531"/>
                  <a:gd name="connsiteY8" fmla="*/ 531905 h 531905"/>
                  <a:gd name="connsiteX0" fmla="*/ 132453 w 698531"/>
                  <a:gd name="connsiteY0" fmla="*/ 489042 h 531905"/>
                  <a:gd name="connsiteX1" fmla="*/ 75303 w 698531"/>
                  <a:gd name="connsiteY1" fmla="*/ 327118 h 531905"/>
                  <a:gd name="connsiteX2" fmla="*/ 3865 w 698531"/>
                  <a:gd name="connsiteY2" fmla="*/ 189005 h 531905"/>
                  <a:gd name="connsiteX3" fmla="*/ 99115 w 698531"/>
                  <a:gd name="connsiteY3" fmla="*/ 98517 h 531905"/>
                  <a:gd name="connsiteX4" fmla="*/ 332478 w 698531"/>
                  <a:gd name="connsiteY4" fmla="*/ 241392 h 531905"/>
                  <a:gd name="connsiteX5" fmla="*/ 451540 w 698531"/>
                  <a:gd name="connsiteY5" fmla="*/ 98517 h 531905"/>
                  <a:gd name="connsiteX6" fmla="*/ 637278 w 698531"/>
                  <a:gd name="connsiteY6" fmla="*/ 3267 h 531905"/>
                  <a:gd name="connsiteX7" fmla="*/ 694428 w 698531"/>
                  <a:gd name="connsiteY7" fmla="*/ 217580 h 531905"/>
                  <a:gd name="connsiteX8" fmla="*/ 542028 w 698531"/>
                  <a:gd name="connsiteY8" fmla="*/ 531905 h 531905"/>
                  <a:gd name="connsiteX0" fmla="*/ 132453 w 698085"/>
                  <a:gd name="connsiteY0" fmla="*/ 490370 h 533233"/>
                  <a:gd name="connsiteX1" fmla="*/ 75303 w 698085"/>
                  <a:gd name="connsiteY1" fmla="*/ 328446 h 533233"/>
                  <a:gd name="connsiteX2" fmla="*/ 3865 w 698085"/>
                  <a:gd name="connsiteY2" fmla="*/ 190333 h 533233"/>
                  <a:gd name="connsiteX3" fmla="*/ 99115 w 698085"/>
                  <a:gd name="connsiteY3" fmla="*/ 99845 h 533233"/>
                  <a:gd name="connsiteX4" fmla="*/ 332478 w 698085"/>
                  <a:gd name="connsiteY4" fmla="*/ 242720 h 533233"/>
                  <a:gd name="connsiteX5" fmla="*/ 489640 w 698085"/>
                  <a:gd name="connsiteY5" fmla="*/ 85557 h 533233"/>
                  <a:gd name="connsiteX6" fmla="*/ 637278 w 698085"/>
                  <a:gd name="connsiteY6" fmla="*/ 4595 h 533233"/>
                  <a:gd name="connsiteX7" fmla="*/ 694428 w 698085"/>
                  <a:gd name="connsiteY7" fmla="*/ 218908 h 533233"/>
                  <a:gd name="connsiteX8" fmla="*/ 542028 w 698085"/>
                  <a:gd name="connsiteY8" fmla="*/ 533233 h 533233"/>
                  <a:gd name="connsiteX0" fmla="*/ 132453 w 695500"/>
                  <a:gd name="connsiteY0" fmla="*/ 468003 h 510866"/>
                  <a:gd name="connsiteX1" fmla="*/ 75303 w 695500"/>
                  <a:gd name="connsiteY1" fmla="*/ 306079 h 510866"/>
                  <a:gd name="connsiteX2" fmla="*/ 3865 w 695500"/>
                  <a:gd name="connsiteY2" fmla="*/ 167966 h 510866"/>
                  <a:gd name="connsiteX3" fmla="*/ 99115 w 695500"/>
                  <a:gd name="connsiteY3" fmla="*/ 77478 h 510866"/>
                  <a:gd name="connsiteX4" fmla="*/ 332478 w 695500"/>
                  <a:gd name="connsiteY4" fmla="*/ 220353 h 510866"/>
                  <a:gd name="connsiteX5" fmla="*/ 489640 w 695500"/>
                  <a:gd name="connsiteY5" fmla="*/ 63190 h 510866"/>
                  <a:gd name="connsiteX6" fmla="*/ 603940 w 695500"/>
                  <a:gd name="connsiteY6" fmla="*/ 6041 h 510866"/>
                  <a:gd name="connsiteX7" fmla="*/ 694428 w 695500"/>
                  <a:gd name="connsiteY7" fmla="*/ 196541 h 510866"/>
                  <a:gd name="connsiteX8" fmla="*/ 542028 w 695500"/>
                  <a:gd name="connsiteY8" fmla="*/ 510866 h 510866"/>
                  <a:gd name="connsiteX0" fmla="*/ 132453 w 695845"/>
                  <a:gd name="connsiteY0" fmla="*/ 477503 h 520366"/>
                  <a:gd name="connsiteX1" fmla="*/ 75303 w 695845"/>
                  <a:gd name="connsiteY1" fmla="*/ 315579 h 520366"/>
                  <a:gd name="connsiteX2" fmla="*/ 3865 w 695845"/>
                  <a:gd name="connsiteY2" fmla="*/ 177466 h 520366"/>
                  <a:gd name="connsiteX3" fmla="*/ 99115 w 695845"/>
                  <a:gd name="connsiteY3" fmla="*/ 86978 h 520366"/>
                  <a:gd name="connsiteX4" fmla="*/ 332478 w 695845"/>
                  <a:gd name="connsiteY4" fmla="*/ 229853 h 520366"/>
                  <a:gd name="connsiteX5" fmla="*/ 489640 w 695845"/>
                  <a:gd name="connsiteY5" fmla="*/ 72690 h 520366"/>
                  <a:gd name="connsiteX6" fmla="*/ 603940 w 695845"/>
                  <a:gd name="connsiteY6" fmla="*/ 15541 h 520366"/>
                  <a:gd name="connsiteX7" fmla="*/ 694428 w 695845"/>
                  <a:gd name="connsiteY7" fmla="*/ 206041 h 520366"/>
                  <a:gd name="connsiteX8" fmla="*/ 542028 w 695845"/>
                  <a:gd name="connsiteY8" fmla="*/ 520366 h 520366"/>
                  <a:gd name="connsiteX0" fmla="*/ 132453 w 695571"/>
                  <a:gd name="connsiteY0" fmla="*/ 469673 h 512536"/>
                  <a:gd name="connsiteX1" fmla="*/ 75303 w 695571"/>
                  <a:gd name="connsiteY1" fmla="*/ 307749 h 512536"/>
                  <a:gd name="connsiteX2" fmla="*/ 3865 w 695571"/>
                  <a:gd name="connsiteY2" fmla="*/ 169636 h 512536"/>
                  <a:gd name="connsiteX3" fmla="*/ 99115 w 695571"/>
                  <a:gd name="connsiteY3" fmla="*/ 79148 h 512536"/>
                  <a:gd name="connsiteX4" fmla="*/ 332478 w 695571"/>
                  <a:gd name="connsiteY4" fmla="*/ 222023 h 512536"/>
                  <a:gd name="connsiteX5" fmla="*/ 461065 w 695571"/>
                  <a:gd name="connsiteY5" fmla="*/ 55335 h 512536"/>
                  <a:gd name="connsiteX6" fmla="*/ 603940 w 695571"/>
                  <a:gd name="connsiteY6" fmla="*/ 7711 h 512536"/>
                  <a:gd name="connsiteX7" fmla="*/ 694428 w 695571"/>
                  <a:gd name="connsiteY7" fmla="*/ 198211 h 512536"/>
                  <a:gd name="connsiteX8" fmla="*/ 542028 w 695571"/>
                  <a:gd name="connsiteY8" fmla="*/ 512536 h 512536"/>
                  <a:gd name="connsiteX0" fmla="*/ 132453 w 695571"/>
                  <a:gd name="connsiteY0" fmla="*/ 469312 h 512175"/>
                  <a:gd name="connsiteX1" fmla="*/ 75303 w 695571"/>
                  <a:gd name="connsiteY1" fmla="*/ 307388 h 512175"/>
                  <a:gd name="connsiteX2" fmla="*/ 3865 w 695571"/>
                  <a:gd name="connsiteY2" fmla="*/ 169275 h 512175"/>
                  <a:gd name="connsiteX3" fmla="*/ 99115 w 695571"/>
                  <a:gd name="connsiteY3" fmla="*/ 78787 h 512175"/>
                  <a:gd name="connsiteX4" fmla="*/ 332478 w 695571"/>
                  <a:gd name="connsiteY4" fmla="*/ 202612 h 512175"/>
                  <a:gd name="connsiteX5" fmla="*/ 461065 w 695571"/>
                  <a:gd name="connsiteY5" fmla="*/ 54974 h 512175"/>
                  <a:gd name="connsiteX6" fmla="*/ 603940 w 695571"/>
                  <a:gd name="connsiteY6" fmla="*/ 7350 h 512175"/>
                  <a:gd name="connsiteX7" fmla="*/ 694428 w 695571"/>
                  <a:gd name="connsiteY7" fmla="*/ 197850 h 512175"/>
                  <a:gd name="connsiteX8" fmla="*/ 542028 w 695571"/>
                  <a:gd name="connsiteY8" fmla="*/ 512175 h 512175"/>
                  <a:gd name="connsiteX0" fmla="*/ 132453 w 695571"/>
                  <a:gd name="connsiteY0" fmla="*/ 461962 h 504825"/>
                  <a:gd name="connsiteX1" fmla="*/ 75303 w 695571"/>
                  <a:gd name="connsiteY1" fmla="*/ 300038 h 504825"/>
                  <a:gd name="connsiteX2" fmla="*/ 3865 w 695571"/>
                  <a:gd name="connsiteY2" fmla="*/ 161925 h 504825"/>
                  <a:gd name="connsiteX3" fmla="*/ 99115 w 695571"/>
                  <a:gd name="connsiteY3" fmla="*/ 71437 h 504825"/>
                  <a:gd name="connsiteX4" fmla="*/ 332478 w 695571"/>
                  <a:gd name="connsiteY4" fmla="*/ 195262 h 504825"/>
                  <a:gd name="connsiteX5" fmla="*/ 603940 w 695571"/>
                  <a:gd name="connsiteY5" fmla="*/ 0 h 504825"/>
                  <a:gd name="connsiteX6" fmla="*/ 694428 w 695571"/>
                  <a:gd name="connsiteY6" fmla="*/ 190500 h 504825"/>
                  <a:gd name="connsiteX7" fmla="*/ 542028 w 695571"/>
                  <a:gd name="connsiteY7" fmla="*/ 504825 h 504825"/>
                  <a:gd name="connsiteX0" fmla="*/ 132453 w 709152"/>
                  <a:gd name="connsiteY0" fmla="*/ 468239 h 511102"/>
                  <a:gd name="connsiteX1" fmla="*/ 75303 w 709152"/>
                  <a:gd name="connsiteY1" fmla="*/ 306315 h 511102"/>
                  <a:gd name="connsiteX2" fmla="*/ 3865 w 709152"/>
                  <a:gd name="connsiteY2" fmla="*/ 168202 h 511102"/>
                  <a:gd name="connsiteX3" fmla="*/ 99115 w 709152"/>
                  <a:gd name="connsiteY3" fmla="*/ 77714 h 511102"/>
                  <a:gd name="connsiteX4" fmla="*/ 332478 w 709152"/>
                  <a:gd name="connsiteY4" fmla="*/ 201539 h 511102"/>
                  <a:gd name="connsiteX5" fmla="*/ 603940 w 709152"/>
                  <a:gd name="connsiteY5" fmla="*/ 6277 h 511102"/>
                  <a:gd name="connsiteX6" fmla="*/ 694428 w 709152"/>
                  <a:gd name="connsiteY6" fmla="*/ 196777 h 511102"/>
                  <a:gd name="connsiteX7" fmla="*/ 542028 w 709152"/>
                  <a:gd name="connsiteY7" fmla="*/ 511102 h 511102"/>
                  <a:gd name="connsiteX0" fmla="*/ 132453 w 697979"/>
                  <a:gd name="connsiteY0" fmla="*/ 463752 h 506615"/>
                  <a:gd name="connsiteX1" fmla="*/ 75303 w 697979"/>
                  <a:gd name="connsiteY1" fmla="*/ 301828 h 506615"/>
                  <a:gd name="connsiteX2" fmla="*/ 3865 w 697979"/>
                  <a:gd name="connsiteY2" fmla="*/ 163715 h 506615"/>
                  <a:gd name="connsiteX3" fmla="*/ 99115 w 697979"/>
                  <a:gd name="connsiteY3" fmla="*/ 73227 h 506615"/>
                  <a:gd name="connsiteX4" fmla="*/ 332478 w 697979"/>
                  <a:gd name="connsiteY4" fmla="*/ 197052 h 506615"/>
                  <a:gd name="connsiteX5" fmla="*/ 603940 w 697979"/>
                  <a:gd name="connsiteY5" fmla="*/ 1790 h 506615"/>
                  <a:gd name="connsiteX6" fmla="*/ 694428 w 697979"/>
                  <a:gd name="connsiteY6" fmla="*/ 192290 h 506615"/>
                  <a:gd name="connsiteX7" fmla="*/ 542028 w 697979"/>
                  <a:gd name="connsiteY7" fmla="*/ 506615 h 506615"/>
                  <a:gd name="connsiteX0" fmla="*/ 132453 w 697979"/>
                  <a:gd name="connsiteY0" fmla="*/ 463752 h 506615"/>
                  <a:gd name="connsiteX1" fmla="*/ 75303 w 697979"/>
                  <a:gd name="connsiteY1" fmla="*/ 301828 h 506615"/>
                  <a:gd name="connsiteX2" fmla="*/ 3865 w 697979"/>
                  <a:gd name="connsiteY2" fmla="*/ 163715 h 506615"/>
                  <a:gd name="connsiteX3" fmla="*/ 99115 w 697979"/>
                  <a:gd name="connsiteY3" fmla="*/ 73227 h 506615"/>
                  <a:gd name="connsiteX4" fmla="*/ 332478 w 697979"/>
                  <a:gd name="connsiteY4" fmla="*/ 197052 h 506615"/>
                  <a:gd name="connsiteX5" fmla="*/ 603940 w 697979"/>
                  <a:gd name="connsiteY5" fmla="*/ 1790 h 506615"/>
                  <a:gd name="connsiteX6" fmla="*/ 694428 w 697979"/>
                  <a:gd name="connsiteY6" fmla="*/ 192290 h 506615"/>
                  <a:gd name="connsiteX7" fmla="*/ 542028 w 697979"/>
                  <a:gd name="connsiteY7" fmla="*/ 506615 h 506615"/>
                  <a:gd name="connsiteX0" fmla="*/ 132453 w 695903"/>
                  <a:gd name="connsiteY0" fmla="*/ 463752 h 506615"/>
                  <a:gd name="connsiteX1" fmla="*/ 75303 w 695903"/>
                  <a:gd name="connsiteY1" fmla="*/ 301828 h 506615"/>
                  <a:gd name="connsiteX2" fmla="*/ 3865 w 695903"/>
                  <a:gd name="connsiteY2" fmla="*/ 163715 h 506615"/>
                  <a:gd name="connsiteX3" fmla="*/ 99115 w 695903"/>
                  <a:gd name="connsiteY3" fmla="*/ 73227 h 506615"/>
                  <a:gd name="connsiteX4" fmla="*/ 332478 w 695903"/>
                  <a:gd name="connsiteY4" fmla="*/ 197052 h 506615"/>
                  <a:gd name="connsiteX5" fmla="*/ 603940 w 695903"/>
                  <a:gd name="connsiteY5" fmla="*/ 1790 h 506615"/>
                  <a:gd name="connsiteX6" fmla="*/ 694428 w 695903"/>
                  <a:gd name="connsiteY6" fmla="*/ 192290 h 506615"/>
                  <a:gd name="connsiteX7" fmla="*/ 542028 w 695903"/>
                  <a:gd name="connsiteY7" fmla="*/ 506615 h 506615"/>
                  <a:gd name="connsiteX0" fmla="*/ 132453 w 695903"/>
                  <a:gd name="connsiteY0" fmla="*/ 467186 h 510049"/>
                  <a:gd name="connsiteX1" fmla="*/ 75303 w 695903"/>
                  <a:gd name="connsiteY1" fmla="*/ 305262 h 510049"/>
                  <a:gd name="connsiteX2" fmla="*/ 3865 w 695903"/>
                  <a:gd name="connsiteY2" fmla="*/ 167149 h 510049"/>
                  <a:gd name="connsiteX3" fmla="*/ 99115 w 695903"/>
                  <a:gd name="connsiteY3" fmla="*/ 76661 h 510049"/>
                  <a:gd name="connsiteX4" fmla="*/ 332478 w 695903"/>
                  <a:gd name="connsiteY4" fmla="*/ 200486 h 510049"/>
                  <a:gd name="connsiteX5" fmla="*/ 603940 w 695903"/>
                  <a:gd name="connsiteY5" fmla="*/ 5224 h 510049"/>
                  <a:gd name="connsiteX6" fmla="*/ 694428 w 695903"/>
                  <a:gd name="connsiteY6" fmla="*/ 195724 h 510049"/>
                  <a:gd name="connsiteX7" fmla="*/ 542028 w 695903"/>
                  <a:gd name="connsiteY7" fmla="*/ 510049 h 510049"/>
                  <a:gd name="connsiteX0" fmla="*/ 129044 w 692494"/>
                  <a:gd name="connsiteY0" fmla="*/ 467186 h 510049"/>
                  <a:gd name="connsiteX1" fmla="*/ 456 w 692494"/>
                  <a:gd name="connsiteY1" fmla="*/ 167149 h 510049"/>
                  <a:gd name="connsiteX2" fmla="*/ 95706 w 692494"/>
                  <a:gd name="connsiteY2" fmla="*/ 76661 h 510049"/>
                  <a:gd name="connsiteX3" fmla="*/ 329069 w 692494"/>
                  <a:gd name="connsiteY3" fmla="*/ 200486 h 510049"/>
                  <a:gd name="connsiteX4" fmla="*/ 600531 w 692494"/>
                  <a:gd name="connsiteY4" fmla="*/ 5224 h 510049"/>
                  <a:gd name="connsiteX5" fmla="*/ 691019 w 692494"/>
                  <a:gd name="connsiteY5" fmla="*/ 195724 h 510049"/>
                  <a:gd name="connsiteX6" fmla="*/ 538619 w 692494"/>
                  <a:gd name="connsiteY6" fmla="*/ 510049 h 510049"/>
                  <a:gd name="connsiteX0" fmla="*/ 129044 w 692494"/>
                  <a:gd name="connsiteY0" fmla="*/ 467186 h 521956"/>
                  <a:gd name="connsiteX1" fmla="*/ 456 w 692494"/>
                  <a:gd name="connsiteY1" fmla="*/ 167149 h 521956"/>
                  <a:gd name="connsiteX2" fmla="*/ 95706 w 692494"/>
                  <a:gd name="connsiteY2" fmla="*/ 76661 h 521956"/>
                  <a:gd name="connsiteX3" fmla="*/ 329069 w 692494"/>
                  <a:gd name="connsiteY3" fmla="*/ 200486 h 521956"/>
                  <a:gd name="connsiteX4" fmla="*/ 600531 w 692494"/>
                  <a:gd name="connsiteY4" fmla="*/ 5224 h 521956"/>
                  <a:gd name="connsiteX5" fmla="*/ 691019 w 692494"/>
                  <a:gd name="connsiteY5" fmla="*/ 195724 h 521956"/>
                  <a:gd name="connsiteX6" fmla="*/ 538619 w 692494"/>
                  <a:gd name="connsiteY6" fmla="*/ 521956 h 521956"/>
                  <a:gd name="connsiteX0" fmla="*/ 129044 w 692401"/>
                  <a:gd name="connsiteY0" fmla="*/ 467186 h 512431"/>
                  <a:gd name="connsiteX1" fmla="*/ 456 w 692401"/>
                  <a:gd name="connsiteY1" fmla="*/ 167149 h 512431"/>
                  <a:gd name="connsiteX2" fmla="*/ 95706 w 692401"/>
                  <a:gd name="connsiteY2" fmla="*/ 76661 h 512431"/>
                  <a:gd name="connsiteX3" fmla="*/ 329069 w 692401"/>
                  <a:gd name="connsiteY3" fmla="*/ 200486 h 512431"/>
                  <a:gd name="connsiteX4" fmla="*/ 600531 w 692401"/>
                  <a:gd name="connsiteY4" fmla="*/ 5224 h 512431"/>
                  <a:gd name="connsiteX5" fmla="*/ 691019 w 692401"/>
                  <a:gd name="connsiteY5" fmla="*/ 195724 h 512431"/>
                  <a:gd name="connsiteX6" fmla="*/ 541001 w 692401"/>
                  <a:gd name="connsiteY6" fmla="*/ 512431 h 512431"/>
                  <a:gd name="connsiteX0" fmla="*/ 129044 w 692494"/>
                  <a:gd name="connsiteY0" fmla="*/ 467186 h 519575"/>
                  <a:gd name="connsiteX1" fmla="*/ 456 w 692494"/>
                  <a:gd name="connsiteY1" fmla="*/ 167149 h 519575"/>
                  <a:gd name="connsiteX2" fmla="*/ 95706 w 692494"/>
                  <a:gd name="connsiteY2" fmla="*/ 76661 h 519575"/>
                  <a:gd name="connsiteX3" fmla="*/ 329069 w 692494"/>
                  <a:gd name="connsiteY3" fmla="*/ 200486 h 519575"/>
                  <a:gd name="connsiteX4" fmla="*/ 600531 w 692494"/>
                  <a:gd name="connsiteY4" fmla="*/ 5224 h 519575"/>
                  <a:gd name="connsiteX5" fmla="*/ 691019 w 692494"/>
                  <a:gd name="connsiteY5" fmla="*/ 195724 h 519575"/>
                  <a:gd name="connsiteX6" fmla="*/ 538619 w 692494"/>
                  <a:gd name="connsiteY6" fmla="*/ 519575 h 51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2494" h="519575">
                    <a:moveTo>
                      <a:pt x="129044" y="467186"/>
                    </a:moveTo>
                    <a:cubicBezTo>
                      <a:pt x="102255" y="404678"/>
                      <a:pt x="6012" y="232237"/>
                      <a:pt x="456" y="167149"/>
                    </a:cubicBezTo>
                    <a:cubicBezTo>
                      <a:pt x="-5100" y="102062"/>
                      <a:pt x="40937" y="71105"/>
                      <a:pt x="95706" y="76661"/>
                    </a:cubicBezTo>
                    <a:cubicBezTo>
                      <a:pt x="150475" y="82217"/>
                      <a:pt x="244931" y="212392"/>
                      <a:pt x="329069" y="200486"/>
                    </a:cubicBezTo>
                    <a:cubicBezTo>
                      <a:pt x="413207" y="188580"/>
                      <a:pt x="464007" y="-36844"/>
                      <a:pt x="600531" y="5224"/>
                    </a:cubicBezTo>
                    <a:cubicBezTo>
                      <a:pt x="656093" y="13954"/>
                      <a:pt x="701338" y="109999"/>
                      <a:pt x="691019" y="195724"/>
                    </a:cubicBezTo>
                    <a:cubicBezTo>
                      <a:pt x="680700" y="281449"/>
                      <a:pt x="606881" y="406465"/>
                      <a:pt x="538619" y="519575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157" name="Freihandform 156"/>
              <p:cNvSpPr/>
              <p:nvPr/>
            </p:nvSpPr>
            <p:spPr>
              <a:xfrm rot="13543749">
                <a:off x="6859627" y="3870259"/>
                <a:ext cx="58188" cy="26184"/>
              </a:xfrm>
              <a:custGeom>
                <a:avLst/>
                <a:gdLst>
                  <a:gd name="connsiteX0" fmla="*/ 49518 w 601968"/>
                  <a:gd name="connsiteY0" fmla="*/ 0 h 371508"/>
                  <a:gd name="connsiteX1" fmla="*/ 54280 w 601968"/>
                  <a:gd name="connsiteY1" fmla="*/ 371475 h 371508"/>
                  <a:gd name="connsiteX2" fmla="*/ 601968 w 601968"/>
                  <a:gd name="connsiteY2" fmla="*/ 23812 h 371508"/>
                  <a:gd name="connsiteX3" fmla="*/ 601968 w 601968"/>
                  <a:gd name="connsiteY3" fmla="*/ 23812 h 371508"/>
                  <a:gd name="connsiteX0" fmla="*/ 4961 w 557411"/>
                  <a:gd name="connsiteY0" fmla="*/ 0 h 200101"/>
                  <a:gd name="connsiteX1" fmla="*/ 309761 w 557411"/>
                  <a:gd name="connsiteY1" fmla="*/ 200025 h 200101"/>
                  <a:gd name="connsiteX2" fmla="*/ 557411 w 557411"/>
                  <a:gd name="connsiteY2" fmla="*/ 23812 h 200101"/>
                  <a:gd name="connsiteX3" fmla="*/ 557411 w 557411"/>
                  <a:gd name="connsiteY3" fmla="*/ 23812 h 200101"/>
                  <a:gd name="connsiteX0" fmla="*/ 5927 w 558377"/>
                  <a:gd name="connsiteY0" fmla="*/ 0 h 204862"/>
                  <a:gd name="connsiteX1" fmla="*/ 263102 w 558377"/>
                  <a:gd name="connsiteY1" fmla="*/ 204788 h 204862"/>
                  <a:gd name="connsiteX2" fmla="*/ 558377 w 558377"/>
                  <a:gd name="connsiteY2" fmla="*/ 23812 h 204862"/>
                  <a:gd name="connsiteX3" fmla="*/ 558377 w 558377"/>
                  <a:gd name="connsiteY3" fmla="*/ 23812 h 204862"/>
                  <a:gd name="connsiteX0" fmla="*/ 4828 w 557278"/>
                  <a:gd name="connsiteY0" fmla="*/ 0 h 204862"/>
                  <a:gd name="connsiteX1" fmla="*/ 262003 w 557278"/>
                  <a:gd name="connsiteY1" fmla="*/ 204788 h 204862"/>
                  <a:gd name="connsiteX2" fmla="*/ 557278 w 557278"/>
                  <a:gd name="connsiteY2" fmla="*/ 23812 h 204862"/>
                  <a:gd name="connsiteX3" fmla="*/ 557278 w 557278"/>
                  <a:gd name="connsiteY3" fmla="*/ 23812 h 204862"/>
                  <a:gd name="connsiteX0" fmla="*/ 24315 w 576765"/>
                  <a:gd name="connsiteY0" fmla="*/ 0 h 217894"/>
                  <a:gd name="connsiteX1" fmla="*/ 281490 w 576765"/>
                  <a:gd name="connsiteY1" fmla="*/ 204788 h 217894"/>
                  <a:gd name="connsiteX2" fmla="*/ 576765 w 576765"/>
                  <a:gd name="connsiteY2" fmla="*/ 23812 h 217894"/>
                  <a:gd name="connsiteX3" fmla="*/ 576765 w 576765"/>
                  <a:gd name="connsiteY3" fmla="*/ 23812 h 217894"/>
                  <a:gd name="connsiteX0" fmla="*/ 24315 w 576765"/>
                  <a:gd name="connsiteY0" fmla="*/ 0 h 217894"/>
                  <a:gd name="connsiteX1" fmla="*/ 281490 w 576765"/>
                  <a:gd name="connsiteY1" fmla="*/ 204788 h 217894"/>
                  <a:gd name="connsiteX2" fmla="*/ 576765 w 576765"/>
                  <a:gd name="connsiteY2" fmla="*/ 23812 h 217894"/>
                  <a:gd name="connsiteX3" fmla="*/ 576765 w 576765"/>
                  <a:gd name="connsiteY3" fmla="*/ 23812 h 217894"/>
                  <a:gd name="connsiteX0" fmla="*/ 24315 w 576765"/>
                  <a:gd name="connsiteY0" fmla="*/ 0 h 217894"/>
                  <a:gd name="connsiteX1" fmla="*/ 281490 w 576765"/>
                  <a:gd name="connsiteY1" fmla="*/ 204788 h 217894"/>
                  <a:gd name="connsiteX2" fmla="*/ 576765 w 576765"/>
                  <a:gd name="connsiteY2" fmla="*/ 23812 h 217894"/>
                  <a:gd name="connsiteX3" fmla="*/ 576765 w 576765"/>
                  <a:gd name="connsiteY3" fmla="*/ 23812 h 217894"/>
                  <a:gd name="connsiteX0" fmla="*/ 4983 w 557433"/>
                  <a:gd name="connsiteY0" fmla="*/ 0 h 204808"/>
                  <a:gd name="connsiteX1" fmla="*/ 262158 w 557433"/>
                  <a:gd name="connsiteY1" fmla="*/ 204788 h 204808"/>
                  <a:gd name="connsiteX2" fmla="*/ 557433 w 557433"/>
                  <a:gd name="connsiteY2" fmla="*/ 23812 h 204808"/>
                  <a:gd name="connsiteX3" fmla="*/ 557433 w 557433"/>
                  <a:gd name="connsiteY3" fmla="*/ 23812 h 204808"/>
                  <a:gd name="connsiteX0" fmla="*/ 4276 w 556726"/>
                  <a:gd name="connsiteY0" fmla="*/ 0 h 204808"/>
                  <a:gd name="connsiteX1" fmla="*/ 309076 w 556726"/>
                  <a:gd name="connsiteY1" fmla="*/ 204788 h 204808"/>
                  <a:gd name="connsiteX2" fmla="*/ 556726 w 556726"/>
                  <a:gd name="connsiteY2" fmla="*/ 23812 h 204808"/>
                  <a:gd name="connsiteX3" fmla="*/ 556726 w 556726"/>
                  <a:gd name="connsiteY3" fmla="*/ 23812 h 204808"/>
                  <a:gd name="connsiteX0" fmla="*/ 4276 w 556726"/>
                  <a:gd name="connsiteY0" fmla="*/ 0 h 204808"/>
                  <a:gd name="connsiteX1" fmla="*/ 309076 w 556726"/>
                  <a:gd name="connsiteY1" fmla="*/ 204788 h 204808"/>
                  <a:gd name="connsiteX2" fmla="*/ 556726 w 556726"/>
                  <a:gd name="connsiteY2" fmla="*/ 23812 h 204808"/>
                  <a:gd name="connsiteX3" fmla="*/ 556726 w 556726"/>
                  <a:gd name="connsiteY3" fmla="*/ 23812 h 204808"/>
                  <a:gd name="connsiteX0" fmla="*/ 0 w 552450"/>
                  <a:gd name="connsiteY0" fmla="*/ 0 h 204812"/>
                  <a:gd name="connsiteX1" fmla="*/ 304800 w 552450"/>
                  <a:gd name="connsiteY1" fmla="*/ 204788 h 204812"/>
                  <a:gd name="connsiteX2" fmla="*/ 552450 w 552450"/>
                  <a:gd name="connsiteY2" fmla="*/ 23812 h 204812"/>
                  <a:gd name="connsiteX3" fmla="*/ 552450 w 552450"/>
                  <a:gd name="connsiteY3" fmla="*/ 23812 h 204812"/>
                  <a:gd name="connsiteX0" fmla="*/ 0 w 552450"/>
                  <a:gd name="connsiteY0" fmla="*/ 0 h 204812"/>
                  <a:gd name="connsiteX1" fmla="*/ 304800 w 552450"/>
                  <a:gd name="connsiteY1" fmla="*/ 204788 h 204812"/>
                  <a:gd name="connsiteX2" fmla="*/ 552450 w 552450"/>
                  <a:gd name="connsiteY2" fmla="*/ 23812 h 204812"/>
                  <a:gd name="connsiteX3" fmla="*/ 552450 w 552450"/>
                  <a:gd name="connsiteY3" fmla="*/ 23812 h 204812"/>
                  <a:gd name="connsiteX0" fmla="*/ 0 w 552450"/>
                  <a:gd name="connsiteY0" fmla="*/ 0 h 204812"/>
                  <a:gd name="connsiteX1" fmla="*/ 304800 w 552450"/>
                  <a:gd name="connsiteY1" fmla="*/ 204788 h 204812"/>
                  <a:gd name="connsiteX2" fmla="*/ 552450 w 552450"/>
                  <a:gd name="connsiteY2" fmla="*/ 23812 h 204812"/>
                  <a:gd name="connsiteX3" fmla="*/ 552450 w 552450"/>
                  <a:gd name="connsiteY3" fmla="*/ 23812 h 204812"/>
                  <a:gd name="connsiteX0" fmla="*/ 0 w 552450"/>
                  <a:gd name="connsiteY0" fmla="*/ 0 h 204812"/>
                  <a:gd name="connsiteX1" fmla="*/ 304800 w 552450"/>
                  <a:gd name="connsiteY1" fmla="*/ 204788 h 204812"/>
                  <a:gd name="connsiteX2" fmla="*/ 552450 w 552450"/>
                  <a:gd name="connsiteY2" fmla="*/ 23812 h 204812"/>
                  <a:gd name="connsiteX3" fmla="*/ 552450 w 552450"/>
                  <a:gd name="connsiteY3" fmla="*/ 23812 h 204812"/>
                  <a:gd name="connsiteX0" fmla="*/ 0 w 552450"/>
                  <a:gd name="connsiteY0" fmla="*/ 0 h 204812"/>
                  <a:gd name="connsiteX1" fmla="*/ 304800 w 552450"/>
                  <a:gd name="connsiteY1" fmla="*/ 204788 h 204812"/>
                  <a:gd name="connsiteX2" fmla="*/ 552450 w 552450"/>
                  <a:gd name="connsiteY2" fmla="*/ 23812 h 204812"/>
                  <a:gd name="connsiteX3" fmla="*/ 552450 w 552450"/>
                  <a:gd name="connsiteY3" fmla="*/ 23812 h 204812"/>
                  <a:gd name="connsiteX0" fmla="*/ 0 w 552450"/>
                  <a:gd name="connsiteY0" fmla="*/ 0 h 207191"/>
                  <a:gd name="connsiteX1" fmla="*/ 247650 w 552450"/>
                  <a:gd name="connsiteY1" fmla="*/ 207169 h 207191"/>
                  <a:gd name="connsiteX2" fmla="*/ 552450 w 552450"/>
                  <a:gd name="connsiteY2" fmla="*/ 23812 h 207191"/>
                  <a:gd name="connsiteX3" fmla="*/ 552450 w 552450"/>
                  <a:gd name="connsiteY3" fmla="*/ 23812 h 207191"/>
                  <a:gd name="connsiteX0" fmla="*/ 0 w 552450"/>
                  <a:gd name="connsiteY0" fmla="*/ 0 h 213661"/>
                  <a:gd name="connsiteX1" fmla="*/ 247650 w 552450"/>
                  <a:gd name="connsiteY1" fmla="*/ 207169 h 213661"/>
                  <a:gd name="connsiteX2" fmla="*/ 552450 w 552450"/>
                  <a:gd name="connsiteY2" fmla="*/ 23812 h 213661"/>
                  <a:gd name="connsiteX3" fmla="*/ 552450 w 552450"/>
                  <a:gd name="connsiteY3" fmla="*/ 23812 h 213661"/>
                  <a:gd name="connsiteX0" fmla="*/ 0 w 552450"/>
                  <a:gd name="connsiteY0" fmla="*/ 0 h 214540"/>
                  <a:gd name="connsiteX1" fmla="*/ 247650 w 552450"/>
                  <a:gd name="connsiteY1" fmla="*/ 207169 h 214540"/>
                  <a:gd name="connsiteX2" fmla="*/ 552450 w 552450"/>
                  <a:gd name="connsiteY2" fmla="*/ 23812 h 214540"/>
                  <a:gd name="connsiteX3" fmla="*/ 552450 w 552450"/>
                  <a:gd name="connsiteY3" fmla="*/ 23812 h 214540"/>
                  <a:gd name="connsiteX0" fmla="*/ 0 w 552450"/>
                  <a:gd name="connsiteY0" fmla="*/ 0 h 207579"/>
                  <a:gd name="connsiteX1" fmla="*/ 247650 w 552450"/>
                  <a:gd name="connsiteY1" fmla="*/ 207169 h 207579"/>
                  <a:gd name="connsiteX2" fmla="*/ 552450 w 552450"/>
                  <a:gd name="connsiteY2" fmla="*/ 23812 h 207579"/>
                  <a:gd name="connsiteX3" fmla="*/ 552450 w 552450"/>
                  <a:gd name="connsiteY3" fmla="*/ 23812 h 207579"/>
                  <a:gd name="connsiteX0" fmla="*/ 0 w 562359"/>
                  <a:gd name="connsiteY0" fmla="*/ 21432 h 228958"/>
                  <a:gd name="connsiteX1" fmla="*/ 247650 w 562359"/>
                  <a:gd name="connsiteY1" fmla="*/ 228601 h 228958"/>
                  <a:gd name="connsiteX2" fmla="*/ 552450 w 562359"/>
                  <a:gd name="connsiteY2" fmla="*/ 45244 h 228958"/>
                  <a:gd name="connsiteX3" fmla="*/ 481013 w 562359"/>
                  <a:gd name="connsiteY3" fmla="*/ 0 h 228958"/>
                  <a:gd name="connsiteX0" fmla="*/ 0 w 481013"/>
                  <a:gd name="connsiteY0" fmla="*/ 21432 h 228623"/>
                  <a:gd name="connsiteX1" fmla="*/ 247650 w 481013"/>
                  <a:gd name="connsiteY1" fmla="*/ 228601 h 228623"/>
                  <a:gd name="connsiteX2" fmla="*/ 481013 w 481013"/>
                  <a:gd name="connsiteY2" fmla="*/ 0 h 228623"/>
                  <a:gd name="connsiteX0" fmla="*/ 0 w 481013"/>
                  <a:gd name="connsiteY0" fmla="*/ 21432 h 228623"/>
                  <a:gd name="connsiteX1" fmla="*/ 247650 w 481013"/>
                  <a:gd name="connsiteY1" fmla="*/ 228601 h 228623"/>
                  <a:gd name="connsiteX2" fmla="*/ 481013 w 481013"/>
                  <a:gd name="connsiteY2" fmla="*/ 0 h 228623"/>
                  <a:gd name="connsiteX0" fmla="*/ 0 w 482336"/>
                  <a:gd name="connsiteY0" fmla="*/ 21432 h 228623"/>
                  <a:gd name="connsiteX1" fmla="*/ 247650 w 482336"/>
                  <a:gd name="connsiteY1" fmla="*/ 228601 h 228623"/>
                  <a:gd name="connsiteX2" fmla="*/ 481013 w 482336"/>
                  <a:gd name="connsiteY2" fmla="*/ 0 h 228623"/>
                  <a:gd name="connsiteX0" fmla="*/ 0 w 481764"/>
                  <a:gd name="connsiteY0" fmla="*/ 21432 h 228623"/>
                  <a:gd name="connsiteX1" fmla="*/ 247650 w 481764"/>
                  <a:gd name="connsiteY1" fmla="*/ 228601 h 228623"/>
                  <a:gd name="connsiteX2" fmla="*/ 481013 w 481764"/>
                  <a:gd name="connsiteY2" fmla="*/ 0 h 228623"/>
                  <a:gd name="connsiteX0" fmla="*/ 0 w 481764"/>
                  <a:gd name="connsiteY0" fmla="*/ 21432 h 228623"/>
                  <a:gd name="connsiteX1" fmla="*/ 247650 w 481764"/>
                  <a:gd name="connsiteY1" fmla="*/ 228601 h 228623"/>
                  <a:gd name="connsiteX2" fmla="*/ 481013 w 481764"/>
                  <a:gd name="connsiteY2" fmla="*/ 0 h 228623"/>
                  <a:gd name="connsiteX0" fmla="*/ 0 w 481700"/>
                  <a:gd name="connsiteY0" fmla="*/ 21432 h 228623"/>
                  <a:gd name="connsiteX1" fmla="*/ 247650 w 481700"/>
                  <a:gd name="connsiteY1" fmla="*/ 228601 h 228623"/>
                  <a:gd name="connsiteX2" fmla="*/ 481013 w 481700"/>
                  <a:gd name="connsiteY2" fmla="*/ 0 h 228623"/>
                  <a:gd name="connsiteX0" fmla="*/ 0 w 481700"/>
                  <a:gd name="connsiteY0" fmla="*/ 21432 h 228601"/>
                  <a:gd name="connsiteX1" fmla="*/ 247650 w 481700"/>
                  <a:gd name="connsiteY1" fmla="*/ 228601 h 228601"/>
                  <a:gd name="connsiteX2" fmla="*/ 481013 w 481700"/>
                  <a:gd name="connsiteY2" fmla="*/ 0 h 228601"/>
                  <a:gd name="connsiteX0" fmla="*/ 0 w 481653"/>
                  <a:gd name="connsiteY0" fmla="*/ 21432 h 193176"/>
                  <a:gd name="connsiteX1" fmla="*/ 233363 w 481653"/>
                  <a:gd name="connsiteY1" fmla="*/ 192883 h 193176"/>
                  <a:gd name="connsiteX2" fmla="*/ 481013 w 481653"/>
                  <a:gd name="connsiteY2" fmla="*/ 0 h 193176"/>
                  <a:gd name="connsiteX0" fmla="*/ 0 w 481653"/>
                  <a:gd name="connsiteY0" fmla="*/ 21432 h 193550"/>
                  <a:gd name="connsiteX1" fmla="*/ 233363 w 481653"/>
                  <a:gd name="connsiteY1" fmla="*/ 192883 h 193550"/>
                  <a:gd name="connsiteX2" fmla="*/ 481013 w 481653"/>
                  <a:gd name="connsiteY2" fmla="*/ 0 h 193550"/>
                  <a:gd name="connsiteX0" fmla="*/ 0 w 481653"/>
                  <a:gd name="connsiteY0" fmla="*/ 21432 h 216741"/>
                  <a:gd name="connsiteX1" fmla="*/ 233363 w 481653"/>
                  <a:gd name="connsiteY1" fmla="*/ 216696 h 216741"/>
                  <a:gd name="connsiteX2" fmla="*/ 481013 w 481653"/>
                  <a:gd name="connsiteY2" fmla="*/ 0 h 216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1653" h="216741">
                    <a:moveTo>
                      <a:pt x="0" y="21432"/>
                    </a:moveTo>
                    <a:cubicBezTo>
                      <a:pt x="18256" y="209948"/>
                      <a:pt x="186532" y="217490"/>
                      <a:pt x="233363" y="216696"/>
                    </a:cubicBezTo>
                    <a:cubicBezTo>
                      <a:pt x="296863" y="213124"/>
                      <a:pt x="494308" y="226218"/>
                      <a:pt x="481013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158" name="Abgerundetes Rechteck 157"/>
              <p:cNvSpPr/>
              <p:nvPr/>
            </p:nvSpPr>
            <p:spPr>
              <a:xfrm rot="13543749">
                <a:off x="6838510" y="3728285"/>
                <a:ext cx="48888" cy="36666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9" name="Abgerundetes Rechteck 158"/>
              <p:cNvSpPr/>
              <p:nvPr/>
            </p:nvSpPr>
            <p:spPr>
              <a:xfrm rot="12634658">
                <a:off x="6786432" y="3682176"/>
                <a:ext cx="48888" cy="36666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0" name="Abgerundetes Rechteck 159"/>
              <p:cNvSpPr/>
              <p:nvPr/>
            </p:nvSpPr>
            <p:spPr>
              <a:xfrm rot="13303107">
                <a:off x="6837661" y="3662555"/>
                <a:ext cx="48888" cy="36666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8" name="Gruppieren 27"/>
          <p:cNvGrpSpPr/>
          <p:nvPr/>
        </p:nvGrpSpPr>
        <p:grpSpPr>
          <a:xfrm rot="21305322">
            <a:off x="6273544" y="2878198"/>
            <a:ext cx="499074" cy="424134"/>
            <a:chOff x="6367100" y="2825278"/>
            <a:chExt cx="499074" cy="424134"/>
          </a:xfrm>
        </p:grpSpPr>
        <p:sp>
          <p:nvSpPr>
            <p:cNvPr id="176" name="Abgerundetes Rechteck 175"/>
            <p:cNvSpPr/>
            <p:nvPr/>
          </p:nvSpPr>
          <p:spPr>
            <a:xfrm rot="17962550">
              <a:off x="6823763" y="3033337"/>
              <a:ext cx="48000" cy="36822"/>
            </a:xfrm>
            <a:prstGeom prst="roundRect">
              <a:avLst/>
            </a:prstGeom>
            <a:solidFill>
              <a:srgbClr val="FFCC66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7" name="Rechteck 4"/>
            <p:cNvSpPr/>
            <p:nvPr/>
          </p:nvSpPr>
          <p:spPr>
            <a:xfrm rot="18203192">
              <a:off x="6533309" y="3039534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78" name="Ellipse 484"/>
            <p:cNvSpPr/>
            <p:nvPr/>
          </p:nvSpPr>
          <p:spPr>
            <a:xfrm rot="18203192">
              <a:off x="6457250" y="3074585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79" name="Rechteck 4"/>
            <p:cNvSpPr/>
            <p:nvPr/>
          </p:nvSpPr>
          <p:spPr>
            <a:xfrm rot="18203192">
              <a:off x="6595308" y="2944410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80" name="Ellipse 482"/>
            <p:cNvSpPr/>
            <p:nvPr/>
          </p:nvSpPr>
          <p:spPr>
            <a:xfrm rot="18203192">
              <a:off x="6519249" y="2979460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81" name="Rechteck 4"/>
            <p:cNvSpPr/>
            <p:nvPr/>
          </p:nvSpPr>
          <p:spPr>
            <a:xfrm rot="18203192">
              <a:off x="6687116" y="2801954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1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82" name="Ellipse 480"/>
            <p:cNvSpPr/>
            <p:nvPr/>
          </p:nvSpPr>
          <p:spPr>
            <a:xfrm rot="18203192">
              <a:off x="6611057" y="2837006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83" name="Freihandform 182"/>
            <p:cNvSpPr/>
            <p:nvPr/>
          </p:nvSpPr>
          <p:spPr>
            <a:xfrm rot="18203192">
              <a:off x="6581907" y="3204056"/>
              <a:ext cx="65528" cy="25184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579">
                  <a:moveTo>
                    <a:pt x="0" y="0"/>
                  </a:moveTo>
                  <a:cubicBezTo>
                    <a:pt x="18256" y="188516"/>
                    <a:pt x="203200" y="207963"/>
                    <a:pt x="247650" y="207169"/>
                  </a:cubicBezTo>
                  <a:cubicBezTo>
                    <a:pt x="492125" y="215902"/>
                    <a:pt x="537369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84" name="Freihandform 183"/>
            <p:cNvSpPr/>
            <p:nvPr/>
          </p:nvSpPr>
          <p:spPr>
            <a:xfrm rot="18203192">
              <a:off x="6712491" y="3015931"/>
              <a:ext cx="61291" cy="25134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4862"/>
                <a:gd name="connsiteX1" fmla="*/ 304800 w 552450"/>
                <a:gd name="connsiteY1" fmla="*/ 204788 h 204862"/>
                <a:gd name="connsiteX2" fmla="*/ 552450 w 552450"/>
                <a:gd name="connsiteY2" fmla="*/ 23812 h 204862"/>
                <a:gd name="connsiteX3" fmla="*/ 552450 w 552450"/>
                <a:gd name="connsiteY3" fmla="*/ 23812 h 204862"/>
                <a:gd name="connsiteX0" fmla="*/ 0 w 552450"/>
                <a:gd name="connsiteY0" fmla="*/ 0 h 205277"/>
                <a:gd name="connsiteX1" fmla="*/ 304800 w 552450"/>
                <a:gd name="connsiteY1" fmla="*/ 204788 h 205277"/>
                <a:gd name="connsiteX2" fmla="*/ 552450 w 552450"/>
                <a:gd name="connsiteY2" fmla="*/ 23812 h 205277"/>
                <a:gd name="connsiteX3" fmla="*/ 552450 w 552450"/>
                <a:gd name="connsiteY3" fmla="*/ 23812 h 205277"/>
                <a:gd name="connsiteX0" fmla="*/ 0 w 552450"/>
                <a:gd name="connsiteY0" fmla="*/ 0 h 207243"/>
                <a:gd name="connsiteX1" fmla="*/ 276796 w 552450"/>
                <a:gd name="connsiteY1" fmla="*/ 207169 h 207243"/>
                <a:gd name="connsiteX2" fmla="*/ 552450 w 552450"/>
                <a:gd name="connsiteY2" fmla="*/ 23812 h 207243"/>
                <a:gd name="connsiteX3" fmla="*/ 552450 w 552450"/>
                <a:gd name="connsiteY3" fmla="*/ 23812 h 207243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11852"/>
                <a:gd name="connsiteX1" fmla="*/ 276796 w 552450"/>
                <a:gd name="connsiteY1" fmla="*/ 207169 h 211852"/>
                <a:gd name="connsiteX2" fmla="*/ 552450 w 552450"/>
                <a:gd name="connsiteY2" fmla="*/ 23812 h 211852"/>
                <a:gd name="connsiteX3" fmla="*/ 552450 w 552450"/>
                <a:gd name="connsiteY3" fmla="*/ 23812 h 211852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169">
                  <a:moveTo>
                    <a:pt x="0" y="0"/>
                  </a:moveTo>
                  <a:cubicBezTo>
                    <a:pt x="18256" y="188516"/>
                    <a:pt x="161062" y="198438"/>
                    <a:pt x="276796" y="207169"/>
                  </a:cubicBezTo>
                  <a:cubicBezTo>
                    <a:pt x="544537" y="201614"/>
                    <a:pt x="542151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85" name="Freihandform 184"/>
            <p:cNvSpPr/>
            <p:nvPr/>
          </p:nvSpPr>
          <p:spPr>
            <a:xfrm rot="18203192">
              <a:off x="6696418" y="2973913"/>
              <a:ext cx="178883" cy="96367"/>
            </a:xfrm>
            <a:custGeom>
              <a:avLst/>
              <a:gdLst>
                <a:gd name="connsiteX0" fmla="*/ 1300162 w 1477527"/>
                <a:gd name="connsiteY0" fmla="*/ 0 h 812037"/>
                <a:gd name="connsiteX1" fmla="*/ 1285875 w 1477527"/>
                <a:gd name="connsiteY1" fmla="*/ 76200 h 812037"/>
                <a:gd name="connsiteX2" fmla="*/ 1290637 w 1477527"/>
                <a:gd name="connsiteY2" fmla="*/ 104775 h 812037"/>
                <a:gd name="connsiteX3" fmla="*/ 1414462 w 1477527"/>
                <a:gd name="connsiteY3" fmla="*/ 209550 h 812037"/>
                <a:gd name="connsiteX4" fmla="*/ 1471612 w 1477527"/>
                <a:gd name="connsiteY4" fmla="*/ 352425 h 812037"/>
                <a:gd name="connsiteX5" fmla="*/ 1452562 w 1477527"/>
                <a:gd name="connsiteY5" fmla="*/ 519113 h 812037"/>
                <a:gd name="connsiteX6" fmla="*/ 1266825 w 1477527"/>
                <a:gd name="connsiteY6" fmla="*/ 666750 h 812037"/>
                <a:gd name="connsiteX7" fmla="*/ 571500 w 1477527"/>
                <a:gd name="connsiteY7" fmla="*/ 809625 h 812037"/>
                <a:gd name="connsiteX8" fmla="*/ 0 w 1477527"/>
                <a:gd name="connsiteY8" fmla="*/ 742950 h 812037"/>
                <a:gd name="connsiteX0" fmla="*/ 1300162 w 1477527"/>
                <a:gd name="connsiteY0" fmla="*/ 0 h 794308"/>
                <a:gd name="connsiteX1" fmla="*/ 1285875 w 1477527"/>
                <a:gd name="connsiteY1" fmla="*/ 76200 h 794308"/>
                <a:gd name="connsiteX2" fmla="*/ 1290637 w 1477527"/>
                <a:gd name="connsiteY2" fmla="*/ 104775 h 794308"/>
                <a:gd name="connsiteX3" fmla="*/ 1414462 w 1477527"/>
                <a:gd name="connsiteY3" fmla="*/ 209550 h 794308"/>
                <a:gd name="connsiteX4" fmla="*/ 1471612 w 1477527"/>
                <a:gd name="connsiteY4" fmla="*/ 352425 h 794308"/>
                <a:gd name="connsiteX5" fmla="*/ 1452562 w 1477527"/>
                <a:gd name="connsiteY5" fmla="*/ 519113 h 794308"/>
                <a:gd name="connsiteX6" fmla="*/ 1266825 w 1477527"/>
                <a:gd name="connsiteY6" fmla="*/ 666750 h 794308"/>
                <a:gd name="connsiteX7" fmla="*/ 581025 w 1477527"/>
                <a:gd name="connsiteY7" fmla="*/ 790575 h 794308"/>
                <a:gd name="connsiteX8" fmla="*/ 0 w 1477527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90799"/>
                <a:gd name="connsiteY0" fmla="*/ 0 h 794308"/>
                <a:gd name="connsiteX1" fmla="*/ 1288256 w 1490799"/>
                <a:gd name="connsiteY1" fmla="*/ 102394 h 794308"/>
                <a:gd name="connsiteX2" fmla="*/ 1471612 w 1490799"/>
                <a:gd name="connsiteY2" fmla="*/ 352425 h 794308"/>
                <a:gd name="connsiteX3" fmla="*/ 1462087 w 1490799"/>
                <a:gd name="connsiteY3" fmla="*/ 485775 h 794308"/>
                <a:gd name="connsiteX4" fmla="*/ 1266825 w 1490799"/>
                <a:gd name="connsiteY4" fmla="*/ 666750 h 794308"/>
                <a:gd name="connsiteX5" fmla="*/ 581025 w 1490799"/>
                <a:gd name="connsiteY5" fmla="*/ 790575 h 794308"/>
                <a:gd name="connsiteX6" fmla="*/ 0 w 1490799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8121" h="794308">
                  <a:moveTo>
                    <a:pt x="1300162" y="0"/>
                  </a:moveTo>
                  <a:cubicBezTo>
                    <a:pt x="1293812" y="29369"/>
                    <a:pt x="1254125" y="52388"/>
                    <a:pt x="1288256" y="102394"/>
                  </a:cubicBezTo>
                  <a:cubicBezTo>
                    <a:pt x="1322387" y="152400"/>
                    <a:pt x="1504552" y="131366"/>
                    <a:pt x="1504949" y="300038"/>
                  </a:cubicBezTo>
                  <a:cubicBezTo>
                    <a:pt x="1514870" y="382985"/>
                    <a:pt x="1501774" y="424656"/>
                    <a:pt x="1462087" y="485775"/>
                  </a:cubicBezTo>
                  <a:cubicBezTo>
                    <a:pt x="1422400" y="546894"/>
                    <a:pt x="1413669" y="577850"/>
                    <a:pt x="1266825" y="666750"/>
                  </a:cubicBezTo>
                  <a:cubicBezTo>
                    <a:pt x="1119981" y="755650"/>
                    <a:pt x="792162" y="777875"/>
                    <a:pt x="581025" y="790575"/>
                  </a:cubicBezTo>
                  <a:cubicBezTo>
                    <a:pt x="369888" y="803275"/>
                    <a:pt x="180181" y="782637"/>
                    <a:pt x="0" y="7429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86" name="Rechteck 4"/>
            <p:cNvSpPr/>
            <p:nvPr/>
          </p:nvSpPr>
          <p:spPr>
            <a:xfrm rot="18203192">
              <a:off x="6494312" y="3099756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87" name="Ellipse 385"/>
            <p:cNvSpPr/>
            <p:nvPr/>
          </p:nvSpPr>
          <p:spPr>
            <a:xfrm rot="18203192">
              <a:off x="6418253" y="3134806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88" name="Rechteck 4"/>
            <p:cNvSpPr/>
            <p:nvPr/>
          </p:nvSpPr>
          <p:spPr>
            <a:xfrm rot="18203192">
              <a:off x="6566291" y="2991588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89" name="Ellipse 383"/>
            <p:cNvSpPr/>
            <p:nvPr/>
          </p:nvSpPr>
          <p:spPr>
            <a:xfrm rot="18203192">
              <a:off x="6490232" y="3026639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90" name="Rechteck 4"/>
            <p:cNvSpPr/>
            <p:nvPr/>
          </p:nvSpPr>
          <p:spPr>
            <a:xfrm rot="18203192">
              <a:off x="6626072" y="2907180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91" name="Ellipse 381"/>
            <p:cNvSpPr/>
            <p:nvPr/>
          </p:nvSpPr>
          <p:spPr>
            <a:xfrm rot="18203192">
              <a:off x="6550013" y="2942230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92" name="Rechteck 4"/>
            <p:cNvSpPr/>
            <p:nvPr/>
          </p:nvSpPr>
          <p:spPr>
            <a:xfrm rot="18203192">
              <a:off x="6658090" y="2858597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93" name="Ellipse 379"/>
            <p:cNvSpPr/>
            <p:nvPr/>
          </p:nvSpPr>
          <p:spPr>
            <a:xfrm rot="18203192">
              <a:off x="6582031" y="2893648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94" name="Freihandform 193"/>
            <p:cNvSpPr/>
            <p:nvPr/>
          </p:nvSpPr>
          <p:spPr>
            <a:xfrm rot="18203192">
              <a:off x="6492242" y="2923397"/>
              <a:ext cx="82139" cy="63036"/>
            </a:xfrm>
            <a:custGeom>
              <a:avLst/>
              <a:gdLst>
                <a:gd name="connsiteX0" fmla="*/ 138825 w 695378"/>
                <a:gd name="connsiteY0" fmla="*/ 479517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9300 w 695378"/>
                <a:gd name="connsiteY0" fmla="*/ 489042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8796 w 694874"/>
                <a:gd name="connsiteY0" fmla="*/ 489042 h 531905"/>
                <a:gd name="connsiteX1" fmla="*/ 71646 w 694874"/>
                <a:gd name="connsiteY1" fmla="*/ 327118 h 531905"/>
                <a:gd name="connsiteX2" fmla="*/ 208 w 694874"/>
                <a:gd name="connsiteY2" fmla="*/ 189005 h 531905"/>
                <a:gd name="connsiteX3" fmla="*/ 95458 w 694874"/>
                <a:gd name="connsiteY3" fmla="*/ 98517 h 531905"/>
                <a:gd name="connsiteX4" fmla="*/ 328821 w 694874"/>
                <a:gd name="connsiteY4" fmla="*/ 241392 h 531905"/>
                <a:gd name="connsiteX5" fmla="*/ 447883 w 694874"/>
                <a:gd name="connsiteY5" fmla="*/ 98517 h 531905"/>
                <a:gd name="connsiteX6" fmla="*/ 633621 w 694874"/>
                <a:gd name="connsiteY6" fmla="*/ 3267 h 531905"/>
                <a:gd name="connsiteX7" fmla="*/ 690771 w 694874"/>
                <a:gd name="connsiteY7" fmla="*/ 217580 h 531905"/>
                <a:gd name="connsiteX8" fmla="*/ 538371 w 694874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085"/>
                <a:gd name="connsiteY0" fmla="*/ 490370 h 533233"/>
                <a:gd name="connsiteX1" fmla="*/ 75303 w 698085"/>
                <a:gd name="connsiteY1" fmla="*/ 328446 h 533233"/>
                <a:gd name="connsiteX2" fmla="*/ 3865 w 698085"/>
                <a:gd name="connsiteY2" fmla="*/ 190333 h 533233"/>
                <a:gd name="connsiteX3" fmla="*/ 99115 w 698085"/>
                <a:gd name="connsiteY3" fmla="*/ 99845 h 533233"/>
                <a:gd name="connsiteX4" fmla="*/ 332478 w 698085"/>
                <a:gd name="connsiteY4" fmla="*/ 242720 h 533233"/>
                <a:gd name="connsiteX5" fmla="*/ 489640 w 698085"/>
                <a:gd name="connsiteY5" fmla="*/ 85557 h 533233"/>
                <a:gd name="connsiteX6" fmla="*/ 637278 w 698085"/>
                <a:gd name="connsiteY6" fmla="*/ 4595 h 533233"/>
                <a:gd name="connsiteX7" fmla="*/ 694428 w 698085"/>
                <a:gd name="connsiteY7" fmla="*/ 218908 h 533233"/>
                <a:gd name="connsiteX8" fmla="*/ 542028 w 698085"/>
                <a:gd name="connsiteY8" fmla="*/ 533233 h 533233"/>
                <a:gd name="connsiteX0" fmla="*/ 132453 w 695500"/>
                <a:gd name="connsiteY0" fmla="*/ 468003 h 510866"/>
                <a:gd name="connsiteX1" fmla="*/ 75303 w 695500"/>
                <a:gd name="connsiteY1" fmla="*/ 306079 h 510866"/>
                <a:gd name="connsiteX2" fmla="*/ 3865 w 695500"/>
                <a:gd name="connsiteY2" fmla="*/ 167966 h 510866"/>
                <a:gd name="connsiteX3" fmla="*/ 99115 w 695500"/>
                <a:gd name="connsiteY3" fmla="*/ 77478 h 510866"/>
                <a:gd name="connsiteX4" fmla="*/ 332478 w 695500"/>
                <a:gd name="connsiteY4" fmla="*/ 220353 h 510866"/>
                <a:gd name="connsiteX5" fmla="*/ 489640 w 695500"/>
                <a:gd name="connsiteY5" fmla="*/ 63190 h 510866"/>
                <a:gd name="connsiteX6" fmla="*/ 603940 w 695500"/>
                <a:gd name="connsiteY6" fmla="*/ 6041 h 510866"/>
                <a:gd name="connsiteX7" fmla="*/ 694428 w 695500"/>
                <a:gd name="connsiteY7" fmla="*/ 196541 h 510866"/>
                <a:gd name="connsiteX8" fmla="*/ 542028 w 695500"/>
                <a:gd name="connsiteY8" fmla="*/ 510866 h 510866"/>
                <a:gd name="connsiteX0" fmla="*/ 132453 w 695845"/>
                <a:gd name="connsiteY0" fmla="*/ 477503 h 520366"/>
                <a:gd name="connsiteX1" fmla="*/ 75303 w 695845"/>
                <a:gd name="connsiteY1" fmla="*/ 315579 h 520366"/>
                <a:gd name="connsiteX2" fmla="*/ 3865 w 695845"/>
                <a:gd name="connsiteY2" fmla="*/ 177466 h 520366"/>
                <a:gd name="connsiteX3" fmla="*/ 99115 w 695845"/>
                <a:gd name="connsiteY3" fmla="*/ 86978 h 520366"/>
                <a:gd name="connsiteX4" fmla="*/ 332478 w 695845"/>
                <a:gd name="connsiteY4" fmla="*/ 229853 h 520366"/>
                <a:gd name="connsiteX5" fmla="*/ 489640 w 695845"/>
                <a:gd name="connsiteY5" fmla="*/ 72690 h 520366"/>
                <a:gd name="connsiteX6" fmla="*/ 603940 w 695845"/>
                <a:gd name="connsiteY6" fmla="*/ 15541 h 520366"/>
                <a:gd name="connsiteX7" fmla="*/ 694428 w 695845"/>
                <a:gd name="connsiteY7" fmla="*/ 206041 h 520366"/>
                <a:gd name="connsiteX8" fmla="*/ 542028 w 695845"/>
                <a:gd name="connsiteY8" fmla="*/ 520366 h 520366"/>
                <a:gd name="connsiteX0" fmla="*/ 132453 w 695571"/>
                <a:gd name="connsiteY0" fmla="*/ 469673 h 512536"/>
                <a:gd name="connsiteX1" fmla="*/ 75303 w 695571"/>
                <a:gd name="connsiteY1" fmla="*/ 307749 h 512536"/>
                <a:gd name="connsiteX2" fmla="*/ 3865 w 695571"/>
                <a:gd name="connsiteY2" fmla="*/ 169636 h 512536"/>
                <a:gd name="connsiteX3" fmla="*/ 99115 w 695571"/>
                <a:gd name="connsiteY3" fmla="*/ 79148 h 512536"/>
                <a:gd name="connsiteX4" fmla="*/ 332478 w 695571"/>
                <a:gd name="connsiteY4" fmla="*/ 222023 h 512536"/>
                <a:gd name="connsiteX5" fmla="*/ 461065 w 695571"/>
                <a:gd name="connsiteY5" fmla="*/ 55335 h 512536"/>
                <a:gd name="connsiteX6" fmla="*/ 603940 w 695571"/>
                <a:gd name="connsiteY6" fmla="*/ 7711 h 512536"/>
                <a:gd name="connsiteX7" fmla="*/ 694428 w 695571"/>
                <a:gd name="connsiteY7" fmla="*/ 198211 h 512536"/>
                <a:gd name="connsiteX8" fmla="*/ 542028 w 695571"/>
                <a:gd name="connsiteY8" fmla="*/ 512536 h 512536"/>
                <a:gd name="connsiteX0" fmla="*/ 132453 w 695571"/>
                <a:gd name="connsiteY0" fmla="*/ 469312 h 512175"/>
                <a:gd name="connsiteX1" fmla="*/ 75303 w 695571"/>
                <a:gd name="connsiteY1" fmla="*/ 307388 h 512175"/>
                <a:gd name="connsiteX2" fmla="*/ 3865 w 695571"/>
                <a:gd name="connsiteY2" fmla="*/ 169275 h 512175"/>
                <a:gd name="connsiteX3" fmla="*/ 99115 w 695571"/>
                <a:gd name="connsiteY3" fmla="*/ 78787 h 512175"/>
                <a:gd name="connsiteX4" fmla="*/ 332478 w 695571"/>
                <a:gd name="connsiteY4" fmla="*/ 202612 h 512175"/>
                <a:gd name="connsiteX5" fmla="*/ 461065 w 695571"/>
                <a:gd name="connsiteY5" fmla="*/ 54974 h 512175"/>
                <a:gd name="connsiteX6" fmla="*/ 603940 w 695571"/>
                <a:gd name="connsiteY6" fmla="*/ 7350 h 512175"/>
                <a:gd name="connsiteX7" fmla="*/ 694428 w 695571"/>
                <a:gd name="connsiteY7" fmla="*/ 197850 h 512175"/>
                <a:gd name="connsiteX8" fmla="*/ 542028 w 695571"/>
                <a:gd name="connsiteY8" fmla="*/ 512175 h 512175"/>
                <a:gd name="connsiteX0" fmla="*/ 132453 w 695571"/>
                <a:gd name="connsiteY0" fmla="*/ 461962 h 504825"/>
                <a:gd name="connsiteX1" fmla="*/ 75303 w 695571"/>
                <a:gd name="connsiteY1" fmla="*/ 300038 h 504825"/>
                <a:gd name="connsiteX2" fmla="*/ 3865 w 695571"/>
                <a:gd name="connsiteY2" fmla="*/ 161925 h 504825"/>
                <a:gd name="connsiteX3" fmla="*/ 99115 w 695571"/>
                <a:gd name="connsiteY3" fmla="*/ 71437 h 504825"/>
                <a:gd name="connsiteX4" fmla="*/ 332478 w 695571"/>
                <a:gd name="connsiteY4" fmla="*/ 195262 h 504825"/>
                <a:gd name="connsiteX5" fmla="*/ 603940 w 695571"/>
                <a:gd name="connsiteY5" fmla="*/ 0 h 504825"/>
                <a:gd name="connsiteX6" fmla="*/ 694428 w 695571"/>
                <a:gd name="connsiteY6" fmla="*/ 190500 h 504825"/>
                <a:gd name="connsiteX7" fmla="*/ 542028 w 695571"/>
                <a:gd name="connsiteY7" fmla="*/ 504825 h 504825"/>
                <a:gd name="connsiteX0" fmla="*/ 132453 w 709152"/>
                <a:gd name="connsiteY0" fmla="*/ 468239 h 511102"/>
                <a:gd name="connsiteX1" fmla="*/ 75303 w 709152"/>
                <a:gd name="connsiteY1" fmla="*/ 306315 h 511102"/>
                <a:gd name="connsiteX2" fmla="*/ 3865 w 709152"/>
                <a:gd name="connsiteY2" fmla="*/ 168202 h 511102"/>
                <a:gd name="connsiteX3" fmla="*/ 99115 w 709152"/>
                <a:gd name="connsiteY3" fmla="*/ 77714 h 511102"/>
                <a:gd name="connsiteX4" fmla="*/ 332478 w 709152"/>
                <a:gd name="connsiteY4" fmla="*/ 201539 h 511102"/>
                <a:gd name="connsiteX5" fmla="*/ 603940 w 709152"/>
                <a:gd name="connsiteY5" fmla="*/ 6277 h 511102"/>
                <a:gd name="connsiteX6" fmla="*/ 694428 w 709152"/>
                <a:gd name="connsiteY6" fmla="*/ 196777 h 511102"/>
                <a:gd name="connsiteX7" fmla="*/ 542028 w 709152"/>
                <a:gd name="connsiteY7" fmla="*/ 511102 h 511102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5903"/>
                <a:gd name="connsiteY0" fmla="*/ 463752 h 506615"/>
                <a:gd name="connsiteX1" fmla="*/ 75303 w 695903"/>
                <a:gd name="connsiteY1" fmla="*/ 301828 h 506615"/>
                <a:gd name="connsiteX2" fmla="*/ 3865 w 695903"/>
                <a:gd name="connsiteY2" fmla="*/ 163715 h 506615"/>
                <a:gd name="connsiteX3" fmla="*/ 99115 w 695903"/>
                <a:gd name="connsiteY3" fmla="*/ 73227 h 506615"/>
                <a:gd name="connsiteX4" fmla="*/ 332478 w 695903"/>
                <a:gd name="connsiteY4" fmla="*/ 197052 h 506615"/>
                <a:gd name="connsiteX5" fmla="*/ 603940 w 695903"/>
                <a:gd name="connsiteY5" fmla="*/ 1790 h 506615"/>
                <a:gd name="connsiteX6" fmla="*/ 694428 w 695903"/>
                <a:gd name="connsiteY6" fmla="*/ 192290 h 506615"/>
                <a:gd name="connsiteX7" fmla="*/ 542028 w 695903"/>
                <a:gd name="connsiteY7" fmla="*/ 506615 h 506615"/>
                <a:gd name="connsiteX0" fmla="*/ 132453 w 695903"/>
                <a:gd name="connsiteY0" fmla="*/ 467186 h 510049"/>
                <a:gd name="connsiteX1" fmla="*/ 75303 w 695903"/>
                <a:gd name="connsiteY1" fmla="*/ 305262 h 510049"/>
                <a:gd name="connsiteX2" fmla="*/ 3865 w 695903"/>
                <a:gd name="connsiteY2" fmla="*/ 167149 h 510049"/>
                <a:gd name="connsiteX3" fmla="*/ 99115 w 695903"/>
                <a:gd name="connsiteY3" fmla="*/ 76661 h 510049"/>
                <a:gd name="connsiteX4" fmla="*/ 332478 w 695903"/>
                <a:gd name="connsiteY4" fmla="*/ 200486 h 510049"/>
                <a:gd name="connsiteX5" fmla="*/ 603940 w 695903"/>
                <a:gd name="connsiteY5" fmla="*/ 5224 h 510049"/>
                <a:gd name="connsiteX6" fmla="*/ 694428 w 695903"/>
                <a:gd name="connsiteY6" fmla="*/ 195724 h 510049"/>
                <a:gd name="connsiteX7" fmla="*/ 542028 w 695903"/>
                <a:gd name="connsiteY7" fmla="*/ 510049 h 510049"/>
                <a:gd name="connsiteX0" fmla="*/ 129044 w 692494"/>
                <a:gd name="connsiteY0" fmla="*/ 467186 h 510049"/>
                <a:gd name="connsiteX1" fmla="*/ 456 w 692494"/>
                <a:gd name="connsiteY1" fmla="*/ 167149 h 510049"/>
                <a:gd name="connsiteX2" fmla="*/ 95706 w 692494"/>
                <a:gd name="connsiteY2" fmla="*/ 76661 h 510049"/>
                <a:gd name="connsiteX3" fmla="*/ 329069 w 692494"/>
                <a:gd name="connsiteY3" fmla="*/ 200486 h 510049"/>
                <a:gd name="connsiteX4" fmla="*/ 600531 w 692494"/>
                <a:gd name="connsiteY4" fmla="*/ 5224 h 510049"/>
                <a:gd name="connsiteX5" fmla="*/ 691019 w 692494"/>
                <a:gd name="connsiteY5" fmla="*/ 195724 h 510049"/>
                <a:gd name="connsiteX6" fmla="*/ 538619 w 692494"/>
                <a:gd name="connsiteY6" fmla="*/ 510049 h 510049"/>
                <a:gd name="connsiteX0" fmla="*/ 129044 w 692494"/>
                <a:gd name="connsiteY0" fmla="*/ 467186 h 521956"/>
                <a:gd name="connsiteX1" fmla="*/ 456 w 692494"/>
                <a:gd name="connsiteY1" fmla="*/ 167149 h 521956"/>
                <a:gd name="connsiteX2" fmla="*/ 95706 w 692494"/>
                <a:gd name="connsiteY2" fmla="*/ 76661 h 521956"/>
                <a:gd name="connsiteX3" fmla="*/ 329069 w 692494"/>
                <a:gd name="connsiteY3" fmla="*/ 200486 h 521956"/>
                <a:gd name="connsiteX4" fmla="*/ 600531 w 692494"/>
                <a:gd name="connsiteY4" fmla="*/ 5224 h 521956"/>
                <a:gd name="connsiteX5" fmla="*/ 691019 w 692494"/>
                <a:gd name="connsiteY5" fmla="*/ 195724 h 521956"/>
                <a:gd name="connsiteX6" fmla="*/ 538619 w 692494"/>
                <a:gd name="connsiteY6" fmla="*/ 521956 h 521956"/>
                <a:gd name="connsiteX0" fmla="*/ 129044 w 692401"/>
                <a:gd name="connsiteY0" fmla="*/ 467186 h 512431"/>
                <a:gd name="connsiteX1" fmla="*/ 456 w 692401"/>
                <a:gd name="connsiteY1" fmla="*/ 167149 h 512431"/>
                <a:gd name="connsiteX2" fmla="*/ 95706 w 692401"/>
                <a:gd name="connsiteY2" fmla="*/ 76661 h 512431"/>
                <a:gd name="connsiteX3" fmla="*/ 329069 w 692401"/>
                <a:gd name="connsiteY3" fmla="*/ 200486 h 512431"/>
                <a:gd name="connsiteX4" fmla="*/ 600531 w 692401"/>
                <a:gd name="connsiteY4" fmla="*/ 5224 h 512431"/>
                <a:gd name="connsiteX5" fmla="*/ 691019 w 692401"/>
                <a:gd name="connsiteY5" fmla="*/ 195724 h 512431"/>
                <a:gd name="connsiteX6" fmla="*/ 541001 w 692401"/>
                <a:gd name="connsiteY6" fmla="*/ 512431 h 512431"/>
                <a:gd name="connsiteX0" fmla="*/ 129044 w 692494"/>
                <a:gd name="connsiteY0" fmla="*/ 467186 h 519575"/>
                <a:gd name="connsiteX1" fmla="*/ 456 w 692494"/>
                <a:gd name="connsiteY1" fmla="*/ 167149 h 519575"/>
                <a:gd name="connsiteX2" fmla="*/ 95706 w 692494"/>
                <a:gd name="connsiteY2" fmla="*/ 76661 h 519575"/>
                <a:gd name="connsiteX3" fmla="*/ 329069 w 692494"/>
                <a:gd name="connsiteY3" fmla="*/ 200486 h 519575"/>
                <a:gd name="connsiteX4" fmla="*/ 600531 w 692494"/>
                <a:gd name="connsiteY4" fmla="*/ 5224 h 519575"/>
                <a:gd name="connsiteX5" fmla="*/ 691019 w 692494"/>
                <a:gd name="connsiteY5" fmla="*/ 195724 h 519575"/>
                <a:gd name="connsiteX6" fmla="*/ 538619 w 692494"/>
                <a:gd name="connsiteY6" fmla="*/ 519575 h 51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2494" h="519575">
                  <a:moveTo>
                    <a:pt x="129044" y="467186"/>
                  </a:moveTo>
                  <a:cubicBezTo>
                    <a:pt x="102255" y="404678"/>
                    <a:pt x="6012" y="232237"/>
                    <a:pt x="456" y="167149"/>
                  </a:cubicBezTo>
                  <a:cubicBezTo>
                    <a:pt x="-5100" y="102062"/>
                    <a:pt x="40937" y="71105"/>
                    <a:pt x="95706" y="76661"/>
                  </a:cubicBezTo>
                  <a:cubicBezTo>
                    <a:pt x="150475" y="82217"/>
                    <a:pt x="244931" y="212392"/>
                    <a:pt x="329069" y="200486"/>
                  </a:cubicBezTo>
                  <a:cubicBezTo>
                    <a:pt x="413207" y="188580"/>
                    <a:pt x="464007" y="-36844"/>
                    <a:pt x="600531" y="5224"/>
                  </a:cubicBezTo>
                  <a:cubicBezTo>
                    <a:pt x="656093" y="13954"/>
                    <a:pt x="701338" y="109999"/>
                    <a:pt x="691019" y="195724"/>
                  </a:cubicBezTo>
                  <a:cubicBezTo>
                    <a:pt x="680700" y="281449"/>
                    <a:pt x="606881" y="406465"/>
                    <a:pt x="538619" y="51957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95" name="Freihandform 194"/>
            <p:cNvSpPr/>
            <p:nvPr/>
          </p:nvSpPr>
          <p:spPr>
            <a:xfrm rot="18203192">
              <a:off x="6370593" y="3041130"/>
              <a:ext cx="92395" cy="99381"/>
            </a:xfrm>
            <a:custGeom>
              <a:avLst/>
              <a:gdLst>
                <a:gd name="connsiteX0" fmla="*/ 823657 w 823657"/>
                <a:gd name="connsiteY0" fmla="*/ 0 h 833437"/>
                <a:gd name="connsiteX1" fmla="*/ 252157 w 823657"/>
                <a:gd name="connsiteY1" fmla="*/ 76200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823657 w 823657"/>
                <a:gd name="connsiteY0" fmla="*/ 0 h 833437"/>
                <a:gd name="connsiteX1" fmla="*/ 252157 w 823657"/>
                <a:gd name="connsiteY1" fmla="*/ 90488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795082 w 795082"/>
                <a:gd name="connsiteY0" fmla="*/ 0 h 819149"/>
                <a:gd name="connsiteX1" fmla="*/ 252157 w 795082"/>
                <a:gd name="connsiteY1" fmla="*/ 76200 h 819149"/>
                <a:gd name="connsiteX2" fmla="*/ 23557 w 795082"/>
                <a:gd name="connsiteY2" fmla="*/ 185737 h 819149"/>
                <a:gd name="connsiteX3" fmla="*/ 28320 w 795082"/>
                <a:gd name="connsiteY3" fmla="*/ 376237 h 819149"/>
                <a:gd name="connsiteX4" fmla="*/ 209295 w 795082"/>
                <a:gd name="connsiteY4" fmla="*/ 533399 h 819149"/>
                <a:gd name="connsiteX5" fmla="*/ 233107 w 795082"/>
                <a:gd name="connsiteY5" fmla="*/ 633412 h 819149"/>
                <a:gd name="connsiteX6" fmla="*/ 133095 w 795082"/>
                <a:gd name="connsiteY6" fmla="*/ 819149 h 819149"/>
                <a:gd name="connsiteX7" fmla="*/ 133095 w 795082"/>
                <a:gd name="connsiteY7" fmla="*/ 819149 h 819149"/>
                <a:gd name="connsiteX0" fmla="*/ 780597 w 780597"/>
                <a:gd name="connsiteY0" fmla="*/ 0 h 819149"/>
                <a:gd name="connsiteX1" fmla="*/ 237672 w 780597"/>
                <a:gd name="connsiteY1" fmla="*/ 76200 h 819149"/>
                <a:gd name="connsiteX2" fmla="*/ 37647 w 780597"/>
                <a:gd name="connsiteY2" fmla="*/ 195262 h 819149"/>
                <a:gd name="connsiteX3" fmla="*/ 13835 w 780597"/>
                <a:gd name="connsiteY3" fmla="*/ 376237 h 819149"/>
                <a:gd name="connsiteX4" fmla="*/ 194810 w 780597"/>
                <a:gd name="connsiteY4" fmla="*/ 533399 h 819149"/>
                <a:gd name="connsiteX5" fmla="*/ 218622 w 780597"/>
                <a:gd name="connsiteY5" fmla="*/ 633412 h 819149"/>
                <a:gd name="connsiteX6" fmla="*/ 118610 w 780597"/>
                <a:gd name="connsiteY6" fmla="*/ 819149 h 819149"/>
                <a:gd name="connsiteX7" fmla="*/ 118610 w 780597"/>
                <a:gd name="connsiteY7" fmla="*/ 819149 h 819149"/>
                <a:gd name="connsiteX0" fmla="*/ 789449 w 789449"/>
                <a:gd name="connsiteY0" fmla="*/ 0 h 819149"/>
                <a:gd name="connsiteX1" fmla="*/ 246524 w 789449"/>
                <a:gd name="connsiteY1" fmla="*/ 76200 h 819149"/>
                <a:gd name="connsiteX2" fmla="*/ 46499 w 789449"/>
                <a:gd name="connsiteY2" fmla="*/ 195262 h 819149"/>
                <a:gd name="connsiteX3" fmla="*/ 22687 w 789449"/>
                <a:gd name="connsiteY3" fmla="*/ 376237 h 819149"/>
                <a:gd name="connsiteX4" fmla="*/ 203662 w 789449"/>
                <a:gd name="connsiteY4" fmla="*/ 533399 h 819149"/>
                <a:gd name="connsiteX5" fmla="*/ 227474 w 789449"/>
                <a:gd name="connsiteY5" fmla="*/ 633412 h 819149"/>
                <a:gd name="connsiteX6" fmla="*/ 127462 w 789449"/>
                <a:gd name="connsiteY6" fmla="*/ 819149 h 819149"/>
                <a:gd name="connsiteX7" fmla="*/ 127462 w 789449"/>
                <a:gd name="connsiteY7" fmla="*/ 819149 h 819149"/>
                <a:gd name="connsiteX0" fmla="*/ 814231 w 814231"/>
                <a:gd name="connsiteY0" fmla="*/ 0 h 819149"/>
                <a:gd name="connsiteX1" fmla="*/ 71281 w 814231"/>
                <a:gd name="connsiteY1" fmla="*/ 195262 h 819149"/>
                <a:gd name="connsiteX2" fmla="*/ 47469 w 814231"/>
                <a:gd name="connsiteY2" fmla="*/ 376237 h 819149"/>
                <a:gd name="connsiteX3" fmla="*/ 228444 w 814231"/>
                <a:gd name="connsiteY3" fmla="*/ 533399 h 819149"/>
                <a:gd name="connsiteX4" fmla="*/ 252256 w 814231"/>
                <a:gd name="connsiteY4" fmla="*/ 633412 h 819149"/>
                <a:gd name="connsiteX5" fmla="*/ 152244 w 814231"/>
                <a:gd name="connsiteY5" fmla="*/ 819149 h 819149"/>
                <a:gd name="connsiteX6" fmla="*/ 152244 w 814231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780017 w 780017"/>
                <a:gd name="connsiteY0" fmla="*/ 0 h 819149"/>
                <a:gd name="connsiteX1" fmla="*/ 37067 w 780017"/>
                <a:gd name="connsiteY1" fmla="*/ 195262 h 819149"/>
                <a:gd name="connsiteX2" fmla="*/ 13255 w 780017"/>
                <a:gd name="connsiteY2" fmla="*/ 376237 h 819149"/>
                <a:gd name="connsiteX3" fmla="*/ 194230 w 780017"/>
                <a:gd name="connsiteY3" fmla="*/ 533399 h 819149"/>
                <a:gd name="connsiteX4" fmla="*/ 218042 w 780017"/>
                <a:gd name="connsiteY4" fmla="*/ 633412 h 819149"/>
                <a:gd name="connsiteX5" fmla="*/ 118030 w 780017"/>
                <a:gd name="connsiteY5" fmla="*/ 819149 h 819149"/>
                <a:gd name="connsiteX6" fmla="*/ 118030 w 780017"/>
                <a:gd name="connsiteY6" fmla="*/ 819149 h 819149"/>
                <a:gd name="connsiteX0" fmla="*/ 778960 w 778960"/>
                <a:gd name="connsiteY0" fmla="*/ 0 h 819149"/>
                <a:gd name="connsiteX1" fmla="*/ 36010 w 778960"/>
                <a:gd name="connsiteY1" fmla="*/ 195262 h 819149"/>
                <a:gd name="connsiteX2" fmla="*/ 12198 w 778960"/>
                <a:gd name="connsiteY2" fmla="*/ 376237 h 819149"/>
                <a:gd name="connsiteX3" fmla="*/ 178885 w 778960"/>
                <a:gd name="connsiteY3" fmla="*/ 509586 h 819149"/>
                <a:gd name="connsiteX4" fmla="*/ 216985 w 778960"/>
                <a:gd name="connsiteY4" fmla="*/ 633412 h 819149"/>
                <a:gd name="connsiteX5" fmla="*/ 116973 w 778960"/>
                <a:gd name="connsiteY5" fmla="*/ 819149 h 819149"/>
                <a:gd name="connsiteX6" fmla="*/ 116973 w 778960"/>
                <a:gd name="connsiteY6" fmla="*/ 819149 h 81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960" h="819149">
                  <a:moveTo>
                    <a:pt x="778960" y="0"/>
                  </a:moveTo>
                  <a:cubicBezTo>
                    <a:pt x="624179" y="40680"/>
                    <a:pt x="182854" y="-29369"/>
                    <a:pt x="36010" y="195262"/>
                  </a:cubicBezTo>
                  <a:cubicBezTo>
                    <a:pt x="1084" y="243681"/>
                    <a:pt x="-11614" y="323850"/>
                    <a:pt x="12198" y="376237"/>
                  </a:cubicBezTo>
                  <a:cubicBezTo>
                    <a:pt x="36010" y="428624"/>
                    <a:pt x="144754" y="466724"/>
                    <a:pt x="178885" y="509586"/>
                  </a:cubicBezTo>
                  <a:cubicBezTo>
                    <a:pt x="213016" y="552448"/>
                    <a:pt x="227304" y="581818"/>
                    <a:pt x="216985" y="633412"/>
                  </a:cubicBezTo>
                  <a:cubicBezTo>
                    <a:pt x="206666" y="685006"/>
                    <a:pt x="116973" y="819149"/>
                    <a:pt x="116973" y="819149"/>
                  </a:cubicBezTo>
                  <a:lnTo>
                    <a:pt x="116973" y="819149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96" name="Freihandform 195"/>
            <p:cNvSpPr/>
            <p:nvPr/>
          </p:nvSpPr>
          <p:spPr>
            <a:xfrm rot="18203192">
              <a:off x="6655347" y="3102614"/>
              <a:ext cx="57130" cy="26296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  <a:gd name="connsiteX0" fmla="*/ 0 w 562359"/>
                <a:gd name="connsiteY0" fmla="*/ 21432 h 228958"/>
                <a:gd name="connsiteX1" fmla="*/ 247650 w 562359"/>
                <a:gd name="connsiteY1" fmla="*/ 228601 h 228958"/>
                <a:gd name="connsiteX2" fmla="*/ 552450 w 562359"/>
                <a:gd name="connsiteY2" fmla="*/ 45244 h 228958"/>
                <a:gd name="connsiteX3" fmla="*/ 481013 w 562359"/>
                <a:gd name="connsiteY3" fmla="*/ 0 h 228958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2336"/>
                <a:gd name="connsiteY0" fmla="*/ 21432 h 228623"/>
                <a:gd name="connsiteX1" fmla="*/ 247650 w 482336"/>
                <a:gd name="connsiteY1" fmla="*/ 228601 h 228623"/>
                <a:gd name="connsiteX2" fmla="*/ 481013 w 482336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00"/>
                <a:gd name="connsiteY0" fmla="*/ 21432 h 228623"/>
                <a:gd name="connsiteX1" fmla="*/ 247650 w 481700"/>
                <a:gd name="connsiteY1" fmla="*/ 228601 h 228623"/>
                <a:gd name="connsiteX2" fmla="*/ 481013 w 481700"/>
                <a:gd name="connsiteY2" fmla="*/ 0 h 228623"/>
                <a:gd name="connsiteX0" fmla="*/ 0 w 481700"/>
                <a:gd name="connsiteY0" fmla="*/ 21432 h 228601"/>
                <a:gd name="connsiteX1" fmla="*/ 247650 w 481700"/>
                <a:gd name="connsiteY1" fmla="*/ 228601 h 228601"/>
                <a:gd name="connsiteX2" fmla="*/ 481013 w 481700"/>
                <a:gd name="connsiteY2" fmla="*/ 0 h 228601"/>
                <a:gd name="connsiteX0" fmla="*/ 0 w 481653"/>
                <a:gd name="connsiteY0" fmla="*/ 21432 h 193176"/>
                <a:gd name="connsiteX1" fmla="*/ 233363 w 481653"/>
                <a:gd name="connsiteY1" fmla="*/ 192883 h 193176"/>
                <a:gd name="connsiteX2" fmla="*/ 481013 w 481653"/>
                <a:gd name="connsiteY2" fmla="*/ 0 h 193176"/>
                <a:gd name="connsiteX0" fmla="*/ 0 w 481653"/>
                <a:gd name="connsiteY0" fmla="*/ 21432 h 193550"/>
                <a:gd name="connsiteX1" fmla="*/ 233363 w 481653"/>
                <a:gd name="connsiteY1" fmla="*/ 192883 h 193550"/>
                <a:gd name="connsiteX2" fmla="*/ 481013 w 481653"/>
                <a:gd name="connsiteY2" fmla="*/ 0 h 193550"/>
                <a:gd name="connsiteX0" fmla="*/ 0 w 481653"/>
                <a:gd name="connsiteY0" fmla="*/ 21432 h 216741"/>
                <a:gd name="connsiteX1" fmla="*/ 233363 w 481653"/>
                <a:gd name="connsiteY1" fmla="*/ 216696 h 216741"/>
                <a:gd name="connsiteX2" fmla="*/ 481013 w 481653"/>
                <a:gd name="connsiteY2" fmla="*/ 0 h 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1653" h="216741">
                  <a:moveTo>
                    <a:pt x="0" y="21432"/>
                  </a:moveTo>
                  <a:cubicBezTo>
                    <a:pt x="18256" y="209948"/>
                    <a:pt x="186532" y="217490"/>
                    <a:pt x="233363" y="216696"/>
                  </a:cubicBezTo>
                  <a:cubicBezTo>
                    <a:pt x="296863" y="213124"/>
                    <a:pt x="494308" y="226218"/>
                    <a:pt x="481013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97" name="Abgerundetes Rechteck 196"/>
            <p:cNvSpPr/>
            <p:nvPr/>
          </p:nvSpPr>
          <p:spPr>
            <a:xfrm rot="18203192">
              <a:off x="6760050" y="3047388"/>
              <a:ext cx="48000" cy="36822"/>
            </a:xfrm>
            <a:prstGeom prst="roundRect">
              <a:avLst/>
            </a:prstGeom>
            <a:solidFill>
              <a:srgbClr val="F1C98C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8" name="Abgerundetes Rechteck 197"/>
            <p:cNvSpPr/>
            <p:nvPr/>
          </p:nvSpPr>
          <p:spPr>
            <a:xfrm rot="17294101">
              <a:off x="6793249" y="2987698"/>
              <a:ext cx="48000" cy="36822"/>
            </a:xfrm>
            <a:prstGeom prst="round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9" name="Freihandform 198"/>
            <p:cNvSpPr/>
            <p:nvPr/>
          </p:nvSpPr>
          <p:spPr>
            <a:xfrm rot="18203192">
              <a:off x="6573362" y="2845379"/>
              <a:ext cx="66093" cy="38191"/>
            </a:xfrm>
            <a:custGeom>
              <a:avLst/>
              <a:gdLst>
                <a:gd name="connsiteX0" fmla="*/ 13257 w 589519"/>
                <a:gd name="connsiteY0" fmla="*/ 234038 h 234038"/>
                <a:gd name="connsiteX1" fmla="*/ 75169 w 589519"/>
                <a:gd name="connsiteY1" fmla="*/ 675 h 234038"/>
                <a:gd name="connsiteX2" fmla="*/ 589519 w 589519"/>
                <a:gd name="connsiteY2" fmla="*/ 176888 h 234038"/>
                <a:gd name="connsiteX0" fmla="*/ 849 w 577111"/>
                <a:gd name="connsiteY0" fmla="*/ 305196 h 305196"/>
                <a:gd name="connsiteX1" fmla="*/ 324699 w 577111"/>
                <a:gd name="connsiteY1" fmla="*/ 396 h 305196"/>
                <a:gd name="connsiteX2" fmla="*/ 577111 w 577111"/>
                <a:gd name="connsiteY2" fmla="*/ 248046 h 305196"/>
                <a:gd name="connsiteX0" fmla="*/ 905 w 558117"/>
                <a:gd name="connsiteY0" fmla="*/ 305196 h 305196"/>
                <a:gd name="connsiteX1" fmla="*/ 305705 w 558117"/>
                <a:gd name="connsiteY1" fmla="*/ 396 h 305196"/>
                <a:gd name="connsiteX2" fmla="*/ 558117 w 558117"/>
                <a:gd name="connsiteY2" fmla="*/ 248046 h 305196"/>
                <a:gd name="connsiteX0" fmla="*/ 0 w 557212"/>
                <a:gd name="connsiteY0" fmla="*/ 305196 h 305196"/>
                <a:gd name="connsiteX1" fmla="*/ 304800 w 557212"/>
                <a:gd name="connsiteY1" fmla="*/ 396 h 305196"/>
                <a:gd name="connsiteX2" fmla="*/ 557212 w 557212"/>
                <a:gd name="connsiteY2" fmla="*/ 248046 h 305196"/>
                <a:gd name="connsiteX0" fmla="*/ 0 w 557212"/>
                <a:gd name="connsiteY0" fmla="*/ 305439 h 305439"/>
                <a:gd name="connsiteX1" fmla="*/ 304800 w 557212"/>
                <a:gd name="connsiteY1" fmla="*/ 639 h 305439"/>
                <a:gd name="connsiteX2" fmla="*/ 557212 w 557212"/>
                <a:gd name="connsiteY2" fmla="*/ 248289 h 305439"/>
                <a:gd name="connsiteX0" fmla="*/ 0 w 557212"/>
                <a:gd name="connsiteY0" fmla="*/ 314912 h 314912"/>
                <a:gd name="connsiteX1" fmla="*/ 285750 w 557212"/>
                <a:gd name="connsiteY1" fmla="*/ 587 h 314912"/>
                <a:gd name="connsiteX2" fmla="*/ 557212 w 557212"/>
                <a:gd name="connsiteY2" fmla="*/ 257762 h 314912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  <a:gd name="connsiteX0" fmla="*/ 0 w 557212"/>
                <a:gd name="connsiteY0" fmla="*/ 314669 h 314669"/>
                <a:gd name="connsiteX1" fmla="*/ 285750 w 557212"/>
                <a:gd name="connsiteY1" fmla="*/ 344 h 314669"/>
                <a:gd name="connsiteX2" fmla="*/ 557212 w 557212"/>
                <a:gd name="connsiteY2" fmla="*/ 257519 h 314669"/>
                <a:gd name="connsiteX0" fmla="*/ 0 w 557212"/>
                <a:gd name="connsiteY0" fmla="*/ 316058 h 316058"/>
                <a:gd name="connsiteX1" fmla="*/ 285750 w 557212"/>
                <a:gd name="connsiteY1" fmla="*/ 1733 h 316058"/>
                <a:gd name="connsiteX2" fmla="*/ 557212 w 557212"/>
                <a:gd name="connsiteY2" fmla="*/ 258908 h 316058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7212" h="314787">
                  <a:moveTo>
                    <a:pt x="0" y="314787"/>
                  </a:moveTo>
                  <a:cubicBezTo>
                    <a:pt x="25796" y="-6682"/>
                    <a:pt x="192879" y="-1919"/>
                    <a:pt x="285750" y="462"/>
                  </a:cubicBezTo>
                  <a:cubicBezTo>
                    <a:pt x="378621" y="2843"/>
                    <a:pt x="552846" y="98093"/>
                    <a:pt x="557212" y="257637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00" name="Freihandform 199"/>
            <p:cNvSpPr/>
            <p:nvPr/>
          </p:nvSpPr>
          <p:spPr>
            <a:xfrm rot="18203192">
              <a:off x="6447158" y="3027761"/>
              <a:ext cx="63777" cy="42181"/>
            </a:xfrm>
            <a:custGeom>
              <a:avLst/>
              <a:gdLst>
                <a:gd name="connsiteX0" fmla="*/ 52242 w 650618"/>
                <a:gd name="connsiteY0" fmla="*/ 342910 h 386346"/>
                <a:gd name="connsiteX1" fmla="*/ 52242 w 650618"/>
                <a:gd name="connsiteY1" fmla="*/ 10 h 386346"/>
                <a:gd name="connsiteX2" fmla="*/ 595167 w 650618"/>
                <a:gd name="connsiteY2" fmla="*/ 352435 h 386346"/>
                <a:gd name="connsiteX3" fmla="*/ 604692 w 650618"/>
                <a:gd name="connsiteY3" fmla="*/ 352435 h 386346"/>
                <a:gd name="connsiteX0" fmla="*/ 5425 w 585002"/>
                <a:gd name="connsiteY0" fmla="*/ 338150 h 381251"/>
                <a:gd name="connsiteX1" fmla="*/ 300700 w 585002"/>
                <a:gd name="connsiteY1" fmla="*/ 12 h 381251"/>
                <a:gd name="connsiteX2" fmla="*/ 548350 w 585002"/>
                <a:gd name="connsiteY2" fmla="*/ 347675 h 381251"/>
                <a:gd name="connsiteX3" fmla="*/ 557875 w 585002"/>
                <a:gd name="connsiteY3" fmla="*/ 347675 h 381251"/>
                <a:gd name="connsiteX0" fmla="*/ 5425 w 548350"/>
                <a:gd name="connsiteY0" fmla="*/ 338150 h 347675"/>
                <a:gd name="connsiteX1" fmla="*/ 300700 w 548350"/>
                <a:gd name="connsiteY1" fmla="*/ 12 h 347675"/>
                <a:gd name="connsiteX2" fmla="*/ 548350 w 548350"/>
                <a:gd name="connsiteY2" fmla="*/ 347675 h 347675"/>
                <a:gd name="connsiteX0" fmla="*/ 5425 w 553217"/>
                <a:gd name="connsiteY0" fmla="*/ 338150 h 347675"/>
                <a:gd name="connsiteX1" fmla="*/ 300700 w 553217"/>
                <a:gd name="connsiteY1" fmla="*/ 12 h 347675"/>
                <a:gd name="connsiteX2" fmla="*/ 548350 w 553217"/>
                <a:gd name="connsiteY2" fmla="*/ 347675 h 347675"/>
                <a:gd name="connsiteX0" fmla="*/ 5746 w 534423"/>
                <a:gd name="connsiteY0" fmla="*/ 338150 h 347675"/>
                <a:gd name="connsiteX1" fmla="*/ 281971 w 534423"/>
                <a:gd name="connsiteY1" fmla="*/ 12 h 347675"/>
                <a:gd name="connsiteX2" fmla="*/ 529621 w 534423"/>
                <a:gd name="connsiteY2" fmla="*/ 347675 h 347675"/>
                <a:gd name="connsiteX0" fmla="*/ 5746 w 534423"/>
                <a:gd name="connsiteY0" fmla="*/ 338154 h 347679"/>
                <a:gd name="connsiteX1" fmla="*/ 281971 w 534423"/>
                <a:gd name="connsiteY1" fmla="*/ 16 h 347679"/>
                <a:gd name="connsiteX2" fmla="*/ 529621 w 534423"/>
                <a:gd name="connsiteY2" fmla="*/ 347679 h 347679"/>
                <a:gd name="connsiteX0" fmla="*/ 7356 w 537693"/>
                <a:gd name="connsiteY0" fmla="*/ 338154 h 347679"/>
                <a:gd name="connsiteX1" fmla="*/ 283581 w 537693"/>
                <a:gd name="connsiteY1" fmla="*/ 16 h 347679"/>
                <a:gd name="connsiteX2" fmla="*/ 531231 w 537693"/>
                <a:gd name="connsiteY2" fmla="*/ 347679 h 34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7693" h="347679">
                  <a:moveTo>
                    <a:pt x="7356" y="338154"/>
                  </a:moveTo>
                  <a:cubicBezTo>
                    <a:pt x="-37888" y="108760"/>
                    <a:pt x="134356" y="-1571"/>
                    <a:pt x="283581" y="16"/>
                  </a:cubicBezTo>
                  <a:cubicBezTo>
                    <a:pt x="432806" y="1603"/>
                    <a:pt x="569331" y="123048"/>
                    <a:pt x="531231" y="34767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grpSp>
        <p:nvGrpSpPr>
          <p:cNvPr id="227" name="Gruppierung 1059"/>
          <p:cNvGrpSpPr/>
          <p:nvPr/>
        </p:nvGrpSpPr>
        <p:grpSpPr>
          <a:xfrm rot="19665587">
            <a:off x="6964965" y="652125"/>
            <a:ext cx="406294" cy="405310"/>
            <a:chOff x="5347036" y="550007"/>
            <a:chExt cx="406294" cy="405310"/>
          </a:xfrm>
        </p:grpSpPr>
        <p:grpSp>
          <p:nvGrpSpPr>
            <p:cNvPr id="228" name="Gruppieren 161"/>
            <p:cNvGrpSpPr/>
            <p:nvPr/>
          </p:nvGrpSpPr>
          <p:grpSpPr>
            <a:xfrm>
              <a:off x="5420106" y="636310"/>
              <a:ext cx="36535" cy="186560"/>
              <a:chOff x="2940844" y="3298031"/>
              <a:chExt cx="302419" cy="1544261"/>
            </a:xfrm>
          </p:grpSpPr>
          <p:sp>
            <p:nvSpPr>
              <p:cNvPr id="258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259" name="Ellipse 339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229" name="Gruppieren 162"/>
            <p:cNvGrpSpPr/>
            <p:nvPr/>
          </p:nvGrpSpPr>
          <p:grpSpPr>
            <a:xfrm>
              <a:off x="5535751" y="635735"/>
              <a:ext cx="36535" cy="186560"/>
              <a:chOff x="2940844" y="3298031"/>
              <a:chExt cx="302419" cy="1544261"/>
            </a:xfrm>
          </p:grpSpPr>
          <p:sp>
            <p:nvSpPr>
              <p:cNvPr id="256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257" name="Ellipse 337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230" name="Gruppieren 163"/>
            <p:cNvGrpSpPr/>
            <p:nvPr/>
          </p:nvGrpSpPr>
          <p:grpSpPr>
            <a:xfrm>
              <a:off x="5708356" y="634009"/>
              <a:ext cx="36535" cy="186560"/>
              <a:chOff x="2940844" y="3298031"/>
              <a:chExt cx="302419" cy="1544261"/>
            </a:xfrm>
          </p:grpSpPr>
          <p:sp>
            <p:nvSpPr>
              <p:cNvPr id="254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255" name="Ellipse 335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sp>
          <p:nvSpPr>
            <p:cNvPr id="231" name="Freihandform 230"/>
            <p:cNvSpPr/>
            <p:nvPr/>
          </p:nvSpPr>
          <p:spPr>
            <a:xfrm>
              <a:off x="5367461" y="820422"/>
              <a:ext cx="66741" cy="25077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579">
                  <a:moveTo>
                    <a:pt x="0" y="0"/>
                  </a:moveTo>
                  <a:cubicBezTo>
                    <a:pt x="18256" y="188516"/>
                    <a:pt x="203200" y="207963"/>
                    <a:pt x="247650" y="207169"/>
                  </a:cubicBezTo>
                  <a:cubicBezTo>
                    <a:pt x="492125" y="215902"/>
                    <a:pt x="537369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32" name="Freihandform 231"/>
            <p:cNvSpPr/>
            <p:nvPr/>
          </p:nvSpPr>
          <p:spPr>
            <a:xfrm>
              <a:off x="5601629" y="824162"/>
              <a:ext cx="62426" cy="25027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4862"/>
                <a:gd name="connsiteX1" fmla="*/ 304800 w 552450"/>
                <a:gd name="connsiteY1" fmla="*/ 204788 h 204862"/>
                <a:gd name="connsiteX2" fmla="*/ 552450 w 552450"/>
                <a:gd name="connsiteY2" fmla="*/ 23812 h 204862"/>
                <a:gd name="connsiteX3" fmla="*/ 552450 w 552450"/>
                <a:gd name="connsiteY3" fmla="*/ 23812 h 204862"/>
                <a:gd name="connsiteX0" fmla="*/ 0 w 552450"/>
                <a:gd name="connsiteY0" fmla="*/ 0 h 205277"/>
                <a:gd name="connsiteX1" fmla="*/ 304800 w 552450"/>
                <a:gd name="connsiteY1" fmla="*/ 204788 h 205277"/>
                <a:gd name="connsiteX2" fmla="*/ 552450 w 552450"/>
                <a:gd name="connsiteY2" fmla="*/ 23812 h 205277"/>
                <a:gd name="connsiteX3" fmla="*/ 552450 w 552450"/>
                <a:gd name="connsiteY3" fmla="*/ 23812 h 205277"/>
                <a:gd name="connsiteX0" fmla="*/ 0 w 552450"/>
                <a:gd name="connsiteY0" fmla="*/ 0 h 207243"/>
                <a:gd name="connsiteX1" fmla="*/ 276796 w 552450"/>
                <a:gd name="connsiteY1" fmla="*/ 207169 h 207243"/>
                <a:gd name="connsiteX2" fmla="*/ 552450 w 552450"/>
                <a:gd name="connsiteY2" fmla="*/ 23812 h 207243"/>
                <a:gd name="connsiteX3" fmla="*/ 552450 w 552450"/>
                <a:gd name="connsiteY3" fmla="*/ 23812 h 207243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11852"/>
                <a:gd name="connsiteX1" fmla="*/ 276796 w 552450"/>
                <a:gd name="connsiteY1" fmla="*/ 207169 h 211852"/>
                <a:gd name="connsiteX2" fmla="*/ 552450 w 552450"/>
                <a:gd name="connsiteY2" fmla="*/ 23812 h 211852"/>
                <a:gd name="connsiteX3" fmla="*/ 552450 w 552450"/>
                <a:gd name="connsiteY3" fmla="*/ 23812 h 211852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169">
                  <a:moveTo>
                    <a:pt x="0" y="0"/>
                  </a:moveTo>
                  <a:cubicBezTo>
                    <a:pt x="18256" y="188516"/>
                    <a:pt x="161062" y="198438"/>
                    <a:pt x="276796" y="207169"/>
                  </a:cubicBezTo>
                  <a:cubicBezTo>
                    <a:pt x="544537" y="201614"/>
                    <a:pt x="542151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33" name="Freihandform 232"/>
            <p:cNvSpPr/>
            <p:nvPr/>
          </p:nvSpPr>
          <p:spPr>
            <a:xfrm>
              <a:off x="5571136" y="820710"/>
              <a:ext cx="182194" cy="95959"/>
            </a:xfrm>
            <a:custGeom>
              <a:avLst/>
              <a:gdLst>
                <a:gd name="connsiteX0" fmla="*/ 1300162 w 1477527"/>
                <a:gd name="connsiteY0" fmla="*/ 0 h 812037"/>
                <a:gd name="connsiteX1" fmla="*/ 1285875 w 1477527"/>
                <a:gd name="connsiteY1" fmla="*/ 76200 h 812037"/>
                <a:gd name="connsiteX2" fmla="*/ 1290637 w 1477527"/>
                <a:gd name="connsiteY2" fmla="*/ 104775 h 812037"/>
                <a:gd name="connsiteX3" fmla="*/ 1414462 w 1477527"/>
                <a:gd name="connsiteY3" fmla="*/ 209550 h 812037"/>
                <a:gd name="connsiteX4" fmla="*/ 1471612 w 1477527"/>
                <a:gd name="connsiteY4" fmla="*/ 352425 h 812037"/>
                <a:gd name="connsiteX5" fmla="*/ 1452562 w 1477527"/>
                <a:gd name="connsiteY5" fmla="*/ 519113 h 812037"/>
                <a:gd name="connsiteX6" fmla="*/ 1266825 w 1477527"/>
                <a:gd name="connsiteY6" fmla="*/ 666750 h 812037"/>
                <a:gd name="connsiteX7" fmla="*/ 571500 w 1477527"/>
                <a:gd name="connsiteY7" fmla="*/ 809625 h 812037"/>
                <a:gd name="connsiteX8" fmla="*/ 0 w 1477527"/>
                <a:gd name="connsiteY8" fmla="*/ 742950 h 812037"/>
                <a:gd name="connsiteX0" fmla="*/ 1300162 w 1477527"/>
                <a:gd name="connsiteY0" fmla="*/ 0 h 794308"/>
                <a:gd name="connsiteX1" fmla="*/ 1285875 w 1477527"/>
                <a:gd name="connsiteY1" fmla="*/ 76200 h 794308"/>
                <a:gd name="connsiteX2" fmla="*/ 1290637 w 1477527"/>
                <a:gd name="connsiteY2" fmla="*/ 104775 h 794308"/>
                <a:gd name="connsiteX3" fmla="*/ 1414462 w 1477527"/>
                <a:gd name="connsiteY3" fmla="*/ 209550 h 794308"/>
                <a:gd name="connsiteX4" fmla="*/ 1471612 w 1477527"/>
                <a:gd name="connsiteY4" fmla="*/ 352425 h 794308"/>
                <a:gd name="connsiteX5" fmla="*/ 1452562 w 1477527"/>
                <a:gd name="connsiteY5" fmla="*/ 519113 h 794308"/>
                <a:gd name="connsiteX6" fmla="*/ 1266825 w 1477527"/>
                <a:gd name="connsiteY6" fmla="*/ 666750 h 794308"/>
                <a:gd name="connsiteX7" fmla="*/ 581025 w 1477527"/>
                <a:gd name="connsiteY7" fmla="*/ 790575 h 794308"/>
                <a:gd name="connsiteX8" fmla="*/ 0 w 1477527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90799"/>
                <a:gd name="connsiteY0" fmla="*/ 0 h 794308"/>
                <a:gd name="connsiteX1" fmla="*/ 1288256 w 1490799"/>
                <a:gd name="connsiteY1" fmla="*/ 102394 h 794308"/>
                <a:gd name="connsiteX2" fmla="*/ 1471612 w 1490799"/>
                <a:gd name="connsiteY2" fmla="*/ 352425 h 794308"/>
                <a:gd name="connsiteX3" fmla="*/ 1462087 w 1490799"/>
                <a:gd name="connsiteY3" fmla="*/ 485775 h 794308"/>
                <a:gd name="connsiteX4" fmla="*/ 1266825 w 1490799"/>
                <a:gd name="connsiteY4" fmla="*/ 666750 h 794308"/>
                <a:gd name="connsiteX5" fmla="*/ 581025 w 1490799"/>
                <a:gd name="connsiteY5" fmla="*/ 790575 h 794308"/>
                <a:gd name="connsiteX6" fmla="*/ 0 w 1490799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8121" h="794308">
                  <a:moveTo>
                    <a:pt x="1300162" y="0"/>
                  </a:moveTo>
                  <a:cubicBezTo>
                    <a:pt x="1293812" y="29369"/>
                    <a:pt x="1254125" y="52388"/>
                    <a:pt x="1288256" y="102394"/>
                  </a:cubicBezTo>
                  <a:cubicBezTo>
                    <a:pt x="1322387" y="152400"/>
                    <a:pt x="1504552" y="131366"/>
                    <a:pt x="1504949" y="300038"/>
                  </a:cubicBezTo>
                  <a:cubicBezTo>
                    <a:pt x="1514870" y="382985"/>
                    <a:pt x="1501774" y="424656"/>
                    <a:pt x="1462087" y="485775"/>
                  </a:cubicBezTo>
                  <a:cubicBezTo>
                    <a:pt x="1422400" y="546894"/>
                    <a:pt x="1413669" y="577850"/>
                    <a:pt x="1266825" y="666750"/>
                  </a:cubicBezTo>
                  <a:cubicBezTo>
                    <a:pt x="1119981" y="755650"/>
                    <a:pt x="792162" y="777875"/>
                    <a:pt x="581025" y="790575"/>
                  </a:cubicBezTo>
                  <a:cubicBezTo>
                    <a:pt x="369888" y="803275"/>
                    <a:pt x="180181" y="782637"/>
                    <a:pt x="0" y="7429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grpSp>
          <p:nvGrpSpPr>
            <p:cNvPr id="234" name="Gruppieren 171"/>
            <p:cNvGrpSpPr/>
            <p:nvPr/>
          </p:nvGrpSpPr>
          <p:grpSpPr>
            <a:xfrm>
              <a:off x="5347036" y="636885"/>
              <a:ext cx="36535" cy="186560"/>
              <a:chOff x="2940844" y="3298031"/>
              <a:chExt cx="302419" cy="1544261"/>
            </a:xfrm>
          </p:grpSpPr>
          <p:sp>
            <p:nvSpPr>
              <p:cNvPr id="252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253" name="Ellipse 214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235" name="Gruppieren 172"/>
            <p:cNvGrpSpPr/>
            <p:nvPr/>
          </p:nvGrpSpPr>
          <p:grpSpPr>
            <a:xfrm>
              <a:off x="5479367" y="637461"/>
              <a:ext cx="36535" cy="186560"/>
              <a:chOff x="2940844" y="3298031"/>
              <a:chExt cx="302419" cy="1544261"/>
            </a:xfrm>
          </p:grpSpPr>
          <p:sp>
            <p:nvSpPr>
              <p:cNvPr id="250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251" name="Ellipse 209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236" name="Gruppieren 173"/>
            <p:cNvGrpSpPr/>
            <p:nvPr/>
          </p:nvGrpSpPr>
          <p:grpSpPr>
            <a:xfrm>
              <a:off x="5584656" y="640913"/>
              <a:ext cx="36535" cy="186560"/>
              <a:chOff x="2940844" y="3298031"/>
              <a:chExt cx="302419" cy="1544261"/>
            </a:xfrm>
          </p:grpSpPr>
          <p:sp>
            <p:nvSpPr>
              <p:cNvPr id="248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249" name="Ellipse 184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237" name="Gruppieren 174"/>
            <p:cNvGrpSpPr/>
            <p:nvPr/>
          </p:nvGrpSpPr>
          <p:grpSpPr>
            <a:xfrm>
              <a:off x="5643917" y="640913"/>
              <a:ext cx="36535" cy="186560"/>
              <a:chOff x="2940844" y="3298031"/>
              <a:chExt cx="302419" cy="1544261"/>
            </a:xfrm>
          </p:grpSpPr>
          <p:sp>
            <p:nvSpPr>
              <p:cNvPr id="246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247" name="Ellipse 182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sp>
          <p:nvSpPr>
            <p:cNvPr id="238" name="Freihandform 237"/>
            <p:cNvSpPr/>
            <p:nvPr/>
          </p:nvSpPr>
          <p:spPr>
            <a:xfrm>
              <a:off x="5435040" y="607252"/>
              <a:ext cx="64958" cy="42003"/>
            </a:xfrm>
            <a:custGeom>
              <a:avLst/>
              <a:gdLst>
                <a:gd name="connsiteX0" fmla="*/ 52242 w 650618"/>
                <a:gd name="connsiteY0" fmla="*/ 342910 h 386346"/>
                <a:gd name="connsiteX1" fmla="*/ 52242 w 650618"/>
                <a:gd name="connsiteY1" fmla="*/ 10 h 386346"/>
                <a:gd name="connsiteX2" fmla="*/ 595167 w 650618"/>
                <a:gd name="connsiteY2" fmla="*/ 352435 h 386346"/>
                <a:gd name="connsiteX3" fmla="*/ 604692 w 650618"/>
                <a:gd name="connsiteY3" fmla="*/ 352435 h 386346"/>
                <a:gd name="connsiteX0" fmla="*/ 5425 w 585002"/>
                <a:gd name="connsiteY0" fmla="*/ 338150 h 381251"/>
                <a:gd name="connsiteX1" fmla="*/ 300700 w 585002"/>
                <a:gd name="connsiteY1" fmla="*/ 12 h 381251"/>
                <a:gd name="connsiteX2" fmla="*/ 548350 w 585002"/>
                <a:gd name="connsiteY2" fmla="*/ 347675 h 381251"/>
                <a:gd name="connsiteX3" fmla="*/ 557875 w 585002"/>
                <a:gd name="connsiteY3" fmla="*/ 347675 h 381251"/>
                <a:gd name="connsiteX0" fmla="*/ 5425 w 548350"/>
                <a:gd name="connsiteY0" fmla="*/ 338150 h 347675"/>
                <a:gd name="connsiteX1" fmla="*/ 300700 w 548350"/>
                <a:gd name="connsiteY1" fmla="*/ 12 h 347675"/>
                <a:gd name="connsiteX2" fmla="*/ 548350 w 548350"/>
                <a:gd name="connsiteY2" fmla="*/ 347675 h 347675"/>
                <a:gd name="connsiteX0" fmla="*/ 5425 w 553217"/>
                <a:gd name="connsiteY0" fmla="*/ 338150 h 347675"/>
                <a:gd name="connsiteX1" fmla="*/ 300700 w 553217"/>
                <a:gd name="connsiteY1" fmla="*/ 12 h 347675"/>
                <a:gd name="connsiteX2" fmla="*/ 548350 w 553217"/>
                <a:gd name="connsiteY2" fmla="*/ 347675 h 347675"/>
                <a:gd name="connsiteX0" fmla="*/ 5746 w 534423"/>
                <a:gd name="connsiteY0" fmla="*/ 338150 h 347675"/>
                <a:gd name="connsiteX1" fmla="*/ 281971 w 534423"/>
                <a:gd name="connsiteY1" fmla="*/ 12 h 347675"/>
                <a:gd name="connsiteX2" fmla="*/ 529621 w 534423"/>
                <a:gd name="connsiteY2" fmla="*/ 347675 h 347675"/>
                <a:gd name="connsiteX0" fmla="*/ 5746 w 534423"/>
                <a:gd name="connsiteY0" fmla="*/ 338154 h 347679"/>
                <a:gd name="connsiteX1" fmla="*/ 281971 w 534423"/>
                <a:gd name="connsiteY1" fmla="*/ 16 h 347679"/>
                <a:gd name="connsiteX2" fmla="*/ 529621 w 534423"/>
                <a:gd name="connsiteY2" fmla="*/ 347679 h 347679"/>
                <a:gd name="connsiteX0" fmla="*/ 7356 w 537693"/>
                <a:gd name="connsiteY0" fmla="*/ 338154 h 347679"/>
                <a:gd name="connsiteX1" fmla="*/ 283581 w 537693"/>
                <a:gd name="connsiteY1" fmla="*/ 16 h 347679"/>
                <a:gd name="connsiteX2" fmla="*/ 531231 w 537693"/>
                <a:gd name="connsiteY2" fmla="*/ 347679 h 34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7693" h="347679">
                  <a:moveTo>
                    <a:pt x="7356" y="338154"/>
                  </a:moveTo>
                  <a:cubicBezTo>
                    <a:pt x="-37888" y="108760"/>
                    <a:pt x="134356" y="-1571"/>
                    <a:pt x="283581" y="16"/>
                  </a:cubicBezTo>
                  <a:cubicBezTo>
                    <a:pt x="432806" y="1603"/>
                    <a:pt x="569331" y="123048"/>
                    <a:pt x="531231" y="34767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39" name="Freihandform 238"/>
            <p:cNvSpPr/>
            <p:nvPr/>
          </p:nvSpPr>
          <p:spPr>
            <a:xfrm>
              <a:off x="5662041" y="614103"/>
              <a:ext cx="67316" cy="38029"/>
            </a:xfrm>
            <a:custGeom>
              <a:avLst/>
              <a:gdLst>
                <a:gd name="connsiteX0" fmla="*/ 13257 w 589519"/>
                <a:gd name="connsiteY0" fmla="*/ 234038 h 234038"/>
                <a:gd name="connsiteX1" fmla="*/ 75169 w 589519"/>
                <a:gd name="connsiteY1" fmla="*/ 675 h 234038"/>
                <a:gd name="connsiteX2" fmla="*/ 589519 w 589519"/>
                <a:gd name="connsiteY2" fmla="*/ 176888 h 234038"/>
                <a:gd name="connsiteX0" fmla="*/ 849 w 577111"/>
                <a:gd name="connsiteY0" fmla="*/ 305196 h 305196"/>
                <a:gd name="connsiteX1" fmla="*/ 324699 w 577111"/>
                <a:gd name="connsiteY1" fmla="*/ 396 h 305196"/>
                <a:gd name="connsiteX2" fmla="*/ 577111 w 577111"/>
                <a:gd name="connsiteY2" fmla="*/ 248046 h 305196"/>
                <a:gd name="connsiteX0" fmla="*/ 905 w 558117"/>
                <a:gd name="connsiteY0" fmla="*/ 305196 h 305196"/>
                <a:gd name="connsiteX1" fmla="*/ 305705 w 558117"/>
                <a:gd name="connsiteY1" fmla="*/ 396 h 305196"/>
                <a:gd name="connsiteX2" fmla="*/ 558117 w 558117"/>
                <a:gd name="connsiteY2" fmla="*/ 248046 h 305196"/>
                <a:gd name="connsiteX0" fmla="*/ 0 w 557212"/>
                <a:gd name="connsiteY0" fmla="*/ 305196 h 305196"/>
                <a:gd name="connsiteX1" fmla="*/ 304800 w 557212"/>
                <a:gd name="connsiteY1" fmla="*/ 396 h 305196"/>
                <a:gd name="connsiteX2" fmla="*/ 557212 w 557212"/>
                <a:gd name="connsiteY2" fmla="*/ 248046 h 305196"/>
                <a:gd name="connsiteX0" fmla="*/ 0 w 557212"/>
                <a:gd name="connsiteY0" fmla="*/ 305439 h 305439"/>
                <a:gd name="connsiteX1" fmla="*/ 304800 w 557212"/>
                <a:gd name="connsiteY1" fmla="*/ 639 h 305439"/>
                <a:gd name="connsiteX2" fmla="*/ 557212 w 557212"/>
                <a:gd name="connsiteY2" fmla="*/ 248289 h 305439"/>
                <a:gd name="connsiteX0" fmla="*/ 0 w 557212"/>
                <a:gd name="connsiteY0" fmla="*/ 314912 h 314912"/>
                <a:gd name="connsiteX1" fmla="*/ 285750 w 557212"/>
                <a:gd name="connsiteY1" fmla="*/ 587 h 314912"/>
                <a:gd name="connsiteX2" fmla="*/ 557212 w 557212"/>
                <a:gd name="connsiteY2" fmla="*/ 257762 h 314912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  <a:gd name="connsiteX0" fmla="*/ 0 w 557212"/>
                <a:gd name="connsiteY0" fmla="*/ 314669 h 314669"/>
                <a:gd name="connsiteX1" fmla="*/ 285750 w 557212"/>
                <a:gd name="connsiteY1" fmla="*/ 344 h 314669"/>
                <a:gd name="connsiteX2" fmla="*/ 557212 w 557212"/>
                <a:gd name="connsiteY2" fmla="*/ 257519 h 314669"/>
                <a:gd name="connsiteX0" fmla="*/ 0 w 557212"/>
                <a:gd name="connsiteY0" fmla="*/ 316058 h 316058"/>
                <a:gd name="connsiteX1" fmla="*/ 285750 w 557212"/>
                <a:gd name="connsiteY1" fmla="*/ 1733 h 316058"/>
                <a:gd name="connsiteX2" fmla="*/ 557212 w 557212"/>
                <a:gd name="connsiteY2" fmla="*/ 258908 h 316058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7212" h="314787">
                  <a:moveTo>
                    <a:pt x="0" y="314787"/>
                  </a:moveTo>
                  <a:cubicBezTo>
                    <a:pt x="25796" y="-6682"/>
                    <a:pt x="192879" y="-1919"/>
                    <a:pt x="285750" y="462"/>
                  </a:cubicBezTo>
                  <a:cubicBezTo>
                    <a:pt x="378621" y="2843"/>
                    <a:pt x="552846" y="98093"/>
                    <a:pt x="557212" y="257637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40" name="Freihandform 239"/>
            <p:cNvSpPr/>
            <p:nvPr/>
          </p:nvSpPr>
          <p:spPr>
            <a:xfrm>
              <a:off x="5535984" y="590514"/>
              <a:ext cx="83659" cy="62769"/>
            </a:xfrm>
            <a:custGeom>
              <a:avLst/>
              <a:gdLst>
                <a:gd name="connsiteX0" fmla="*/ 138825 w 695378"/>
                <a:gd name="connsiteY0" fmla="*/ 479517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9300 w 695378"/>
                <a:gd name="connsiteY0" fmla="*/ 489042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8796 w 694874"/>
                <a:gd name="connsiteY0" fmla="*/ 489042 h 531905"/>
                <a:gd name="connsiteX1" fmla="*/ 71646 w 694874"/>
                <a:gd name="connsiteY1" fmla="*/ 327118 h 531905"/>
                <a:gd name="connsiteX2" fmla="*/ 208 w 694874"/>
                <a:gd name="connsiteY2" fmla="*/ 189005 h 531905"/>
                <a:gd name="connsiteX3" fmla="*/ 95458 w 694874"/>
                <a:gd name="connsiteY3" fmla="*/ 98517 h 531905"/>
                <a:gd name="connsiteX4" fmla="*/ 328821 w 694874"/>
                <a:gd name="connsiteY4" fmla="*/ 241392 h 531905"/>
                <a:gd name="connsiteX5" fmla="*/ 447883 w 694874"/>
                <a:gd name="connsiteY5" fmla="*/ 98517 h 531905"/>
                <a:gd name="connsiteX6" fmla="*/ 633621 w 694874"/>
                <a:gd name="connsiteY6" fmla="*/ 3267 h 531905"/>
                <a:gd name="connsiteX7" fmla="*/ 690771 w 694874"/>
                <a:gd name="connsiteY7" fmla="*/ 217580 h 531905"/>
                <a:gd name="connsiteX8" fmla="*/ 538371 w 694874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085"/>
                <a:gd name="connsiteY0" fmla="*/ 490370 h 533233"/>
                <a:gd name="connsiteX1" fmla="*/ 75303 w 698085"/>
                <a:gd name="connsiteY1" fmla="*/ 328446 h 533233"/>
                <a:gd name="connsiteX2" fmla="*/ 3865 w 698085"/>
                <a:gd name="connsiteY2" fmla="*/ 190333 h 533233"/>
                <a:gd name="connsiteX3" fmla="*/ 99115 w 698085"/>
                <a:gd name="connsiteY3" fmla="*/ 99845 h 533233"/>
                <a:gd name="connsiteX4" fmla="*/ 332478 w 698085"/>
                <a:gd name="connsiteY4" fmla="*/ 242720 h 533233"/>
                <a:gd name="connsiteX5" fmla="*/ 489640 w 698085"/>
                <a:gd name="connsiteY5" fmla="*/ 85557 h 533233"/>
                <a:gd name="connsiteX6" fmla="*/ 637278 w 698085"/>
                <a:gd name="connsiteY6" fmla="*/ 4595 h 533233"/>
                <a:gd name="connsiteX7" fmla="*/ 694428 w 698085"/>
                <a:gd name="connsiteY7" fmla="*/ 218908 h 533233"/>
                <a:gd name="connsiteX8" fmla="*/ 542028 w 698085"/>
                <a:gd name="connsiteY8" fmla="*/ 533233 h 533233"/>
                <a:gd name="connsiteX0" fmla="*/ 132453 w 695500"/>
                <a:gd name="connsiteY0" fmla="*/ 468003 h 510866"/>
                <a:gd name="connsiteX1" fmla="*/ 75303 w 695500"/>
                <a:gd name="connsiteY1" fmla="*/ 306079 h 510866"/>
                <a:gd name="connsiteX2" fmla="*/ 3865 w 695500"/>
                <a:gd name="connsiteY2" fmla="*/ 167966 h 510866"/>
                <a:gd name="connsiteX3" fmla="*/ 99115 w 695500"/>
                <a:gd name="connsiteY3" fmla="*/ 77478 h 510866"/>
                <a:gd name="connsiteX4" fmla="*/ 332478 w 695500"/>
                <a:gd name="connsiteY4" fmla="*/ 220353 h 510866"/>
                <a:gd name="connsiteX5" fmla="*/ 489640 w 695500"/>
                <a:gd name="connsiteY5" fmla="*/ 63190 h 510866"/>
                <a:gd name="connsiteX6" fmla="*/ 603940 w 695500"/>
                <a:gd name="connsiteY6" fmla="*/ 6041 h 510866"/>
                <a:gd name="connsiteX7" fmla="*/ 694428 w 695500"/>
                <a:gd name="connsiteY7" fmla="*/ 196541 h 510866"/>
                <a:gd name="connsiteX8" fmla="*/ 542028 w 695500"/>
                <a:gd name="connsiteY8" fmla="*/ 510866 h 510866"/>
                <a:gd name="connsiteX0" fmla="*/ 132453 w 695845"/>
                <a:gd name="connsiteY0" fmla="*/ 477503 h 520366"/>
                <a:gd name="connsiteX1" fmla="*/ 75303 w 695845"/>
                <a:gd name="connsiteY1" fmla="*/ 315579 h 520366"/>
                <a:gd name="connsiteX2" fmla="*/ 3865 w 695845"/>
                <a:gd name="connsiteY2" fmla="*/ 177466 h 520366"/>
                <a:gd name="connsiteX3" fmla="*/ 99115 w 695845"/>
                <a:gd name="connsiteY3" fmla="*/ 86978 h 520366"/>
                <a:gd name="connsiteX4" fmla="*/ 332478 w 695845"/>
                <a:gd name="connsiteY4" fmla="*/ 229853 h 520366"/>
                <a:gd name="connsiteX5" fmla="*/ 489640 w 695845"/>
                <a:gd name="connsiteY5" fmla="*/ 72690 h 520366"/>
                <a:gd name="connsiteX6" fmla="*/ 603940 w 695845"/>
                <a:gd name="connsiteY6" fmla="*/ 15541 h 520366"/>
                <a:gd name="connsiteX7" fmla="*/ 694428 w 695845"/>
                <a:gd name="connsiteY7" fmla="*/ 206041 h 520366"/>
                <a:gd name="connsiteX8" fmla="*/ 542028 w 695845"/>
                <a:gd name="connsiteY8" fmla="*/ 520366 h 520366"/>
                <a:gd name="connsiteX0" fmla="*/ 132453 w 695571"/>
                <a:gd name="connsiteY0" fmla="*/ 469673 h 512536"/>
                <a:gd name="connsiteX1" fmla="*/ 75303 w 695571"/>
                <a:gd name="connsiteY1" fmla="*/ 307749 h 512536"/>
                <a:gd name="connsiteX2" fmla="*/ 3865 w 695571"/>
                <a:gd name="connsiteY2" fmla="*/ 169636 h 512536"/>
                <a:gd name="connsiteX3" fmla="*/ 99115 w 695571"/>
                <a:gd name="connsiteY3" fmla="*/ 79148 h 512536"/>
                <a:gd name="connsiteX4" fmla="*/ 332478 w 695571"/>
                <a:gd name="connsiteY4" fmla="*/ 222023 h 512536"/>
                <a:gd name="connsiteX5" fmla="*/ 461065 w 695571"/>
                <a:gd name="connsiteY5" fmla="*/ 55335 h 512536"/>
                <a:gd name="connsiteX6" fmla="*/ 603940 w 695571"/>
                <a:gd name="connsiteY6" fmla="*/ 7711 h 512536"/>
                <a:gd name="connsiteX7" fmla="*/ 694428 w 695571"/>
                <a:gd name="connsiteY7" fmla="*/ 198211 h 512536"/>
                <a:gd name="connsiteX8" fmla="*/ 542028 w 695571"/>
                <a:gd name="connsiteY8" fmla="*/ 512536 h 512536"/>
                <a:gd name="connsiteX0" fmla="*/ 132453 w 695571"/>
                <a:gd name="connsiteY0" fmla="*/ 469312 h 512175"/>
                <a:gd name="connsiteX1" fmla="*/ 75303 w 695571"/>
                <a:gd name="connsiteY1" fmla="*/ 307388 h 512175"/>
                <a:gd name="connsiteX2" fmla="*/ 3865 w 695571"/>
                <a:gd name="connsiteY2" fmla="*/ 169275 h 512175"/>
                <a:gd name="connsiteX3" fmla="*/ 99115 w 695571"/>
                <a:gd name="connsiteY3" fmla="*/ 78787 h 512175"/>
                <a:gd name="connsiteX4" fmla="*/ 332478 w 695571"/>
                <a:gd name="connsiteY4" fmla="*/ 202612 h 512175"/>
                <a:gd name="connsiteX5" fmla="*/ 461065 w 695571"/>
                <a:gd name="connsiteY5" fmla="*/ 54974 h 512175"/>
                <a:gd name="connsiteX6" fmla="*/ 603940 w 695571"/>
                <a:gd name="connsiteY6" fmla="*/ 7350 h 512175"/>
                <a:gd name="connsiteX7" fmla="*/ 694428 w 695571"/>
                <a:gd name="connsiteY7" fmla="*/ 197850 h 512175"/>
                <a:gd name="connsiteX8" fmla="*/ 542028 w 695571"/>
                <a:gd name="connsiteY8" fmla="*/ 512175 h 512175"/>
                <a:gd name="connsiteX0" fmla="*/ 132453 w 695571"/>
                <a:gd name="connsiteY0" fmla="*/ 461962 h 504825"/>
                <a:gd name="connsiteX1" fmla="*/ 75303 w 695571"/>
                <a:gd name="connsiteY1" fmla="*/ 300038 h 504825"/>
                <a:gd name="connsiteX2" fmla="*/ 3865 w 695571"/>
                <a:gd name="connsiteY2" fmla="*/ 161925 h 504825"/>
                <a:gd name="connsiteX3" fmla="*/ 99115 w 695571"/>
                <a:gd name="connsiteY3" fmla="*/ 71437 h 504825"/>
                <a:gd name="connsiteX4" fmla="*/ 332478 w 695571"/>
                <a:gd name="connsiteY4" fmla="*/ 195262 h 504825"/>
                <a:gd name="connsiteX5" fmla="*/ 603940 w 695571"/>
                <a:gd name="connsiteY5" fmla="*/ 0 h 504825"/>
                <a:gd name="connsiteX6" fmla="*/ 694428 w 695571"/>
                <a:gd name="connsiteY6" fmla="*/ 190500 h 504825"/>
                <a:gd name="connsiteX7" fmla="*/ 542028 w 695571"/>
                <a:gd name="connsiteY7" fmla="*/ 504825 h 504825"/>
                <a:gd name="connsiteX0" fmla="*/ 132453 w 709152"/>
                <a:gd name="connsiteY0" fmla="*/ 468239 h 511102"/>
                <a:gd name="connsiteX1" fmla="*/ 75303 w 709152"/>
                <a:gd name="connsiteY1" fmla="*/ 306315 h 511102"/>
                <a:gd name="connsiteX2" fmla="*/ 3865 w 709152"/>
                <a:gd name="connsiteY2" fmla="*/ 168202 h 511102"/>
                <a:gd name="connsiteX3" fmla="*/ 99115 w 709152"/>
                <a:gd name="connsiteY3" fmla="*/ 77714 h 511102"/>
                <a:gd name="connsiteX4" fmla="*/ 332478 w 709152"/>
                <a:gd name="connsiteY4" fmla="*/ 201539 h 511102"/>
                <a:gd name="connsiteX5" fmla="*/ 603940 w 709152"/>
                <a:gd name="connsiteY5" fmla="*/ 6277 h 511102"/>
                <a:gd name="connsiteX6" fmla="*/ 694428 w 709152"/>
                <a:gd name="connsiteY6" fmla="*/ 196777 h 511102"/>
                <a:gd name="connsiteX7" fmla="*/ 542028 w 709152"/>
                <a:gd name="connsiteY7" fmla="*/ 511102 h 511102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5903"/>
                <a:gd name="connsiteY0" fmla="*/ 463752 h 506615"/>
                <a:gd name="connsiteX1" fmla="*/ 75303 w 695903"/>
                <a:gd name="connsiteY1" fmla="*/ 301828 h 506615"/>
                <a:gd name="connsiteX2" fmla="*/ 3865 w 695903"/>
                <a:gd name="connsiteY2" fmla="*/ 163715 h 506615"/>
                <a:gd name="connsiteX3" fmla="*/ 99115 w 695903"/>
                <a:gd name="connsiteY3" fmla="*/ 73227 h 506615"/>
                <a:gd name="connsiteX4" fmla="*/ 332478 w 695903"/>
                <a:gd name="connsiteY4" fmla="*/ 197052 h 506615"/>
                <a:gd name="connsiteX5" fmla="*/ 603940 w 695903"/>
                <a:gd name="connsiteY5" fmla="*/ 1790 h 506615"/>
                <a:gd name="connsiteX6" fmla="*/ 694428 w 695903"/>
                <a:gd name="connsiteY6" fmla="*/ 192290 h 506615"/>
                <a:gd name="connsiteX7" fmla="*/ 542028 w 695903"/>
                <a:gd name="connsiteY7" fmla="*/ 506615 h 506615"/>
                <a:gd name="connsiteX0" fmla="*/ 132453 w 695903"/>
                <a:gd name="connsiteY0" fmla="*/ 467186 h 510049"/>
                <a:gd name="connsiteX1" fmla="*/ 75303 w 695903"/>
                <a:gd name="connsiteY1" fmla="*/ 305262 h 510049"/>
                <a:gd name="connsiteX2" fmla="*/ 3865 w 695903"/>
                <a:gd name="connsiteY2" fmla="*/ 167149 h 510049"/>
                <a:gd name="connsiteX3" fmla="*/ 99115 w 695903"/>
                <a:gd name="connsiteY3" fmla="*/ 76661 h 510049"/>
                <a:gd name="connsiteX4" fmla="*/ 332478 w 695903"/>
                <a:gd name="connsiteY4" fmla="*/ 200486 h 510049"/>
                <a:gd name="connsiteX5" fmla="*/ 603940 w 695903"/>
                <a:gd name="connsiteY5" fmla="*/ 5224 h 510049"/>
                <a:gd name="connsiteX6" fmla="*/ 694428 w 695903"/>
                <a:gd name="connsiteY6" fmla="*/ 195724 h 510049"/>
                <a:gd name="connsiteX7" fmla="*/ 542028 w 695903"/>
                <a:gd name="connsiteY7" fmla="*/ 510049 h 510049"/>
                <a:gd name="connsiteX0" fmla="*/ 129044 w 692494"/>
                <a:gd name="connsiteY0" fmla="*/ 467186 h 510049"/>
                <a:gd name="connsiteX1" fmla="*/ 456 w 692494"/>
                <a:gd name="connsiteY1" fmla="*/ 167149 h 510049"/>
                <a:gd name="connsiteX2" fmla="*/ 95706 w 692494"/>
                <a:gd name="connsiteY2" fmla="*/ 76661 h 510049"/>
                <a:gd name="connsiteX3" fmla="*/ 329069 w 692494"/>
                <a:gd name="connsiteY3" fmla="*/ 200486 h 510049"/>
                <a:gd name="connsiteX4" fmla="*/ 600531 w 692494"/>
                <a:gd name="connsiteY4" fmla="*/ 5224 h 510049"/>
                <a:gd name="connsiteX5" fmla="*/ 691019 w 692494"/>
                <a:gd name="connsiteY5" fmla="*/ 195724 h 510049"/>
                <a:gd name="connsiteX6" fmla="*/ 538619 w 692494"/>
                <a:gd name="connsiteY6" fmla="*/ 510049 h 510049"/>
                <a:gd name="connsiteX0" fmla="*/ 129044 w 692494"/>
                <a:gd name="connsiteY0" fmla="*/ 467186 h 521956"/>
                <a:gd name="connsiteX1" fmla="*/ 456 w 692494"/>
                <a:gd name="connsiteY1" fmla="*/ 167149 h 521956"/>
                <a:gd name="connsiteX2" fmla="*/ 95706 w 692494"/>
                <a:gd name="connsiteY2" fmla="*/ 76661 h 521956"/>
                <a:gd name="connsiteX3" fmla="*/ 329069 w 692494"/>
                <a:gd name="connsiteY3" fmla="*/ 200486 h 521956"/>
                <a:gd name="connsiteX4" fmla="*/ 600531 w 692494"/>
                <a:gd name="connsiteY4" fmla="*/ 5224 h 521956"/>
                <a:gd name="connsiteX5" fmla="*/ 691019 w 692494"/>
                <a:gd name="connsiteY5" fmla="*/ 195724 h 521956"/>
                <a:gd name="connsiteX6" fmla="*/ 538619 w 692494"/>
                <a:gd name="connsiteY6" fmla="*/ 521956 h 521956"/>
                <a:gd name="connsiteX0" fmla="*/ 129044 w 692401"/>
                <a:gd name="connsiteY0" fmla="*/ 467186 h 512431"/>
                <a:gd name="connsiteX1" fmla="*/ 456 w 692401"/>
                <a:gd name="connsiteY1" fmla="*/ 167149 h 512431"/>
                <a:gd name="connsiteX2" fmla="*/ 95706 w 692401"/>
                <a:gd name="connsiteY2" fmla="*/ 76661 h 512431"/>
                <a:gd name="connsiteX3" fmla="*/ 329069 w 692401"/>
                <a:gd name="connsiteY3" fmla="*/ 200486 h 512431"/>
                <a:gd name="connsiteX4" fmla="*/ 600531 w 692401"/>
                <a:gd name="connsiteY4" fmla="*/ 5224 h 512431"/>
                <a:gd name="connsiteX5" fmla="*/ 691019 w 692401"/>
                <a:gd name="connsiteY5" fmla="*/ 195724 h 512431"/>
                <a:gd name="connsiteX6" fmla="*/ 541001 w 692401"/>
                <a:gd name="connsiteY6" fmla="*/ 512431 h 512431"/>
                <a:gd name="connsiteX0" fmla="*/ 129044 w 692494"/>
                <a:gd name="connsiteY0" fmla="*/ 467186 h 519575"/>
                <a:gd name="connsiteX1" fmla="*/ 456 w 692494"/>
                <a:gd name="connsiteY1" fmla="*/ 167149 h 519575"/>
                <a:gd name="connsiteX2" fmla="*/ 95706 w 692494"/>
                <a:gd name="connsiteY2" fmla="*/ 76661 h 519575"/>
                <a:gd name="connsiteX3" fmla="*/ 329069 w 692494"/>
                <a:gd name="connsiteY3" fmla="*/ 200486 h 519575"/>
                <a:gd name="connsiteX4" fmla="*/ 600531 w 692494"/>
                <a:gd name="connsiteY4" fmla="*/ 5224 h 519575"/>
                <a:gd name="connsiteX5" fmla="*/ 691019 w 692494"/>
                <a:gd name="connsiteY5" fmla="*/ 195724 h 519575"/>
                <a:gd name="connsiteX6" fmla="*/ 538619 w 692494"/>
                <a:gd name="connsiteY6" fmla="*/ 519575 h 51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2494" h="519575">
                  <a:moveTo>
                    <a:pt x="129044" y="467186"/>
                  </a:moveTo>
                  <a:cubicBezTo>
                    <a:pt x="102255" y="404678"/>
                    <a:pt x="6012" y="232237"/>
                    <a:pt x="456" y="167149"/>
                  </a:cubicBezTo>
                  <a:cubicBezTo>
                    <a:pt x="-5100" y="102062"/>
                    <a:pt x="40937" y="71105"/>
                    <a:pt x="95706" y="76661"/>
                  </a:cubicBezTo>
                  <a:cubicBezTo>
                    <a:pt x="150475" y="82217"/>
                    <a:pt x="244931" y="212392"/>
                    <a:pt x="329069" y="200486"/>
                  </a:cubicBezTo>
                  <a:cubicBezTo>
                    <a:pt x="413207" y="188580"/>
                    <a:pt x="464007" y="-36844"/>
                    <a:pt x="600531" y="5224"/>
                  </a:cubicBezTo>
                  <a:cubicBezTo>
                    <a:pt x="656093" y="13954"/>
                    <a:pt x="701338" y="109999"/>
                    <a:pt x="691019" y="195724"/>
                  </a:cubicBezTo>
                  <a:cubicBezTo>
                    <a:pt x="680700" y="281449"/>
                    <a:pt x="606881" y="406465"/>
                    <a:pt x="538619" y="51957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41" name="Freihandform 240"/>
            <p:cNvSpPr/>
            <p:nvPr/>
          </p:nvSpPr>
          <p:spPr>
            <a:xfrm>
              <a:off x="5349878" y="550007"/>
              <a:ext cx="94105" cy="98960"/>
            </a:xfrm>
            <a:custGeom>
              <a:avLst/>
              <a:gdLst>
                <a:gd name="connsiteX0" fmla="*/ 823657 w 823657"/>
                <a:gd name="connsiteY0" fmla="*/ 0 h 833437"/>
                <a:gd name="connsiteX1" fmla="*/ 252157 w 823657"/>
                <a:gd name="connsiteY1" fmla="*/ 76200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823657 w 823657"/>
                <a:gd name="connsiteY0" fmla="*/ 0 h 833437"/>
                <a:gd name="connsiteX1" fmla="*/ 252157 w 823657"/>
                <a:gd name="connsiteY1" fmla="*/ 90488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795082 w 795082"/>
                <a:gd name="connsiteY0" fmla="*/ 0 h 819149"/>
                <a:gd name="connsiteX1" fmla="*/ 252157 w 795082"/>
                <a:gd name="connsiteY1" fmla="*/ 76200 h 819149"/>
                <a:gd name="connsiteX2" fmla="*/ 23557 w 795082"/>
                <a:gd name="connsiteY2" fmla="*/ 185737 h 819149"/>
                <a:gd name="connsiteX3" fmla="*/ 28320 w 795082"/>
                <a:gd name="connsiteY3" fmla="*/ 376237 h 819149"/>
                <a:gd name="connsiteX4" fmla="*/ 209295 w 795082"/>
                <a:gd name="connsiteY4" fmla="*/ 533399 h 819149"/>
                <a:gd name="connsiteX5" fmla="*/ 233107 w 795082"/>
                <a:gd name="connsiteY5" fmla="*/ 633412 h 819149"/>
                <a:gd name="connsiteX6" fmla="*/ 133095 w 795082"/>
                <a:gd name="connsiteY6" fmla="*/ 819149 h 819149"/>
                <a:gd name="connsiteX7" fmla="*/ 133095 w 795082"/>
                <a:gd name="connsiteY7" fmla="*/ 819149 h 819149"/>
                <a:gd name="connsiteX0" fmla="*/ 780597 w 780597"/>
                <a:gd name="connsiteY0" fmla="*/ 0 h 819149"/>
                <a:gd name="connsiteX1" fmla="*/ 237672 w 780597"/>
                <a:gd name="connsiteY1" fmla="*/ 76200 h 819149"/>
                <a:gd name="connsiteX2" fmla="*/ 37647 w 780597"/>
                <a:gd name="connsiteY2" fmla="*/ 195262 h 819149"/>
                <a:gd name="connsiteX3" fmla="*/ 13835 w 780597"/>
                <a:gd name="connsiteY3" fmla="*/ 376237 h 819149"/>
                <a:gd name="connsiteX4" fmla="*/ 194810 w 780597"/>
                <a:gd name="connsiteY4" fmla="*/ 533399 h 819149"/>
                <a:gd name="connsiteX5" fmla="*/ 218622 w 780597"/>
                <a:gd name="connsiteY5" fmla="*/ 633412 h 819149"/>
                <a:gd name="connsiteX6" fmla="*/ 118610 w 780597"/>
                <a:gd name="connsiteY6" fmla="*/ 819149 h 819149"/>
                <a:gd name="connsiteX7" fmla="*/ 118610 w 780597"/>
                <a:gd name="connsiteY7" fmla="*/ 819149 h 819149"/>
                <a:gd name="connsiteX0" fmla="*/ 789449 w 789449"/>
                <a:gd name="connsiteY0" fmla="*/ 0 h 819149"/>
                <a:gd name="connsiteX1" fmla="*/ 246524 w 789449"/>
                <a:gd name="connsiteY1" fmla="*/ 76200 h 819149"/>
                <a:gd name="connsiteX2" fmla="*/ 46499 w 789449"/>
                <a:gd name="connsiteY2" fmla="*/ 195262 h 819149"/>
                <a:gd name="connsiteX3" fmla="*/ 22687 w 789449"/>
                <a:gd name="connsiteY3" fmla="*/ 376237 h 819149"/>
                <a:gd name="connsiteX4" fmla="*/ 203662 w 789449"/>
                <a:gd name="connsiteY4" fmla="*/ 533399 h 819149"/>
                <a:gd name="connsiteX5" fmla="*/ 227474 w 789449"/>
                <a:gd name="connsiteY5" fmla="*/ 633412 h 819149"/>
                <a:gd name="connsiteX6" fmla="*/ 127462 w 789449"/>
                <a:gd name="connsiteY6" fmla="*/ 819149 h 819149"/>
                <a:gd name="connsiteX7" fmla="*/ 127462 w 789449"/>
                <a:gd name="connsiteY7" fmla="*/ 819149 h 819149"/>
                <a:gd name="connsiteX0" fmla="*/ 814231 w 814231"/>
                <a:gd name="connsiteY0" fmla="*/ 0 h 819149"/>
                <a:gd name="connsiteX1" fmla="*/ 71281 w 814231"/>
                <a:gd name="connsiteY1" fmla="*/ 195262 h 819149"/>
                <a:gd name="connsiteX2" fmla="*/ 47469 w 814231"/>
                <a:gd name="connsiteY2" fmla="*/ 376237 h 819149"/>
                <a:gd name="connsiteX3" fmla="*/ 228444 w 814231"/>
                <a:gd name="connsiteY3" fmla="*/ 533399 h 819149"/>
                <a:gd name="connsiteX4" fmla="*/ 252256 w 814231"/>
                <a:gd name="connsiteY4" fmla="*/ 633412 h 819149"/>
                <a:gd name="connsiteX5" fmla="*/ 152244 w 814231"/>
                <a:gd name="connsiteY5" fmla="*/ 819149 h 819149"/>
                <a:gd name="connsiteX6" fmla="*/ 152244 w 814231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780017 w 780017"/>
                <a:gd name="connsiteY0" fmla="*/ 0 h 819149"/>
                <a:gd name="connsiteX1" fmla="*/ 37067 w 780017"/>
                <a:gd name="connsiteY1" fmla="*/ 195262 h 819149"/>
                <a:gd name="connsiteX2" fmla="*/ 13255 w 780017"/>
                <a:gd name="connsiteY2" fmla="*/ 376237 h 819149"/>
                <a:gd name="connsiteX3" fmla="*/ 194230 w 780017"/>
                <a:gd name="connsiteY3" fmla="*/ 533399 h 819149"/>
                <a:gd name="connsiteX4" fmla="*/ 218042 w 780017"/>
                <a:gd name="connsiteY4" fmla="*/ 633412 h 819149"/>
                <a:gd name="connsiteX5" fmla="*/ 118030 w 780017"/>
                <a:gd name="connsiteY5" fmla="*/ 819149 h 819149"/>
                <a:gd name="connsiteX6" fmla="*/ 118030 w 780017"/>
                <a:gd name="connsiteY6" fmla="*/ 819149 h 819149"/>
                <a:gd name="connsiteX0" fmla="*/ 778960 w 778960"/>
                <a:gd name="connsiteY0" fmla="*/ 0 h 819149"/>
                <a:gd name="connsiteX1" fmla="*/ 36010 w 778960"/>
                <a:gd name="connsiteY1" fmla="*/ 195262 h 819149"/>
                <a:gd name="connsiteX2" fmla="*/ 12198 w 778960"/>
                <a:gd name="connsiteY2" fmla="*/ 376237 h 819149"/>
                <a:gd name="connsiteX3" fmla="*/ 178885 w 778960"/>
                <a:gd name="connsiteY3" fmla="*/ 509586 h 819149"/>
                <a:gd name="connsiteX4" fmla="*/ 216985 w 778960"/>
                <a:gd name="connsiteY4" fmla="*/ 633412 h 819149"/>
                <a:gd name="connsiteX5" fmla="*/ 116973 w 778960"/>
                <a:gd name="connsiteY5" fmla="*/ 819149 h 819149"/>
                <a:gd name="connsiteX6" fmla="*/ 116973 w 778960"/>
                <a:gd name="connsiteY6" fmla="*/ 819149 h 81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960" h="819149">
                  <a:moveTo>
                    <a:pt x="778960" y="0"/>
                  </a:moveTo>
                  <a:cubicBezTo>
                    <a:pt x="624179" y="40680"/>
                    <a:pt x="182854" y="-29369"/>
                    <a:pt x="36010" y="195262"/>
                  </a:cubicBezTo>
                  <a:cubicBezTo>
                    <a:pt x="1084" y="243681"/>
                    <a:pt x="-11614" y="323850"/>
                    <a:pt x="12198" y="376237"/>
                  </a:cubicBezTo>
                  <a:cubicBezTo>
                    <a:pt x="36010" y="428624"/>
                    <a:pt x="144754" y="466724"/>
                    <a:pt x="178885" y="509586"/>
                  </a:cubicBezTo>
                  <a:cubicBezTo>
                    <a:pt x="213016" y="552448"/>
                    <a:pt x="227304" y="581818"/>
                    <a:pt x="216985" y="633412"/>
                  </a:cubicBezTo>
                  <a:cubicBezTo>
                    <a:pt x="206666" y="685006"/>
                    <a:pt x="116973" y="819149"/>
                    <a:pt x="116973" y="819149"/>
                  </a:cubicBezTo>
                  <a:lnTo>
                    <a:pt x="116973" y="819149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42" name="Freihandform 241"/>
            <p:cNvSpPr/>
            <p:nvPr/>
          </p:nvSpPr>
          <p:spPr>
            <a:xfrm>
              <a:off x="5496340" y="822148"/>
              <a:ext cx="58188" cy="26184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  <a:gd name="connsiteX0" fmla="*/ 0 w 562359"/>
                <a:gd name="connsiteY0" fmla="*/ 21432 h 228958"/>
                <a:gd name="connsiteX1" fmla="*/ 247650 w 562359"/>
                <a:gd name="connsiteY1" fmla="*/ 228601 h 228958"/>
                <a:gd name="connsiteX2" fmla="*/ 552450 w 562359"/>
                <a:gd name="connsiteY2" fmla="*/ 45244 h 228958"/>
                <a:gd name="connsiteX3" fmla="*/ 481013 w 562359"/>
                <a:gd name="connsiteY3" fmla="*/ 0 h 228958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2336"/>
                <a:gd name="connsiteY0" fmla="*/ 21432 h 228623"/>
                <a:gd name="connsiteX1" fmla="*/ 247650 w 482336"/>
                <a:gd name="connsiteY1" fmla="*/ 228601 h 228623"/>
                <a:gd name="connsiteX2" fmla="*/ 481013 w 482336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00"/>
                <a:gd name="connsiteY0" fmla="*/ 21432 h 228623"/>
                <a:gd name="connsiteX1" fmla="*/ 247650 w 481700"/>
                <a:gd name="connsiteY1" fmla="*/ 228601 h 228623"/>
                <a:gd name="connsiteX2" fmla="*/ 481013 w 481700"/>
                <a:gd name="connsiteY2" fmla="*/ 0 h 228623"/>
                <a:gd name="connsiteX0" fmla="*/ 0 w 481700"/>
                <a:gd name="connsiteY0" fmla="*/ 21432 h 228601"/>
                <a:gd name="connsiteX1" fmla="*/ 247650 w 481700"/>
                <a:gd name="connsiteY1" fmla="*/ 228601 h 228601"/>
                <a:gd name="connsiteX2" fmla="*/ 481013 w 481700"/>
                <a:gd name="connsiteY2" fmla="*/ 0 h 228601"/>
                <a:gd name="connsiteX0" fmla="*/ 0 w 481653"/>
                <a:gd name="connsiteY0" fmla="*/ 21432 h 193176"/>
                <a:gd name="connsiteX1" fmla="*/ 233363 w 481653"/>
                <a:gd name="connsiteY1" fmla="*/ 192883 h 193176"/>
                <a:gd name="connsiteX2" fmla="*/ 481013 w 481653"/>
                <a:gd name="connsiteY2" fmla="*/ 0 h 193176"/>
                <a:gd name="connsiteX0" fmla="*/ 0 w 481653"/>
                <a:gd name="connsiteY0" fmla="*/ 21432 h 193550"/>
                <a:gd name="connsiteX1" fmla="*/ 233363 w 481653"/>
                <a:gd name="connsiteY1" fmla="*/ 192883 h 193550"/>
                <a:gd name="connsiteX2" fmla="*/ 481013 w 481653"/>
                <a:gd name="connsiteY2" fmla="*/ 0 h 193550"/>
                <a:gd name="connsiteX0" fmla="*/ 0 w 481653"/>
                <a:gd name="connsiteY0" fmla="*/ 21432 h 216741"/>
                <a:gd name="connsiteX1" fmla="*/ 233363 w 481653"/>
                <a:gd name="connsiteY1" fmla="*/ 216696 h 216741"/>
                <a:gd name="connsiteX2" fmla="*/ 481013 w 481653"/>
                <a:gd name="connsiteY2" fmla="*/ 0 h 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1653" h="216741">
                  <a:moveTo>
                    <a:pt x="0" y="21432"/>
                  </a:moveTo>
                  <a:cubicBezTo>
                    <a:pt x="18256" y="209948"/>
                    <a:pt x="186532" y="217490"/>
                    <a:pt x="233363" y="216696"/>
                  </a:cubicBezTo>
                  <a:cubicBezTo>
                    <a:pt x="296863" y="213124"/>
                    <a:pt x="494308" y="226218"/>
                    <a:pt x="481013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43" name="Abgerundetes Rechteck 242"/>
            <p:cNvSpPr/>
            <p:nvPr/>
          </p:nvSpPr>
          <p:spPr>
            <a:xfrm>
              <a:off x="5598616" y="873376"/>
              <a:ext cx="48888" cy="366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4" name="Abgerundetes Rechteck 243"/>
            <p:cNvSpPr/>
            <p:nvPr/>
          </p:nvSpPr>
          <p:spPr>
            <a:xfrm rot="20690909">
              <a:off x="5667985" y="868272"/>
              <a:ext cx="48888" cy="3666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5" name="Abgerundetes Rechteck 244"/>
            <p:cNvSpPr/>
            <p:nvPr/>
          </p:nvSpPr>
          <p:spPr>
            <a:xfrm rot="21359358">
              <a:off x="5646275" y="918651"/>
              <a:ext cx="48888" cy="36666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60" name="Gruppieren 101"/>
          <p:cNvGrpSpPr>
            <a:grpSpLocks noChangeAspect="1"/>
          </p:cNvGrpSpPr>
          <p:nvPr/>
        </p:nvGrpSpPr>
        <p:grpSpPr>
          <a:xfrm rot="4776883">
            <a:off x="6818080" y="1181730"/>
            <a:ext cx="44852" cy="432000"/>
            <a:chOff x="5532649" y="2598612"/>
            <a:chExt cx="170920" cy="164616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1" name="Freihandform 260"/>
            <p:cNvSpPr/>
            <p:nvPr/>
          </p:nvSpPr>
          <p:spPr>
            <a:xfrm>
              <a:off x="5532649" y="2889443"/>
              <a:ext cx="170570" cy="329297"/>
            </a:xfrm>
            <a:custGeom>
              <a:avLst/>
              <a:gdLst>
                <a:gd name="connsiteX0" fmla="*/ 90514 w 174517"/>
                <a:gd name="connsiteY0" fmla="*/ 81 h 372813"/>
                <a:gd name="connsiteX1" fmla="*/ 33364 w 174517"/>
                <a:gd name="connsiteY1" fmla="*/ 47706 h 372813"/>
                <a:gd name="connsiteX2" fmla="*/ 27 w 174517"/>
                <a:gd name="connsiteY2" fmla="*/ 233443 h 372813"/>
                <a:gd name="connsiteX3" fmla="*/ 28602 w 174517"/>
                <a:gd name="connsiteY3" fmla="*/ 312024 h 372813"/>
                <a:gd name="connsiteX4" fmla="*/ 76227 w 174517"/>
                <a:gd name="connsiteY4" fmla="*/ 366793 h 372813"/>
                <a:gd name="connsiteX5" fmla="*/ 102421 w 174517"/>
                <a:gd name="connsiteY5" fmla="*/ 362031 h 372813"/>
                <a:gd name="connsiteX6" fmla="*/ 169096 w 174517"/>
                <a:gd name="connsiteY6" fmla="*/ 283449 h 372813"/>
                <a:gd name="connsiteX7" fmla="*/ 166714 w 174517"/>
                <a:gd name="connsiteY7" fmla="*/ 111999 h 372813"/>
                <a:gd name="connsiteX8" fmla="*/ 135758 w 174517"/>
                <a:gd name="connsiteY8" fmla="*/ 38181 h 372813"/>
                <a:gd name="connsiteX9" fmla="*/ 90514 w 174517"/>
                <a:gd name="connsiteY9" fmla="*/ 81 h 372813"/>
                <a:gd name="connsiteX0" fmla="*/ 92895 w 174517"/>
                <a:gd name="connsiteY0" fmla="*/ 131 h 363338"/>
                <a:gd name="connsiteX1" fmla="*/ 33364 w 174517"/>
                <a:gd name="connsiteY1" fmla="*/ 38231 h 363338"/>
                <a:gd name="connsiteX2" fmla="*/ 27 w 174517"/>
                <a:gd name="connsiteY2" fmla="*/ 223968 h 363338"/>
                <a:gd name="connsiteX3" fmla="*/ 28602 w 174517"/>
                <a:gd name="connsiteY3" fmla="*/ 302549 h 363338"/>
                <a:gd name="connsiteX4" fmla="*/ 76227 w 174517"/>
                <a:gd name="connsiteY4" fmla="*/ 357318 h 363338"/>
                <a:gd name="connsiteX5" fmla="*/ 102421 w 174517"/>
                <a:gd name="connsiteY5" fmla="*/ 352556 h 363338"/>
                <a:gd name="connsiteX6" fmla="*/ 169096 w 174517"/>
                <a:gd name="connsiteY6" fmla="*/ 273974 h 363338"/>
                <a:gd name="connsiteX7" fmla="*/ 166714 w 174517"/>
                <a:gd name="connsiteY7" fmla="*/ 102524 h 363338"/>
                <a:gd name="connsiteX8" fmla="*/ 135758 w 174517"/>
                <a:gd name="connsiteY8" fmla="*/ 28706 h 363338"/>
                <a:gd name="connsiteX9" fmla="*/ 92895 w 174517"/>
                <a:gd name="connsiteY9" fmla="*/ 131 h 363338"/>
                <a:gd name="connsiteX0" fmla="*/ 93817 w 175439"/>
                <a:gd name="connsiteY0" fmla="*/ 2100 h 365307"/>
                <a:gd name="connsiteX1" fmla="*/ 15236 w 175439"/>
                <a:gd name="connsiteY1" fmla="*/ 83062 h 365307"/>
                <a:gd name="connsiteX2" fmla="*/ 949 w 175439"/>
                <a:gd name="connsiteY2" fmla="*/ 225937 h 365307"/>
                <a:gd name="connsiteX3" fmla="*/ 29524 w 175439"/>
                <a:gd name="connsiteY3" fmla="*/ 304518 h 365307"/>
                <a:gd name="connsiteX4" fmla="*/ 77149 w 175439"/>
                <a:gd name="connsiteY4" fmla="*/ 359287 h 365307"/>
                <a:gd name="connsiteX5" fmla="*/ 103343 w 175439"/>
                <a:gd name="connsiteY5" fmla="*/ 354525 h 365307"/>
                <a:gd name="connsiteX6" fmla="*/ 170018 w 175439"/>
                <a:gd name="connsiteY6" fmla="*/ 275943 h 365307"/>
                <a:gd name="connsiteX7" fmla="*/ 167636 w 175439"/>
                <a:gd name="connsiteY7" fmla="*/ 104493 h 365307"/>
                <a:gd name="connsiteX8" fmla="*/ 136680 w 175439"/>
                <a:gd name="connsiteY8" fmla="*/ 30675 h 365307"/>
                <a:gd name="connsiteX9" fmla="*/ 93817 w 175439"/>
                <a:gd name="connsiteY9" fmla="*/ 2100 h 365307"/>
                <a:gd name="connsiteX0" fmla="*/ 93817 w 175439"/>
                <a:gd name="connsiteY0" fmla="*/ 628 h 363835"/>
                <a:gd name="connsiteX1" fmla="*/ 15236 w 175439"/>
                <a:gd name="connsiteY1" fmla="*/ 81590 h 363835"/>
                <a:gd name="connsiteX2" fmla="*/ 949 w 175439"/>
                <a:gd name="connsiteY2" fmla="*/ 224465 h 363835"/>
                <a:gd name="connsiteX3" fmla="*/ 29524 w 175439"/>
                <a:gd name="connsiteY3" fmla="*/ 303046 h 363835"/>
                <a:gd name="connsiteX4" fmla="*/ 77149 w 175439"/>
                <a:gd name="connsiteY4" fmla="*/ 357815 h 363835"/>
                <a:gd name="connsiteX5" fmla="*/ 103343 w 175439"/>
                <a:gd name="connsiteY5" fmla="*/ 353053 h 363835"/>
                <a:gd name="connsiteX6" fmla="*/ 170018 w 175439"/>
                <a:gd name="connsiteY6" fmla="*/ 274471 h 363835"/>
                <a:gd name="connsiteX7" fmla="*/ 167636 w 175439"/>
                <a:gd name="connsiteY7" fmla="*/ 103021 h 363835"/>
                <a:gd name="connsiteX8" fmla="*/ 136680 w 175439"/>
                <a:gd name="connsiteY8" fmla="*/ 29203 h 363835"/>
                <a:gd name="connsiteX9" fmla="*/ 93817 w 175439"/>
                <a:gd name="connsiteY9" fmla="*/ 628 h 363835"/>
                <a:gd name="connsiteX0" fmla="*/ 93817 w 175439"/>
                <a:gd name="connsiteY0" fmla="*/ 628 h 363835"/>
                <a:gd name="connsiteX1" fmla="*/ 15236 w 175439"/>
                <a:gd name="connsiteY1" fmla="*/ 81590 h 363835"/>
                <a:gd name="connsiteX2" fmla="*/ 949 w 175439"/>
                <a:gd name="connsiteY2" fmla="*/ 224465 h 363835"/>
                <a:gd name="connsiteX3" fmla="*/ 29524 w 175439"/>
                <a:gd name="connsiteY3" fmla="*/ 303046 h 363835"/>
                <a:gd name="connsiteX4" fmla="*/ 77149 w 175439"/>
                <a:gd name="connsiteY4" fmla="*/ 357815 h 363835"/>
                <a:gd name="connsiteX5" fmla="*/ 103343 w 175439"/>
                <a:gd name="connsiteY5" fmla="*/ 353053 h 363835"/>
                <a:gd name="connsiteX6" fmla="*/ 170018 w 175439"/>
                <a:gd name="connsiteY6" fmla="*/ 274471 h 363835"/>
                <a:gd name="connsiteX7" fmla="*/ 167636 w 175439"/>
                <a:gd name="connsiteY7" fmla="*/ 103021 h 363835"/>
                <a:gd name="connsiteX8" fmla="*/ 136680 w 175439"/>
                <a:gd name="connsiteY8" fmla="*/ 29203 h 363835"/>
                <a:gd name="connsiteX9" fmla="*/ 93817 w 175439"/>
                <a:gd name="connsiteY9" fmla="*/ 628 h 363835"/>
                <a:gd name="connsiteX0" fmla="*/ 93817 w 175439"/>
                <a:gd name="connsiteY0" fmla="*/ 967 h 364174"/>
                <a:gd name="connsiteX1" fmla="*/ 15236 w 175439"/>
                <a:gd name="connsiteY1" fmla="*/ 81929 h 364174"/>
                <a:gd name="connsiteX2" fmla="*/ 949 w 175439"/>
                <a:gd name="connsiteY2" fmla="*/ 224804 h 364174"/>
                <a:gd name="connsiteX3" fmla="*/ 29524 w 175439"/>
                <a:gd name="connsiteY3" fmla="*/ 303385 h 364174"/>
                <a:gd name="connsiteX4" fmla="*/ 77149 w 175439"/>
                <a:gd name="connsiteY4" fmla="*/ 358154 h 364174"/>
                <a:gd name="connsiteX5" fmla="*/ 103343 w 175439"/>
                <a:gd name="connsiteY5" fmla="*/ 353392 h 364174"/>
                <a:gd name="connsiteX6" fmla="*/ 170018 w 175439"/>
                <a:gd name="connsiteY6" fmla="*/ 274810 h 364174"/>
                <a:gd name="connsiteX7" fmla="*/ 167636 w 175439"/>
                <a:gd name="connsiteY7" fmla="*/ 103360 h 364174"/>
                <a:gd name="connsiteX8" fmla="*/ 146205 w 175439"/>
                <a:gd name="connsiteY8" fmla="*/ 41448 h 364174"/>
                <a:gd name="connsiteX9" fmla="*/ 93817 w 175439"/>
                <a:gd name="connsiteY9" fmla="*/ 967 h 364174"/>
                <a:gd name="connsiteX0" fmla="*/ 93817 w 174217"/>
                <a:gd name="connsiteY0" fmla="*/ 967 h 364174"/>
                <a:gd name="connsiteX1" fmla="*/ 15236 w 174217"/>
                <a:gd name="connsiteY1" fmla="*/ 81929 h 364174"/>
                <a:gd name="connsiteX2" fmla="*/ 949 w 174217"/>
                <a:gd name="connsiteY2" fmla="*/ 224804 h 364174"/>
                <a:gd name="connsiteX3" fmla="*/ 29524 w 174217"/>
                <a:gd name="connsiteY3" fmla="*/ 303385 h 364174"/>
                <a:gd name="connsiteX4" fmla="*/ 77149 w 174217"/>
                <a:gd name="connsiteY4" fmla="*/ 358154 h 364174"/>
                <a:gd name="connsiteX5" fmla="*/ 120012 w 174217"/>
                <a:gd name="connsiteY5" fmla="*/ 353392 h 364174"/>
                <a:gd name="connsiteX6" fmla="*/ 170018 w 174217"/>
                <a:gd name="connsiteY6" fmla="*/ 274810 h 364174"/>
                <a:gd name="connsiteX7" fmla="*/ 167636 w 174217"/>
                <a:gd name="connsiteY7" fmla="*/ 103360 h 364174"/>
                <a:gd name="connsiteX8" fmla="*/ 146205 w 174217"/>
                <a:gd name="connsiteY8" fmla="*/ 41448 h 364174"/>
                <a:gd name="connsiteX9" fmla="*/ 93817 w 174217"/>
                <a:gd name="connsiteY9" fmla="*/ 967 h 364174"/>
                <a:gd name="connsiteX0" fmla="*/ 93817 w 174217"/>
                <a:gd name="connsiteY0" fmla="*/ 967 h 358569"/>
                <a:gd name="connsiteX1" fmla="*/ 15236 w 174217"/>
                <a:gd name="connsiteY1" fmla="*/ 81929 h 358569"/>
                <a:gd name="connsiteX2" fmla="*/ 949 w 174217"/>
                <a:gd name="connsiteY2" fmla="*/ 224804 h 358569"/>
                <a:gd name="connsiteX3" fmla="*/ 29524 w 174217"/>
                <a:gd name="connsiteY3" fmla="*/ 303385 h 358569"/>
                <a:gd name="connsiteX4" fmla="*/ 77149 w 174217"/>
                <a:gd name="connsiteY4" fmla="*/ 358154 h 358569"/>
                <a:gd name="connsiteX5" fmla="*/ 170018 w 174217"/>
                <a:gd name="connsiteY5" fmla="*/ 274810 h 358569"/>
                <a:gd name="connsiteX6" fmla="*/ 167636 w 174217"/>
                <a:gd name="connsiteY6" fmla="*/ 103360 h 358569"/>
                <a:gd name="connsiteX7" fmla="*/ 146205 w 174217"/>
                <a:gd name="connsiteY7" fmla="*/ 41448 h 358569"/>
                <a:gd name="connsiteX8" fmla="*/ 93817 w 174217"/>
                <a:gd name="connsiteY8" fmla="*/ 967 h 358569"/>
                <a:gd name="connsiteX0" fmla="*/ 93817 w 175439"/>
                <a:gd name="connsiteY0" fmla="*/ 967 h 349142"/>
                <a:gd name="connsiteX1" fmla="*/ 15236 w 175439"/>
                <a:gd name="connsiteY1" fmla="*/ 81929 h 349142"/>
                <a:gd name="connsiteX2" fmla="*/ 949 w 175439"/>
                <a:gd name="connsiteY2" fmla="*/ 224804 h 349142"/>
                <a:gd name="connsiteX3" fmla="*/ 29524 w 175439"/>
                <a:gd name="connsiteY3" fmla="*/ 303385 h 349142"/>
                <a:gd name="connsiteX4" fmla="*/ 103343 w 175439"/>
                <a:gd name="connsiteY4" fmla="*/ 348629 h 349142"/>
                <a:gd name="connsiteX5" fmla="*/ 170018 w 175439"/>
                <a:gd name="connsiteY5" fmla="*/ 274810 h 349142"/>
                <a:gd name="connsiteX6" fmla="*/ 167636 w 175439"/>
                <a:gd name="connsiteY6" fmla="*/ 103360 h 349142"/>
                <a:gd name="connsiteX7" fmla="*/ 146205 w 175439"/>
                <a:gd name="connsiteY7" fmla="*/ 41448 h 349142"/>
                <a:gd name="connsiteX8" fmla="*/ 93817 w 175439"/>
                <a:gd name="connsiteY8" fmla="*/ 967 h 349142"/>
                <a:gd name="connsiteX0" fmla="*/ 83004 w 164626"/>
                <a:gd name="connsiteY0" fmla="*/ 967 h 350031"/>
                <a:gd name="connsiteX1" fmla="*/ 4423 w 164626"/>
                <a:gd name="connsiteY1" fmla="*/ 81929 h 350031"/>
                <a:gd name="connsiteX2" fmla="*/ 18711 w 164626"/>
                <a:gd name="connsiteY2" fmla="*/ 303385 h 350031"/>
                <a:gd name="connsiteX3" fmla="*/ 92530 w 164626"/>
                <a:gd name="connsiteY3" fmla="*/ 348629 h 350031"/>
                <a:gd name="connsiteX4" fmla="*/ 159205 w 164626"/>
                <a:gd name="connsiteY4" fmla="*/ 274810 h 350031"/>
                <a:gd name="connsiteX5" fmla="*/ 156823 w 164626"/>
                <a:gd name="connsiteY5" fmla="*/ 103360 h 350031"/>
                <a:gd name="connsiteX6" fmla="*/ 135392 w 164626"/>
                <a:gd name="connsiteY6" fmla="*/ 41448 h 350031"/>
                <a:gd name="connsiteX7" fmla="*/ 83004 w 164626"/>
                <a:gd name="connsiteY7" fmla="*/ 967 h 350031"/>
                <a:gd name="connsiteX0" fmla="*/ 89006 w 170628"/>
                <a:gd name="connsiteY0" fmla="*/ 967 h 348632"/>
                <a:gd name="connsiteX1" fmla="*/ 10425 w 170628"/>
                <a:gd name="connsiteY1" fmla="*/ 81929 h 348632"/>
                <a:gd name="connsiteX2" fmla="*/ 10426 w 170628"/>
                <a:gd name="connsiteY2" fmla="*/ 272429 h 348632"/>
                <a:gd name="connsiteX3" fmla="*/ 98532 w 170628"/>
                <a:gd name="connsiteY3" fmla="*/ 348629 h 348632"/>
                <a:gd name="connsiteX4" fmla="*/ 165207 w 170628"/>
                <a:gd name="connsiteY4" fmla="*/ 274810 h 348632"/>
                <a:gd name="connsiteX5" fmla="*/ 162825 w 170628"/>
                <a:gd name="connsiteY5" fmla="*/ 103360 h 348632"/>
                <a:gd name="connsiteX6" fmla="*/ 141394 w 170628"/>
                <a:gd name="connsiteY6" fmla="*/ 41448 h 348632"/>
                <a:gd name="connsiteX7" fmla="*/ 89006 w 170628"/>
                <a:gd name="connsiteY7" fmla="*/ 967 h 348632"/>
                <a:gd name="connsiteX0" fmla="*/ 88255 w 170753"/>
                <a:gd name="connsiteY0" fmla="*/ 967 h 353394"/>
                <a:gd name="connsiteX1" fmla="*/ 9674 w 170753"/>
                <a:gd name="connsiteY1" fmla="*/ 81929 h 353394"/>
                <a:gd name="connsiteX2" fmla="*/ 9675 w 170753"/>
                <a:gd name="connsiteY2" fmla="*/ 272429 h 353394"/>
                <a:gd name="connsiteX3" fmla="*/ 85875 w 170753"/>
                <a:gd name="connsiteY3" fmla="*/ 353391 h 353394"/>
                <a:gd name="connsiteX4" fmla="*/ 164456 w 170753"/>
                <a:gd name="connsiteY4" fmla="*/ 274810 h 353394"/>
                <a:gd name="connsiteX5" fmla="*/ 162074 w 170753"/>
                <a:gd name="connsiteY5" fmla="*/ 103360 h 353394"/>
                <a:gd name="connsiteX6" fmla="*/ 140643 w 170753"/>
                <a:gd name="connsiteY6" fmla="*/ 41448 h 353394"/>
                <a:gd name="connsiteX7" fmla="*/ 88255 w 170753"/>
                <a:gd name="connsiteY7" fmla="*/ 967 h 353394"/>
                <a:gd name="connsiteX0" fmla="*/ 88255 w 169164"/>
                <a:gd name="connsiteY0" fmla="*/ 967 h 353394"/>
                <a:gd name="connsiteX1" fmla="*/ 9674 w 169164"/>
                <a:gd name="connsiteY1" fmla="*/ 81929 h 353394"/>
                <a:gd name="connsiteX2" fmla="*/ 9675 w 169164"/>
                <a:gd name="connsiteY2" fmla="*/ 272429 h 353394"/>
                <a:gd name="connsiteX3" fmla="*/ 85875 w 169164"/>
                <a:gd name="connsiteY3" fmla="*/ 353391 h 353394"/>
                <a:gd name="connsiteX4" fmla="*/ 162074 w 169164"/>
                <a:gd name="connsiteY4" fmla="*/ 274810 h 353394"/>
                <a:gd name="connsiteX5" fmla="*/ 162074 w 169164"/>
                <a:gd name="connsiteY5" fmla="*/ 103360 h 353394"/>
                <a:gd name="connsiteX6" fmla="*/ 140643 w 169164"/>
                <a:gd name="connsiteY6" fmla="*/ 41448 h 353394"/>
                <a:gd name="connsiteX7" fmla="*/ 88255 w 169164"/>
                <a:gd name="connsiteY7" fmla="*/ 967 h 353394"/>
                <a:gd name="connsiteX0" fmla="*/ 88255 w 169164"/>
                <a:gd name="connsiteY0" fmla="*/ 967 h 353394"/>
                <a:gd name="connsiteX1" fmla="*/ 9674 w 169164"/>
                <a:gd name="connsiteY1" fmla="*/ 81929 h 353394"/>
                <a:gd name="connsiteX2" fmla="*/ 9675 w 169164"/>
                <a:gd name="connsiteY2" fmla="*/ 272429 h 353394"/>
                <a:gd name="connsiteX3" fmla="*/ 85875 w 169164"/>
                <a:gd name="connsiteY3" fmla="*/ 353391 h 353394"/>
                <a:gd name="connsiteX4" fmla="*/ 162074 w 169164"/>
                <a:gd name="connsiteY4" fmla="*/ 274810 h 353394"/>
                <a:gd name="connsiteX5" fmla="*/ 162074 w 169164"/>
                <a:gd name="connsiteY5" fmla="*/ 103360 h 353394"/>
                <a:gd name="connsiteX6" fmla="*/ 140643 w 169164"/>
                <a:gd name="connsiteY6" fmla="*/ 41448 h 353394"/>
                <a:gd name="connsiteX7" fmla="*/ 88255 w 169164"/>
                <a:gd name="connsiteY7" fmla="*/ 967 h 353394"/>
                <a:gd name="connsiteX0" fmla="*/ 88255 w 169164"/>
                <a:gd name="connsiteY0" fmla="*/ 227 h 352654"/>
                <a:gd name="connsiteX1" fmla="*/ 9674 w 169164"/>
                <a:gd name="connsiteY1" fmla="*/ 81189 h 352654"/>
                <a:gd name="connsiteX2" fmla="*/ 9675 w 169164"/>
                <a:gd name="connsiteY2" fmla="*/ 271689 h 352654"/>
                <a:gd name="connsiteX3" fmla="*/ 85875 w 169164"/>
                <a:gd name="connsiteY3" fmla="*/ 352651 h 352654"/>
                <a:gd name="connsiteX4" fmla="*/ 162074 w 169164"/>
                <a:gd name="connsiteY4" fmla="*/ 274070 h 352654"/>
                <a:gd name="connsiteX5" fmla="*/ 162074 w 169164"/>
                <a:gd name="connsiteY5" fmla="*/ 102620 h 352654"/>
                <a:gd name="connsiteX6" fmla="*/ 88255 w 169164"/>
                <a:gd name="connsiteY6" fmla="*/ 227 h 352654"/>
                <a:gd name="connsiteX0" fmla="*/ 88255 w 169164"/>
                <a:gd name="connsiteY0" fmla="*/ 29 h 352456"/>
                <a:gd name="connsiteX1" fmla="*/ 9674 w 169164"/>
                <a:gd name="connsiteY1" fmla="*/ 80991 h 352456"/>
                <a:gd name="connsiteX2" fmla="*/ 9675 w 169164"/>
                <a:gd name="connsiteY2" fmla="*/ 271491 h 352456"/>
                <a:gd name="connsiteX3" fmla="*/ 85875 w 169164"/>
                <a:gd name="connsiteY3" fmla="*/ 352453 h 352456"/>
                <a:gd name="connsiteX4" fmla="*/ 162074 w 169164"/>
                <a:gd name="connsiteY4" fmla="*/ 273872 h 352456"/>
                <a:gd name="connsiteX5" fmla="*/ 162074 w 169164"/>
                <a:gd name="connsiteY5" fmla="*/ 102422 h 352456"/>
                <a:gd name="connsiteX6" fmla="*/ 88255 w 169164"/>
                <a:gd name="connsiteY6" fmla="*/ 29 h 352456"/>
                <a:gd name="connsiteX0" fmla="*/ 88255 w 169164"/>
                <a:gd name="connsiteY0" fmla="*/ 21 h 352448"/>
                <a:gd name="connsiteX1" fmla="*/ 9674 w 169164"/>
                <a:gd name="connsiteY1" fmla="*/ 95271 h 352448"/>
                <a:gd name="connsiteX2" fmla="*/ 9675 w 169164"/>
                <a:gd name="connsiteY2" fmla="*/ 271483 h 352448"/>
                <a:gd name="connsiteX3" fmla="*/ 85875 w 169164"/>
                <a:gd name="connsiteY3" fmla="*/ 352445 h 352448"/>
                <a:gd name="connsiteX4" fmla="*/ 162074 w 169164"/>
                <a:gd name="connsiteY4" fmla="*/ 273864 h 352448"/>
                <a:gd name="connsiteX5" fmla="*/ 162074 w 169164"/>
                <a:gd name="connsiteY5" fmla="*/ 102414 h 352448"/>
                <a:gd name="connsiteX6" fmla="*/ 88255 w 169164"/>
                <a:gd name="connsiteY6" fmla="*/ 21 h 352448"/>
                <a:gd name="connsiteX0" fmla="*/ 88255 w 169164"/>
                <a:gd name="connsiteY0" fmla="*/ 21 h 352448"/>
                <a:gd name="connsiteX1" fmla="*/ 9674 w 169164"/>
                <a:gd name="connsiteY1" fmla="*/ 95271 h 352448"/>
                <a:gd name="connsiteX2" fmla="*/ 9675 w 169164"/>
                <a:gd name="connsiteY2" fmla="*/ 271483 h 352448"/>
                <a:gd name="connsiteX3" fmla="*/ 85875 w 169164"/>
                <a:gd name="connsiteY3" fmla="*/ 352445 h 352448"/>
                <a:gd name="connsiteX4" fmla="*/ 162074 w 169164"/>
                <a:gd name="connsiteY4" fmla="*/ 273864 h 352448"/>
                <a:gd name="connsiteX5" fmla="*/ 162074 w 169164"/>
                <a:gd name="connsiteY5" fmla="*/ 102414 h 352448"/>
                <a:gd name="connsiteX6" fmla="*/ 88255 w 169164"/>
                <a:gd name="connsiteY6" fmla="*/ 21 h 352448"/>
                <a:gd name="connsiteX0" fmla="*/ 88255 w 166568"/>
                <a:gd name="connsiteY0" fmla="*/ 21 h 352445"/>
                <a:gd name="connsiteX1" fmla="*/ 9674 w 166568"/>
                <a:gd name="connsiteY1" fmla="*/ 95271 h 352445"/>
                <a:gd name="connsiteX2" fmla="*/ 9675 w 166568"/>
                <a:gd name="connsiteY2" fmla="*/ 271483 h 352445"/>
                <a:gd name="connsiteX3" fmla="*/ 85875 w 166568"/>
                <a:gd name="connsiteY3" fmla="*/ 352445 h 352445"/>
                <a:gd name="connsiteX4" fmla="*/ 157311 w 166568"/>
                <a:gd name="connsiteY4" fmla="*/ 271483 h 352445"/>
                <a:gd name="connsiteX5" fmla="*/ 162074 w 166568"/>
                <a:gd name="connsiteY5" fmla="*/ 102414 h 352445"/>
                <a:gd name="connsiteX6" fmla="*/ 88255 w 166568"/>
                <a:gd name="connsiteY6" fmla="*/ 21 h 352445"/>
                <a:gd name="connsiteX0" fmla="*/ 88255 w 170570"/>
                <a:gd name="connsiteY0" fmla="*/ 21 h 352445"/>
                <a:gd name="connsiteX1" fmla="*/ 9674 w 170570"/>
                <a:gd name="connsiteY1" fmla="*/ 95271 h 352445"/>
                <a:gd name="connsiteX2" fmla="*/ 9675 w 170570"/>
                <a:gd name="connsiteY2" fmla="*/ 271483 h 352445"/>
                <a:gd name="connsiteX3" fmla="*/ 85875 w 170570"/>
                <a:gd name="connsiteY3" fmla="*/ 352445 h 352445"/>
                <a:gd name="connsiteX4" fmla="*/ 157311 w 170570"/>
                <a:gd name="connsiteY4" fmla="*/ 271483 h 352445"/>
                <a:gd name="connsiteX5" fmla="*/ 162074 w 170570"/>
                <a:gd name="connsiteY5" fmla="*/ 102414 h 352445"/>
                <a:gd name="connsiteX6" fmla="*/ 88255 w 170570"/>
                <a:gd name="connsiteY6" fmla="*/ 21 h 352445"/>
                <a:gd name="connsiteX0" fmla="*/ 88255 w 170570"/>
                <a:gd name="connsiteY0" fmla="*/ 21 h 352445"/>
                <a:gd name="connsiteX1" fmla="*/ 9674 w 170570"/>
                <a:gd name="connsiteY1" fmla="*/ 95271 h 352445"/>
                <a:gd name="connsiteX2" fmla="*/ 9675 w 170570"/>
                <a:gd name="connsiteY2" fmla="*/ 271483 h 352445"/>
                <a:gd name="connsiteX3" fmla="*/ 85875 w 170570"/>
                <a:gd name="connsiteY3" fmla="*/ 352445 h 352445"/>
                <a:gd name="connsiteX4" fmla="*/ 157311 w 170570"/>
                <a:gd name="connsiteY4" fmla="*/ 271483 h 352445"/>
                <a:gd name="connsiteX5" fmla="*/ 162074 w 170570"/>
                <a:gd name="connsiteY5" fmla="*/ 102414 h 352445"/>
                <a:gd name="connsiteX6" fmla="*/ 88255 w 170570"/>
                <a:gd name="connsiteY6" fmla="*/ 21 h 35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570" h="352445">
                  <a:moveTo>
                    <a:pt x="88255" y="21"/>
                  </a:moveTo>
                  <a:cubicBezTo>
                    <a:pt x="58092" y="-1169"/>
                    <a:pt x="22771" y="50027"/>
                    <a:pt x="9674" y="95271"/>
                  </a:cubicBezTo>
                  <a:cubicBezTo>
                    <a:pt x="-3423" y="140515"/>
                    <a:pt x="-3025" y="228621"/>
                    <a:pt x="9675" y="271483"/>
                  </a:cubicBezTo>
                  <a:cubicBezTo>
                    <a:pt x="22375" y="314345"/>
                    <a:pt x="61269" y="352445"/>
                    <a:pt x="85875" y="352445"/>
                  </a:cubicBezTo>
                  <a:cubicBezTo>
                    <a:pt x="110481" y="352445"/>
                    <a:pt x="144611" y="313155"/>
                    <a:pt x="157311" y="271483"/>
                  </a:cubicBezTo>
                  <a:cubicBezTo>
                    <a:pt x="170011" y="229811"/>
                    <a:pt x="177155" y="143292"/>
                    <a:pt x="162074" y="102414"/>
                  </a:cubicBezTo>
                  <a:cubicBezTo>
                    <a:pt x="156915" y="68679"/>
                    <a:pt x="118418" y="1211"/>
                    <a:pt x="88255" y="21"/>
                  </a:cubicBezTo>
                  <a:close/>
                </a:path>
              </a:pathLst>
            </a:custGeom>
            <a:gradFill flip="none" rotWithShape="1">
              <a:gsLst>
                <a:gs pos="31000">
                  <a:srgbClr val="D5F1CF"/>
                </a:gs>
                <a:gs pos="99000">
                  <a:srgbClr val="007600"/>
                </a:gs>
                <a:gs pos="0">
                  <a:srgbClr val="ECFEDA"/>
                </a:gs>
              </a:gsLst>
              <a:path path="circle">
                <a:fillToRect l="50000" t="50000" r="50000" b="50000"/>
              </a:path>
              <a:tileRect/>
            </a:gradFill>
            <a:ln w="952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n w="9525" cmpd="sng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2" name="Freihandform 261"/>
            <p:cNvSpPr/>
            <p:nvPr/>
          </p:nvSpPr>
          <p:spPr>
            <a:xfrm>
              <a:off x="5545166" y="2598612"/>
              <a:ext cx="147963" cy="285653"/>
            </a:xfrm>
            <a:custGeom>
              <a:avLst/>
              <a:gdLst>
                <a:gd name="connsiteX0" fmla="*/ 90514 w 174517"/>
                <a:gd name="connsiteY0" fmla="*/ 81 h 372813"/>
                <a:gd name="connsiteX1" fmla="*/ 33364 w 174517"/>
                <a:gd name="connsiteY1" fmla="*/ 47706 h 372813"/>
                <a:gd name="connsiteX2" fmla="*/ 27 w 174517"/>
                <a:gd name="connsiteY2" fmla="*/ 233443 h 372813"/>
                <a:gd name="connsiteX3" fmla="*/ 28602 w 174517"/>
                <a:gd name="connsiteY3" fmla="*/ 312024 h 372813"/>
                <a:gd name="connsiteX4" fmla="*/ 76227 w 174517"/>
                <a:gd name="connsiteY4" fmla="*/ 366793 h 372813"/>
                <a:gd name="connsiteX5" fmla="*/ 102421 w 174517"/>
                <a:gd name="connsiteY5" fmla="*/ 362031 h 372813"/>
                <a:gd name="connsiteX6" fmla="*/ 169096 w 174517"/>
                <a:gd name="connsiteY6" fmla="*/ 283449 h 372813"/>
                <a:gd name="connsiteX7" fmla="*/ 166714 w 174517"/>
                <a:gd name="connsiteY7" fmla="*/ 111999 h 372813"/>
                <a:gd name="connsiteX8" fmla="*/ 135758 w 174517"/>
                <a:gd name="connsiteY8" fmla="*/ 38181 h 372813"/>
                <a:gd name="connsiteX9" fmla="*/ 90514 w 174517"/>
                <a:gd name="connsiteY9" fmla="*/ 81 h 372813"/>
                <a:gd name="connsiteX0" fmla="*/ 92895 w 174517"/>
                <a:gd name="connsiteY0" fmla="*/ 131 h 363338"/>
                <a:gd name="connsiteX1" fmla="*/ 33364 w 174517"/>
                <a:gd name="connsiteY1" fmla="*/ 38231 h 363338"/>
                <a:gd name="connsiteX2" fmla="*/ 27 w 174517"/>
                <a:gd name="connsiteY2" fmla="*/ 223968 h 363338"/>
                <a:gd name="connsiteX3" fmla="*/ 28602 w 174517"/>
                <a:gd name="connsiteY3" fmla="*/ 302549 h 363338"/>
                <a:gd name="connsiteX4" fmla="*/ 76227 w 174517"/>
                <a:gd name="connsiteY4" fmla="*/ 357318 h 363338"/>
                <a:gd name="connsiteX5" fmla="*/ 102421 w 174517"/>
                <a:gd name="connsiteY5" fmla="*/ 352556 h 363338"/>
                <a:gd name="connsiteX6" fmla="*/ 169096 w 174517"/>
                <a:gd name="connsiteY6" fmla="*/ 273974 h 363338"/>
                <a:gd name="connsiteX7" fmla="*/ 166714 w 174517"/>
                <a:gd name="connsiteY7" fmla="*/ 102524 h 363338"/>
                <a:gd name="connsiteX8" fmla="*/ 135758 w 174517"/>
                <a:gd name="connsiteY8" fmla="*/ 28706 h 363338"/>
                <a:gd name="connsiteX9" fmla="*/ 92895 w 174517"/>
                <a:gd name="connsiteY9" fmla="*/ 131 h 363338"/>
                <a:gd name="connsiteX0" fmla="*/ 93817 w 175439"/>
                <a:gd name="connsiteY0" fmla="*/ 2100 h 365307"/>
                <a:gd name="connsiteX1" fmla="*/ 15236 w 175439"/>
                <a:gd name="connsiteY1" fmla="*/ 83062 h 365307"/>
                <a:gd name="connsiteX2" fmla="*/ 949 w 175439"/>
                <a:gd name="connsiteY2" fmla="*/ 225937 h 365307"/>
                <a:gd name="connsiteX3" fmla="*/ 29524 w 175439"/>
                <a:gd name="connsiteY3" fmla="*/ 304518 h 365307"/>
                <a:gd name="connsiteX4" fmla="*/ 77149 w 175439"/>
                <a:gd name="connsiteY4" fmla="*/ 359287 h 365307"/>
                <a:gd name="connsiteX5" fmla="*/ 103343 w 175439"/>
                <a:gd name="connsiteY5" fmla="*/ 354525 h 365307"/>
                <a:gd name="connsiteX6" fmla="*/ 170018 w 175439"/>
                <a:gd name="connsiteY6" fmla="*/ 275943 h 365307"/>
                <a:gd name="connsiteX7" fmla="*/ 167636 w 175439"/>
                <a:gd name="connsiteY7" fmla="*/ 104493 h 365307"/>
                <a:gd name="connsiteX8" fmla="*/ 136680 w 175439"/>
                <a:gd name="connsiteY8" fmla="*/ 30675 h 365307"/>
                <a:gd name="connsiteX9" fmla="*/ 93817 w 175439"/>
                <a:gd name="connsiteY9" fmla="*/ 2100 h 365307"/>
                <a:gd name="connsiteX0" fmla="*/ 93817 w 175439"/>
                <a:gd name="connsiteY0" fmla="*/ 628 h 363835"/>
                <a:gd name="connsiteX1" fmla="*/ 15236 w 175439"/>
                <a:gd name="connsiteY1" fmla="*/ 81590 h 363835"/>
                <a:gd name="connsiteX2" fmla="*/ 949 w 175439"/>
                <a:gd name="connsiteY2" fmla="*/ 224465 h 363835"/>
                <a:gd name="connsiteX3" fmla="*/ 29524 w 175439"/>
                <a:gd name="connsiteY3" fmla="*/ 303046 h 363835"/>
                <a:gd name="connsiteX4" fmla="*/ 77149 w 175439"/>
                <a:gd name="connsiteY4" fmla="*/ 357815 h 363835"/>
                <a:gd name="connsiteX5" fmla="*/ 103343 w 175439"/>
                <a:gd name="connsiteY5" fmla="*/ 353053 h 363835"/>
                <a:gd name="connsiteX6" fmla="*/ 170018 w 175439"/>
                <a:gd name="connsiteY6" fmla="*/ 274471 h 363835"/>
                <a:gd name="connsiteX7" fmla="*/ 167636 w 175439"/>
                <a:gd name="connsiteY7" fmla="*/ 103021 h 363835"/>
                <a:gd name="connsiteX8" fmla="*/ 136680 w 175439"/>
                <a:gd name="connsiteY8" fmla="*/ 29203 h 363835"/>
                <a:gd name="connsiteX9" fmla="*/ 93817 w 175439"/>
                <a:gd name="connsiteY9" fmla="*/ 628 h 363835"/>
                <a:gd name="connsiteX0" fmla="*/ 93817 w 175439"/>
                <a:gd name="connsiteY0" fmla="*/ 628 h 363835"/>
                <a:gd name="connsiteX1" fmla="*/ 15236 w 175439"/>
                <a:gd name="connsiteY1" fmla="*/ 81590 h 363835"/>
                <a:gd name="connsiteX2" fmla="*/ 949 w 175439"/>
                <a:gd name="connsiteY2" fmla="*/ 224465 h 363835"/>
                <a:gd name="connsiteX3" fmla="*/ 29524 w 175439"/>
                <a:gd name="connsiteY3" fmla="*/ 303046 h 363835"/>
                <a:gd name="connsiteX4" fmla="*/ 77149 w 175439"/>
                <a:gd name="connsiteY4" fmla="*/ 357815 h 363835"/>
                <a:gd name="connsiteX5" fmla="*/ 103343 w 175439"/>
                <a:gd name="connsiteY5" fmla="*/ 353053 h 363835"/>
                <a:gd name="connsiteX6" fmla="*/ 170018 w 175439"/>
                <a:gd name="connsiteY6" fmla="*/ 274471 h 363835"/>
                <a:gd name="connsiteX7" fmla="*/ 167636 w 175439"/>
                <a:gd name="connsiteY7" fmla="*/ 103021 h 363835"/>
                <a:gd name="connsiteX8" fmla="*/ 136680 w 175439"/>
                <a:gd name="connsiteY8" fmla="*/ 29203 h 363835"/>
                <a:gd name="connsiteX9" fmla="*/ 93817 w 175439"/>
                <a:gd name="connsiteY9" fmla="*/ 628 h 363835"/>
                <a:gd name="connsiteX0" fmla="*/ 93817 w 175439"/>
                <a:gd name="connsiteY0" fmla="*/ 967 h 364174"/>
                <a:gd name="connsiteX1" fmla="*/ 15236 w 175439"/>
                <a:gd name="connsiteY1" fmla="*/ 81929 h 364174"/>
                <a:gd name="connsiteX2" fmla="*/ 949 w 175439"/>
                <a:gd name="connsiteY2" fmla="*/ 224804 h 364174"/>
                <a:gd name="connsiteX3" fmla="*/ 29524 w 175439"/>
                <a:gd name="connsiteY3" fmla="*/ 303385 h 364174"/>
                <a:gd name="connsiteX4" fmla="*/ 77149 w 175439"/>
                <a:gd name="connsiteY4" fmla="*/ 358154 h 364174"/>
                <a:gd name="connsiteX5" fmla="*/ 103343 w 175439"/>
                <a:gd name="connsiteY5" fmla="*/ 353392 h 364174"/>
                <a:gd name="connsiteX6" fmla="*/ 170018 w 175439"/>
                <a:gd name="connsiteY6" fmla="*/ 274810 h 364174"/>
                <a:gd name="connsiteX7" fmla="*/ 167636 w 175439"/>
                <a:gd name="connsiteY7" fmla="*/ 103360 h 364174"/>
                <a:gd name="connsiteX8" fmla="*/ 146205 w 175439"/>
                <a:gd name="connsiteY8" fmla="*/ 41448 h 364174"/>
                <a:gd name="connsiteX9" fmla="*/ 93817 w 175439"/>
                <a:gd name="connsiteY9" fmla="*/ 967 h 364174"/>
                <a:gd name="connsiteX0" fmla="*/ 93817 w 174217"/>
                <a:gd name="connsiteY0" fmla="*/ 967 h 364174"/>
                <a:gd name="connsiteX1" fmla="*/ 15236 w 174217"/>
                <a:gd name="connsiteY1" fmla="*/ 81929 h 364174"/>
                <a:gd name="connsiteX2" fmla="*/ 949 w 174217"/>
                <a:gd name="connsiteY2" fmla="*/ 224804 h 364174"/>
                <a:gd name="connsiteX3" fmla="*/ 29524 w 174217"/>
                <a:gd name="connsiteY3" fmla="*/ 303385 h 364174"/>
                <a:gd name="connsiteX4" fmla="*/ 77149 w 174217"/>
                <a:gd name="connsiteY4" fmla="*/ 358154 h 364174"/>
                <a:gd name="connsiteX5" fmla="*/ 120012 w 174217"/>
                <a:gd name="connsiteY5" fmla="*/ 353392 h 364174"/>
                <a:gd name="connsiteX6" fmla="*/ 170018 w 174217"/>
                <a:gd name="connsiteY6" fmla="*/ 274810 h 364174"/>
                <a:gd name="connsiteX7" fmla="*/ 167636 w 174217"/>
                <a:gd name="connsiteY7" fmla="*/ 103360 h 364174"/>
                <a:gd name="connsiteX8" fmla="*/ 146205 w 174217"/>
                <a:gd name="connsiteY8" fmla="*/ 41448 h 364174"/>
                <a:gd name="connsiteX9" fmla="*/ 93817 w 174217"/>
                <a:gd name="connsiteY9" fmla="*/ 967 h 364174"/>
                <a:gd name="connsiteX0" fmla="*/ 93817 w 174217"/>
                <a:gd name="connsiteY0" fmla="*/ 967 h 358569"/>
                <a:gd name="connsiteX1" fmla="*/ 15236 w 174217"/>
                <a:gd name="connsiteY1" fmla="*/ 81929 h 358569"/>
                <a:gd name="connsiteX2" fmla="*/ 949 w 174217"/>
                <a:gd name="connsiteY2" fmla="*/ 224804 h 358569"/>
                <a:gd name="connsiteX3" fmla="*/ 29524 w 174217"/>
                <a:gd name="connsiteY3" fmla="*/ 303385 h 358569"/>
                <a:gd name="connsiteX4" fmla="*/ 77149 w 174217"/>
                <a:gd name="connsiteY4" fmla="*/ 358154 h 358569"/>
                <a:gd name="connsiteX5" fmla="*/ 170018 w 174217"/>
                <a:gd name="connsiteY5" fmla="*/ 274810 h 358569"/>
                <a:gd name="connsiteX6" fmla="*/ 167636 w 174217"/>
                <a:gd name="connsiteY6" fmla="*/ 103360 h 358569"/>
                <a:gd name="connsiteX7" fmla="*/ 146205 w 174217"/>
                <a:gd name="connsiteY7" fmla="*/ 41448 h 358569"/>
                <a:gd name="connsiteX8" fmla="*/ 93817 w 174217"/>
                <a:gd name="connsiteY8" fmla="*/ 967 h 358569"/>
                <a:gd name="connsiteX0" fmla="*/ 93817 w 175439"/>
                <a:gd name="connsiteY0" fmla="*/ 967 h 349142"/>
                <a:gd name="connsiteX1" fmla="*/ 15236 w 175439"/>
                <a:gd name="connsiteY1" fmla="*/ 81929 h 349142"/>
                <a:gd name="connsiteX2" fmla="*/ 949 w 175439"/>
                <a:gd name="connsiteY2" fmla="*/ 224804 h 349142"/>
                <a:gd name="connsiteX3" fmla="*/ 29524 w 175439"/>
                <a:gd name="connsiteY3" fmla="*/ 303385 h 349142"/>
                <a:gd name="connsiteX4" fmla="*/ 103343 w 175439"/>
                <a:gd name="connsiteY4" fmla="*/ 348629 h 349142"/>
                <a:gd name="connsiteX5" fmla="*/ 170018 w 175439"/>
                <a:gd name="connsiteY5" fmla="*/ 274810 h 349142"/>
                <a:gd name="connsiteX6" fmla="*/ 167636 w 175439"/>
                <a:gd name="connsiteY6" fmla="*/ 103360 h 349142"/>
                <a:gd name="connsiteX7" fmla="*/ 146205 w 175439"/>
                <a:gd name="connsiteY7" fmla="*/ 41448 h 349142"/>
                <a:gd name="connsiteX8" fmla="*/ 93817 w 175439"/>
                <a:gd name="connsiteY8" fmla="*/ 967 h 349142"/>
                <a:gd name="connsiteX0" fmla="*/ 83004 w 164626"/>
                <a:gd name="connsiteY0" fmla="*/ 967 h 350031"/>
                <a:gd name="connsiteX1" fmla="*/ 4423 w 164626"/>
                <a:gd name="connsiteY1" fmla="*/ 81929 h 350031"/>
                <a:gd name="connsiteX2" fmla="*/ 18711 w 164626"/>
                <a:gd name="connsiteY2" fmla="*/ 303385 h 350031"/>
                <a:gd name="connsiteX3" fmla="*/ 92530 w 164626"/>
                <a:gd name="connsiteY3" fmla="*/ 348629 h 350031"/>
                <a:gd name="connsiteX4" fmla="*/ 159205 w 164626"/>
                <a:gd name="connsiteY4" fmla="*/ 274810 h 350031"/>
                <a:gd name="connsiteX5" fmla="*/ 156823 w 164626"/>
                <a:gd name="connsiteY5" fmla="*/ 103360 h 350031"/>
                <a:gd name="connsiteX6" fmla="*/ 135392 w 164626"/>
                <a:gd name="connsiteY6" fmla="*/ 41448 h 350031"/>
                <a:gd name="connsiteX7" fmla="*/ 83004 w 164626"/>
                <a:gd name="connsiteY7" fmla="*/ 967 h 350031"/>
                <a:gd name="connsiteX0" fmla="*/ 89006 w 170628"/>
                <a:gd name="connsiteY0" fmla="*/ 967 h 348632"/>
                <a:gd name="connsiteX1" fmla="*/ 10425 w 170628"/>
                <a:gd name="connsiteY1" fmla="*/ 81929 h 348632"/>
                <a:gd name="connsiteX2" fmla="*/ 10426 w 170628"/>
                <a:gd name="connsiteY2" fmla="*/ 272429 h 348632"/>
                <a:gd name="connsiteX3" fmla="*/ 98532 w 170628"/>
                <a:gd name="connsiteY3" fmla="*/ 348629 h 348632"/>
                <a:gd name="connsiteX4" fmla="*/ 165207 w 170628"/>
                <a:gd name="connsiteY4" fmla="*/ 274810 h 348632"/>
                <a:gd name="connsiteX5" fmla="*/ 162825 w 170628"/>
                <a:gd name="connsiteY5" fmla="*/ 103360 h 348632"/>
                <a:gd name="connsiteX6" fmla="*/ 141394 w 170628"/>
                <a:gd name="connsiteY6" fmla="*/ 41448 h 348632"/>
                <a:gd name="connsiteX7" fmla="*/ 89006 w 170628"/>
                <a:gd name="connsiteY7" fmla="*/ 967 h 348632"/>
                <a:gd name="connsiteX0" fmla="*/ 88255 w 170753"/>
                <a:gd name="connsiteY0" fmla="*/ 967 h 353394"/>
                <a:gd name="connsiteX1" fmla="*/ 9674 w 170753"/>
                <a:gd name="connsiteY1" fmla="*/ 81929 h 353394"/>
                <a:gd name="connsiteX2" fmla="*/ 9675 w 170753"/>
                <a:gd name="connsiteY2" fmla="*/ 272429 h 353394"/>
                <a:gd name="connsiteX3" fmla="*/ 85875 w 170753"/>
                <a:gd name="connsiteY3" fmla="*/ 353391 h 353394"/>
                <a:gd name="connsiteX4" fmla="*/ 164456 w 170753"/>
                <a:gd name="connsiteY4" fmla="*/ 274810 h 353394"/>
                <a:gd name="connsiteX5" fmla="*/ 162074 w 170753"/>
                <a:gd name="connsiteY5" fmla="*/ 103360 h 353394"/>
                <a:gd name="connsiteX6" fmla="*/ 140643 w 170753"/>
                <a:gd name="connsiteY6" fmla="*/ 41448 h 353394"/>
                <a:gd name="connsiteX7" fmla="*/ 88255 w 170753"/>
                <a:gd name="connsiteY7" fmla="*/ 967 h 353394"/>
                <a:gd name="connsiteX0" fmla="*/ 88255 w 169164"/>
                <a:gd name="connsiteY0" fmla="*/ 967 h 353394"/>
                <a:gd name="connsiteX1" fmla="*/ 9674 w 169164"/>
                <a:gd name="connsiteY1" fmla="*/ 81929 h 353394"/>
                <a:gd name="connsiteX2" fmla="*/ 9675 w 169164"/>
                <a:gd name="connsiteY2" fmla="*/ 272429 h 353394"/>
                <a:gd name="connsiteX3" fmla="*/ 85875 w 169164"/>
                <a:gd name="connsiteY3" fmla="*/ 353391 h 353394"/>
                <a:gd name="connsiteX4" fmla="*/ 162074 w 169164"/>
                <a:gd name="connsiteY4" fmla="*/ 274810 h 353394"/>
                <a:gd name="connsiteX5" fmla="*/ 162074 w 169164"/>
                <a:gd name="connsiteY5" fmla="*/ 103360 h 353394"/>
                <a:gd name="connsiteX6" fmla="*/ 140643 w 169164"/>
                <a:gd name="connsiteY6" fmla="*/ 41448 h 353394"/>
                <a:gd name="connsiteX7" fmla="*/ 88255 w 169164"/>
                <a:gd name="connsiteY7" fmla="*/ 967 h 353394"/>
                <a:gd name="connsiteX0" fmla="*/ 88255 w 169164"/>
                <a:gd name="connsiteY0" fmla="*/ 967 h 353394"/>
                <a:gd name="connsiteX1" fmla="*/ 9674 w 169164"/>
                <a:gd name="connsiteY1" fmla="*/ 81929 h 353394"/>
                <a:gd name="connsiteX2" fmla="*/ 9675 w 169164"/>
                <a:gd name="connsiteY2" fmla="*/ 272429 h 353394"/>
                <a:gd name="connsiteX3" fmla="*/ 85875 w 169164"/>
                <a:gd name="connsiteY3" fmla="*/ 353391 h 353394"/>
                <a:gd name="connsiteX4" fmla="*/ 162074 w 169164"/>
                <a:gd name="connsiteY4" fmla="*/ 274810 h 353394"/>
                <a:gd name="connsiteX5" fmla="*/ 162074 w 169164"/>
                <a:gd name="connsiteY5" fmla="*/ 103360 h 353394"/>
                <a:gd name="connsiteX6" fmla="*/ 140643 w 169164"/>
                <a:gd name="connsiteY6" fmla="*/ 41448 h 353394"/>
                <a:gd name="connsiteX7" fmla="*/ 88255 w 169164"/>
                <a:gd name="connsiteY7" fmla="*/ 967 h 353394"/>
                <a:gd name="connsiteX0" fmla="*/ 88255 w 169164"/>
                <a:gd name="connsiteY0" fmla="*/ 227 h 352654"/>
                <a:gd name="connsiteX1" fmla="*/ 9674 w 169164"/>
                <a:gd name="connsiteY1" fmla="*/ 81189 h 352654"/>
                <a:gd name="connsiteX2" fmla="*/ 9675 w 169164"/>
                <a:gd name="connsiteY2" fmla="*/ 271689 h 352654"/>
                <a:gd name="connsiteX3" fmla="*/ 85875 w 169164"/>
                <a:gd name="connsiteY3" fmla="*/ 352651 h 352654"/>
                <a:gd name="connsiteX4" fmla="*/ 162074 w 169164"/>
                <a:gd name="connsiteY4" fmla="*/ 274070 h 352654"/>
                <a:gd name="connsiteX5" fmla="*/ 162074 w 169164"/>
                <a:gd name="connsiteY5" fmla="*/ 102620 h 352654"/>
                <a:gd name="connsiteX6" fmla="*/ 88255 w 169164"/>
                <a:gd name="connsiteY6" fmla="*/ 227 h 352654"/>
                <a:gd name="connsiteX0" fmla="*/ 88255 w 169164"/>
                <a:gd name="connsiteY0" fmla="*/ 29 h 352456"/>
                <a:gd name="connsiteX1" fmla="*/ 9674 w 169164"/>
                <a:gd name="connsiteY1" fmla="*/ 80991 h 352456"/>
                <a:gd name="connsiteX2" fmla="*/ 9675 w 169164"/>
                <a:gd name="connsiteY2" fmla="*/ 271491 h 352456"/>
                <a:gd name="connsiteX3" fmla="*/ 85875 w 169164"/>
                <a:gd name="connsiteY3" fmla="*/ 352453 h 352456"/>
                <a:gd name="connsiteX4" fmla="*/ 162074 w 169164"/>
                <a:gd name="connsiteY4" fmla="*/ 273872 h 352456"/>
                <a:gd name="connsiteX5" fmla="*/ 162074 w 169164"/>
                <a:gd name="connsiteY5" fmla="*/ 102422 h 352456"/>
                <a:gd name="connsiteX6" fmla="*/ 88255 w 169164"/>
                <a:gd name="connsiteY6" fmla="*/ 29 h 352456"/>
                <a:gd name="connsiteX0" fmla="*/ 88255 w 169164"/>
                <a:gd name="connsiteY0" fmla="*/ 21 h 352448"/>
                <a:gd name="connsiteX1" fmla="*/ 9674 w 169164"/>
                <a:gd name="connsiteY1" fmla="*/ 95271 h 352448"/>
                <a:gd name="connsiteX2" fmla="*/ 9675 w 169164"/>
                <a:gd name="connsiteY2" fmla="*/ 271483 h 352448"/>
                <a:gd name="connsiteX3" fmla="*/ 85875 w 169164"/>
                <a:gd name="connsiteY3" fmla="*/ 352445 h 352448"/>
                <a:gd name="connsiteX4" fmla="*/ 162074 w 169164"/>
                <a:gd name="connsiteY4" fmla="*/ 273864 h 352448"/>
                <a:gd name="connsiteX5" fmla="*/ 162074 w 169164"/>
                <a:gd name="connsiteY5" fmla="*/ 102414 h 352448"/>
                <a:gd name="connsiteX6" fmla="*/ 88255 w 169164"/>
                <a:gd name="connsiteY6" fmla="*/ 21 h 352448"/>
                <a:gd name="connsiteX0" fmla="*/ 88255 w 169164"/>
                <a:gd name="connsiteY0" fmla="*/ 21 h 352448"/>
                <a:gd name="connsiteX1" fmla="*/ 9674 w 169164"/>
                <a:gd name="connsiteY1" fmla="*/ 95271 h 352448"/>
                <a:gd name="connsiteX2" fmla="*/ 9675 w 169164"/>
                <a:gd name="connsiteY2" fmla="*/ 271483 h 352448"/>
                <a:gd name="connsiteX3" fmla="*/ 85875 w 169164"/>
                <a:gd name="connsiteY3" fmla="*/ 352445 h 352448"/>
                <a:gd name="connsiteX4" fmla="*/ 162074 w 169164"/>
                <a:gd name="connsiteY4" fmla="*/ 273864 h 352448"/>
                <a:gd name="connsiteX5" fmla="*/ 162074 w 169164"/>
                <a:gd name="connsiteY5" fmla="*/ 102414 h 352448"/>
                <a:gd name="connsiteX6" fmla="*/ 88255 w 169164"/>
                <a:gd name="connsiteY6" fmla="*/ 21 h 352448"/>
                <a:gd name="connsiteX0" fmla="*/ 88255 w 166568"/>
                <a:gd name="connsiteY0" fmla="*/ 21 h 352445"/>
                <a:gd name="connsiteX1" fmla="*/ 9674 w 166568"/>
                <a:gd name="connsiteY1" fmla="*/ 95271 h 352445"/>
                <a:gd name="connsiteX2" fmla="*/ 9675 w 166568"/>
                <a:gd name="connsiteY2" fmla="*/ 271483 h 352445"/>
                <a:gd name="connsiteX3" fmla="*/ 85875 w 166568"/>
                <a:gd name="connsiteY3" fmla="*/ 352445 h 352445"/>
                <a:gd name="connsiteX4" fmla="*/ 157311 w 166568"/>
                <a:gd name="connsiteY4" fmla="*/ 271483 h 352445"/>
                <a:gd name="connsiteX5" fmla="*/ 162074 w 166568"/>
                <a:gd name="connsiteY5" fmla="*/ 102414 h 352445"/>
                <a:gd name="connsiteX6" fmla="*/ 88255 w 166568"/>
                <a:gd name="connsiteY6" fmla="*/ 21 h 352445"/>
                <a:gd name="connsiteX0" fmla="*/ 88255 w 170570"/>
                <a:gd name="connsiteY0" fmla="*/ 21 h 352445"/>
                <a:gd name="connsiteX1" fmla="*/ 9674 w 170570"/>
                <a:gd name="connsiteY1" fmla="*/ 95271 h 352445"/>
                <a:gd name="connsiteX2" fmla="*/ 9675 w 170570"/>
                <a:gd name="connsiteY2" fmla="*/ 271483 h 352445"/>
                <a:gd name="connsiteX3" fmla="*/ 85875 w 170570"/>
                <a:gd name="connsiteY3" fmla="*/ 352445 h 352445"/>
                <a:gd name="connsiteX4" fmla="*/ 157311 w 170570"/>
                <a:gd name="connsiteY4" fmla="*/ 271483 h 352445"/>
                <a:gd name="connsiteX5" fmla="*/ 162074 w 170570"/>
                <a:gd name="connsiteY5" fmla="*/ 102414 h 352445"/>
                <a:gd name="connsiteX6" fmla="*/ 88255 w 170570"/>
                <a:gd name="connsiteY6" fmla="*/ 21 h 352445"/>
                <a:gd name="connsiteX0" fmla="*/ 88255 w 170570"/>
                <a:gd name="connsiteY0" fmla="*/ 21 h 352445"/>
                <a:gd name="connsiteX1" fmla="*/ 9674 w 170570"/>
                <a:gd name="connsiteY1" fmla="*/ 95271 h 352445"/>
                <a:gd name="connsiteX2" fmla="*/ 9675 w 170570"/>
                <a:gd name="connsiteY2" fmla="*/ 271483 h 352445"/>
                <a:gd name="connsiteX3" fmla="*/ 85875 w 170570"/>
                <a:gd name="connsiteY3" fmla="*/ 352445 h 352445"/>
                <a:gd name="connsiteX4" fmla="*/ 157311 w 170570"/>
                <a:gd name="connsiteY4" fmla="*/ 271483 h 352445"/>
                <a:gd name="connsiteX5" fmla="*/ 162074 w 170570"/>
                <a:gd name="connsiteY5" fmla="*/ 102414 h 352445"/>
                <a:gd name="connsiteX6" fmla="*/ 88255 w 170570"/>
                <a:gd name="connsiteY6" fmla="*/ 21 h 35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570" h="352445">
                  <a:moveTo>
                    <a:pt x="88255" y="21"/>
                  </a:moveTo>
                  <a:cubicBezTo>
                    <a:pt x="58092" y="-1169"/>
                    <a:pt x="22771" y="50027"/>
                    <a:pt x="9674" y="95271"/>
                  </a:cubicBezTo>
                  <a:cubicBezTo>
                    <a:pt x="-3423" y="140515"/>
                    <a:pt x="-3025" y="228621"/>
                    <a:pt x="9675" y="271483"/>
                  </a:cubicBezTo>
                  <a:cubicBezTo>
                    <a:pt x="22375" y="314345"/>
                    <a:pt x="61269" y="352445"/>
                    <a:pt x="85875" y="352445"/>
                  </a:cubicBezTo>
                  <a:cubicBezTo>
                    <a:pt x="110481" y="352445"/>
                    <a:pt x="144611" y="313155"/>
                    <a:pt x="157311" y="271483"/>
                  </a:cubicBezTo>
                  <a:cubicBezTo>
                    <a:pt x="170011" y="229811"/>
                    <a:pt x="177155" y="143292"/>
                    <a:pt x="162074" y="102414"/>
                  </a:cubicBezTo>
                  <a:cubicBezTo>
                    <a:pt x="156915" y="68679"/>
                    <a:pt x="118418" y="1211"/>
                    <a:pt x="88255" y="21"/>
                  </a:cubicBezTo>
                  <a:close/>
                </a:path>
              </a:pathLst>
            </a:custGeom>
            <a:gradFill flip="none" rotWithShape="1">
              <a:gsLst>
                <a:gs pos="31000">
                  <a:srgbClr val="D5F1CF"/>
                </a:gs>
                <a:gs pos="99000">
                  <a:srgbClr val="007600"/>
                </a:gs>
                <a:gs pos="0">
                  <a:srgbClr val="ECFEDA"/>
                </a:gs>
              </a:gsLst>
              <a:path path="circle">
                <a:fillToRect l="50000" t="50000" r="50000" b="50000"/>
              </a:path>
              <a:tileRect/>
            </a:gradFill>
            <a:ln w="952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n w="9525" cmpd="sng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3" name="Ellipse 112"/>
            <p:cNvSpPr/>
            <p:nvPr/>
          </p:nvSpPr>
          <p:spPr>
            <a:xfrm>
              <a:off x="5534422" y="3222815"/>
              <a:ext cx="164306" cy="197644"/>
            </a:xfrm>
            <a:prstGeom prst="ellipse">
              <a:avLst/>
            </a:prstGeom>
            <a:gradFill flip="none" rotWithShape="1">
              <a:gsLst>
                <a:gs pos="31000">
                  <a:srgbClr val="D5F1CF"/>
                </a:gs>
                <a:gs pos="99000">
                  <a:srgbClr val="007600"/>
                </a:gs>
                <a:gs pos="0">
                  <a:srgbClr val="ECFEDA"/>
                </a:gs>
              </a:gsLst>
              <a:path path="circle">
                <a:fillToRect l="50000" t="50000" r="50000" b="50000"/>
              </a:path>
              <a:tileRect/>
            </a:gradFill>
            <a:ln w="952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n w="9525" cmpd="sng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4" name="Freihandform 263"/>
            <p:cNvSpPr/>
            <p:nvPr/>
          </p:nvSpPr>
          <p:spPr>
            <a:xfrm>
              <a:off x="5532999" y="3687567"/>
              <a:ext cx="170570" cy="557213"/>
            </a:xfrm>
            <a:custGeom>
              <a:avLst/>
              <a:gdLst>
                <a:gd name="connsiteX0" fmla="*/ 90514 w 174517"/>
                <a:gd name="connsiteY0" fmla="*/ 81 h 372813"/>
                <a:gd name="connsiteX1" fmla="*/ 33364 w 174517"/>
                <a:gd name="connsiteY1" fmla="*/ 47706 h 372813"/>
                <a:gd name="connsiteX2" fmla="*/ 27 w 174517"/>
                <a:gd name="connsiteY2" fmla="*/ 233443 h 372813"/>
                <a:gd name="connsiteX3" fmla="*/ 28602 w 174517"/>
                <a:gd name="connsiteY3" fmla="*/ 312024 h 372813"/>
                <a:gd name="connsiteX4" fmla="*/ 76227 w 174517"/>
                <a:gd name="connsiteY4" fmla="*/ 366793 h 372813"/>
                <a:gd name="connsiteX5" fmla="*/ 102421 w 174517"/>
                <a:gd name="connsiteY5" fmla="*/ 362031 h 372813"/>
                <a:gd name="connsiteX6" fmla="*/ 169096 w 174517"/>
                <a:gd name="connsiteY6" fmla="*/ 283449 h 372813"/>
                <a:gd name="connsiteX7" fmla="*/ 166714 w 174517"/>
                <a:gd name="connsiteY7" fmla="*/ 111999 h 372813"/>
                <a:gd name="connsiteX8" fmla="*/ 135758 w 174517"/>
                <a:gd name="connsiteY8" fmla="*/ 38181 h 372813"/>
                <a:gd name="connsiteX9" fmla="*/ 90514 w 174517"/>
                <a:gd name="connsiteY9" fmla="*/ 81 h 372813"/>
                <a:gd name="connsiteX0" fmla="*/ 92895 w 174517"/>
                <a:gd name="connsiteY0" fmla="*/ 131 h 363338"/>
                <a:gd name="connsiteX1" fmla="*/ 33364 w 174517"/>
                <a:gd name="connsiteY1" fmla="*/ 38231 h 363338"/>
                <a:gd name="connsiteX2" fmla="*/ 27 w 174517"/>
                <a:gd name="connsiteY2" fmla="*/ 223968 h 363338"/>
                <a:gd name="connsiteX3" fmla="*/ 28602 w 174517"/>
                <a:gd name="connsiteY3" fmla="*/ 302549 h 363338"/>
                <a:gd name="connsiteX4" fmla="*/ 76227 w 174517"/>
                <a:gd name="connsiteY4" fmla="*/ 357318 h 363338"/>
                <a:gd name="connsiteX5" fmla="*/ 102421 w 174517"/>
                <a:gd name="connsiteY5" fmla="*/ 352556 h 363338"/>
                <a:gd name="connsiteX6" fmla="*/ 169096 w 174517"/>
                <a:gd name="connsiteY6" fmla="*/ 273974 h 363338"/>
                <a:gd name="connsiteX7" fmla="*/ 166714 w 174517"/>
                <a:gd name="connsiteY7" fmla="*/ 102524 h 363338"/>
                <a:gd name="connsiteX8" fmla="*/ 135758 w 174517"/>
                <a:gd name="connsiteY8" fmla="*/ 28706 h 363338"/>
                <a:gd name="connsiteX9" fmla="*/ 92895 w 174517"/>
                <a:gd name="connsiteY9" fmla="*/ 131 h 363338"/>
                <a:gd name="connsiteX0" fmla="*/ 93817 w 175439"/>
                <a:gd name="connsiteY0" fmla="*/ 2100 h 365307"/>
                <a:gd name="connsiteX1" fmla="*/ 15236 w 175439"/>
                <a:gd name="connsiteY1" fmla="*/ 83062 h 365307"/>
                <a:gd name="connsiteX2" fmla="*/ 949 w 175439"/>
                <a:gd name="connsiteY2" fmla="*/ 225937 h 365307"/>
                <a:gd name="connsiteX3" fmla="*/ 29524 w 175439"/>
                <a:gd name="connsiteY3" fmla="*/ 304518 h 365307"/>
                <a:gd name="connsiteX4" fmla="*/ 77149 w 175439"/>
                <a:gd name="connsiteY4" fmla="*/ 359287 h 365307"/>
                <a:gd name="connsiteX5" fmla="*/ 103343 w 175439"/>
                <a:gd name="connsiteY5" fmla="*/ 354525 h 365307"/>
                <a:gd name="connsiteX6" fmla="*/ 170018 w 175439"/>
                <a:gd name="connsiteY6" fmla="*/ 275943 h 365307"/>
                <a:gd name="connsiteX7" fmla="*/ 167636 w 175439"/>
                <a:gd name="connsiteY7" fmla="*/ 104493 h 365307"/>
                <a:gd name="connsiteX8" fmla="*/ 136680 w 175439"/>
                <a:gd name="connsiteY8" fmla="*/ 30675 h 365307"/>
                <a:gd name="connsiteX9" fmla="*/ 93817 w 175439"/>
                <a:gd name="connsiteY9" fmla="*/ 2100 h 365307"/>
                <a:gd name="connsiteX0" fmla="*/ 93817 w 175439"/>
                <a:gd name="connsiteY0" fmla="*/ 628 h 363835"/>
                <a:gd name="connsiteX1" fmla="*/ 15236 w 175439"/>
                <a:gd name="connsiteY1" fmla="*/ 81590 h 363835"/>
                <a:gd name="connsiteX2" fmla="*/ 949 w 175439"/>
                <a:gd name="connsiteY2" fmla="*/ 224465 h 363835"/>
                <a:gd name="connsiteX3" fmla="*/ 29524 w 175439"/>
                <a:gd name="connsiteY3" fmla="*/ 303046 h 363835"/>
                <a:gd name="connsiteX4" fmla="*/ 77149 w 175439"/>
                <a:gd name="connsiteY4" fmla="*/ 357815 h 363835"/>
                <a:gd name="connsiteX5" fmla="*/ 103343 w 175439"/>
                <a:gd name="connsiteY5" fmla="*/ 353053 h 363835"/>
                <a:gd name="connsiteX6" fmla="*/ 170018 w 175439"/>
                <a:gd name="connsiteY6" fmla="*/ 274471 h 363835"/>
                <a:gd name="connsiteX7" fmla="*/ 167636 w 175439"/>
                <a:gd name="connsiteY7" fmla="*/ 103021 h 363835"/>
                <a:gd name="connsiteX8" fmla="*/ 136680 w 175439"/>
                <a:gd name="connsiteY8" fmla="*/ 29203 h 363835"/>
                <a:gd name="connsiteX9" fmla="*/ 93817 w 175439"/>
                <a:gd name="connsiteY9" fmla="*/ 628 h 363835"/>
                <a:gd name="connsiteX0" fmla="*/ 93817 w 175439"/>
                <a:gd name="connsiteY0" fmla="*/ 628 h 363835"/>
                <a:gd name="connsiteX1" fmla="*/ 15236 w 175439"/>
                <a:gd name="connsiteY1" fmla="*/ 81590 h 363835"/>
                <a:gd name="connsiteX2" fmla="*/ 949 w 175439"/>
                <a:gd name="connsiteY2" fmla="*/ 224465 h 363835"/>
                <a:gd name="connsiteX3" fmla="*/ 29524 w 175439"/>
                <a:gd name="connsiteY3" fmla="*/ 303046 h 363835"/>
                <a:gd name="connsiteX4" fmla="*/ 77149 w 175439"/>
                <a:gd name="connsiteY4" fmla="*/ 357815 h 363835"/>
                <a:gd name="connsiteX5" fmla="*/ 103343 w 175439"/>
                <a:gd name="connsiteY5" fmla="*/ 353053 h 363835"/>
                <a:gd name="connsiteX6" fmla="*/ 170018 w 175439"/>
                <a:gd name="connsiteY6" fmla="*/ 274471 h 363835"/>
                <a:gd name="connsiteX7" fmla="*/ 167636 w 175439"/>
                <a:gd name="connsiteY7" fmla="*/ 103021 h 363835"/>
                <a:gd name="connsiteX8" fmla="*/ 136680 w 175439"/>
                <a:gd name="connsiteY8" fmla="*/ 29203 h 363835"/>
                <a:gd name="connsiteX9" fmla="*/ 93817 w 175439"/>
                <a:gd name="connsiteY9" fmla="*/ 628 h 363835"/>
                <a:gd name="connsiteX0" fmla="*/ 93817 w 175439"/>
                <a:gd name="connsiteY0" fmla="*/ 967 h 364174"/>
                <a:gd name="connsiteX1" fmla="*/ 15236 w 175439"/>
                <a:gd name="connsiteY1" fmla="*/ 81929 h 364174"/>
                <a:gd name="connsiteX2" fmla="*/ 949 w 175439"/>
                <a:gd name="connsiteY2" fmla="*/ 224804 h 364174"/>
                <a:gd name="connsiteX3" fmla="*/ 29524 w 175439"/>
                <a:gd name="connsiteY3" fmla="*/ 303385 h 364174"/>
                <a:gd name="connsiteX4" fmla="*/ 77149 w 175439"/>
                <a:gd name="connsiteY4" fmla="*/ 358154 h 364174"/>
                <a:gd name="connsiteX5" fmla="*/ 103343 w 175439"/>
                <a:gd name="connsiteY5" fmla="*/ 353392 h 364174"/>
                <a:gd name="connsiteX6" fmla="*/ 170018 w 175439"/>
                <a:gd name="connsiteY6" fmla="*/ 274810 h 364174"/>
                <a:gd name="connsiteX7" fmla="*/ 167636 w 175439"/>
                <a:gd name="connsiteY7" fmla="*/ 103360 h 364174"/>
                <a:gd name="connsiteX8" fmla="*/ 146205 w 175439"/>
                <a:gd name="connsiteY8" fmla="*/ 41448 h 364174"/>
                <a:gd name="connsiteX9" fmla="*/ 93817 w 175439"/>
                <a:gd name="connsiteY9" fmla="*/ 967 h 364174"/>
                <a:gd name="connsiteX0" fmla="*/ 93817 w 174217"/>
                <a:gd name="connsiteY0" fmla="*/ 967 h 364174"/>
                <a:gd name="connsiteX1" fmla="*/ 15236 w 174217"/>
                <a:gd name="connsiteY1" fmla="*/ 81929 h 364174"/>
                <a:gd name="connsiteX2" fmla="*/ 949 w 174217"/>
                <a:gd name="connsiteY2" fmla="*/ 224804 h 364174"/>
                <a:gd name="connsiteX3" fmla="*/ 29524 w 174217"/>
                <a:gd name="connsiteY3" fmla="*/ 303385 h 364174"/>
                <a:gd name="connsiteX4" fmla="*/ 77149 w 174217"/>
                <a:gd name="connsiteY4" fmla="*/ 358154 h 364174"/>
                <a:gd name="connsiteX5" fmla="*/ 120012 w 174217"/>
                <a:gd name="connsiteY5" fmla="*/ 353392 h 364174"/>
                <a:gd name="connsiteX6" fmla="*/ 170018 w 174217"/>
                <a:gd name="connsiteY6" fmla="*/ 274810 h 364174"/>
                <a:gd name="connsiteX7" fmla="*/ 167636 w 174217"/>
                <a:gd name="connsiteY7" fmla="*/ 103360 h 364174"/>
                <a:gd name="connsiteX8" fmla="*/ 146205 w 174217"/>
                <a:gd name="connsiteY8" fmla="*/ 41448 h 364174"/>
                <a:gd name="connsiteX9" fmla="*/ 93817 w 174217"/>
                <a:gd name="connsiteY9" fmla="*/ 967 h 364174"/>
                <a:gd name="connsiteX0" fmla="*/ 93817 w 174217"/>
                <a:gd name="connsiteY0" fmla="*/ 967 h 358569"/>
                <a:gd name="connsiteX1" fmla="*/ 15236 w 174217"/>
                <a:gd name="connsiteY1" fmla="*/ 81929 h 358569"/>
                <a:gd name="connsiteX2" fmla="*/ 949 w 174217"/>
                <a:gd name="connsiteY2" fmla="*/ 224804 h 358569"/>
                <a:gd name="connsiteX3" fmla="*/ 29524 w 174217"/>
                <a:gd name="connsiteY3" fmla="*/ 303385 h 358569"/>
                <a:gd name="connsiteX4" fmla="*/ 77149 w 174217"/>
                <a:gd name="connsiteY4" fmla="*/ 358154 h 358569"/>
                <a:gd name="connsiteX5" fmla="*/ 170018 w 174217"/>
                <a:gd name="connsiteY5" fmla="*/ 274810 h 358569"/>
                <a:gd name="connsiteX6" fmla="*/ 167636 w 174217"/>
                <a:gd name="connsiteY6" fmla="*/ 103360 h 358569"/>
                <a:gd name="connsiteX7" fmla="*/ 146205 w 174217"/>
                <a:gd name="connsiteY7" fmla="*/ 41448 h 358569"/>
                <a:gd name="connsiteX8" fmla="*/ 93817 w 174217"/>
                <a:gd name="connsiteY8" fmla="*/ 967 h 358569"/>
                <a:gd name="connsiteX0" fmla="*/ 93817 w 175439"/>
                <a:gd name="connsiteY0" fmla="*/ 967 h 349142"/>
                <a:gd name="connsiteX1" fmla="*/ 15236 w 175439"/>
                <a:gd name="connsiteY1" fmla="*/ 81929 h 349142"/>
                <a:gd name="connsiteX2" fmla="*/ 949 w 175439"/>
                <a:gd name="connsiteY2" fmla="*/ 224804 h 349142"/>
                <a:gd name="connsiteX3" fmla="*/ 29524 w 175439"/>
                <a:gd name="connsiteY3" fmla="*/ 303385 h 349142"/>
                <a:gd name="connsiteX4" fmla="*/ 103343 w 175439"/>
                <a:gd name="connsiteY4" fmla="*/ 348629 h 349142"/>
                <a:gd name="connsiteX5" fmla="*/ 170018 w 175439"/>
                <a:gd name="connsiteY5" fmla="*/ 274810 h 349142"/>
                <a:gd name="connsiteX6" fmla="*/ 167636 w 175439"/>
                <a:gd name="connsiteY6" fmla="*/ 103360 h 349142"/>
                <a:gd name="connsiteX7" fmla="*/ 146205 w 175439"/>
                <a:gd name="connsiteY7" fmla="*/ 41448 h 349142"/>
                <a:gd name="connsiteX8" fmla="*/ 93817 w 175439"/>
                <a:gd name="connsiteY8" fmla="*/ 967 h 349142"/>
                <a:gd name="connsiteX0" fmla="*/ 83004 w 164626"/>
                <a:gd name="connsiteY0" fmla="*/ 967 h 350031"/>
                <a:gd name="connsiteX1" fmla="*/ 4423 w 164626"/>
                <a:gd name="connsiteY1" fmla="*/ 81929 h 350031"/>
                <a:gd name="connsiteX2" fmla="*/ 18711 w 164626"/>
                <a:gd name="connsiteY2" fmla="*/ 303385 h 350031"/>
                <a:gd name="connsiteX3" fmla="*/ 92530 w 164626"/>
                <a:gd name="connsiteY3" fmla="*/ 348629 h 350031"/>
                <a:gd name="connsiteX4" fmla="*/ 159205 w 164626"/>
                <a:gd name="connsiteY4" fmla="*/ 274810 h 350031"/>
                <a:gd name="connsiteX5" fmla="*/ 156823 w 164626"/>
                <a:gd name="connsiteY5" fmla="*/ 103360 h 350031"/>
                <a:gd name="connsiteX6" fmla="*/ 135392 w 164626"/>
                <a:gd name="connsiteY6" fmla="*/ 41448 h 350031"/>
                <a:gd name="connsiteX7" fmla="*/ 83004 w 164626"/>
                <a:gd name="connsiteY7" fmla="*/ 967 h 350031"/>
                <a:gd name="connsiteX0" fmla="*/ 89006 w 170628"/>
                <a:gd name="connsiteY0" fmla="*/ 967 h 348632"/>
                <a:gd name="connsiteX1" fmla="*/ 10425 w 170628"/>
                <a:gd name="connsiteY1" fmla="*/ 81929 h 348632"/>
                <a:gd name="connsiteX2" fmla="*/ 10426 w 170628"/>
                <a:gd name="connsiteY2" fmla="*/ 272429 h 348632"/>
                <a:gd name="connsiteX3" fmla="*/ 98532 w 170628"/>
                <a:gd name="connsiteY3" fmla="*/ 348629 h 348632"/>
                <a:gd name="connsiteX4" fmla="*/ 165207 w 170628"/>
                <a:gd name="connsiteY4" fmla="*/ 274810 h 348632"/>
                <a:gd name="connsiteX5" fmla="*/ 162825 w 170628"/>
                <a:gd name="connsiteY5" fmla="*/ 103360 h 348632"/>
                <a:gd name="connsiteX6" fmla="*/ 141394 w 170628"/>
                <a:gd name="connsiteY6" fmla="*/ 41448 h 348632"/>
                <a:gd name="connsiteX7" fmla="*/ 89006 w 170628"/>
                <a:gd name="connsiteY7" fmla="*/ 967 h 348632"/>
                <a:gd name="connsiteX0" fmla="*/ 88255 w 170753"/>
                <a:gd name="connsiteY0" fmla="*/ 967 h 353394"/>
                <a:gd name="connsiteX1" fmla="*/ 9674 w 170753"/>
                <a:gd name="connsiteY1" fmla="*/ 81929 h 353394"/>
                <a:gd name="connsiteX2" fmla="*/ 9675 w 170753"/>
                <a:gd name="connsiteY2" fmla="*/ 272429 h 353394"/>
                <a:gd name="connsiteX3" fmla="*/ 85875 w 170753"/>
                <a:gd name="connsiteY3" fmla="*/ 353391 h 353394"/>
                <a:gd name="connsiteX4" fmla="*/ 164456 w 170753"/>
                <a:gd name="connsiteY4" fmla="*/ 274810 h 353394"/>
                <a:gd name="connsiteX5" fmla="*/ 162074 w 170753"/>
                <a:gd name="connsiteY5" fmla="*/ 103360 h 353394"/>
                <a:gd name="connsiteX6" fmla="*/ 140643 w 170753"/>
                <a:gd name="connsiteY6" fmla="*/ 41448 h 353394"/>
                <a:gd name="connsiteX7" fmla="*/ 88255 w 170753"/>
                <a:gd name="connsiteY7" fmla="*/ 967 h 353394"/>
                <a:gd name="connsiteX0" fmla="*/ 88255 w 169164"/>
                <a:gd name="connsiteY0" fmla="*/ 967 h 353394"/>
                <a:gd name="connsiteX1" fmla="*/ 9674 w 169164"/>
                <a:gd name="connsiteY1" fmla="*/ 81929 h 353394"/>
                <a:gd name="connsiteX2" fmla="*/ 9675 w 169164"/>
                <a:gd name="connsiteY2" fmla="*/ 272429 h 353394"/>
                <a:gd name="connsiteX3" fmla="*/ 85875 w 169164"/>
                <a:gd name="connsiteY3" fmla="*/ 353391 h 353394"/>
                <a:gd name="connsiteX4" fmla="*/ 162074 w 169164"/>
                <a:gd name="connsiteY4" fmla="*/ 274810 h 353394"/>
                <a:gd name="connsiteX5" fmla="*/ 162074 w 169164"/>
                <a:gd name="connsiteY5" fmla="*/ 103360 h 353394"/>
                <a:gd name="connsiteX6" fmla="*/ 140643 w 169164"/>
                <a:gd name="connsiteY6" fmla="*/ 41448 h 353394"/>
                <a:gd name="connsiteX7" fmla="*/ 88255 w 169164"/>
                <a:gd name="connsiteY7" fmla="*/ 967 h 353394"/>
                <a:gd name="connsiteX0" fmla="*/ 88255 w 169164"/>
                <a:gd name="connsiteY0" fmla="*/ 967 h 353394"/>
                <a:gd name="connsiteX1" fmla="*/ 9674 w 169164"/>
                <a:gd name="connsiteY1" fmla="*/ 81929 h 353394"/>
                <a:gd name="connsiteX2" fmla="*/ 9675 w 169164"/>
                <a:gd name="connsiteY2" fmla="*/ 272429 h 353394"/>
                <a:gd name="connsiteX3" fmla="*/ 85875 w 169164"/>
                <a:gd name="connsiteY3" fmla="*/ 353391 h 353394"/>
                <a:gd name="connsiteX4" fmla="*/ 162074 w 169164"/>
                <a:gd name="connsiteY4" fmla="*/ 274810 h 353394"/>
                <a:gd name="connsiteX5" fmla="*/ 162074 w 169164"/>
                <a:gd name="connsiteY5" fmla="*/ 103360 h 353394"/>
                <a:gd name="connsiteX6" fmla="*/ 140643 w 169164"/>
                <a:gd name="connsiteY6" fmla="*/ 41448 h 353394"/>
                <a:gd name="connsiteX7" fmla="*/ 88255 w 169164"/>
                <a:gd name="connsiteY7" fmla="*/ 967 h 353394"/>
                <a:gd name="connsiteX0" fmla="*/ 88255 w 169164"/>
                <a:gd name="connsiteY0" fmla="*/ 227 h 352654"/>
                <a:gd name="connsiteX1" fmla="*/ 9674 w 169164"/>
                <a:gd name="connsiteY1" fmla="*/ 81189 h 352654"/>
                <a:gd name="connsiteX2" fmla="*/ 9675 w 169164"/>
                <a:gd name="connsiteY2" fmla="*/ 271689 h 352654"/>
                <a:gd name="connsiteX3" fmla="*/ 85875 w 169164"/>
                <a:gd name="connsiteY3" fmla="*/ 352651 h 352654"/>
                <a:gd name="connsiteX4" fmla="*/ 162074 w 169164"/>
                <a:gd name="connsiteY4" fmla="*/ 274070 h 352654"/>
                <a:gd name="connsiteX5" fmla="*/ 162074 w 169164"/>
                <a:gd name="connsiteY5" fmla="*/ 102620 h 352654"/>
                <a:gd name="connsiteX6" fmla="*/ 88255 w 169164"/>
                <a:gd name="connsiteY6" fmla="*/ 227 h 352654"/>
                <a:gd name="connsiteX0" fmla="*/ 88255 w 169164"/>
                <a:gd name="connsiteY0" fmla="*/ 29 h 352456"/>
                <a:gd name="connsiteX1" fmla="*/ 9674 w 169164"/>
                <a:gd name="connsiteY1" fmla="*/ 80991 h 352456"/>
                <a:gd name="connsiteX2" fmla="*/ 9675 w 169164"/>
                <a:gd name="connsiteY2" fmla="*/ 271491 h 352456"/>
                <a:gd name="connsiteX3" fmla="*/ 85875 w 169164"/>
                <a:gd name="connsiteY3" fmla="*/ 352453 h 352456"/>
                <a:gd name="connsiteX4" fmla="*/ 162074 w 169164"/>
                <a:gd name="connsiteY4" fmla="*/ 273872 h 352456"/>
                <a:gd name="connsiteX5" fmla="*/ 162074 w 169164"/>
                <a:gd name="connsiteY5" fmla="*/ 102422 h 352456"/>
                <a:gd name="connsiteX6" fmla="*/ 88255 w 169164"/>
                <a:gd name="connsiteY6" fmla="*/ 29 h 352456"/>
                <a:gd name="connsiteX0" fmla="*/ 88255 w 169164"/>
                <a:gd name="connsiteY0" fmla="*/ 21 h 352448"/>
                <a:gd name="connsiteX1" fmla="*/ 9674 w 169164"/>
                <a:gd name="connsiteY1" fmla="*/ 95271 h 352448"/>
                <a:gd name="connsiteX2" fmla="*/ 9675 w 169164"/>
                <a:gd name="connsiteY2" fmla="*/ 271483 h 352448"/>
                <a:gd name="connsiteX3" fmla="*/ 85875 w 169164"/>
                <a:gd name="connsiteY3" fmla="*/ 352445 h 352448"/>
                <a:gd name="connsiteX4" fmla="*/ 162074 w 169164"/>
                <a:gd name="connsiteY4" fmla="*/ 273864 h 352448"/>
                <a:gd name="connsiteX5" fmla="*/ 162074 w 169164"/>
                <a:gd name="connsiteY5" fmla="*/ 102414 h 352448"/>
                <a:gd name="connsiteX6" fmla="*/ 88255 w 169164"/>
                <a:gd name="connsiteY6" fmla="*/ 21 h 352448"/>
                <a:gd name="connsiteX0" fmla="*/ 88255 w 169164"/>
                <a:gd name="connsiteY0" fmla="*/ 21 h 352448"/>
                <a:gd name="connsiteX1" fmla="*/ 9674 w 169164"/>
                <a:gd name="connsiteY1" fmla="*/ 95271 h 352448"/>
                <a:gd name="connsiteX2" fmla="*/ 9675 w 169164"/>
                <a:gd name="connsiteY2" fmla="*/ 271483 h 352448"/>
                <a:gd name="connsiteX3" fmla="*/ 85875 w 169164"/>
                <a:gd name="connsiteY3" fmla="*/ 352445 h 352448"/>
                <a:gd name="connsiteX4" fmla="*/ 162074 w 169164"/>
                <a:gd name="connsiteY4" fmla="*/ 273864 h 352448"/>
                <a:gd name="connsiteX5" fmla="*/ 162074 w 169164"/>
                <a:gd name="connsiteY5" fmla="*/ 102414 h 352448"/>
                <a:gd name="connsiteX6" fmla="*/ 88255 w 169164"/>
                <a:gd name="connsiteY6" fmla="*/ 21 h 352448"/>
                <a:gd name="connsiteX0" fmla="*/ 88255 w 166568"/>
                <a:gd name="connsiteY0" fmla="*/ 21 h 352445"/>
                <a:gd name="connsiteX1" fmla="*/ 9674 w 166568"/>
                <a:gd name="connsiteY1" fmla="*/ 95271 h 352445"/>
                <a:gd name="connsiteX2" fmla="*/ 9675 w 166568"/>
                <a:gd name="connsiteY2" fmla="*/ 271483 h 352445"/>
                <a:gd name="connsiteX3" fmla="*/ 85875 w 166568"/>
                <a:gd name="connsiteY3" fmla="*/ 352445 h 352445"/>
                <a:gd name="connsiteX4" fmla="*/ 157311 w 166568"/>
                <a:gd name="connsiteY4" fmla="*/ 271483 h 352445"/>
                <a:gd name="connsiteX5" fmla="*/ 162074 w 166568"/>
                <a:gd name="connsiteY5" fmla="*/ 102414 h 352445"/>
                <a:gd name="connsiteX6" fmla="*/ 88255 w 166568"/>
                <a:gd name="connsiteY6" fmla="*/ 21 h 352445"/>
                <a:gd name="connsiteX0" fmla="*/ 88255 w 170570"/>
                <a:gd name="connsiteY0" fmla="*/ 21 h 352445"/>
                <a:gd name="connsiteX1" fmla="*/ 9674 w 170570"/>
                <a:gd name="connsiteY1" fmla="*/ 95271 h 352445"/>
                <a:gd name="connsiteX2" fmla="*/ 9675 w 170570"/>
                <a:gd name="connsiteY2" fmla="*/ 271483 h 352445"/>
                <a:gd name="connsiteX3" fmla="*/ 85875 w 170570"/>
                <a:gd name="connsiteY3" fmla="*/ 352445 h 352445"/>
                <a:gd name="connsiteX4" fmla="*/ 157311 w 170570"/>
                <a:gd name="connsiteY4" fmla="*/ 271483 h 352445"/>
                <a:gd name="connsiteX5" fmla="*/ 162074 w 170570"/>
                <a:gd name="connsiteY5" fmla="*/ 102414 h 352445"/>
                <a:gd name="connsiteX6" fmla="*/ 88255 w 170570"/>
                <a:gd name="connsiteY6" fmla="*/ 21 h 352445"/>
                <a:gd name="connsiteX0" fmla="*/ 88255 w 170570"/>
                <a:gd name="connsiteY0" fmla="*/ 21 h 352445"/>
                <a:gd name="connsiteX1" fmla="*/ 9674 w 170570"/>
                <a:gd name="connsiteY1" fmla="*/ 95271 h 352445"/>
                <a:gd name="connsiteX2" fmla="*/ 9675 w 170570"/>
                <a:gd name="connsiteY2" fmla="*/ 271483 h 352445"/>
                <a:gd name="connsiteX3" fmla="*/ 85875 w 170570"/>
                <a:gd name="connsiteY3" fmla="*/ 352445 h 352445"/>
                <a:gd name="connsiteX4" fmla="*/ 157311 w 170570"/>
                <a:gd name="connsiteY4" fmla="*/ 271483 h 352445"/>
                <a:gd name="connsiteX5" fmla="*/ 162074 w 170570"/>
                <a:gd name="connsiteY5" fmla="*/ 102414 h 352445"/>
                <a:gd name="connsiteX6" fmla="*/ 88255 w 170570"/>
                <a:gd name="connsiteY6" fmla="*/ 21 h 35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570" h="352445">
                  <a:moveTo>
                    <a:pt x="88255" y="21"/>
                  </a:moveTo>
                  <a:cubicBezTo>
                    <a:pt x="58092" y="-1169"/>
                    <a:pt x="22771" y="50027"/>
                    <a:pt x="9674" y="95271"/>
                  </a:cubicBezTo>
                  <a:cubicBezTo>
                    <a:pt x="-3423" y="140515"/>
                    <a:pt x="-3025" y="228621"/>
                    <a:pt x="9675" y="271483"/>
                  </a:cubicBezTo>
                  <a:cubicBezTo>
                    <a:pt x="22375" y="314345"/>
                    <a:pt x="61269" y="352445"/>
                    <a:pt x="85875" y="352445"/>
                  </a:cubicBezTo>
                  <a:cubicBezTo>
                    <a:pt x="110481" y="352445"/>
                    <a:pt x="144611" y="313155"/>
                    <a:pt x="157311" y="271483"/>
                  </a:cubicBezTo>
                  <a:cubicBezTo>
                    <a:pt x="170011" y="229811"/>
                    <a:pt x="177155" y="143292"/>
                    <a:pt x="162074" y="102414"/>
                  </a:cubicBezTo>
                  <a:cubicBezTo>
                    <a:pt x="156915" y="68679"/>
                    <a:pt x="118418" y="1211"/>
                    <a:pt x="88255" y="21"/>
                  </a:cubicBezTo>
                  <a:close/>
                </a:path>
              </a:pathLst>
            </a:custGeom>
            <a:gradFill flip="none" rotWithShape="1">
              <a:gsLst>
                <a:gs pos="31000">
                  <a:srgbClr val="D5F1CF"/>
                </a:gs>
                <a:gs pos="99000">
                  <a:srgbClr val="007600"/>
                </a:gs>
                <a:gs pos="0">
                  <a:srgbClr val="ECFEDA"/>
                </a:gs>
              </a:gsLst>
              <a:path path="circle">
                <a:fillToRect l="50000" t="50000" r="50000" b="50000"/>
              </a:path>
              <a:tileRect/>
            </a:gradFill>
            <a:ln w="952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n w="9525" cmpd="sng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5" name="Ellipse 114"/>
            <p:cNvSpPr/>
            <p:nvPr/>
          </p:nvSpPr>
          <p:spPr>
            <a:xfrm>
              <a:off x="5535720" y="3428013"/>
              <a:ext cx="164306" cy="252000"/>
            </a:xfrm>
            <a:prstGeom prst="ellipse">
              <a:avLst/>
            </a:prstGeom>
            <a:gradFill flip="none" rotWithShape="1">
              <a:gsLst>
                <a:gs pos="31000">
                  <a:srgbClr val="D5F1CF"/>
                </a:gs>
                <a:gs pos="99000">
                  <a:srgbClr val="007600"/>
                </a:gs>
                <a:gs pos="0">
                  <a:srgbClr val="ECFEDA"/>
                </a:gs>
              </a:gsLst>
              <a:path path="circle">
                <a:fillToRect l="50000" t="50000" r="50000" b="50000"/>
              </a:path>
              <a:tileRect/>
            </a:gradFill>
            <a:ln w="952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n w="9525" cmpd="sng">
                  <a:solidFill>
                    <a:schemeClr val="tx1"/>
                  </a:solidFill>
                </a:ln>
              </a:endParaRPr>
            </a:p>
          </p:txBody>
        </p:sp>
      </p:grpSp>
      <p:grpSp>
        <p:nvGrpSpPr>
          <p:cNvPr id="266" name="Gruppieren 74"/>
          <p:cNvGrpSpPr>
            <a:grpSpLocks noChangeAspect="1"/>
          </p:cNvGrpSpPr>
          <p:nvPr/>
        </p:nvGrpSpPr>
        <p:grpSpPr>
          <a:xfrm rot="2565433">
            <a:off x="7667627" y="1751788"/>
            <a:ext cx="432000" cy="45090"/>
            <a:chOff x="-2425744" y="1256465"/>
            <a:chExt cx="1869008" cy="195091"/>
          </a:xfr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267" name="Ellipse 75"/>
            <p:cNvSpPr/>
            <p:nvPr/>
          </p:nvSpPr>
          <p:spPr>
            <a:xfrm>
              <a:off x="-1677425" y="1262948"/>
              <a:ext cx="370703" cy="186961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8" name="Ellipse 76"/>
            <p:cNvSpPr/>
            <p:nvPr/>
          </p:nvSpPr>
          <p:spPr>
            <a:xfrm>
              <a:off x="-1302601" y="1256465"/>
              <a:ext cx="370703" cy="186961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9" name="Ellipse 77"/>
            <p:cNvSpPr/>
            <p:nvPr/>
          </p:nvSpPr>
          <p:spPr>
            <a:xfrm>
              <a:off x="-927439" y="1262612"/>
              <a:ext cx="370703" cy="186961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0" name="Ellipse 78"/>
            <p:cNvSpPr/>
            <p:nvPr/>
          </p:nvSpPr>
          <p:spPr>
            <a:xfrm>
              <a:off x="-2425744" y="1264595"/>
              <a:ext cx="370703" cy="186961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1" name="Ellipse 79"/>
            <p:cNvSpPr/>
            <p:nvPr/>
          </p:nvSpPr>
          <p:spPr>
            <a:xfrm>
              <a:off x="-2052588" y="1262948"/>
              <a:ext cx="370703" cy="186961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72" name="Textfeld 271"/>
          <p:cNvSpPr txBox="1"/>
          <p:nvPr/>
        </p:nvSpPr>
        <p:spPr>
          <a:xfrm>
            <a:off x="6146859" y="1322711"/>
            <a:ext cx="5353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3" name="Textfeld 272"/>
          <p:cNvSpPr txBox="1"/>
          <p:nvPr/>
        </p:nvSpPr>
        <p:spPr>
          <a:xfrm>
            <a:off x="7890279" y="1904727"/>
            <a:ext cx="537328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CD11c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3667635" y="407075"/>
            <a:ext cx="1824260" cy="1800000"/>
            <a:chOff x="2332489" y="3150929"/>
            <a:chExt cx="1824260" cy="180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4" name="Freihandform 273"/>
            <p:cNvSpPr/>
            <p:nvPr/>
          </p:nvSpPr>
          <p:spPr>
            <a:xfrm>
              <a:off x="2332489" y="3150929"/>
              <a:ext cx="1824260" cy="1800000"/>
            </a:xfrm>
            <a:custGeom>
              <a:avLst/>
              <a:gdLst>
                <a:gd name="connsiteX0" fmla="*/ 581468 w 1395063"/>
                <a:gd name="connsiteY0" fmla="*/ 59627 h 1373739"/>
                <a:gd name="connsiteX1" fmla="*/ 657668 w 1395063"/>
                <a:gd name="connsiteY1" fmla="*/ 4858 h 1373739"/>
                <a:gd name="connsiteX2" fmla="*/ 779112 w 1395063"/>
                <a:gd name="connsiteY2" fmla="*/ 4858 h 1373739"/>
                <a:gd name="connsiteX3" fmla="*/ 905318 w 1395063"/>
                <a:gd name="connsiteY3" fmla="*/ 23908 h 1373739"/>
                <a:gd name="connsiteX4" fmla="*/ 1081531 w 1395063"/>
                <a:gd name="connsiteY4" fmla="*/ 133446 h 1373739"/>
                <a:gd name="connsiteX5" fmla="*/ 1164874 w 1395063"/>
                <a:gd name="connsiteY5" fmla="*/ 226315 h 1373739"/>
                <a:gd name="connsiteX6" fmla="*/ 1200593 w 1395063"/>
                <a:gd name="connsiteY6" fmla="*/ 312040 h 1373739"/>
                <a:gd name="connsiteX7" fmla="*/ 1302987 w 1395063"/>
                <a:gd name="connsiteY7" fmla="*/ 393002 h 1373739"/>
                <a:gd name="connsiteX8" fmla="*/ 1348231 w 1395063"/>
                <a:gd name="connsiteY8" fmla="*/ 497777 h 1373739"/>
                <a:gd name="connsiteX9" fmla="*/ 1348231 w 1395063"/>
                <a:gd name="connsiteY9" fmla="*/ 593027 h 1373739"/>
                <a:gd name="connsiteX10" fmla="*/ 1383949 w 1395063"/>
                <a:gd name="connsiteY10" fmla="*/ 647796 h 1373739"/>
                <a:gd name="connsiteX11" fmla="*/ 1393474 w 1395063"/>
                <a:gd name="connsiteY11" fmla="*/ 676371 h 1373739"/>
                <a:gd name="connsiteX12" fmla="*/ 1355374 w 1395063"/>
                <a:gd name="connsiteY12" fmla="*/ 757333 h 1373739"/>
                <a:gd name="connsiteX13" fmla="*/ 1383949 w 1395063"/>
                <a:gd name="connsiteY13" fmla="*/ 852583 h 1373739"/>
                <a:gd name="connsiteX14" fmla="*/ 1341087 w 1395063"/>
                <a:gd name="connsiteY14" fmla="*/ 931165 h 1373739"/>
                <a:gd name="connsiteX15" fmla="*/ 1288699 w 1395063"/>
                <a:gd name="connsiteY15" fmla="*/ 978790 h 1373739"/>
                <a:gd name="connsiteX16" fmla="*/ 1233931 w 1395063"/>
                <a:gd name="connsiteY16" fmla="*/ 1054990 h 1373739"/>
                <a:gd name="connsiteX17" fmla="*/ 1222024 w 1395063"/>
                <a:gd name="connsiteY17" fmla="*/ 1205008 h 1373739"/>
                <a:gd name="connsiteX18" fmla="*/ 1110106 w 1395063"/>
                <a:gd name="connsiteY18" fmla="*/ 1240727 h 1373739"/>
                <a:gd name="connsiteX19" fmla="*/ 981518 w 1395063"/>
                <a:gd name="connsiteY19" fmla="*/ 1288352 h 1373739"/>
                <a:gd name="connsiteX20" fmla="*/ 764824 w 1395063"/>
                <a:gd name="connsiteY20" fmla="*/ 1366933 h 1373739"/>
                <a:gd name="connsiteX21" fmla="*/ 633856 w 1395063"/>
                <a:gd name="connsiteY21" fmla="*/ 1366933 h 1373739"/>
                <a:gd name="connsiteX22" fmla="*/ 474312 w 1395063"/>
                <a:gd name="connsiteY22" fmla="*/ 1343121 h 1373739"/>
                <a:gd name="connsiteX23" fmla="*/ 364774 w 1395063"/>
                <a:gd name="connsiteY23" fmla="*/ 1266921 h 1373739"/>
                <a:gd name="connsiteX24" fmla="*/ 229043 w 1395063"/>
                <a:gd name="connsiteY24" fmla="*/ 1219296 h 1373739"/>
                <a:gd name="connsiteX25" fmla="*/ 117124 w 1395063"/>
                <a:gd name="connsiteY25" fmla="*/ 1085946 h 1373739"/>
                <a:gd name="connsiteX26" fmla="*/ 81406 w 1395063"/>
                <a:gd name="connsiteY26" fmla="*/ 964502 h 1373739"/>
                <a:gd name="connsiteX27" fmla="*/ 14731 w 1395063"/>
                <a:gd name="connsiteY27" fmla="*/ 859727 h 1373739"/>
                <a:gd name="connsiteX28" fmla="*/ 443 w 1395063"/>
                <a:gd name="connsiteY28" fmla="*/ 671608 h 1373739"/>
                <a:gd name="connsiteX29" fmla="*/ 14731 w 1395063"/>
                <a:gd name="connsiteY29" fmla="*/ 550165 h 1373739"/>
                <a:gd name="connsiteX30" fmla="*/ 112362 w 1395063"/>
                <a:gd name="connsiteY30" fmla="*/ 373952 h 1373739"/>
                <a:gd name="connsiteX31" fmla="*/ 248093 w 1395063"/>
                <a:gd name="connsiteY31" fmla="*/ 221552 h 1373739"/>
                <a:gd name="connsiteX32" fmla="*/ 371918 w 1395063"/>
                <a:gd name="connsiteY32" fmla="*/ 119158 h 1373739"/>
                <a:gd name="connsiteX33" fmla="*/ 436212 w 1395063"/>
                <a:gd name="connsiteY33" fmla="*/ 100108 h 1373739"/>
                <a:gd name="connsiteX34" fmla="*/ 529081 w 1395063"/>
                <a:gd name="connsiteY34" fmla="*/ 88202 h 1373739"/>
                <a:gd name="connsiteX35" fmla="*/ 581468 w 1395063"/>
                <a:gd name="connsiteY35" fmla="*/ 59627 h 1373739"/>
                <a:gd name="connsiteX0" fmla="*/ 581468 w 1395063"/>
                <a:gd name="connsiteY0" fmla="*/ 63774 h 1377886"/>
                <a:gd name="connsiteX1" fmla="*/ 657668 w 1395063"/>
                <a:gd name="connsiteY1" fmla="*/ 9005 h 1377886"/>
                <a:gd name="connsiteX2" fmla="*/ 762443 w 1395063"/>
                <a:gd name="connsiteY2" fmla="*/ 1861 h 1377886"/>
                <a:gd name="connsiteX3" fmla="*/ 905318 w 1395063"/>
                <a:gd name="connsiteY3" fmla="*/ 28055 h 1377886"/>
                <a:gd name="connsiteX4" fmla="*/ 1081531 w 1395063"/>
                <a:gd name="connsiteY4" fmla="*/ 137593 h 1377886"/>
                <a:gd name="connsiteX5" fmla="*/ 1164874 w 1395063"/>
                <a:gd name="connsiteY5" fmla="*/ 230462 h 1377886"/>
                <a:gd name="connsiteX6" fmla="*/ 1200593 w 1395063"/>
                <a:gd name="connsiteY6" fmla="*/ 316187 h 1377886"/>
                <a:gd name="connsiteX7" fmla="*/ 1302987 w 1395063"/>
                <a:gd name="connsiteY7" fmla="*/ 397149 h 1377886"/>
                <a:gd name="connsiteX8" fmla="*/ 1348231 w 1395063"/>
                <a:gd name="connsiteY8" fmla="*/ 501924 h 1377886"/>
                <a:gd name="connsiteX9" fmla="*/ 1348231 w 1395063"/>
                <a:gd name="connsiteY9" fmla="*/ 597174 h 1377886"/>
                <a:gd name="connsiteX10" fmla="*/ 1383949 w 1395063"/>
                <a:gd name="connsiteY10" fmla="*/ 651943 h 1377886"/>
                <a:gd name="connsiteX11" fmla="*/ 1393474 w 1395063"/>
                <a:gd name="connsiteY11" fmla="*/ 680518 h 1377886"/>
                <a:gd name="connsiteX12" fmla="*/ 1355374 w 1395063"/>
                <a:gd name="connsiteY12" fmla="*/ 761480 h 1377886"/>
                <a:gd name="connsiteX13" fmla="*/ 1383949 w 1395063"/>
                <a:gd name="connsiteY13" fmla="*/ 856730 h 1377886"/>
                <a:gd name="connsiteX14" fmla="*/ 1341087 w 1395063"/>
                <a:gd name="connsiteY14" fmla="*/ 935312 h 1377886"/>
                <a:gd name="connsiteX15" fmla="*/ 1288699 w 1395063"/>
                <a:gd name="connsiteY15" fmla="*/ 982937 h 1377886"/>
                <a:gd name="connsiteX16" fmla="*/ 1233931 w 1395063"/>
                <a:gd name="connsiteY16" fmla="*/ 1059137 h 1377886"/>
                <a:gd name="connsiteX17" fmla="*/ 1222024 w 1395063"/>
                <a:gd name="connsiteY17" fmla="*/ 1209155 h 1377886"/>
                <a:gd name="connsiteX18" fmla="*/ 1110106 w 1395063"/>
                <a:gd name="connsiteY18" fmla="*/ 1244874 h 1377886"/>
                <a:gd name="connsiteX19" fmla="*/ 981518 w 1395063"/>
                <a:gd name="connsiteY19" fmla="*/ 1292499 h 1377886"/>
                <a:gd name="connsiteX20" fmla="*/ 764824 w 1395063"/>
                <a:gd name="connsiteY20" fmla="*/ 1371080 h 1377886"/>
                <a:gd name="connsiteX21" fmla="*/ 633856 w 1395063"/>
                <a:gd name="connsiteY21" fmla="*/ 1371080 h 1377886"/>
                <a:gd name="connsiteX22" fmla="*/ 474312 w 1395063"/>
                <a:gd name="connsiteY22" fmla="*/ 1347268 h 1377886"/>
                <a:gd name="connsiteX23" fmla="*/ 364774 w 1395063"/>
                <a:gd name="connsiteY23" fmla="*/ 1271068 h 1377886"/>
                <a:gd name="connsiteX24" fmla="*/ 229043 w 1395063"/>
                <a:gd name="connsiteY24" fmla="*/ 1223443 h 1377886"/>
                <a:gd name="connsiteX25" fmla="*/ 117124 w 1395063"/>
                <a:gd name="connsiteY25" fmla="*/ 1090093 h 1377886"/>
                <a:gd name="connsiteX26" fmla="*/ 81406 w 1395063"/>
                <a:gd name="connsiteY26" fmla="*/ 968649 h 1377886"/>
                <a:gd name="connsiteX27" fmla="*/ 14731 w 1395063"/>
                <a:gd name="connsiteY27" fmla="*/ 863874 h 1377886"/>
                <a:gd name="connsiteX28" fmla="*/ 443 w 1395063"/>
                <a:gd name="connsiteY28" fmla="*/ 675755 h 1377886"/>
                <a:gd name="connsiteX29" fmla="*/ 14731 w 1395063"/>
                <a:gd name="connsiteY29" fmla="*/ 554312 h 1377886"/>
                <a:gd name="connsiteX30" fmla="*/ 112362 w 1395063"/>
                <a:gd name="connsiteY30" fmla="*/ 378099 h 1377886"/>
                <a:gd name="connsiteX31" fmla="*/ 248093 w 1395063"/>
                <a:gd name="connsiteY31" fmla="*/ 225699 h 1377886"/>
                <a:gd name="connsiteX32" fmla="*/ 371918 w 1395063"/>
                <a:gd name="connsiteY32" fmla="*/ 123305 h 1377886"/>
                <a:gd name="connsiteX33" fmla="*/ 436212 w 1395063"/>
                <a:gd name="connsiteY33" fmla="*/ 104255 h 1377886"/>
                <a:gd name="connsiteX34" fmla="*/ 529081 w 1395063"/>
                <a:gd name="connsiteY34" fmla="*/ 92349 h 1377886"/>
                <a:gd name="connsiteX35" fmla="*/ 581468 w 1395063"/>
                <a:gd name="connsiteY35" fmla="*/ 63774 h 1377886"/>
                <a:gd name="connsiteX0" fmla="*/ 581468 w 1395063"/>
                <a:gd name="connsiteY0" fmla="*/ 63774 h 1376509"/>
                <a:gd name="connsiteX1" fmla="*/ 657668 w 1395063"/>
                <a:gd name="connsiteY1" fmla="*/ 9005 h 1376509"/>
                <a:gd name="connsiteX2" fmla="*/ 762443 w 1395063"/>
                <a:gd name="connsiteY2" fmla="*/ 1861 h 1376509"/>
                <a:gd name="connsiteX3" fmla="*/ 905318 w 1395063"/>
                <a:gd name="connsiteY3" fmla="*/ 28055 h 1376509"/>
                <a:gd name="connsiteX4" fmla="*/ 1081531 w 1395063"/>
                <a:gd name="connsiteY4" fmla="*/ 137593 h 1376509"/>
                <a:gd name="connsiteX5" fmla="*/ 1164874 w 1395063"/>
                <a:gd name="connsiteY5" fmla="*/ 230462 h 1376509"/>
                <a:gd name="connsiteX6" fmla="*/ 1200593 w 1395063"/>
                <a:gd name="connsiteY6" fmla="*/ 316187 h 1376509"/>
                <a:gd name="connsiteX7" fmla="*/ 1302987 w 1395063"/>
                <a:gd name="connsiteY7" fmla="*/ 397149 h 1376509"/>
                <a:gd name="connsiteX8" fmla="*/ 1348231 w 1395063"/>
                <a:gd name="connsiteY8" fmla="*/ 501924 h 1376509"/>
                <a:gd name="connsiteX9" fmla="*/ 1348231 w 1395063"/>
                <a:gd name="connsiteY9" fmla="*/ 597174 h 1376509"/>
                <a:gd name="connsiteX10" fmla="*/ 1383949 w 1395063"/>
                <a:gd name="connsiteY10" fmla="*/ 651943 h 1376509"/>
                <a:gd name="connsiteX11" fmla="*/ 1393474 w 1395063"/>
                <a:gd name="connsiteY11" fmla="*/ 680518 h 1376509"/>
                <a:gd name="connsiteX12" fmla="*/ 1355374 w 1395063"/>
                <a:gd name="connsiteY12" fmla="*/ 761480 h 1376509"/>
                <a:gd name="connsiteX13" fmla="*/ 1383949 w 1395063"/>
                <a:gd name="connsiteY13" fmla="*/ 856730 h 1376509"/>
                <a:gd name="connsiteX14" fmla="*/ 1341087 w 1395063"/>
                <a:gd name="connsiteY14" fmla="*/ 935312 h 1376509"/>
                <a:gd name="connsiteX15" fmla="*/ 1288699 w 1395063"/>
                <a:gd name="connsiteY15" fmla="*/ 982937 h 1376509"/>
                <a:gd name="connsiteX16" fmla="*/ 1233931 w 1395063"/>
                <a:gd name="connsiteY16" fmla="*/ 1059137 h 1376509"/>
                <a:gd name="connsiteX17" fmla="*/ 1222024 w 1395063"/>
                <a:gd name="connsiteY17" fmla="*/ 1209155 h 1376509"/>
                <a:gd name="connsiteX18" fmla="*/ 1110106 w 1395063"/>
                <a:gd name="connsiteY18" fmla="*/ 1244874 h 1376509"/>
                <a:gd name="connsiteX19" fmla="*/ 950562 w 1395063"/>
                <a:gd name="connsiteY19" fmla="*/ 1311549 h 1376509"/>
                <a:gd name="connsiteX20" fmla="*/ 764824 w 1395063"/>
                <a:gd name="connsiteY20" fmla="*/ 1371080 h 1376509"/>
                <a:gd name="connsiteX21" fmla="*/ 633856 w 1395063"/>
                <a:gd name="connsiteY21" fmla="*/ 1371080 h 1376509"/>
                <a:gd name="connsiteX22" fmla="*/ 474312 w 1395063"/>
                <a:gd name="connsiteY22" fmla="*/ 1347268 h 1376509"/>
                <a:gd name="connsiteX23" fmla="*/ 364774 w 1395063"/>
                <a:gd name="connsiteY23" fmla="*/ 1271068 h 1376509"/>
                <a:gd name="connsiteX24" fmla="*/ 229043 w 1395063"/>
                <a:gd name="connsiteY24" fmla="*/ 1223443 h 1376509"/>
                <a:gd name="connsiteX25" fmla="*/ 117124 w 1395063"/>
                <a:gd name="connsiteY25" fmla="*/ 1090093 h 1376509"/>
                <a:gd name="connsiteX26" fmla="*/ 81406 w 1395063"/>
                <a:gd name="connsiteY26" fmla="*/ 968649 h 1376509"/>
                <a:gd name="connsiteX27" fmla="*/ 14731 w 1395063"/>
                <a:gd name="connsiteY27" fmla="*/ 863874 h 1376509"/>
                <a:gd name="connsiteX28" fmla="*/ 443 w 1395063"/>
                <a:gd name="connsiteY28" fmla="*/ 675755 h 1376509"/>
                <a:gd name="connsiteX29" fmla="*/ 14731 w 1395063"/>
                <a:gd name="connsiteY29" fmla="*/ 554312 h 1376509"/>
                <a:gd name="connsiteX30" fmla="*/ 112362 w 1395063"/>
                <a:gd name="connsiteY30" fmla="*/ 378099 h 1376509"/>
                <a:gd name="connsiteX31" fmla="*/ 248093 w 1395063"/>
                <a:gd name="connsiteY31" fmla="*/ 225699 h 1376509"/>
                <a:gd name="connsiteX32" fmla="*/ 371918 w 1395063"/>
                <a:gd name="connsiteY32" fmla="*/ 123305 h 1376509"/>
                <a:gd name="connsiteX33" fmla="*/ 436212 w 1395063"/>
                <a:gd name="connsiteY33" fmla="*/ 104255 h 1376509"/>
                <a:gd name="connsiteX34" fmla="*/ 529081 w 1395063"/>
                <a:gd name="connsiteY34" fmla="*/ 92349 h 1376509"/>
                <a:gd name="connsiteX35" fmla="*/ 581468 w 1395063"/>
                <a:gd name="connsiteY35" fmla="*/ 63774 h 1376509"/>
                <a:gd name="connsiteX0" fmla="*/ 581468 w 1395063"/>
                <a:gd name="connsiteY0" fmla="*/ 63774 h 1376509"/>
                <a:gd name="connsiteX1" fmla="*/ 657668 w 1395063"/>
                <a:gd name="connsiteY1" fmla="*/ 9005 h 1376509"/>
                <a:gd name="connsiteX2" fmla="*/ 762443 w 1395063"/>
                <a:gd name="connsiteY2" fmla="*/ 1861 h 1376509"/>
                <a:gd name="connsiteX3" fmla="*/ 905318 w 1395063"/>
                <a:gd name="connsiteY3" fmla="*/ 28055 h 1376509"/>
                <a:gd name="connsiteX4" fmla="*/ 1081531 w 1395063"/>
                <a:gd name="connsiteY4" fmla="*/ 137593 h 1376509"/>
                <a:gd name="connsiteX5" fmla="*/ 1164874 w 1395063"/>
                <a:gd name="connsiteY5" fmla="*/ 230462 h 1376509"/>
                <a:gd name="connsiteX6" fmla="*/ 1200593 w 1395063"/>
                <a:gd name="connsiteY6" fmla="*/ 316187 h 1376509"/>
                <a:gd name="connsiteX7" fmla="*/ 1302987 w 1395063"/>
                <a:gd name="connsiteY7" fmla="*/ 397149 h 1376509"/>
                <a:gd name="connsiteX8" fmla="*/ 1348231 w 1395063"/>
                <a:gd name="connsiteY8" fmla="*/ 501924 h 1376509"/>
                <a:gd name="connsiteX9" fmla="*/ 1348231 w 1395063"/>
                <a:gd name="connsiteY9" fmla="*/ 597174 h 1376509"/>
                <a:gd name="connsiteX10" fmla="*/ 1383949 w 1395063"/>
                <a:gd name="connsiteY10" fmla="*/ 651943 h 1376509"/>
                <a:gd name="connsiteX11" fmla="*/ 1393474 w 1395063"/>
                <a:gd name="connsiteY11" fmla="*/ 680518 h 1376509"/>
                <a:gd name="connsiteX12" fmla="*/ 1355374 w 1395063"/>
                <a:gd name="connsiteY12" fmla="*/ 761480 h 1376509"/>
                <a:gd name="connsiteX13" fmla="*/ 1383949 w 1395063"/>
                <a:gd name="connsiteY13" fmla="*/ 856730 h 1376509"/>
                <a:gd name="connsiteX14" fmla="*/ 1341087 w 1395063"/>
                <a:gd name="connsiteY14" fmla="*/ 935312 h 1376509"/>
                <a:gd name="connsiteX15" fmla="*/ 1288699 w 1395063"/>
                <a:gd name="connsiteY15" fmla="*/ 982937 h 1376509"/>
                <a:gd name="connsiteX16" fmla="*/ 1233931 w 1395063"/>
                <a:gd name="connsiteY16" fmla="*/ 1059137 h 1376509"/>
                <a:gd name="connsiteX17" fmla="*/ 1202974 w 1395063"/>
                <a:gd name="connsiteY17" fmla="*/ 1190105 h 1376509"/>
                <a:gd name="connsiteX18" fmla="*/ 1110106 w 1395063"/>
                <a:gd name="connsiteY18" fmla="*/ 1244874 h 1376509"/>
                <a:gd name="connsiteX19" fmla="*/ 950562 w 1395063"/>
                <a:gd name="connsiteY19" fmla="*/ 1311549 h 1376509"/>
                <a:gd name="connsiteX20" fmla="*/ 764824 w 1395063"/>
                <a:gd name="connsiteY20" fmla="*/ 1371080 h 1376509"/>
                <a:gd name="connsiteX21" fmla="*/ 633856 w 1395063"/>
                <a:gd name="connsiteY21" fmla="*/ 1371080 h 1376509"/>
                <a:gd name="connsiteX22" fmla="*/ 474312 w 1395063"/>
                <a:gd name="connsiteY22" fmla="*/ 1347268 h 1376509"/>
                <a:gd name="connsiteX23" fmla="*/ 364774 w 1395063"/>
                <a:gd name="connsiteY23" fmla="*/ 1271068 h 1376509"/>
                <a:gd name="connsiteX24" fmla="*/ 229043 w 1395063"/>
                <a:gd name="connsiteY24" fmla="*/ 1223443 h 1376509"/>
                <a:gd name="connsiteX25" fmla="*/ 117124 w 1395063"/>
                <a:gd name="connsiteY25" fmla="*/ 1090093 h 1376509"/>
                <a:gd name="connsiteX26" fmla="*/ 81406 w 1395063"/>
                <a:gd name="connsiteY26" fmla="*/ 968649 h 1376509"/>
                <a:gd name="connsiteX27" fmla="*/ 14731 w 1395063"/>
                <a:gd name="connsiteY27" fmla="*/ 863874 h 1376509"/>
                <a:gd name="connsiteX28" fmla="*/ 443 w 1395063"/>
                <a:gd name="connsiteY28" fmla="*/ 675755 h 1376509"/>
                <a:gd name="connsiteX29" fmla="*/ 14731 w 1395063"/>
                <a:gd name="connsiteY29" fmla="*/ 554312 h 1376509"/>
                <a:gd name="connsiteX30" fmla="*/ 112362 w 1395063"/>
                <a:gd name="connsiteY30" fmla="*/ 378099 h 1376509"/>
                <a:gd name="connsiteX31" fmla="*/ 248093 w 1395063"/>
                <a:gd name="connsiteY31" fmla="*/ 225699 h 1376509"/>
                <a:gd name="connsiteX32" fmla="*/ 371918 w 1395063"/>
                <a:gd name="connsiteY32" fmla="*/ 123305 h 1376509"/>
                <a:gd name="connsiteX33" fmla="*/ 436212 w 1395063"/>
                <a:gd name="connsiteY33" fmla="*/ 104255 h 1376509"/>
                <a:gd name="connsiteX34" fmla="*/ 529081 w 1395063"/>
                <a:gd name="connsiteY34" fmla="*/ 92349 h 1376509"/>
                <a:gd name="connsiteX35" fmla="*/ 581468 w 1395063"/>
                <a:gd name="connsiteY35" fmla="*/ 63774 h 137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395063" h="1376509">
                  <a:moveTo>
                    <a:pt x="581468" y="63774"/>
                  </a:moveTo>
                  <a:cubicBezTo>
                    <a:pt x="602899" y="49883"/>
                    <a:pt x="627506" y="19324"/>
                    <a:pt x="657668" y="9005"/>
                  </a:cubicBezTo>
                  <a:cubicBezTo>
                    <a:pt x="687830" y="-1314"/>
                    <a:pt x="721168" y="-1314"/>
                    <a:pt x="762443" y="1861"/>
                  </a:cubicBezTo>
                  <a:cubicBezTo>
                    <a:pt x="803718" y="5036"/>
                    <a:pt x="852137" y="5433"/>
                    <a:pt x="905318" y="28055"/>
                  </a:cubicBezTo>
                  <a:cubicBezTo>
                    <a:pt x="958499" y="50677"/>
                    <a:pt x="1038272" y="103859"/>
                    <a:pt x="1081531" y="137593"/>
                  </a:cubicBezTo>
                  <a:cubicBezTo>
                    <a:pt x="1124790" y="171327"/>
                    <a:pt x="1145030" y="200696"/>
                    <a:pt x="1164874" y="230462"/>
                  </a:cubicBezTo>
                  <a:cubicBezTo>
                    <a:pt x="1184718" y="260228"/>
                    <a:pt x="1177574" y="288406"/>
                    <a:pt x="1200593" y="316187"/>
                  </a:cubicBezTo>
                  <a:cubicBezTo>
                    <a:pt x="1223612" y="343968"/>
                    <a:pt x="1278381" y="366193"/>
                    <a:pt x="1302987" y="397149"/>
                  </a:cubicBezTo>
                  <a:cubicBezTo>
                    <a:pt x="1327593" y="428105"/>
                    <a:pt x="1340690" y="468587"/>
                    <a:pt x="1348231" y="501924"/>
                  </a:cubicBezTo>
                  <a:cubicBezTo>
                    <a:pt x="1355772" y="535261"/>
                    <a:pt x="1342278" y="572171"/>
                    <a:pt x="1348231" y="597174"/>
                  </a:cubicBezTo>
                  <a:cubicBezTo>
                    <a:pt x="1354184" y="622177"/>
                    <a:pt x="1376409" y="638052"/>
                    <a:pt x="1383949" y="651943"/>
                  </a:cubicBezTo>
                  <a:cubicBezTo>
                    <a:pt x="1391489" y="665834"/>
                    <a:pt x="1398236" y="662262"/>
                    <a:pt x="1393474" y="680518"/>
                  </a:cubicBezTo>
                  <a:cubicBezTo>
                    <a:pt x="1388712" y="698774"/>
                    <a:pt x="1356961" y="732111"/>
                    <a:pt x="1355374" y="761480"/>
                  </a:cubicBezTo>
                  <a:cubicBezTo>
                    <a:pt x="1353787" y="790849"/>
                    <a:pt x="1386330" y="827758"/>
                    <a:pt x="1383949" y="856730"/>
                  </a:cubicBezTo>
                  <a:cubicBezTo>
                    <a:pt x="1381568" y="885702"/>
                    <a:pt x="1356962" y="914278"/>
                    <a:pt x="1341087" y="935312"/>
                  </a:cubicBezTo>
                  <a:cubicBezTo>
                    <a:pt x="1325212" y="956347"/>
                    <a:pt x="1306558" y="962300"/>
                    <a:pt x="1288699" y="982937"/>
                  </a:cubicBezTo>
                  <a:cubicBezTo>
                    <a:pt x="1270840" y="1003574"/>
                    <a:pt x="1248218" y="1024609"/>
                    <a:pt x="1233931" y="1059137"/>
                  </a:cubicBezTo>
                  <a:cubicBezTo>
                    <a:pt x="1219644" y="1093665"/>
                    <a:pt x="1223611" y="1159149"/>
                    <a:pt x="1202974" y="1190105"/>
                  </a:cubicBezTo>
                  <a:cubicBezTo>
                    <a:pt x="1182337" y="1221061"/>
                    <a:pt x="1152175" y="1224633"/>
                    <a:pt x="1110106" y="1244874"/>
                  </a:cubicBezTo>
                  <a:cubicBezTo>
                    <a:pt x="1068037" y="1265115"/>
                    <a:pt x="950562" y="1311549"/>
                    <a:pt x="950562" y="1311549"/>
                  </a:cubicBezTo>
                  <a:cubicBezTo>
                    <a:pt x="893015" y="1332583"/>
                    <a:pt x="817608" y="1361158"/>
                    <a:pt x="764824" y="1371080"/>
                  </a:cubicBezTo>
                  <a:cubicBezTo>
                    <a:pt x="712040" y="1381002"/>
                    <a:pt x="682275" y="1375049"/>
                    <a:pt x="633856" y="1371080"/>
                  </a:cubicBezTo>
                  <a:cubicBezTo>
                    <a:pt x="585437" y="1367111"/>
                    <a:pt x="519159" y="1363937"/>
                    <a:pt x="474312" y="1347268"/>
                  </a:cubicBezTo>
                  <a:cubicBezTo>
                    <a:pt x="429465" y="1330599"/>
                    <a:pt x="405652" y="1291706"/>
                    <a:pt x="364774" y="1271068"/>
                  </a:cubicBezTo>
                  <a:cubicBezTo>
                    <a:pt x="323896" y="1250430"/>
                    <a:pt x="270318" y="1253605"/>
                    <a:pt x="229043" y="1223443"/>
                  </a:cubicBezTo>
                  <a:cubicBezTo>
                    <a:pt x="187768" y="1193281"/>
                    <a:pt x="141730" y="1132559"/>
                    <a:pt x="117124" y="1090093"/>
                  </a:cubicBezTo>
                  <a:cubicBezTo>
                    <a:pt x="92518" y="1047627"/>
                    <a:pt x="98471" y="1006352"/>
                    <a:pt x="81406" y="968649"/>
                  </a:cubicBezTo>
                  <a:cubicBezTo>
                    <a:pt x="64340" y="930946"/>
                    <a:pt x="28225" y="912690"/>
                    <a:pt x="14731" y="863874"/>
                  </a:cubicBezTo>
                  <a:cubicBezTo>
                    <a:pt x="1237" y="815058"/>
                    <a:pt x="443" y="727349"/>
                    <a:pt x="443" y="675755"/>
                  </a:cubicBezTo>
                  <a:cubicBezTo>
                    <a:pt x="443" y="624161"/>
                    <a:pt x="-3922" y="603921"/>
                    <a:pt x="14731" y="554312"/>
                  </a:cubicBezTo>
                  <a:cubicBezTo>
                    <a:pt x="33384" y="504703"/>
                    <a:pt x="73468" y="432868"/>
                    <a:pt x="112362" y="378099"/>
                  </a:cubicBezTo>
                  <a:cubicBezTo>
                    <a:pt x="151256" y="323330"/>
                    <a:pt x="204834" y="268165"/>
                    <a:pt x="248093" y="225699"/>
                  </a:cubicBezTo>
                  <a:cubicBezTo>
                    <a:pt x="291352" y="183233"/>
                    <a:pt x="340565" y="143546"/>
                    <a:pt x="371918" y="123305"/>
                  </a:cubicBezTo>
                  <a:cubicBezTo>
                    <a:pt x="403271" y="103064"/>
                    <a:pt x="410018" y="109414"/>
                    <a:pt x="436212" y="104255"/>
                  </a:cubicBezTo>
                  <a:cubicBezTo>
                    <a:pt x="462406" y="99096"/>
                    <a:pt x="501697" y="100287"/>
                    <a:pt x="529081" y="92349"/>
                  </a:cubicBezTo>
                  <a:cubicBezTo>
                    <a:pt x="556465" y="84412"/>
                    <a:pt x="560037" y="77665"/>
                    <a:pt x="581468" y="63774"/>
                  </a:cubicBezTo>
                  <a:close/>
                </a:path>
              </a:pathLst>
            </a:custGeom>
            <a:gradFill flip="none" rotWithShape="1">
              <a:gsLst>
                <a:gs pos="10000">
                  <a:srgbClr val="FFFFCC"/>
                </a:gs>
                <a:gs pos="100000">
                  <a:srgbClr val="F2F26F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0" name="Ellipse 279"/>
            <p:cNvSpPr>
              <a:spLocks noChangeAspect="1"/>
            </p:cNvSpPr>
            <p:nvPr/>
          </p:nvSpPr>
          <p:spPr>
            <a:xfrm>
              <a:off x="2975062" y="4598193"/>
              <a:ext cx="72000" cy="7200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1" name="Freihandform 280"/>
            <p:cNvSpPr/>
            <p:nvPr/>
          </p:nvSpPr>
          <p:spPr>
            <a:xfrm>
              <a:off x="2934041" y="3517686"/>
              <a:ext cx="202401" cy="124554"/>
            </a:xfrm>
            <a:custGeom>
              <a:avLst/>
              <a:gdLst>
                <a:gd name="connsiteX0" fmla="*/ 0 w 154782"/>
                <a:gd name="connsiteY0" fmla="*/ 95250 h 95250"/>
                <a:gd name="connsiteX1" fmla="*/ 76200 w 154782"/>
                <a:gd name="connsiteY1" fmla="*/ 26194 h 95250"/>
                <a:gd name="connsiteX2" fmla="*/ 154782 w 154782"/>
                <a:gd name="connsiteY2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4782" h="95250">
                  <a:moveTo>
                    <a:pt x="0" y="95250"/>
                  </a:moveTo>
                  <a:cubicBezTo>
                    <a:pt x="25201" y="68659"/>
                    <a:pt x="50403" y="42069"/>
                    <a:pt x="76200" y="26194"/>
                  </a:cubicBezTo>
                  <a:cubicBezTo>
                    <a:pt x="101997" y="10319"/>
                    <a:pt x="128389" y="5159"/>
                    <a:pt x="154782" y="0"/>
                  </a:cubicBezTo>
                </a:path>
              </a:pathLst>
            </a:custGeom>
            <a:noFill/>
            <a:ln w="19050">
              <a:solidFill>
                <a:srgbClr val="1E1D6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2" name="Freihandform 281"/>
            <p:cNvSpPr/>
            <p:nvPr/>
          </p:nvSpPr>
          <p:spPr>
            <a:xfrm>
              <a:off x="3535016" y="3695175"/>
              <a:ext cx="183716" cy="189945"/>
            </a:xfrm>
            <a:custGeom>
              <a:avLst/>
              <a:gdLst>
                <a:gd name="connsiteX0" fmla="*/ 0 w 140493"/>
                <a:gd name="connsiteY0" fmla="*/ 0 h 145256"/>
                <a:gd name="connsiteX1" fmla="*/ 38100 w 140493"/>
                <a:gd name="connsiteY1" fmla="*/ 71438 h 145256"/>
                <a:gd name="connsiteX2" fmla="*/ 140493 w 140493"/>
                <a:gd name="connsiteY2" fmla="*/ 145256 h 145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493" h="145256">
                  <a:moveTo>
                    <a:pt x="0" y="0"/>
                  </a:moveTo>
                  <a:cubicBezTo>
                    <a:pt x="7342" y="23614"/>
                    <a:pt x="14685" y="47229"/>
                    <a:pt x="38100" y="71438"/>
                  </a:cubicBezTo>
                  <a:cubicBezTo>
                    <a:pt x="61515" y="95647"/>
                    <a:pt x="101004" y="120451"/>
                    <a:pt x="140493" y="145256"/>
                  </a:cubicBezTo>
                </a:path>
              </a:pathLst>
            </a:custGeom>
            <a:noFill/>
            <a:ln w="19050">
              <a:solidFill>
                <a:srgbClr val="1E1D6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3" name="Freihandform 282"/>
            <p:cNvSpPr>
              <a:spLocks noChangeAspect="1"/>
            </p:cNvSpPr>
            <p:nvPr/>
          </p:nvSpPr>
          <p:spPr>
            <a:xfrm>
              <a:off x="2710480" y="3613093"/>
              <a:ext cx="987199" cy="1044000"/>
            </a:xfrm>
            <a:custGeom>
              <a:avLst/>
              <a:gdLst>
                <a:gd name="connsiteX0" fmla="*/ 340001 w 883125"/>
                <a:gd name="connsiteY0" fmla="*/ 80675 h 933475"/>
                <a:gd name="connsiteX1" fmla="*/ 363813 w 883125"/>
                <a:gd name="connsiteY1" fmla="*/ 209263 h 933475"/>
                <a:gd name="connsiteX2" fmla="*/ 404295 w 883125"/>
                <a:gd name="connsiteY2" fmla="*/ 316419 h 933475"/>
                <a:gd name="connsiteX3" fmla="*/ 451920 w 883125"/>
                <a:gd name="connsiteY3" fmla="*/ 387857 h 933475"/>
                <a:gd name="connsiteX4" fmla="*/ 649563 w 883125"/>
                <a:gd name="connsiteY4" fmla="*/ 464057 h 933475"/>
                <a:gd name="connsiteX5" fmla="*/ 790057 w 883125"/>
                <a:gd name="connsiteY5" fmla="*/ 533113 h 933475"/>
                <a:gd name="connsiteX6" fmla="*/ 875782 w 883125"/>
                <a:gd name="connsiteY6" fmla="*/ 692657 h 933475"/>
                <a:gd name="connsiteX7" fmla="*/ 873401 w 883125"/>
                <a:gd name="connsiteY7" fmla="*/ 818863 h 933475"/>
                <a:gd name="connsiteX8" fmla="*/ 830538 w 883125"/>
                <a:gd name="connsiteY8" fmla="*/ 887919 h 933475"/>
                <a:gd name="connsiteX9" fmla="*/ 692426 w 883125"/>
                <a:gd name="connsiteY9" fmla="*/ 933163 h 933475"/>
                <a:gd name="connsiteX10" fmla="*/ 611463 w 883125"/>
                <a:gd name="connsiteY10" fmla="*/ 904588 h 933475"/>
                <a:gd name="connsiteX11" fmla="*/ 570982 w 883125"/>
                <a:gd name="connsiteY11" fmla="*/ 842675 h 933475"/>
                <a:gd name="connsiteX12" fmla="*/ 554313 w 883125"/>
                <a:gd name="connsiteY12" fmla="*/ 752188 h 933475"/>
                <a:gd name="connsiteX13" fmla="*/ 492401 w 883125"/>
                <a:gd name="connsiteY13" fmla="*/ 690275 h 933475"/>
                <a:gd name="connsiteX14" fmla="*/ 387626 w 883125"/>
                <a:gd name="connsiteY14" fmla="*/ 597407 h 933475"/>
                <a:gd name="connsiteX15" fmla="*/ 347145 w 883125"/>
                <a:gd name="connsiteY15" fmla="*/ 473582 h 933475"/>
                <a:gd name="connsiteX16" fmla="*/ 347145 w 883125"/>
                <a:gd name="connsiteY16" fmla="*/ 423575 h 933475"/>
                <a:gd name="connsiteX17" fmla="*/ 289995 w 883125"/>
                <a:gd name="connsiteY17" fmla="*/ 459294 h 933475"/>
                <a:gd name="connsiteX18" fmla="*/ 225701 w 883125"/>
                <a:gd name="connsiteY18" fmla="*/ 490250 h 933475"/>
                <a:gd name="connsiteX19" fmla="*/ 106638 w 883125"/>
                <a:gd name="connsiteY19" fmla="*/ 454532 h 933475"/>
                <a:gd name="connsiteX20" fmla="*/ 30438 w 883125"/>
                <a:gd name="connsiteY20" fmla="*/ 361663 h 933475"/>
                <a:gd name="connsiteX21" fmla="*/ 6626 w 883125"/>
                <a:gd name="connsiteY21" fmla="*/ 273557 h 933475"/>
                <a:gd name="connsiteX22" fmla="*/ 4245 w 883125"/>
                <a:gd name="connsiteY22" fmla="*/ 190213 h 933475"/>
                <a:gd name="connsiteX23" fmla="*/ 59013 w 883125"/>
                <a:gd name="connsiteY23" fmla="*/ 90200 h 933475"/>
                <a:gd name="connsiteX24" fmla="*/ 163788 w 883125"/>
                <a:gd name="connsiteY24" fmla="*/ 9238 h 933475"/>
                <a:gd name="connsiteX25" fmla="*/ 256657 w 883125"/>
                <a:gd name="connsiteY25" fmla="*/ 6857 h 933475"/>
                <a:gd name="connsiteX26" fmla="*/ 340001 w 883125"/>
                <a:gd name="connsiteY26" fmla="*/ 80675 h 933475"/>
                <a:gd name="connsiteX0" fmla="*/ 340001 w 883125"/>
                <a:gd name="connsiteY0" fmla="*/ 80675 h 933475"/>
                <a:gd name="connsiteX1" fmla="*/ 363813 w 883125"/>
                <a:gd name="connsiteY1" fmla="*/ 209263 h 933475"/>
                <a:gd name="connsiteX2" fmla="*/ 404295 w 883125"/>
                <a:gd name="connsiteY2" fmla="*/ 316419 h 933475"/>
                <a:gd name="connsiteX3" fmla="*/ 449539 w 883125"/>
                <a:gd name="connsiteY3" fmla="*/ 404526 h 933475"/>
                <a:gd name="connsiteX4" fmla="*/ 649563 w 883125"/>
                <a:gd name="connsiteY4" fmla="*/ 464057 h 933475"/>
                <a:gd name="connsiteX5" fmla="*/ 790057 w 883125"/>
                <a:gd name="connsiteY5" fmla="*/ 533113 h 933475"/>
                <a:gd name="connsiteX6" fmla="*/ 875782 w 883125"/>
                <a:gd name="connsiteY6" fmla="*/ 692657 h 933475"/>
                <a:gd name="connsiteX7" fmla="*/ 873401 w 883125"/>
                <a:gd name="connsiteY7" fmla="*/ 818863 h 933475"/>
                <a:gd name="connsiteX8" fmla="*/ 830538 w 883125"/>
                <a:gd name="connsiteY8" fmla="*/ 887919 h 933475"/>
                <a:gd name="connsiteX9" fmla="*/ 692426 w 883125"/>
                <a:gd name="connsiteY9" fmla="*/ 933163 h 933475"/>
                <a:gd name="connsiteX10" fmla="*/ 611463 w 883125"/>
                <a:gd name="connsiteY10" fmla="*/ 904588 h 933475"/>
                <a:gd name="connsiteX11" fmla="*/ 570982 w 883125"/>
                <a:gd name="connsiteY11" fmla="*/ 842675 h 933475"/>
                <a:gd name="connsiteX12" fmla="*/ 554313 w 883125"/>
                <a:gd name="connsiteY12" fmla="*/ 752188 h 933475"/>
                <a:gd name="connsiteX13" fmla="*/ 492401 w 883125"/>
                <a:gd name="connsiteY13" fmla="*/ 690275 h 933475"/>
                <a:gd name="connsiteX14" fmla="*/ 387626 w 883125"/>
                <a:gd name="connsiteY14" fmla="*/ 597407 h 933475"/>
                <a:gd name="connsiteX15" fmla="*/ 347145 w 883125"/>
                <a:gd name="connsiteY15" fmla="*/ 473582 h 933475"/>
                <a:gd name="connsiteX16" fmla="*/ 347145 w 883125"/>
                <a:gd name="connsiteY16" fmla="*/ 423575 h 933475"/>
                <a:gd name="connsiteX17" fmla="*/ 289995 w 883125"/>
                <a:gd name="connsiteY17" fmla="*/ 459294 h 933475"/>
                <a:gd name="connsiteX18" fmla="*/ 225701 w 883125"/>
                <a:gd name="connsiteY18" fmla="*/ 490250 h 933475"/>
                <a:gd name="connsiteX19" fmla="*/ 106638 w 883125"/>
                <a:gd name="connsiteY19" fmla="*/ 454532 h 933475"/>
                <a:gd name="connsiteX20" fmla="*/ 30438 w 883125"/>
                <a:gd name="connsiteY20" fmla="*/ 361663 h 933475"/>
                <a:gd name="connsiteX21" fmla="*/ 6626 w 883125"/>
                <a:gd name="connsiteY21" fmla="*/ 273557 h 933475"/>
                <a:gd name="connsiteX22" fmla="*/ 4245 w 883125"/>
                <a:gd name="connsiteY22" fmla="*/ 190213 h 933475"/>
                <a:gd name="connsiteX23" fmla="*/ 59013 w 883125"/>
                <a:gd name="connsiteY23" fmla="*/ 90200 h 933475"/>
                <a:gd name="connsiteX24" fmla="*/ 163788 w 883125"/>
                <a:gd name="connsiteY24" fmla="*/ 9238 h 933475"/>
                <a:gd name="connsiteX25" fmla="*/ 256657 w 883125"/>
                <a:gd name="connsiteY25" fmla="*/ 6857 h 933475"/>
                <a:gd name="connsiteX26" fmla="*/ 340001 w 883125"/>
                <a:gd name="connsiteY26" fmla="*/ 80675 h 933475"/>
                <a:gd name="connsiteX0" fmla="*/ 340001 w 884818"/>
                <a:gd name="connsiteY0" fmla="*/ 80675 h 933555"/>
                <a:gd name="connsiteX1" fmla="*/ 363813 w 884818"/>
                <a:gd name="connsiteY1" fmla="*/ 209263 h 933555"/>
                <a:gd name="connsiteX2" fmla="*/ 404295 w 884818"/>
                <a:gd name="connsiteY2" fmla="*/ 316419 h 933555"/>
                <a:gd name="connsiteX3" fmla="*/ 449539 w 884818"/>
                <a:gd name="connsiteY3" fmla="*/ 404526 h 933555"/>
                <a:gd name="connsiteX4" fmla="*/ 649563 w 884818"/>
                <a:gd name="connsiteY4" fmla="*/ 464057 h 933555"/>
                <a:gd name="connsiteX5" fmla="*/ 790057 w 884818"/>
                <a:gd name="connsiteY5" fmla="*/ 533113 h 933555"/>
                <a:gd name="connsiteX6" fmla="*/ 875782 w 884818"/>
                <a:gd name="connsiteY6" fmla="*/ 692657 h 933555"/>
                <a:gd name="connsiteX7" fmla="*/ 873401 w 884818"/>
                <a:gd name="connsiteY7" fmla="*/ 818863 h 933555"/>
                <a:gd name="connsiteX8" fmla="*/ 797201 w 884818"/>
                <a:gd name="connsiteY8" fmla="*/ 885538 h 933555"/>
                <a:gd name="connsiteX9" fmla="*/ 692426 w 884818"/>
                <a:gd name="connsiteY9" fmla="*/ 933163 h 933555"/>
                <a:gd name="connsiteX10" fmla="*/ 611463 w 884818"/>
                <a:gd name="connsiteY10" fmla="*/ 904588 h 933555"/>
                <a:gd name="connsiteX11" fmla="*/ 570982 w 884818"/>
                <a:gd name="connsiteY11" fmla="*/ 842675 h 933555"/>
                <a:gd name="connsiteX12" fmla="*/ 554313 w 884818"/>
                <a:gd name="connsiteY12" fmla="*/ 752188 h 933555"/>
                <a:gd name="connsiteX13" fmla="*/ 492401 w 884818"/>
                <a:gd name="connsiteY13" fmla="*/ 690275 h 933555"/>
                <a:gd name="connsiteX14" fmla="*/ 387626 w 884818"/>
                <a:gd name="connsiteY14" fmla="*/ 597407 h 933555"/>
                <a:gd name="connsiteX15" fmla="*/ 347145 w 884818"/>
                <a:gd name="connsiteY15" fmla="*/ 473582 h 933555"/>
                <a:gd name="connsiteX16" fmla="*/ 347145 w 884818"/>
                <a:gd name="connsiteY16" fmla="*/ 423575 h 933555"/>
                <a:gd name="connsiteX17" fmla="*/ 289995 w 884818"/>
                <a:gd name="connsiteY17" fmla="*/ 459294 h 933555"/>
                <a:gd name="connsiteX18" fmla="*/ 225701 w 884818"/>
                <a:gd name="connsiteY18" fmla="*/ 490250 h 933555"/>
                <a:gd name="connsiteX19" fmla="*/ 106638 w 884818"/>
                <a:gd name="connsiteY19" fmla="*/ 454532 h 933555"/>
                <a:gd name="connsiteX20" fmla="*/ 30438 w 884818"/>
                <a:gd name="connsiteY20" fmla="*/ 361663 h 933555"/>
                <a:gd name="connsiteX21" fmla="*/ 6626 w 884818"/>
                <a:gd name="connsiteY21" fmla="*/ 273557 h 933555"/>
                <a:gd name="connsiteX22" fmla="*/ 4245 w 884818"/>
                <a:gd name="connsiteY22" fmla="*/ 190213 h 933555"/>
                <a:gd name="connsiteX23" fmla="*/ 59013 w 884818"/>
                <a:gd name="connsiteY23" fmla="*/ 90200 h 933555"/>
                <a:gd name="connsiteX24" fmla="*/ 163788 w 884818"/>
                <a:gd name="connsiteY24" fmla="*/ 9238 h 933555"/>
                <a:gd name="connsiteX25" fmla="*/ 256657 w 884818"/>
                <a:gd name="connsiteY25" fmla="*/ 6857 h 933555"/>
                <a:gd name="connsiteX26" fmla="*/ 340001 w 884818"/>
                <a:gd name="connsiteY26" fmla="*/ 80675 h 933555"/>
                <a:gd name="connsiteX0" fmla="*/ 340001 w 882730"/>
                <a:gd name="connsiteY0" fmla="*/ 80675 h 933555"/>
                <a:gd name="connsiteX1" fmla="*/ 363813 w 882730"/>
                <a:gd name="connsiteY1" fmla="*/ 209263 h 933555"/>
                <a:gd name="connsiteX2" fmla="*/ 404295 w 882730"/>
                <a:gd name="connsiteY2" fmla="*/ 316419 h 933555"/>
                <a:gd name="connsiteX3" fmla="*/ 449539 w 882730"/>
                <a:gd name="connsiteY3" fmla="*/ 404526 h 933555"/>
                <a:gd name="connsiteX4" fmla="*/ 649563 w 882730"/>
                <a:gd name="connsiteY4" fmla="*/ 464057 h 933555"/>
                <a:gd name="connsiteX5" fmla="*/ 790057 w 882730"/>
                <a:gd name="connsiteY5" fmla="*/ 533113 h 933555"/>
                <a:gd name="connsiteX6" fmla="*/ 875782 w 882730"/>
                <a:gd name="connsiteY6" fmla="*/ 692657 h 933555"/>
                <a:gd name="connsiteX7" fmla="*/ 868638 w 882730"/>
                <a:gd name="connsiteY7" fmla="*/ 806957 h 933555"/>
                <a:gd name="connsiteX8" fmla="*/ 797201 w 882730"/>
                <a:gd name="connsiteY8" fmla="*/ 885538 h 933555"/>
                <a:gd name="connsiteX9" fmla="*/ 692426 w 882730"/>
                <a:gd name="connsiteY9" fmla="*/ 933163 h 933555"/>
                <a:gd name="connsiteX10" fmla="*/ 611463 w 882730"/>
                <a:gd name="connsiteY10" fmla="*/ 904588 h 933555"/>
                <a:gd name="connsiteX11" fmla="*/ 570982 w 882730"/>
                <a:gd name="connsiteY11" fmla="*/ 842675 h 933555"/>
                <a:gd name="connsiteX12" fmla="*/ 554313 w 882730"/>
                <a:gd name="connsiteY12" fmla="*/ 752188 h 933555"/>
                <a:gd name="connsiteX13" fmla="*/ 492401 w 882730"/>
                <a:gd name="connsiteY13" fmla="*/ 690275 h 933555"/>
                <a:gd name="connsiteX14" fmla="*/ 387626 w 882730"/>
                <a:gd name="connsiteY14" fmla="*/ 597407 h 933555"/>
                <a:gd name="connsiteX15" fmla="*/ 347145 w 882730"/>
                <a:gd name="connsiteY15" fmla="*/ 473582 h 933555"/>
                <a:gd name="connsiteX16" fmla="*/ 347145 w 882730"/>
                <a:gd name="connsiteY16" fmla="*/ 423575 h 933555"/>
                <a:gd name="connsiteX17" fmla="*/ 289995 w 882730"/>
                <a:gd name="connsiteY17" fmla="*/ 459294 h 933555"/>
                <a:gd name="connsiteX18" fmla="*/ 225701 w 882730"/>
                <a:gd name="connsiteY18" fmla="*/ 490250 h 933555"/>
                <a:gd name="connsiteX19" fmla="*/ 106638 w 882730"/>
                <a:gd name="connsiteY19" fmla="*/ 454532 h 933555"/>
                <a:gd name="connsiteX20" fmla="*/ 30438 w 882730"/>
                <a:gd name="connsiteY20" fmla="*/ 361663 h 933555"/>
                <a:gd name="connsiteX21" fmla="*/ 6626 w 882730"/>
                <a:gd name="connsiteY21" fmla="*/ 273557 h 933555"/>
                <a:gd name="connsiteX22" fmla="*/ 4245 w 882730"/>
                <a:gd name="connsiteY22" fmla="*/ 190213 h 933555"/>
                <a:gd name="connsiteX23" fmla="*/ 59013 w 882730"/>
                <a:gd name="connsiteY23" fmla="*/ 90200 h 933555"/>
                <a:gd name="connsiteX24" fmla="*/ 163788 w 882730"/>
                <a:gd name="connsiteY24" fmla="*/ 9238 h 933555"/>
                <a:gd name="connsiteX25" fmla="*/ 256657 w 882730"/>
                <a:gd name="connsiteY25" fmla="*/ 6857 h 933555"/>
                <a:gd name="connsiteX26" fmla="*/ 340001 w 882730"/>
                <a:gd name="connsiteY26" fmla="*/ 80675 h 933555"/>
                <a:gd name="connsiteX0" fmla="*/ 340001 w 882730"/>
                <a:gd name="connsiteY0" fmla="*/ 80675 h 933335"/>
                <a:gd name="connsiteX1" fmla="*/ 363813 w 882730"/>
                <a:gd name="connsiteY1" fmla="*/ 209263 h 933335"/>
                <a:gd name="connsiteX2" fmla="*/ 404295 w 882730"/>
                <a:gd name="connsiteY2" fmla="*/ 316419 h 933335"/>
                <a:gd name="connsiteX3" fmla="*/ 449539 w 882730"/>
                <a:gd name="connsiteY3" fmla="*/ 404526 h 933335"/>
                <a:gd name="connsiteX4" fmla="*/ 649563 w 882730"/>
                <a:gd name="connsiteY4" fmla="*/ 464057 h 933335"/>
                <a:gd name="connsiteX5" fmla="*/ 790057 w 882730"/>
                <a:gd name="connsiteY5" fmla="*/ 533113 h 933335"/>
                <a:gd name="connsiteX6" fmla="*/ 875782 w 882730"/>
                <a:gd name="connsiteY6" fmla="*/ 692657 h 933335"/>
                <a:gd name="connsiteX7" fmla="*/ 868638 w 882730"/>
                <a:gd name="connsiteY7" fmla="*/ 806957 h 933335"/>
                <a:gd name="connsiteX8" fmla="*/ 797201 w 882730"/>
                <a:gd name="connsiteY8" fmla="*/ 892682 h 933335"/>
                <a:gd name="connsiteX9" fmla="*/ 692426 w 882730"/>
                <a:gd name="connsiteY9" fmla="*/ 933163 h 933335"/>
                <a:gd name="connsiteX10" fmla="*/ 611463 w 882730"/>
                <a:gd name="connsiteY10" fmla="*/ 904588 h 933335"/>
                <a:gd name="connsiteX11" fmla="*/ 570982 w 882730"/>
                <a:gd name="connsiteY11" fmla="*/ 842675 h 933335"/>
                <a:gd name="connsiteX12" fmla="*/ 554313 w 882730"/>
                <a:gd name="connsiteY12" fmla="*/ 752188 h 933335"/>
                <a:gd name="connsiteX13" fmla="*/ 492401 w 882730"/>
                <a:gd name="connsiteY13" fmla="*/ 690275 h 933335"/>
                <a:gd name="connsiteX14" fmla="*/ 387626 w 882730"/>
                <a:gd name="connsiteY14" fmla="*/ 597407 h 933335"/>
                <a:gd name="connsiteX15" fmla="*/ 347145 w 882730"/>
                <a:gd name="connsiteY15" fmla="*/ 473582 h 933335"/>
                <a:gd name="connsiteX16" fmla="*/ 347145 w 882730"/>
                <a:gd name="connsiteY16" fmla="*/ 423575 h 933335"/>
                <a:gd name="connsiteX17" fmla="*/ 289995 w 882730"/>
                <a:gd name="connsiteY17" fmla="*/ 459294 h 933335"/>
                <a:gd name="connsiteX18" fmla="*/ 225701 w 882730"/>
                <a:gd name="connsiteY18" fmla="*/ 490250 h 933335"/>
                <a:gd name="connsiteX19" fmla="*/ 106638 w 882730"/>
                <a:gd name="connsiteY19" fmla="*/ 454532 h 933335"/>
                <a:gd name="connsiteX20" fmla="*/ 30438 w 882730"/>
                <a:gd name="connsiteY20" fmla="*/ 361663 h 933335"/>
                <a:gd name="connsiteX21" fmla="*/ 6626 w 882730"/>
                <a:gd name="connsiteY21" fmla="*/ 273557 h 933335"/>
                <a:gd name="connsiteX22" fmla="*/ 4245 w 882730"/>
                <a:gd name="connsiteY22" fmla="*/ 190213 h 933335"/>
                <a:gd name="connsiteX23" fmla="*/ 59013 w 882730"/>
                <a:gd name="connsiteY23" fmla="*/ 90200 h 933335"/>
                <a:gd name="connsiteX24" fmla="*/ 163788 w 882730"/>
                <a:gd name="connsiteY24" fmla="*/ 9238 h 933335"/>
                <a:gd name="connsiteX25" fmla="*/ 256657 w 882730"/>
                <a:gd name="connsiteY25" fmla="*/ 6857 h 933335"/>
                <a:gd name="connsiteX26" fmla="*/ 340001 w 882730"/>
                <a:gd name="connsiteY26" fmla="*/ 80675 h 933335"/>
                <a:gd name="connsiteX0" fmla="*/ 340001 w 882730"/>
                <a:gd name="connsiteY0" fmla="*/ 80675 h 933335"/>
                <a:gd name="connsiteX1" fmla="*/ 363813 w 882730"/>
                <a:gd name="connsiteY1" fmla="*/ 209263 h 933335"/>
                <a:gd name="connsiteX2" fmla="*/ 404295 w 882730"/>
                <a:gd name="connsiteY2" fmla="*/ 316419 h 933335"/>
                <a:gd name="connsiteX3" fmla="*/ 449539 w 882730"/>
                <a:gd name="connsiteY3" fmla="*/ 404526 h 933335"/>
                <a:gd name="connsiteX4" fmla="*/ 649563 w 882730"/>
                <a:gd name="connsiteY4" fmla="*/ 464057 h 933335"/>
                <a:gd name="connsiteX5" fmla="*/ 790057 w 882730"/>
                <a:gd name="connsiteY5" fmla="*/ 533113 h 933335"/>
                <a:gd name="connsiteX6" fmla="*/ 875782 w 882730"/>
                <a:gd name="connsiteY6" fmla="*/ 692657 h 933335"/>
                <a:gd name="connsiteX7" fmla="*/ 868638 w 882730"/>
                <a:gd name="connsiteY7" fmla="*/ 806957 h 933335"/>
                <a:gd name="connsiteX8" fmla="*/ 797201 w 882730"/>
                <a:gd name="connsiteY8" fmla="*/ 892682 h 933335"/>
                <a:gd name="connsiteX9" fmla="*/ 692426 w 882730"/>
                <a:gd name="connsiteY9" fmla="*/ 933163 h 933335"/>
                <a:gd name="connsiteX10" fmla="*/ 611463 w 882730"/>
                <a:gd name="connsiteY10" fmla="*/ 904588 h 933335"/>
                <a:gd name="connsiteX11" fmla="*/ 570982 w 882730"/>
                <a:gd name="connsiteY11" fmla="*/ 842675 h 933335"/>
                <a:gd name="connsiteX12" fmla="*/ 554313 w 882730"/>
                <a:gd name="connsiteY12" fmla="*/ 752188 h 933335"/>
                <a:gd name="connsiteX13" fmla="*/ 492401 w 882730"/>
                <a:gd name="connsiteY13" fmla="*/ 690275 h 933335"/>
                <a:gd name="connsiteX14" fmla="*/ 406676 w 882730"/>
                <a:gd name="connsiteY14" fmla="*/ 597407 h 933335"/>
                <a:gd name="connsiteX15" fmla="*/ 347145 w 882730"/>
                <a:gd name="connsiteY15" fmla="*/ 473582 h 933335"/>
                <a:gd name="connsiteX16" fmla="*/ 347145 w 882730"/>
                <a:gd name="connsiteY16" fmla="*/ 423575 h 933335"/>
                <a:gd name="connsiteX17" fmla="*/ 289995 w 882730"/>
                <a:gd name="connsiteY17" fmla="*/ 459294 h 933335"/>
                <a:gd name="connsiteX18" fmla="*/ 225701 w 882730"/>
                <a:gd name="connsiteY18" fmla="*/ 490250 h 933335"/>
                <a:gd name="connsiteX19" fmla="*/ 106638 w 882730"/>
                <a:gd name="connsiteY19" fmla="*/ 454532 h 933335"/>
                <a:gd name="connsiteX20" fmla="*/ 30438 w 882730"/>
                <a:gd name="connsiteY20" fmla="*/ 361663 h 933335"/>
                <a:gd name="connsiteX21" fmla="*/ 6626 w 882730"/>
                <a:gd name="connsiteY21" fmla="*/ 273557 h 933335"/>
                <a:gd name="connsiteX22" fmla="*/ 4245 w 882730"/>
                <a:gd name="connsiteY22" fmla="*/ 190213 h 933335"/>
                <a:gd name="connsiteX23" fmla="*/ 59013 w 882730"/>
                <a:gd name="connsiteY23" fmla="*/ 90200 h 933335"/>
                <a:gd name="connsiteX24" fmla="*/ 163788 w 882730"/>
                <a:gd name="connsiteY24" fmla="*/ 9238 h 933335"/>
                <a:gd name="connsiteX25" fmla="*/ 256657 w 882730"/>
                <a:gd name="connsiteY25" fmla="*/ 6857 h 933335"/>
                <a:gd name="connsiteX26" fmla="*/ 340001 w 882730"/>
                <a:gd name="connsiteY26" fmla="*/ 80675 h 933335"/>
                <a:gd name="connsiteX0" fmla="*/ 340001 w 882730"/>
                <a:gd name="connsiteY0" fmla="*/ 80675 h 933335"/>
                <a:gd name="connsiteX1" fmla="*/ 363813 w 882730"/>
                <a:gd name="connsiteY1" fmla="*/ 209263 h 933335"/>
                <a:gd name="connsiteX2" fmla="*/ 404295 w 882730"/>
                <a:gd name="connsiteY2" fmla="*/ 316419 h 933335"/>
                <a:gd name="connsiteX3" fmla="*/ 449539 w 882730"/>
                <a:gd name="connsiteY3" fmla="*/ 404526 h 933335"/>
                <a:gd name="connsiteX4" fmla="*/ 649563 w 882730"/>
                <a:gd name="connsiteY4" fmla="*/ 464057 h 933335"/>
                <a:gd name="connsiteX5" fmla="*/ 790057 w 882730"/>
                <a:gd name="connsiteY5" fmla="*/ 533113 h 933335"/>
                <a:gd name="connsiteX6" fmla="*/ 875782 w 882730"/>
                <a:gd name="connsiteY6" fmla="*/ 692657 h 933335"/>
                <a:gd name="connsiteX7" fmla="*/ 868638 w 882730"/>
                <a:gd name="connsiteY7" fmla="*/ 806957 h 933335"/>
                <a:gd name="connsiteX8" fmla="*/ 797201 w 882730"/>
                <a:gd name="connsiteY8" fmla="*/ 892682 h 933335"/>
                <a:gd name="connsiteX9" fmla="*/ 692426 w 882730"/>
                <a:gd name="connsiteY9" fmla="*/ 933163 h 933335"/>
                <a:gd name="connsiteX10" fmla="*/ 611463 w 882730"/>
                <a:gd name="connsiteY10" fmla="*/ 904588 h 933335"/>
                <a:gd name="connsiteX11" fmla="*/ 570982 w 882730"/>
                <a:gd name="connsiteY11" fmla="*/ 842675 h 933335"/>
                <a:gd name="connsiteX12" fmla="*/ 554313 w 882730"/>
                <a:gd name="connsiteY12" fmla="*/ 752188 h 933335"/>
                <a:gd name="connsiteX13" fmla="*/ 492401 w 882730"/>
                <a:gd name="connsiteY13" fmla="*/ 690275 h 933335"/>
                <a:gd name="connsiteX14" fmla="*/ 406676 w 882730"/>
                <a:gd name="connsiteY14" fmla="*/ 597407 h 933335"/>
                <a:gd name="connsiteX15" fmla="*/ 359052 w 882730"/>
                <a:gd name="connsiteY15" fmla="*/ 506920 h 933335"/>
                <a:gd name="connsiteX16" fmla="*/ 347145 w 882730"/>
                <a:gd name="connsiteY16" fmla="*/ 423575 h 933335"/>
                <a:gd name="connsiteX17" fmla="*/ 289995 w 882730"/>
                <a:gd name="connsiteY17" fmla="*/ 459294 h 933335"/>
                <a:gd name="connsiteX18" fmla="*/ 225701 w 882730"/>
                <a:gd name="connsiteY18" fmla="*/ 490250 h 933335"/>
                <a:gd name="connsiteX19" fmla="*/ 106638 w 882730"/>
                <a:gd name="connsiteY19" fmla="*/ 454532 h 933335"/>
                <a:gd name="connsiteX20" fmla="*/ 30438 w 882730"/>
                <a:gd name="connsiteY20" fmla="*/ 361663 h 933335"/>
                <a:gd name="connsiteX21" fmla="*/ 6626 w 882730"/>
                <a:gd name="connsiteY21" fmla="*/ 273557 h 933335"/>
                <a:gd name="connsiteX22" fmla="*/ 4245 w 882730"/>
                <a:gd name="connsiteY22" fmla="*/ 190213 h 933335"/>
                <a:gd name="connsiteX23" fmla="*/ 59013 w 882730"/>
                <a:gd name="connsiteY23" fmla="*/ 90200 h 933335"/>
                <a:gd name="connsiteX24" fmla="*/ 163788 w 882730"/>
                <a:gd name="connsiteY24" fmla="*/ 9238 h 933335"/>
                <a:gd name="connsiteX25" fmla="*/ 256657 w 882730"/>
                <a:gd name="connsiteY25" fmla="*/ 6857 h 933335"/>
                <a:gd name="connsiteX26" fmla="*/ 340001 w 882730"/>
                <a:gd name="connsiteY26" fmla="*/ 80675 h 933335"/>
                <a:gd name="connsiteX0" fmla="*/ 340001 w 882730"/>
                <a:gd name="connsiteY0" fmla="*/ 80675 h 933335"/>
                <a:gd name="connsiteX1" fmla="*/ 363813 w 882730"/>
                <a:gd name="connsiteY1" fmla="*/ 209263 h 933335"/>
                <a:gd name="connsiteX2" fmla="*/ 404295 w 882730"/>
                <a:gd name="connsiteY2" fmla="*/ 316419 h 933335"/>
                <a:gd name="connsiteX3" fmla="*/ 449539 w 882730"/>
                <a:gd name="connsiteY3" fmla="*/ 404526 h 933335"/>
                <a:gd name="connsiteX4" fmla="*/ 649563 w 882730"/>
                <a:gd name="connsiteY4" fmla="*/ 464057 h 933335"/>
                <a:gd name="connsiteX5" fmla="*/ 790057 w 882730"/>
                <a:gd name="connsiteY5" fmla="*/ 533113 h 933335"/>
                <a:gd name="connsiteX6" fmla="*/ 875782 w 882730"/>
                <a:gd name="connsiteY6" fmla="*/ 692657 h 933335"/>
                <a:gd name="connsiteX7" fmla="*/ 868638 w 882730"/>
                <a:gd name="connsiteY7" fmla="*/ 806957 h 933335"/>
                <a:gd name="connsiteX8" fmla="*/ 797201 w 882730"/>
                <a:gd name="connsiteY8" fmla="*/ 892682 h 933335"/>
                <a:gd name="connsiteX9" fmla="*/ 692426 w 882730"/>
                <a:gd name="connsiteY9" fmla="*/ 933163 h 933335"/>
                <a:gd name="connsiteX10" fmla="*/ 611463 w 882730"/>
                <a:gd name="connsiteY10" fmla="*/ 904588 h 933335"/>
                <a:gd name="connsiteX11" fmla="*/ 570982 w 882730"/>
                <a:gd name="connsiteY11" fmla="*/ 842675 h 933335"/>
                <a:gd name="connsiteX12" fmla="*/ 554313 w 882730"/>
                <a:gd name="connsiteY12" fmla="*/ 752188 h 933335"/>
                <a:gd name="connsiteX13" fmla="*/ 492401 w 882730"/>
                <a:gd name="connsiteY13" fmla="*/ 690275 h 933335"/>
                <a:gd name="connsiteX14" fmla="*/ 406676 w 882730"/>
                <a:gd name="connsiteY14" fmla="*/ 597407 h 933335"/>
                <a:gd name="connsiteX15" fmla="*/ 359052 w 882730"/>
                <a:gd name="connsiteY15" fmla="*/ 506920 h 933335"/>
                <a:gd name="connsiteX16" fmla="*/ 347145 w 882730"/>
                <a:gd name="connsiteY16" fmla="*/ 423575 h 933335"/>
                <a:gd name="connsiteX17" fmla="*/ 289995 w 882730"/>
                <a:gd name="connsiteY17" fmla="*/ 459294 h 933335"/>
                <a:gd name="connsiteX18" fmla="*/ 192364 w 882730"/>
                <a:gd name="connsiteY18" fmla="*/ 485488 h 933335"/>
                <a:gd name="connsiteX19" fmla="*/ 106638 w 882730"/>
                <a:gd name="connsiteY19" fmla="*/ 454532 h 933335"/>
                <a:gd name="connsiteX20" fmla="*/ 30438 w 882730"/>
                <a:gd name="connsiteY20" fmla="*/ 361663 h 933335"/>
                <a:gd name="connsiteX21" fmla="*/ 6626 w 882730"/>
                <a:gd name="connsiteY21" fmla="*/ 273557 h 933335"/>
                <a:gd name="connsiteX22" fmla="*/ 4245 w 882730"/>
                <a:gd name="connsiteY22" fmla="*/ 190213 h 933335"/>
                <a:gd name="connsiteX23" fmla="*/ 59013 w 882730"/>
                <a:gd name="connsiteY23" fmla="*/ 90200 h 933335"/>
                <a:gd name="connsiteX24" fmla="*/ 163788 w 882730"/>
                <a:gd name="connsiteY24" fmla="*/ 9238 h 933335"/>
                <a:gd name="connsiteX25" fmla="*/ 256657 w 882730"/>
                <a:gd name="connsiteY25" fmla="*/ 6857 h 933335"/>
                <a:gd name="connsiteX26" fmla="*/ 340001 w 882730"/>
                <a:gd name="connsiteY26" fmla="*/ 80675 h 933335"/>
                <a:gd name="connsiteX0" fmla="*/ 339826 w 882555"/>
                <a:gd name="connsiteY0" fmla="*/ 80675 h 933335"/>
                <a:gd name="connsiteX1" fmla="*/ 363638 w 882555"/>
                <a:gd name="connsiteY1" fmla="*/ 209263 h 933335"/>
                <a:gd name="connsiteX2" fmla="*/ 404120 w 882555"/>
                <a:gd name="connsiteY2" fmla="*/ 316419 h 933335"/>
                <a:gd name="connsiteX3" fmla="*/ 449364 w 882555"/>
                <a:gd name="connsiteY3" fmla="*/ 404526 h 933335"/>
                <a:gd name="connsiteX4" fmla="*/ 649388 w 882555"/>
                <a:gd name="connsiteY4" fmla="*/ 464057 h 933335"/>
                <a:gd name="connsiteX5" fmla="*/ 789882 w 882555"/>
                <a:gd name="connsiteY5" fmla="*/ 533113 h 933335"/>
                <a:gd name="connsiteX6" fmla="*/ 875607 w 882555"/>
                <a:gd name="connsiteY6" fmla="*/ 692657 h 933335"/>
                <a:gd name="connsiteX7" fmla="*/ 868463 w 882555"/>
                <a:gd name="connsiteY7" fmla="*/ 806957 h 933335"/>
                <a:gd name="connsiteX8" fmla="*/ 797026 w 882555"/>
                <a:gd name="connsiteY8" fmla="*/ 892682 h 933335"/>
                <a:gd name="connsiteX9" fmla="*/ 692251 w 882555"/>
                <a:gd name="connsiteY9" fmla="*/ 933163 h 933335"/>
                <a:gd name="connsiteX10" fmla="*/ 611288 w 882555"/>
                <a:gd name="connsiteY10" fmla="*/ 904588 h 933335"/>
                <a:gd name="connsiteX11" fmla="*/ 570807 w 882555"/>
                <a:gd name="connsiteY11" fmla="*/ 842675 h 933335"/>
                <a:gd name="connsiteX12" fmla="*/ 554138 w 882555"/>
                <a:gd name="connsiteY12" fmla="*/ 752188 h 933335"/>
                <a:gd name="connsiteX13" fmla="*/ 492226 w 882555"/>
                <a:gd name="connsiteY13" fmla="*/ 690275 h 933335"/>
                <a:gd name="connsiteX14" fmla="*/ 406501 w 882555"/>
                <a:gd name="connsiteY14" fmla="*/ 597407 h 933335"/>
                <a:gd name="connsiteX15" fmla="*/ 358877 w 882555"/>
                <a:gd name="connsiteY15" fmla="*/ 506920 h 933335"/>
                <a:gd name="connsiteX16" fmla="*/ 346970 w 882555"/>
                <a:gd name="connsiteY16" fmla="*/ 423575 h 933335"/>
                <a:gd name="connsiteX17" fmla="*/ 289820 w 882555"/>
                <a:gd name="connsiteY17" fmla="*/ 459294 h 933335"/>
                <a:gd name="connsiteX18" fmla="*/ 192189 w 882555"/>
                <a:gd name="connsiteY18" fmla="*/ 485488 h 933335"/>
                <a:gd name="connsiteX19" fmla="*/ 106463 w 882555"/>
                <a:gd name="connsiteY19" fmla="*/ 454532 h 933335"/>
                <a:gd name="connsiteX20" fmla="*/ 30263 w 882555"/>
                <a:gd name="connsiteY20" fmla="*/ 361663 h 933335"/>
                <a:gd name="connsiteX21" fmla="*/ 6451 w 882555"/>
                <a:gd name="connsiteY21" fmla="*/ 273557 h 933335"/>
                <a:gd name="connsiteX22" fmla="*/ 4070 w 882555"/>
                <a:gd name="connsiteY22" fmla="*/ 190213 h 933335"/>
                <a:gd name="connsiteX23" fmla="*/ 56457 w 882555"/>
                <a:gd name="connsiteY23" fmla="*/ 78294 h 933335"/>
                <a:gd name="connsiteX24" fmla="*/ 163613 w 882555"/>
                <a:gd name="connsiteY24" fmla="*/ 9238 h 933335"/>
                <a:gd name="connsiteX25" fmla="*/ 256482 w 882555"/>
                <a:gd name="connsiteY25" fmla="*/ 6857 h 933335"/>
                <a:gd name="connsiteX26" fmla="*/ 339826 w 882555"/>
                <a:gd name="connsiteY26" fmla="*/ 80675 h 933335"/>
                <a:gd name="connsiteX0" fmla="*/ 339826 w 882555"/>
                <a:gd name="connsiteY0" fmla="*/ 80675 h 933335"/>
                <a:gd name="connsiteX1" fmla="*/ 363638 w 882555"/>
                <a:gd name="connsiteY1" fmla="*/ 209263 h 933335"/>
                <a:gd name="connsiteX2" fmla="*/ 389833 w 882555"/>
                <a:gd name="connsiteY2" fmla="*/ 309275 h 933335"/>
                <a:gd name="connsiteX3" fmla="*/ 449364 w 882555"/>
                <a:gd name="connsiteY3" fmla="*/ 404526 h 933335"/>
                <a:gd name="connsiteX4" fmla="*/ 649388 w 882555"/>
                <a:gd name="connsiteY4" fmla="*/ 464057 h 933335"/>
                <a:gd name="connsiteX5" fmla="*/ 789882 w 882555"/>
                <a:gd name="connsiteY5" fmla="*/ 533113 h 933335"/>
                <a:gd name="connsiteX6" fmla="*/ 875607 w 882555"/>
                <a:gd name="connsiteY6" fmla="*/ 692657 h 933335"/>
                <a:gd name="connsiteX7" fmla="*/ 868463 w 882555"/>
                <a:gd name="connsiteY7" fmla="*/ 806957 h 933335"/>
                <a:gd name="connsiteX8" fmla="*/ 797026 w 882555"/>
                <a:gd name="connsiteY8" fmla="*/ 892682 h 933335"/>
                <a:gd name="connsiteX9" fmla="*/ 692251 w 882555"/>
                <a:gd name="connsiteY9" fmla="*/ 933163 h 933335"/>
                <a:gd name="connsiteX10" fmla="*/ 611288 w 882555"/>
                <a:gd name="connsiteY10" fmla="*/ 904588 h 933335"/>
                <a:gd name="connsiteX11" fmla="*/ 570807 w 882555"/>
                <a:gd name="connsiteY11" fmla="*/ 842675 h 933335"/>
                <a:gd name="connsiteX12" fmla="*/ 554138 w 882555"/>
                <a:gd name="connsiteY12" fmla="*/ 752188 h 933335"/>
                <a:gd name="connsiteX13" fmla="*/ 492226 w 882555"/>
                <a:gd name="connsiteY13" fmla="*/ 690275 h 933335"/>
                <a:gd name="connsiteX14" fmla="*/ 406501 w 882555"/>
                <a:gd name="connsiteY14" fmla="*/ 597407 h 933335"/>
                <a:gd name="connsiteX15" fmla="*/ 358877 w 882555"/>
                <a:gd name="connsiteY15" fmla="*/ 506920 h 933335"/>
                <a:gd name="connsiteX16" fmla="*/ 346970 w 882555"/>
                <a:gd name="connsiteY16" fmla="*/ 423575 h 933335"/>
                <a:gd name="connsiteX17" fmla="*/ 289820 w 882555"/>
                <a:gd name="connsiteY17" fmla="*/ 459294 h 933335"/>
                <a:gd name="connsiteX18" fmla="*/ 192189 w 882555"/>
                <a:gd name="connsiteY18" fmla="*/ 485488 h 933335"/>
                <a:gd name="connsiteX19" fmla="*/ 106463 w 882555"/>
                <a:gd name="connsiteY19" fmla="*/ 454532 h 933335"/>
                <a:gd name="connsiteX20" fmla="*/ 30263 w 882555"/>
                <a:gd name="connsiteY20" fmla="*/ 361663 h 933335"/>
                <a:gd name="connsiteX21" fmla="*/ 6451 w 882555"/>
                <a:gd name="connsiteY21" fmla="*/ 273557 h 933335"/>
                <a:gd name="connsiteX22" fmla="*/ 4070 w 882555"/>
                <a:gd name="connsiteY22" fmla="*/ 190213 h 933335"/>
                <a:gd name="connsiteX23" fmla="*/ 56457 w 882555"/>
                <a:gd name="connsiteY23" fmla="*/ 78294 h 933335"/>
                <a:gd name="connsiteX24" fmla="*/ 163613 w 882555"/>
                <a:gd name="connsiteY24" fmla="*/ 9238 h 933335"/>
                <a:gd name="connsiteX25" fmla="*/ 256482 w 882555"/>
                <a:gd name="connsiteY25" fmla="*/ 6857 h 933335"/>
                <a:gd name="connsiteX26" fmla="*/ 339826 w 882555"/>
                <a:gd name="connsiteY26" fmla="*/ 80675 h 933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82555" h="933335">
                  <a:moveTo>
                    <a:pt x="339826" y="80675"/>
                  </a:moveTo>
                  <a:cubicBezTo>
                    <a:pt x="357685" y="114409"/>
                    <a:pt x="355304" y="171163"/>
                    <a:pt x="363638" y="209263"/>
                  </a:cubicBezTo>
                  <a:cubicBezTo>
                    <a:pt x="371973" y="247363"/>
                    <a:pt x="375545" y="276731"/>
                    <a:pt x="389833" y="309275"/>
                  </a:cubicBezTo>
                  <a:cubicBezTo>
                    <a:pt x="404121" y="341819"/>
                    <a:pt x="406105" y="378729"/>
                    <a:pt x="449364" y="404526"/>
                  </a:cubicBezTo>
                  <a:cubicBezTo>
                    <a:pt x="492623" y="430323"/>
                    <a:pt x="592635" y="442626"/>
                    <a:pt x="649388" y="464057"/>
                  </a:cubicBezTo>
                  <a:cubicBezTo>
                    <a:pt x="706141" y="485488"/>
                    <a:pt x="752179" y="495013"/>
                    <a:pt x="789882" y="533113"/>
                  </a:cubicBezTo>
                  <a:cubicBezTo>
                    <a:pt x="827585" y="571213"/>
                    <a:pt x="862510" y="647016"/>
                    <a:pt x="875607" y="692657"/>
                  </a:cubicBezTo>
                  <a:cubicBezTo>
                    <a:pt x="888704" y="738298"/>
                    <a:pt x="881560" y="773620"/>
                    <a:pt x="868463" y="806957"/>
                  </a:cubicBezTo>
                  <a:cubicBezTo>
                    <a:pt x="855366" y="840295"/>
                    <a:pt x="826395" y="871648"/>
                    <a:pt x="797026" y="892682"/>
                  </a:cubicBezTo>
                  <a:cubicBezTo>
                    <a:pt x="767657" y="913716"/>
                    <a:pt x="723207" y="931179"/>
                    <a:pt x="692251" y="933163"/>
                  </a:cubicBezTo>
                  <a:cubicBezTo>
                    <a:pt x="661295" y="935147"/>
                    <a:pt x="631529" y="919669"/>
                    <a:pt x="611288" y="904588"/>
                  </a:cubicBezTo>
                  <a:cubicBezTo>
                    <a:pt x="591047" y="889507"/>
                    <a:pt x="580332" y="868075"/>
                    <a:pt x="570807" y="842675"/>
                  </a:cubicBezTo>
                  <a:cubicBezTo>
                    <a:pt x="561282" y="817275"/>
                    <a:pt x="567235" y="777588"/>
                    <a:pt x="554138" y="752188"/>
                  </a:cubicBezTo>
                  <a:cubicBezTo>
                    <a:pt x="541041" y="726788"/>
                    <a:pt x="516832" y="716072"/>
                    <a:pt x="492226" y="690275"/>
                  </a:cubicBezTo>
                  <a:cubicBezTo>
                    <a:pt x="467620" y="664478"/>
                    <a:pt x="428726" y="627966"/>
                    <a:pt x="406501" y="597407"/>
                  </a:cubicBezTo>
                  <a:cubicBezTo>
                    <a:pt x="384276" y="566848"/>
                    <a:pt x="368799" y="535892"/>
                    <a:pt x="358877" y="506920"/>
                  </a:cubicBezTo>
                  <a:cubicBezTo>
                    <a:pt x="348955" y="477948"/>
                    <a:pt x="358480" y="431513"/>
                    <a:pt x="346970" y="423575"/>
                  </a:cubicBezTo>
                  <a:cubicBezTo>
                    <a:pt x="335461" y="415637"/>
                    <a:pt x="315617" y="448975"/>
                    <a:pt x="289820" y="459294"/>
                  </a:cubicBezTo>
                  <a:cubicBezTo>
                    <a:pt x="264023" y="469613"/>
                    <a:pt x="222748" y="486282"/>
                    <a:pt x="192189" y="485488"/>
                  </a:cubicBezTo>
                  <a:cubicBezTo>
                    <a:pt x="161629" y="484694"/>
                    <a:pt x="133451" y="475169"/>
                    <a:pt x="106463" y="454532"/>
                  </a:cubicBezTo>
                  <a:cubicBezTo>
                    <a:pt x="79475" y="433895"/>
                    <a:pt x="46932" y="391826"/>
                    <a:pt x="30263" y="361663"/>
                  </a:cubicBezTo>
                  <a:cubicBezTo>
                    <a:pt x="13594" y="331501"/>
                    <a:pt x="10816" y="302132"/>
                    <a:pt x="6451" y="273557"/>
                  </a:cubicBezTo>
                  <a:cubicBezTo>
                    <a:pt x="2086" y="244982"/>
                    <a:pt x="-4264" y="222757"/>
                    <a:pt x="4070" y="190213"/>
                  </a:cubicBezTo>
                  <a:cubicBezTo>
                    <a:pt x="12404" y="157669"/>
                    <a:pt x="29866" y="108457"/>
                    <a:pt x="56457" y="78294"/>
                  </a:cubicBezTo>
                  <a:cubicBezTo>
                    <a:pt x="83047" y="48131"/>
                    <a:pt x="130672" y="23128"/>
                    <a:pt x="163613" y="9238"/>
                  </a:cubicBezTo>
                  <a:cubicBezTo>
                    <a:pt x="196554" y="-4652"/>
                    <a:pt x="229097" y="-684"/>
                    <a:pt x="256482" y="6857"/>
                  </a:cubicBezTo>
                  <a:cubicBezTo>
                    <a:pt x="283866" y="14398"/>
                    <a:pt x="321967" y="46941"/>
                    <a:pt x="339826" y="80675"/>
                  </a:cubicBezTo>
                  <a:close/>
                </a:path>
              </a:pathLst>
            </a:custGeom>
            <a:solidFill>
              <a:srgbClr val="002060"/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4" name="Freihandform 283"/>
            <p:cNvSpPr/>
            <p:nvPr/>
          </p:nvSpPr>
          <p:spPr>
            <a:xfrm>
              <a:off x="3101099" y="3379111"/>
              <a:ext cx="517993" cy="407761"/>
            </a:xfrm>
            <a:custGeom>
              <a:avLst/>
              <a:gdLst>
                <a:gd name="connsiteX0" fmla="*/ 0 w 393171"/>
                <a:gd name="connsiteY0" fmla="*/ 134699 h 320590"/>
                <a:gd name="connsiteX1" fmla="*/ 26193 w 393171"/>
                <a:gd name="connsiteY1" fmla="*/ 65643 h 320590"/>
                <a:gd name="connsiteX2" fmla="*/ 123825 w 393171"/>
                <a:gd name="connsiteY2" fmla="*/ 3730 h 320590"/>
                <a:gd name="connsiteX3" fmla="*/ 264318 w 393171"/>
                <a:gd name="connsiteY3" fmla="*/ 15636 h 320590"/>
                <a:gd name="connsiteX4" fmla="*/ 345281 w 393171"/>
                <a:gd name="connsiteY4" fmla="*/ 87074 h 320590"/>
                <a:gd name="connsiteX5" fmla="*/ 390525 w 393171"/>
                <a:gd name="connsiteY5" fmla="*/ 170418 h 320590"/>
                <a:gd name="connsiteX6" fmla="*/ 371475 w 393171"/>
                <a:gd name="connsiteY6" fmla="*/ 270430 h 320590"/>
                <a:gd name="connsiteX7" fmla="*/ 238125 w 393171"/>
                <a:gd name="connsiteY7" fmla="*/ 320436 h 320590"/>
                <a:gd name="connsiteX8" fmla="*/ 95250 w 393171"/>
                <a:gd name="connsiteY8" fmla="*/ 284718 h 320590"/>
                <a:gd name="connsiteX9" fmla="*/ 26193 w 393171"/>
                <a:gd name="connsiteY9" fmla="*/ 246618 h 320590"/>
                <a:gd name="connsiteX10" fmla="*/ 0 w 393171"/>
                <a:gd name="connsiteY10" fmla="*/ 134699 h 320590"/>
                <a:gd name="connsiteX0" fmla="*/ 0 w 394279"/>
                <a:gd name="connsiteY0" fmla="*/ 134699 h 308798"/>
                <a:gd name="connsiteX1" fmla="*/ 26193 w 394279"/>
                <a:gd name="connsiteY1" fmla="*/ 65643 h 308798"/>
                <a:gd name="connsiteX2" fmla="*/ 123825 w 394279"/>
                <a:gd name="connsiteY2" fmla="*/ 3730 h 308798"/>
                <a:gd name="connsiteX3" fmla="*/ 264318 w 394279"/>
                <a:gd name="connsiteY3" fmla="*/ 15636 h 308798"/>
                <a:gd name="connsiteX4" fmla="*/ 345281 w 394279"/>
                <a:gd name="connsiteY4" fmla="*/ 87074 h 308798"/>
                <a:gd name="connsiteX5" fmla="*/ 390525 w 394279"/>
                <a:gd name="connsiteY5" fmla="*/ 170418 h 308798"/>
                <a:gd name="connsiteX6" fmla="*/ 371475 w 394279"/>
                <a:gd name="connsiteY6" fmla="*/ 270430 h 308798"/>
                <a:gd name="connsiteX7" fmla="*/ 211931 w 394279"/>
                <a:gd name="connsiteY7" fmla="*/ 308530 h 308798"/>
                <a:gd name="connsiteX8" fmla="*/ 95250 w 394279"/>
                <a:gd name="connsiteY8" fmla="*/ 284718 h 308798"/>
                <a:gd name="connsiteX9" fmla="*/ 26193 w 394279"/>
                <a:gd name="connsiteY9" fmla="*/ 246618 h 308798"/>
                <a:gd name="connsiteX10" fmla="*/ 0 w 394279"/>
                <a:gd name="connsiteY10" fmla="*/ 134699 h 308798"/>
                <a:gd name="connsiteX0" fmla="*/ 0 w 390529"/>
                <a:gd name="connsiteY0" fmla="*/ 134699 h 308661"/>
                <a:gd name="connsiteX1" fmla="*/ 26193 w 390529"/>
                <a:gd name="connsiteY1" fmla="*/ 65643 h 308661"/>
                <a:gd name="connsiteX2" fmla="*/ 123825 w 390529"/>
                <a:gd name="connsiteY2" fmla="*/ 3730 h 308661"/>
                <a:gd name="connsiteX3" fmla="*/ 264318 w 390529"/>
                <a:gd name="connsiteY3" fmla="*/ 15636 h 308661"/>
                <a:gd name="connsiteX4" fmla="*/ 345281 w 390529"/>
                <a:gd name="connsiteY4" fmla="*/ 87074 h 308661"/>
                <a:gd name="connsiteX5" fmla="*/ 390525 w 390529"/>
                <a:gd name="connsiteY5" fmla="*/ 170418 h 308661"/>
                <a:gd name="connsiteX6" fmla="*/ 342900 w 390529"/>
                <a:gd name="connsiteY6" fmla="*/ 275192 h 308661"/>
                <a:gd name="connsiteX7" fmla="*/ 211931 w 390529"/>
                <a:gd name="connsiteY7" fmla="*/ 308530 h 308661"/>
                <a:gd name="connsiteX8" fmla="*/ 95250 w 390529"/>
                <a:gd name="connsiteY8" fmla="*/ 284718 h 308661"/>
                <a:gd name="connsiteX9" fmla="*/ 26193 w 390529"/>
                <a:gd name="connsiteY9" fmla="*/ 246618 h 308661"/>
                <a:gd name="connsiteX10" fmla="*/ 0 w 390529"/>
                <a:gd name="connsiteY10" fmla="*/ 134699 h 308661"/>
                <a:gd name="connsiteX0" fmla="*/ 0 w 388148"/>
                <a:gd name="connsiteY0" fmla="*/ 134699 h 308661"/>
                <a:gd name="connsiteX1" fmla="*/ 26193 w 388148"/>
                <a:gd name="connsiteY1" fmla="*/ 65643 h 308661"/>
                <a:gd name="connsiteX2" fmla="*/ 123825 w 388148"/>
                <a:gd name="connsiteY2" fmla="*/ 3730 h 308661"/>
                <a:gd name="connsiteX3" fmla="*/ 264318 w 388148"/>
                <a:gd name="connsiteY3" fmla="*/ 15636 h 308661"/>
                <a:gd name="connsiteX4" fmla="*/ 345281 w 388148"/>
                <a:gd name="connsiteY4" fmla="*/ 87074 h 308661"/>
                <a:gd name="connsiteX5" fmla="*/ 388143 w 388148"/>
                <a:gd name="connsiteY5" fmla="*/ 184706 h 308661"/>
                <a:gd name="connsiteX6" fmla="*/ 342900 w 388148"/>
                <a:gd name="connsiteY6" fmla="*/ 275192 h 308661"/>
                <a:gd name="connsiteX7" fmla="*/ 211931 w 388148"/>
                <a:gd name="connsiteY7" fmla="*/ 308530 h 308661"/>
                <a:gd name="connsiteX8" fmla="*/ 95250 w 388148"/>
                <a:gd name="connsiteY8" fmla="*/ 284718 h 308661"/>
                <a:gd name="connsiteX9" fmla="*/ 26193 w 388148"/>
                <a:gd name="connsiteY9" fmla="*/ 246618 h 308661"/>
                <a:gd name="connsiteX10" fmla="*/ 0 w 388148"/>
                <a:gd name="connsiteY10" fmla="*/ 134699 h 308661"/>
                <a:gd name="connsiteX0" fmla="*/ 0 w 388292"/>
                <a:gd name="connsiteY0" fmla="*/ 134699 h 308661"/>
                <a:gd name="connsiteX1" fmla="*/ 26193 w 388292"/>
                <a:gd name="connsiteY1" fmla="*/ 65643 h 308661"/>
                <a:gd name="connsiteX2" fmla="*/ 123825 w 388292"/>
                <a:gd name="connsiteY2" fmla="*/ 3730 h 308661"/>
                <a:gd name="connsiteX3" fmla="*/ 264318 w 388292"/>
                <a:gd name="connsiteY3" fmla="*/ 15636 h 308661"/>
                <a:gd name="connsiteX4" fmla="*/ 345281 w 388292"/>
                <a:gd name="connsiteY4" fmla="*/ 87074 h 308661"/>
                <a:gd name="connsiteX5" fmla="*/ 388143 w 388292"/>
                <a:gd name="connsiteY5" fmla="*/ 184706 h 308661"/>
                <a:gd name="connsiteX6" fmla="*/ 342900 w 388292"/>
                <a:gd name="connsiteY6" fmla="*/ 275192 h 308661"/>
                <a:gd name="connsiteX7" fmla="*/ 211931 w 388292"/>
                <a:gd name="connsiteY7" fmla="*/ 308530 h 308661"/>
                <a:gd name="connsiteX8" fmla="*/ 95250 w 388292"/>
                <a:gd name="connsiteY8" fmla="*/ 284718 h 308661"/>
                <a:gd name="connsiteX9" fmla="*/ 26193 w 388292"/>
                <a:gd name="connsiteY9" fmla="*/ 246618 h 308661"/>
                <a:gd name="connsiteX10" fmla="*/ 0 w 388292"/>
                <a:gd name="connsiteY10" fmla="*/ 134699 h 308661"/>
                <a:gd name="connsiteX0" fmla="*/ 0 w 388201"/>
                <a:gd name="connsiteY0" fmla="*/ 134206 h 308168"/>
                <a:gd name="connsiteX1" fmla="*/ 26193 w 388201"/>
                <a:gd name="connsiteY1" fmla="*/ 65150 h 308168"/>
                <a:gd name="connsiteX2" fmla="*/ 123825 w 388201"/>
                <a:gd name="connsiteY2" fmla="*/ 3237 h 308168"/>
                <a:gd name="connsiteX3" fmla="*/ 264318 w 388201"/>
                <a:gd name="connsiteY3" fmla="*/ 15143 h 308168"/>
                <a:gd name="connsiteX4" fmla="*/ 335756 w 388201"/>
                <a:gd name="connsiteY4" fmla="*/ 69912 h 308168"/>
                <a:gd name="connsiteX5" fmla="*/ 388143 w 388201"/>
                <a:gd name="connsiteY5" fmla="*/ 184213 h 308168"/>
                <a:gd name="connsiteX6" fmla="*/ 342900 w 388201"/>
                <a:gd name="connsiteY6" fmla="*/ 274699 h 308168"/>
                <a:gd name="connsiteX7" fmla="*/ 211931 w 388201"/>
                <a:gd name="connsiteY7" fmla="*/ 308037 h 308168"/>
                <a:gd name="connsiteX8" fmla="*/ 95250 w 388201"/>
                <a:gd name="connsiteY8" fmla="*/ 284225 h 308168"/>
                <a:gd name="connsiteX9" fmla="*/ 26193 w 388201"/>
                <a:gd name="connsiteY9" fmla="*/ 246125 h 308168"/>
                <a:gd name="connsiteX10" fmla="*/ 0 w 388201"/>
                <a:gd name="connsiteY10" fmla="*/ 134206 h 308168"/>
                <a:gd name="connsiteX0" fmla="*/ 1147 w 389348"/>
                <a:gd name="connsiteY0" fmla="*/ 134206 h 308168"/>
                <a:gd name="connsiteX1" fmla="*/ 27340 w 389348"/>
                <a:gd name="connsiteY1" fmla="*/ 65150 h 308168"/>
                <a:gd name="connsiteX2" fmla="*/ 124972 w 389348"/>
                <a:gd name="connsiteY2" fmla="*/ 3237 h 308168"/>
                <a:gd name="connsiteX3" fmla="*/ 265465 w 389348"/>
                <a:gd name="connsiteY3" fmla="*/ 15143 h 308168"/>
                <a:gd name="connsiteX4" fmla="*/ 336903 w 389348"/>
                <a:gd name="connsiteY4" fmla="*/ 69912 h 308168"/>
                <a:gd name="connsiteX5" fmla="*/ 389290 w 389348"/>
                <a:gd name="connsiteY5" fmla="*/ 184213 h 308168"/>
                <a:gd name="connsiteX6" fmla="*/ 344047 w 389348"/>
                <a:gd name="connsiteY6" fmla="*/ 274699 h 308168"/>
                <a:gd name="connsiteX7" fmla="*/ 213078 w 389348"/>
                <a:gd name="connsiteY7" fmla="*/ 308037 h 308168"/>
                <a:gd name="connsiteX8" fmla="*/ 96397 w 389348"/>
                <a:gd name="connsiteY8" fmla="*/ 284225 h 308168"/>
                <a:gd name="connsiteX9" fmla="*/ 27340 w 389348"/>
                <a:gd name="connsiteY9" fmla="*/ 246125 h 308168"/>
                <a:gd name="connsiteX10" fmla="*/ 1147 w 389348"/>
                <a:gd name="connsiteY10" fmla="*/ 134206 h 308168"/>
                <a:gd name="connsiteX0" fmla="*/ 1147 w 389348"/>
                <a:gd name="connsiteY0" fmla="*/ 134206 h 309413"/>
                <a:gd name="connsiteX1" fmla="*/ 27340 w 389348"/>
                <a:gd name="connsiteY1" fmla="*/ 65150 h 309413"/>
                <a:gd name="connsiteX2" fmla="*/ 124972 w 389348"/>
                <a:gd name="connsiteY2" fmla="*/ 3237 h 309413"/>
                <a:gd name="connsiteX3" fmla="*/ 265465 w 389348"/>
                <a:gd name="connsiteY3" fmla="*/ 15143 h 309413"/>
                <a:gd name="connsiteX4" fmla="*/ 336903 w 389348"/>
                <a:gd name="connsiteY4" fmla="*/ 69912 h 309413"/>
                <a:gd name="connsiteX5" fmla="*/ 389290 w 389348"/>
                <a:gd name="connsiteY5" fmla="*/ 184213 h 309413"/>
                <a:gd name="connsiteX6" fmla="*/ 344047 w 389348"/>
                <a:gd name="connsiteY6" fmla="*/ 274699 h 309413"/>
                <a:gd name="connsiteX7" fmla="*/ 213078 w 389348"/>
                <a:gd name="connsiteY7" fmla="*/ 308037 h 309413"/>
                <a:gd name="connsiteX8" fmla="*/ 105922 w 389348"/>
                <a:gd name="connsiteY8" fmla="*/ 296131 h 309413"/>
                <a:gd name="connsiteX9" fmla="*/ 27340 w 389348"/>
                <a:gd name="connsiteY9" fmla="*/ 246125 h 309413"/>
                <a:gd name="connsiteX10" fmla="*/ 1147 w 389348"/>
                <a:gd name="connsiteY10" fmla="*/ 134206 h 309413"/>
                <a:gd name="connsiteX0" fmla="*/ 1147 w 389344"/>
                <a:gd name="connsiteY0" fmla="*/ 134206 h 320476"/>
                <a:gd name="connsiteX1" fmla="*/ 27340 w 389344"/>
                <a:gd name="connsiteY1" fmla="*/ 65150 h 320476"/>
                <a:gd name="connsiteX2" fmla="*/ 124972 w 389344"/>
                <a:gd name="connsiteY2" fmla="*/ 3237 h 320476"/>
                <a:gd name="connsiteX3" fmla="*/ 265465 w 389344"/>
                <a:gd name="connsiteY3" fmla="*/ 15143 h 320476"/>
                <a:gd name="connsiteX4" fmla="*/ 336903 w 389344"/>
                <a:gd name="connsiteY4" fmla="*/ 69912 h 320476"/>
                <a:gd name="connsiteX5" fmla="*/ 389290 w 389344"/>
                <a:gd name="connsiteY5" fmla="*/ 184213 h 320476"/>
                <a:gd name="connsiteX6" fmla="*/ 344047 w 389344"/>
                <a:gd name="connsiteY6" fmla="*/ 274699 h 320476"/>
                <a:gd name="connsiteX7" fmla="*/ 220222 w 389344"/>
                <a:gd name="connsiteY7" fmla="*/ 319943 h 320476"/>
                <a:gd name="connsiteX8" fmla="*/ 105922 w 389344"/>
                <a:gd name="connsiteY8" fmla="*/ 296131 h 320476"/>
                <a:gd name="connsiteX9" fmla="*/ 27340 w 389344"/>
                <a:gd name="connsiteY9" fmla="*/ 246125 h 320476"/>
                <a:gd name="connsiteX10" fmla="*/ 1147 w 389344"/>
                <a:gd name="connsiteY10" fmla="*/ 134206 h 320476"/>
                <a:gd name="connsiteX0" fmla="*/ 832 w 396173"/>
                <a:gd name="connsiteY0" fmla="*/ 153256 h 320476"/>
                <a:gd name="connsiteX1" fmla="*/ 34169 w 396173"/>
                <a:gd name="connsiteY1" fmla="*/ 65150 h 320476"/>
                <a:gd name="connsiteX2" fmla="*/ 131801 w 396173"/>
                <a:gd name="connsiteY2" fmla="*/ 3237 h 320476"/>
                <a:gd name="connsiteX3" fmla="*/ 272294 w 396173"/>
                <a:gd name="connsiteY3" fmla="*/ 15143 h 320476"/>
                <a:gd name="connsiteX4" fmla="*/ 343732 w 396173"/>
                <a:gd name="connsiteY4" fmla="*/ 69912 h 320476"/>
                <a:gd name="connsiteX5" fmla="*/ 396119 w 396173"/>
                <a:gd name="connsiteY5" fmla="*/ 184213 h 320476"/>
                <a:gd name="connsiteX6" fmla="*/ 350876 w 396173"/>
                <a:gd name="connsiteY6" fmla="*/ 274699 h 320476"/>
                <a:gd name="connsiteX7" fmla="*/ 227051 w 396173"/>
                <a:gd name="connsiteY7" fmla="*/ 319943 h 320476"/>
                <a:gd name="connsiteX8" fmla="*/ 112751 w 396173"/>
                <a:gd name="connsiteY8" fmla="*/ 296131 h 320476"/>
                <a:gd name="connsiteX9" fmla="*/ 34169 w 396173"/>
                <a:gd name="connsiteY9" fmla="*/ 246125 h 320476"/>
                <a:gd name="connsiteX10" fmla="*/ 832 w 396173"/>
                <a:gd name="connsiteY10" fmla="*/ 153256 h 320476"/>
                <a:gd name="connsiteX0" fmla="*/ 832 w 396173"/>
                <a:gd name="connsiteY0" fmla="*/ 153256 h 311484"/>
                <a:gd name="connsiteX1" fmla="*/ 34169 w 396173"/>
                <a:gd name="connsiteY1" fmla="*/ 65150 h 311484"/>
                <a:gd name="connsiteX2" fmla="*/ 131801 w 396173"/>
                <a:gd name="connsiteY2" fmla="*/ 3237 h 311484"/>
                <a:gd name="connsiteX3" fmla="*/ 272294 w 396173"/>
                <a:gd name="connsiteY3" fmla="*/ 15143 h 311484"/>
                <a:gd name="connsiteX4" fmla="*/ 343732 w 396173"/>
                <a:gd name="connsiteY4" fmla="*/ 69912 h 311484"/>
                <a:gd name="connsiteX5" fmla="*/ 396119 w 396173"/>
                <a:gd name="connsiteY5" fmla="*/ 184213 h 311484"/>
                <a:gd name="connsiteX6" fmla="*/ 350876 w 396173"/>
                <a:gd name="connsiteY6" fmla="*/ 274699 h 311484"/>
                <a:gd name="connsiteX7" fmla="*/ 227051 w 396173"/>
                <a:gd name="connsiteY7" fmla="*/ 310418 h 311484"/>
                <a:gd name="connsiteX8" fmla="*/ 112751 w 396173"/>
                <a:gd name="connsiteY8" fmla="*/ 296131 h 311484"/>
                <a:gd name="connsiteX9" fmla="*/ 34169 w 396173"/>
                <a:gd name="connsiteY9" fmla="*/ 246125 h 311484"/>
                <a:gd name="connsiteX10" fmla="*/ 832 w 396173"/>
                <a:gd name="connsiteY10" fmla="*/ 153256 h 311484"/>
                <a:gd name="connsiteX0" fmla="*/ 832 w 396124"/>
                <a:gd name="connsiteY0" fmla="*/ 153598 h 311826"/>
                <a:gd name="connsiteX1" fmla="*/ 34169 w 396124"/>
                <a:gd name="connsiteY1" fmla="*/ 65492 h 311826"/>
                <a:gd name="connsiteX2" fmla="*/ 131801 w 396124"/>
                <a:gd name="connsiteY2" fmla="*/ 3579 h 311826"/>
                <a:gd name="connsiteX3" fmla="*/ 272294 w 396124"/>
                <a:gd name="connsiteY3" fmla="*/ 15485 h 311826"/>
                <a:gd name="connsiteX4" fmla="*/ 353257 w 396124"/>
                <a:gd name="connsiteY4" fmla="*/ 82160 h 311826"/>
                <a:gd name="connsiteX5" fmla="*/ 396119 w 396124"/>
                <a:gd name="connsiteY5" fmla="*/ 184555 h 311826"/>
                <a:gd name="connsiteX6" fmla="*/ 350876 w 396124"/>
                <a:gd name="connsiteY6" fmla="*/ 275041 h 311826"/>
                <a:gd name="connsiteX7" fmla="*/ 227051 w 396124"/>
                <a:gd name="connsiteY7" fmla="*/ 310760 h 311826"/>
                <a:gd name="connsiteX8" fmla="*/ 112751 w 396124"/>
                <a:gd name="connsiteY8" fmla="*/ 296473 h 311826"/>
                <a:gd name="connsiteX9" fmla="*/ 34169 w 396124"/>
                <a:gd name="connsiteY9" fmla="*/ 246467 h 311826"/>
                <a:gd name="connsiteX10" fmla="*/ 832 w 396124"/>
                <a:gd name="connsiteY10" fmla="*/ 153598 h 311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6124" h="311826">
                  <a:moveTo>
                    <a:pt x="832" y="153598"/>
                  </a:moveTo>
                  <a:cubicBezTo>
                    <a:pt x="-3930" y="99623"/>
                    <a:pt x="12341" y="90495"/>
                    <a:pt x="34169" y="65492"/>
                  </a:cubicBezTo>
                  <a:cubicBezTo>
                    <a:pt x="55997" y="40489"/>
                    <a:pt x="92114" y="11913"/>
                    <a:pt x="131801" y="3579"/>
                  </a:cubicBezTo>
                  <a:cubicBezTo>
                    <a:pt x="171488" y="-4755"/>
                    <a:pt x="235385" y="2388"/>
                    <a:pt x="272294" y="15485"/>
                  </a:cubicBezTo>
                  <a:cubicBezTo>
                    <a:pt x="309203" y="28582"/>
                    <a:pt x="332620" y="53982"/>
                    <a:pt x="353257" y="82160"/>
                  </a:cubicBezTo>
                  <a:cubicBezTo>
                    <a:pt x="373894" y="110338"/>
                    <a:pt x="396516" y="152408"/>
                    <a:pt x="396119" y="184555"/>
                  </a:cubicBezTo>
                  <a:cubicBezTo>
                    <a:pt x="395722" y="216702"/>
                    <a:pt x="379054" y="254007"/>
                    <a:pt x="350876" y="275041"/>
                  </a:cubicBezTo>
                  <a:cubicBezTo>
                    <a:pt x="322698" y="296075"/>
                    <a:pt x="266739" y="307188"/>
                    <a:pt x="227051" y="310760"/>
                  </a:cubicBezTo>
                  <a:cubicBezTo>
                    <a:pt x="187364" y="314332"/>
                    <a:pt x="148073" y="308776"/>
                    <a:pt x="112751" y="296473"/>
                  </a:cubicBezTo>
                  <a:cubicBezTo>
                    <a:pt x="77429" y="284170"/>
                    <a:pt x="52822" y="270280"/>
                    <a:pt x="34169" y="246467"/>
                  </a:cubicBezTo>
                  <a:cubicBezTo>
                    <a:pt x="15516" y="222655"/>
                    <a:pt x="5594" y="207573"/>
                    <a:pt x="832" y="153598"/>
                  </a:cubicBezTo>
                  <a:close/>
                </a:path>
              </a:pathLst>
            </a:custGeom>
            <a:solidFill>
              <a:srgbClr val="002060"/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 </a:t>
              </a:r>
              <a:endParaRPr lang="de-DE" dirty="0"/>
            </a:p>
          </p:txBody>
        </p:sp>
        <p:sp>
          <p:nvSpPr>
            <p:cNvPr id="285" name="Freihandform 284"/>
            <p:cNvSpPr/>
            <p:nvPr/>
          </p:nvSpPr>
          <p:spPr>
            <a:xfrm>
              <a:off x="3602536" y="3780763"/>
              <a:ext cx="446264" cy="518155"/>
            </a:xfrm>
            <a:custGeom>
              <a:avLst/>
              <a:gdLst>
                <a:gd name="connsiteX0" fmla="*/ 62491 w 345859"/>
                <a:gd name="connsiteY0" fmla="*/ 55740 h 402337"/>
                <a:gd name="connsiteX1" fmla="*/ 114878 w 345859"/>
                <a:gd name="connsiteY1" fmla="*/ 10497 h 402337"/>
                <a:gd name="connsiteX2" fmla="*/ 141072 w 345859"/>
                <a:gd name="connsiteY2" fmla="*/ 972 h 402337"/>
                <a:gd name="connsiteX3" fmla="*/ 226797 w 345859"/>
                <a:gd name="connsiteY3" fmla="*/ 27165 h 402337"/>
                <a:gd name="connsiteX4" fmla="*/ 314903 w 345859"/>
                <a:gd name="connsiteY4" fmla="*/ 120034 h 402337"/>
                <a:gd name="connsiteX5" fmla="*/ 345859 w 345859"/>
                <a:gd name="connsiteY5" fmla="*/ 189090 h 402337"/>
                <a:gd name="connsiteX6" fmla="*/ 314903 w 345859"/>
                <a:gd name="connsiteY6" fmla="*/ 293865 h 402337"/>
                <a:gd name="connsiteX7" fmla="*/ 262516 w 345859"/>
                <a:gd name="connsiteY7" fmla="*/ 355778 h 402337"/>
                <a:gd name="connsiteX8" fmla="*/ 169647 w 345859"/>
                <a:gd name="connsiteY8" fmla="*/ 398640 h 402337"/>
                <a:gd name="connsiteX9" fmla="*/ 110116 w 345859"/>
                <a:gd name="connsiteY9" fmla="*/ 393878 h 402337"/>
                <a:gd name="connsiteX10" fmla="*/ 45822 w 345859"/>
                <a:gd name="connsiteY10" fmla="*/ 343872 h 402337"/>
                <a:gd name="connsiteX11" fmla="*/ 10103 w 345859"/>
                <a:gd name="connsiteY11" fmla="*/ 258147 h 402337"/>
                <a:gd name="connsiteX12" fmla="*/ 2959 w 345859"/>
                <a:gd name="connsiteY12" fmla="*/ 170040 h 402337"/>
                <a:gd name="connsiteX13" fmla="*/ 62491 w 345859"/>
                <a:gd name="connsiteY13" fmla="*/ 55740 h 402337"/>
                <a:gd name="connsiteX0" fmla="*/ 62491 w 345859"/>
                <a:gd name="connsiteY0" fmla="*/ 55740 h 402337"/>
                <a:gd name="connsiteX1" fmla="*/ 114878 w 345859"/>
                <a:gd name="connsiteY1" fmla="*/ 10497 h 402337"/>
                <a:gd name="connsiteX2" fmla="*/ 141072 w 345859"/>
                <a:gd name="connsiteY2" fmla="*/ 972 h 402337"/>
                <a:gd name="connsiteX3" fmla="*/ 226797 w 345859"/>
                <a:gd name="connsiteY3" fmla="*/ 27165 h 402337"/>
                <a:gd name="connsiteX4" fmla="*/ 314903 w 345859"/>
                <a:gd name="connsiteY4" fmla="*/ 120034 h 402337"/>
                <a:gd name="connsiteX5" fmla="*/ 345859 w 345859"/>
                <a:gd name="connsiteY5" fmla="*/ 189090 h 402337"/>
                <a:gd name="connsiteX6" fmla="*/ 314903 w 345859"/>
                <a:gd name="connsiteY6" fmla="*/ 293865 h 402337"/>
                <a:gd name="connsiteX7" fmla="*/ 267279 w 345859"/>
                <a:gd name="connsiteY7" fmla="*/ 355778 h 402337"/>
                <a:gd name="connsiteX8" fmla="*/ 169647 w 345859"/>
                <a:gd name="connsiteY8" fmla="*/ 398640 h 402337"/>
                <a:gd name="connsiteX9" fmla="*/ 110116 w 345859"/>
                <a:gd name="connsiteY9" fmla="*/ 393878 h 402337"/>
                <a:gd name="connsiteX10" fmla="*/ 45822 w 345859"/>
                <a:gd name="connsiteY10" fmla="*/ 343872 h 402337"/>
                <a:gd name="connsiteX11" fmla="*/ 10103 w 345859"/>
                <a:gd name="connsiteY11" fmla="*/ 258147 h 402337"/>
                <a:gd name="connsiteX12" fmla="*/ 2959 w 345859"/>
                <a:gd name="connsiteY12" fmla="*/ 170040 h 402337"/>
                <a:gd name="connsiteX13" fmla="*/ 62491 w 345859"/>
                <a:gd name="connsiteY13" fmla="*/ 55740 h 402337"/>
                <a:gd name="connsiteX0" fmla="*/ 62491 w 345859"/>
                <a:gd name="connsiteY0" fmla="*/ 55740 h 400758"/>
                <a:gd name="connsiteX1" fmla="*/ 114878 w 345859"/>
                <a:gd name="connsiteY1" fmla="*/ 10497 h 400758"/>
                <a:gd name="connsiteX2" fmla="*/ 141072 w 345859"/>
                <a:gd name="connsiteY2" fmla="*/ 972 h 400758"/>
                <a:gd name="connsiteX3" fmla="*/ 226797 w 345859"/>
                <a:gd name="connsiteY3" fmla="*/ 27165 h 400758"/>
                <a:gd name="connsiteX4" fmla="*/ 314903 w 345859"/>
                <a:gd name="connsiteY4" fmla="*/ 120034 h 400758"/>
                <a:gd name="connsiteX5" fmla="*/ 345859 w 345859"/>
                <a:gd name="connsiteY5" fmla="*/ 189090 h 400758"/>
                <a:gd name="connsiteX6" fmla="*/ 314903 w 345859"/>
                <a:gd name="connsiteY6" fmla="*/ 293865 h 400758"/>
                <a:gd name="connsiteX7" fmla="*/ 267279 w 345859"/>
                <a:gd name="connsiteY7" fmla="*/ 355778 h 400758"/>
                <a:gd name="connsiteX8" fmla="*/ 179172 w 345859"/>
                <a:gd name="connsiteY8" fmla="*/ 396258 h 400758"/>
                <a:gd name="connsiteX9" fmla="*/ 110116 w 345859"/>
                <a:gd name="connsiteY9" fmla="*/ 393878 h 400758"/>
                <a:gd name="connsiteX10" fmla="*/ 45822 w 345859"/>
                <a:gd name="connsiteY10" fmla="*/ 343872 h 400758"/>
                <a:gd name="connsiteX11" fmla="*/ 10103 w 345859"/>
                <a:gd name="connsiteY11" fmla="*/ 258147 h 400758"/>
                <a:gd name="connsiteX12" fmla="*/ 2959 w 345859"/>
                <a:gd name="connsiteY12" fmla="*/ 170040 h 400758"/>
                <a:gd name="connsiteX13" fmla="*/ 62491 w 345859"/>
                <a:gd name="connsiteY13" fmla="*/ 55740 h 400758"/>
                <a:gd name="connsiteX0" fmla="*/ 62491 w 345859"/>
                <a:gd name="connsiteY0" fmla="*/ 49301 h 394319"/>
                <a:gd name="connsiteX1" fmla="*/ 114878 w 345859"/>
                <a:gd name="connsiteY1" fmla="*/ 4058 h 394319"/>
                <a:gd name="connsiteX2" fmla="*/ 167266 w 345859"/>
                <a:gd name="connsiteY2" fmla="*/ 4058 h 394319"/>
                <a:gd name="connsiteX3" fmla="*/ 226797 w 345859"/>
                <a:gd name="connsiteY3" fmla="*/ 20726 h 394319"/>
                <a:gd name="connsiteX4" fmla="*/ 314903 w 345859"/>
                <a:gd name="connsiteY4" fmla="*/ 113595 h 394319"/>
                <a:gd name="connsiteX5" fmla="*/ 345859 w 345859"/>
                <a:gd name="connsiteY5" fmla="*/ 182651 h 394319"/>
                <a:gd name="connsiteX6" fmla="*/ 314903 w 345859"/>
                <a:gd name="connsiteY6" fmla="*/ 287426 h 394319"/>
                <a:gd name="connsiteX7" fmla="*/ 267279 w 345859"/>
                <a:gd name="connsiteY7" fmla="*/ 349339 h 394319"/>
                <a:gd name="connsiteX8" fmla="*/ 179172 w 345859"/>
                <a:gd name="connsiteY8" fmla="*/ 389819 h 394319"/>
                <a:gd name="connsiteX9" fmla="*/ 110116 w 345859"/>
                <a:gd name="connsiteY9" fmla="*/ 387439 h 394319"/>
                <a:gd name="connsiteX10" fmla="*/ 45822 w 345859"/>
                <a:gd name="connsiteY10" fmla="*/ 337433 h 394319"/>
                <a:gd name="connsiteX11" fmla="*/ 10103 w 345859"/>
                <a:gd name="connsiteY11" fmla="*/ 251708 h 394319"/>
                <a:gd name="connsiteX12" fmla="*/ 2959 w 345859"/>
                <a:gd name="connsiteY12" fmla="*/ 163601 h 394319"/>
                <a:gd name="connsiteX13" fmla="*/ 62491 w 345859"/>
                <a:gd name="connsiteY13" fmla="*/ 49301 h 394319"/>
                <a:gd name="connsiteX0" fmla="*/ 62491 w 345859"/>
                <a:gd name="connsiteY0" fmla="*/ 50604 h 395622"/>
                <a:gd name="connsiteX1" fmla="*/ 114878 w 345859"/>
                <a:gd name="connsiteY1" fmla="*/ 5361 h 395622"/>
                <a:gd name="connsiteX2" fmla="*/ 167266 w 345859"/>
                <a:gd name="connsiteY2" fmla="*/ 5361 h 395622"/>
                <a:gd name="connsiteX3" fmla="*/ 250610 w 345859"/>
                <a:gd name="connsiteY3" fmla="*/ 45841 h 395622"/>
                <a:gd name="connsiteX4" fmla="*/ 314903 w 345859"/>
                <a:gd name="connsiteY4" fmla="*/ 114898 h 395622"/>
                <a:gd name="connsiteX5" fmla="*/ 345859 w 345859"/>
                <a:gd name="connsiteY5" fmla="*/ 183954 h 395622"/>
                <a:gd name="connsiteX6" fmla="*/ 314903 w 345859"/>
                <a:gd name="connsiteY6" fmla="*/ 288729 h 395622"/>
                <a:gd name="connsiteX7" fmla="*/ 267279 w 345859"/>
                <a:gd name="connsiteY7" fmla="*/ 350642 h 395622"/>
                <a:gd name="connsiteX8" fmla="*/ 179172 w 345859"/>
                <a:gd name="connsiteY8" fmla="*/ 391122 h 395622"/>
                <a:gd name="connsiteX9" fmla="*/ 110116 w 345859"/>
                <a:gd name="connsiteY9" fmla="*/ 388742 h 395622"/>
                <a:gd name="connsiteX10" fmla="*/ 45822 w 345859"/>
                <a:gd name="connsiteY10" fmla="*/ 338736 h 395622"/>
                <a:gd name="connsiteX11" fmla="*/ 10103 w 345859"/>
                <a:gd name="connsiteY11" fmla="*/ 253011 h 395622"/>
                <a:gd name="connsiteX12" fmla="*/ 2959 w 345859"/>
                <a:gd name="connsiteY12" fmla="*/ 164904 h 395622"/>
                <a:gd name="connsiteX13" fmla="*/ 62491 w 345859"/>
                <a:gd name="connsiteY13" fmla="*/ 50604 h 395622"/>
                <a:gd name="connsiteX0" fmla="*/ 62491 w 341097"/>
                <a:gd name="connsiteY0" fmla="*/ 50604 h 395622"/>
                <a:gd name="connsiteX1" fmla="*/ 114878 w 341097"/>
                <a:gd name="connsiteY1" fmla="*/ 5361 h 395622"/>
                <a:gd name="connsiteX2" fmla="*/ 167266 w 341097"/>
                <a:gd name="connsiteY2" fmla="*/ 5361 h 395622"/>
                <a:gd name="connsiteX3" fmla="*/ 250610 w 341097"/>
                <a:gd name="connsiteY3" fmla="*/ 45841 h 395622"/>
                <a:gd name="connsiteX4" fmla="*/ 314903 w 341097"/>
                <a:gd name="connsiteY4" fmla="*/ 114898 h 395622"/>
                <a:gd name="connsiteX5" fmla="*/ 341097 w 341097"/>
                <a:gd name="connsiteY5" fmla="*/ 200622 h 395622"/>
                <a:gd name="connsiteX6" fmla="*/ 314903 w 341097"/>
                <a:gd name="connsiteY6" fmla="*/ 288729 h 395622"/>
                <a:gd name="connsiteX7" fmla="*/ 267279 w 341097"/>
                <a:gd name="connsiteY7" fmla="*/ 350642 h 395622"/>
                <a:gd name="connsiteX8" fmla="*/ 179172 w 341097"/>
                <a:gd name="connsiteY8" fmla="*/ 391122 h 395622"/>
                <a:gd name="connsiteX9" fmla="*/ 110116 w 341097"/>
                <a:gd name="connsiteY9" fmla="*/ 388742 h 395622"/>
                <a:gd name="connsiteX10" fmla="*/ 45822 w 341097"/>
                <a:gd name="connsiteY10" fmla="*/ 338736 h 395622"/>
                <a:gd name="connsiteX11" fmla="*/ 10103 w 341097"/>
                <a:gd name="connsiteY11" fmla="*/ 253011 h 395622"/>
                <a:gd name="connsiteX12" fmla="*/ 2959 w 341097"/>
                <a:gd name="connsiteY12" fmla="*/ 164904 h 395622"/>
                <a:gd name="connsiteX13" fmla="*/ 62491 w 341097"/>
                <a:gd name="connsiteY13" fmla="*/ 50604 h 395622"/>
                <a:gd name="connsiteX0" fmla="*/ 55521 w 341271"/>
                <a:gd name="connsiteY0" fmla="*/ 60754 h 396247"/>
                <a:gd name="connsiteX1" fmla="*/ 115052 w 341271"/>
                <a:gd name="connsiteY1" fmla="*/ 5986 h 396247"/>
                <a:gd name="connsiteX2" fmla="*/ 167440 w 341271"/>
                <a:gd name="connsiteY2" fmla="*/ 5986 h 396247"/>
                <a:gd name="connsiteX3" fmla="*/ 250784 w 341271"/>
                <a:gd name="connsiteY3" fmla="*/ 46466 h 396247"/>
                <a:gd name="connsiteX4" fmla="*/ 315077 w 341271"/>
                <a:gd name="connsiteY4" fmla="*/ 115523 h 396247"/>
                <a:gd name="connsiteX5" fmla="*/ 341271 w 341271"/>
                <a:gd name="connsiteY5" fmla="*/ 201247 h 396247"/>
                <a:gd name="connsiteX6" fmla="*/ 315077 w 341271"/>
                <a:gd name="connsiteY6" fmla="*/ 289354 h 396247"/>
                <a:gd name="connsiteX7" fmla="*/ 267453 w 341271"/>
                <a:gd name="connsiteY7" fmla="*/ 351267 h 396247"/>
                <a:gd name="connsiteX8" fmla="*/ 179346 w 341271"/>
                <a:gd name="connsiteY8" fmla="*/ 391747 h 396247"/>
                <a:gd name="connsiteX9" fmla="*/ 110290 w 341271"/>
                <a:gd name="connsiteY9" fmla="*/ 389367 h 396247"/>
                <a:gd name="connsiteX10" fmla="*/ 45996 w 341271"/>
                <a:gd name="connsiteY10" fmla="*/ 339361 h 396247"/>
                <a:gd name="connsiteX11" fmla="*/ 10277 w 341271"/>
                <a:gd name="connsiteY11" fmla="*/ 253636 h 396247"/>
                <a:gd name="connsiteX12" fmla="*/ 3133 w 341271"/>
                <a:gd name="connsiteY12" fmla="*/ 165529 h 396247"/>
                <a:gd name="connsiteX13" fmla="*/ 55521 w 341271"/>
                <a:gd name="connsiteY13" fmla="*/ 60754 h 39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271" h="396247">
                  <a:moveTo>
                    <a:pt x="55521" y="60754"/>
                  </a:moveTo>
                  <a:cubicBezTo>
                    <a:pt x="74174" y="34164"/>
                    <a:pt x="96399" y="15114"/>
                    <a:pt x="115052" y="5986"/>
                  </a:cubicBezTo>
                  <a:cubicBezTo>
                    <a:pt x="133705" y="-3142"/>
                    <a:pt x="144818" y="-761"/>
                    <a:pt x="167440" y="5986"/>
                  </a:cubicBezTo>
                  <a:cubicBezTo>
                    <a:pt x="190062" y="12733"/>
                    <a:pt x="226178" y="28210"/>
                    <a:pt x="250784" y="46466"/>
                  </a:cubicBezTo>
                  <a:cubicBezTo>
                    <a:pt x="275390" y="64722"/>
                    <a:pt x="299996" y="89726"/>
                    <a:pt x="315077" y="115523"/>
                  </a:cubicBezTo>
                  <a:cubicBezTo>
                    <a:pt x="330158" y="141320"/>
                    <a:pt x="341271" y="172275"/>
                    <a:pt x="341271" y="201247"/>
                  </a:cubicBezTo>
                  <a:cubicBezTo>
                    <a:pt x="341271" y="230219"/>
                    <a:pt x="327380" y="264351"/>
                    <a:pt x="315077" y="289354"/>
                  </a:cubicBezTo>
                  <a:cubicBezTo>
                    <a:pt x="302774" y="314357"/>
                    <a:pt x="290075" y="334202"/>
                    <a:pt x="267453" y="351267"/>
                  </a:cubicBezTo>
                  <a:cubicBezTo>
                    <a:pt x="244831" y="368332"/>
                    <a:pt x="205540" y="385397"/>
                    <a:pt x="179346" y="391747"/>
                  </a:cubicBezTo>
                  <a:cubicBezTo>
                    <a:pt x="153152" y="398097"/>
                    <a:pt x="132515" y="398098"/>
                    <a:pt x="110290" y="389367"/>
                  </a:cubicBezTo>
                  <a:cubicBezTo>
                    <a:pt x="88065" y="380636"/>
                    <a:pt x="62665" y="361983"/>
                    <a:pt x="45996" y="339361"/>
                  </a:cubicBezTo>
                  <a:cubicBezTo>
                    <a:pt x="29327" y="316739"/>
                    <a:pt x="17421" y="282608"/>
                    <a:pt x="10277" y="253636"/>
                  </a:cubicBezTo>
                  <a:cubicBezTo>
                    <a:pt x="3133" y="224664"/>
                    <a:pt x="-4408" y="197676"/>
                    <a:pt x="3133" y="165529"/>
                  </a:cubicBezTo>
                  <a:cubicBezTo>
                    <a:pt x="10674" y="133382"/>
                    <a:pt x="36868" y="87344"/>
                    <a:pt x="55521" y="60754"/>
                  </a:cubicBezTo>
                  <a:close/>
                </a:path>
              </a:pathLst>
            </a:custGeom>
            <a:solidFill>
              <a:srgbClr val="002060"/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86" name="Freeform 10"/>
          <p:cNvSpPr>
            <a:spLocks/>
          </p:cNvSpPr>
          <p:nvPr/>
        </p:nvSpPr>
        <p:spPr bwMode="auto">
          <a:xfrm>
            <a:off x="3562270" y="2566099"/>
            <a:ext cx="2045404" cy="1800000"/>
          </a:xfrm>
          <a:custGeom>
            <a:avLst/>
            <a:gdLst>
              <a:gd name="T0" fmla="*/ 1218029 w 10000"/>
              <a:gd name="T1" fmla="*/ 1595845 h 9587"/>
              <a:gd name="T2" fmla="*/ 584475 w 10000"/>
              <a:gd name="T3" fmla="*/ 1763858 h 9587"/>
              <a:gd name="T4" fmla="*/ 195643 w 10000"/>
              <a:gd name="T5" fmla="*/ 1629153 h 9587"/>
              <a:gd name="T6" fmla="*/ 400433 w 10000"/>
              <a:gd name="T7" fmla="*/ 1330852 h 9587"/>
              <a:gd name="T8" fmla="*/ 378347 w 10000"/>
              <a:gd name="T9" fmla="*/ 1094199 h 9587"/>
              <a:gd name="T10" fmla="*/ 94141 w 10000"/>
              <a:gd name="T11" fmla="*/ 898951 h 9587"/>
              <a:gd name="T12" fmla="*/ 3569 w 10000"/>
              <a:gd name="T13" fmla="*/ 690821 h 9587"/>
              <a:gd name="T14" fmla="*/ 181589 w 10000"/>
              <a:gd name="T15" fmla="*/ 567158 h 9587"/>
              <a:gd name="T16" fmla="*/ 505281 w 10000"/>
              <a:gd name="T17" fmla="*/ 570286 h 9587"/>
              <a:gd name="T18" fmla="*/ 830758 w 10000"/>
              <a:gd name="T19" fmla="*/ 60728 h 9587"/>
              <a:gd name="T20" fmla="*/ 1317746 w 10000"/>
              <a:gd name="T21" fmla="*/ 29812 h 9587"/>
              <a:gd name="T22" fmla="*/ 1497774 w 10000"/>
              <a:gd name="T23" fmla="*/ 242910 h 9587"/>
              <a:gd name="T24" fmla="*/ 1705463 w 10000"/>
              <a:gd name="T25" fmla="*/ 171877 h 9587"/>
              <a:gd name="T26" fmla="*/ 1776849 w 10000"/>
              <a:gd name="T27" fmla="*/ 440182 h 9587"/>
              <a:gd name="T28" fmla="*/ 2087826 w 10000"/>
              <a:gd name="T29" fmla="*/ 630462 h 9587"/>
              <a:gd name="T30" fmla="*/ 2222791 w 10000"/>
              <a:gd name="T31" fmla="*/ 941644 h 9587"/>
              <a:gd name="T32" fmla="*/ 1870544 w 10000"/>
              <a:gd name="T33" fmla="*/ 1116282 h 9587"/>
              <a:gd name="T34" fmla="*/ 1821243 w 10000"/>
              <a:gd name="T35" fmla="*/ 1321283 h 9587"/>
              <a:gd name="T36" fmla="*/ 1743610 w 10000"/>
              <a:gd name="T37" fmla="*/ 1640379 h 9587"/>
              <a:gd name="T38" fmla="*/ 1547298 w 10000"/>
              <a:gd name="T39" fmla="*/ 1727790 h 9587"/>
              <a:gd name="T40" fmla="*/ 1218029 w 10000"/>
              <a:gd name="T41" fmla="*/ 1595845 h 958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000" h="9587">
                <a:moveTo>
                  <a:pt x="5460" y="8672"/>
                </a:moveTo>
                <a:cubicBezTo>
                  <a:pt x="4741" y="8705"/>
                  <a:pt x="3396" y="9559"/>
                  <a:pt x="2620" y="9585"/>
                </a:cubicBezTo>
                <a:cubicBezTo>
                  <a:pt x="1852" y="9612"/>
                  <a:pt x="941" y="9379"/>
                  <a:pt x="877" y="8853"/>
                </a:cubicBezTo>
                <a:cubicBezTo>
                  <a:pt x="807" y="8336"/>
                  <a:pt x="1653" y="7715"/>
                  <a:pt x="1795" y="7232"/>
                </a:cubicBezTo>
                <a:cubicBezTo>
                  <a:pt x="1938" y="6758"/>
                  <a:pt x="1916" y="6335"/>
                  <a:pt x="1696" y="5946"/>
                </a:cubicBezTo>
                <a:cubicBezTo>
                  <a:pt x="1467" y="5558"/>
                  <a:pt x="707" y="5257"/>
                  <a:pt x="422" y="4885"/>
                </a:cubicBezTo>
                <a:cubicBezTo>
                  <a:pt x="130" y="4514"/>
                  <a:pt x="-55" y="4065"/>
                  <a:pt x="16" y="3754"/>
                </a:cubicBezTo>
                <a:cubicBezTo>
                  <a:pt x="88" y="3445"/>
                  <a:pt x="429" y="3211"/>
                  <a:pt x="814" y="3082"/>
                </a:cubicBezTo>
                <a:cubicBezTo>
                  <a:pt x="1190" y="2970"/>
                  <a:pt x="1767" y="3556"/>
                  <a:pt x="2265" y="3099"/>
                </a:cubicBezTo>
                <a:cubicBezTo>
                  <a:pt x="2756" y="2641"/>
                  <a:pt x="3117" y="821"/>
                  <a:pt x="3724" y="330"/>
                </a:cubicBezTo>
                <a:cubicBezTo>
                  <a:pt x="4331" y="-159"/>
                  <a:pt x="5409" y="-3"/>
                  <a:pt x="5907" y="162"/>
                </a:cubicBezTo>
                <a:cubicBezTo>
                  <a:pt x="6405" y="327"/>
                  <a:pt x="6117" y="1356"/>
                  <a:pt x="6714" y="1320"/>
                </a:cubicBezTo>
                <a:cubicBezTo>
                  <a:pt x="7135" y="1565"/>
                  <a:pt x="7179" y="467"/>
                  <a:pt x="7645" y="934"/>
                </a:cubicBezTo>
                <a:cubicBezTo>
                  <a:pt x="8124" y="1290"/>
                  <a:pt x="7680" y="1985"/>
                  <a:pt x="7965" y="2392"/>
                </a:cubicBezTo>
                <a:cubicBezTo>
                  <a:pt x="8257" y="2798"/>
                  <a:pt x="9018" y="2978"/>
                  <a:pt x="9359" y="3426"/>
                </a:cubicBezTo>
                <a:cubicBezTo>
                  <a:pt x="9709" y="3867"/>
                  <a:pt x="10128" y="4694"/>
                  <a:pt x="9964" y="5117"/>
                </a:cubicBezTo>
                <a:cubicBezTo>
                  <a:pt x="9801" y="5548"/>
                  <a:pt x="8683" y="5722"/>
                  <a:pt x="8385" y="6066"/>
                </a:cubicBezTo>
                <a:cubicBezTo>
                  <a:pt x="8086" y="6412"/>
                  <a:pt x="8257" y="6706"/>
                  <a:pt x="8164" y="7180"/>
                </a:cubicBezTo>
                <a:cubicBezTo>
                  <a:pt x="8071" y="7654"/>
                  <a:pt x="8030" y="8448"/>
                  <a:pt x="7816" y="8914"/>
                </a:cubicBezTo>
                <a:cubicBezTo>
                  <a:pt x="7602" y="9379"/>
                  <a:pt x="7314" y="9415"/>
                  <a:pt x="6936" y="9389"/>
                </a:cubicBezTo>
                <a:cubicBezTo>
                  <a:pt x="6559" y="9381"/>
                  <a:pt x="6179" y="8639"/>
                  <a:pt x="5460" y="8672"/>
                </a:cubicBezTo>
                <a:close/>
              </a:path>
            </a:pathLst>
          </a:custGeom>
          <a:gradFill flip="none" rotWithShape="1">
            <a:gsLst>
              <a:gs pos="90000">
                <a:schemeClr val="accent3">
                  <a:lumMod val="75000"/>
                </a:schemeClr>
              </a:gs>
              <a:gs pos="1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3175" cmpd="sng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287" name="Freeform 11"/>
          <p:cNvSpPr>
            <a:spLocks/>
          </p:cNvSpPr>
          <p:nvPr/>
        </p:nvSpPr>
        <p:spPr bwMode="auto">
          <a:xfrm rot="2066880">
            <a:off x="4282117" y="3000875"/>
            <a:ext cx="663733" cy="876253"/>
          </a:xfrm>
          <a:custGeom>
            <a:avLst/>
            <a:gdLst>
              <a:gd name="T0" fmla="*/ 672625 w 240"/>
              <a:gd name="T1" fmla="*/ 818704 h 321"/>
              <a:gd name="T2" fmla="*/ 491649 w 240"/>
              <a:gd name="T3" fmla="*/ 850810 h 321"/>
              <a:gd name="T4" fmla="*/ 286544 w 240"/>
              <a:gd name="T5" fmla="*/ 786598 h 321"/>
              <a:gd name="T6" fmla="*/ 105569 w 240"/>
              <a:gd name="T7" fmla="*/ 647472 h 321"/>
              <a:gd name="T8" fmla="*/ 9049 w 240"/>
              <a:gd name="T9" fmla="*/ 454836 h 321"/>
              <a:gd name="T10" fmla="*/ 45244 w 240"/>
              <a:gd name="T11" fmla="*/ 283603 h 321"/>
              <a:gd name="T12" fmla="*/ 190024 w 240"/>
              <a:gd name="T13" fmla="*/ 90967 h 321"/>
              <a:gd name="T14" fmla="*/ 370999 w 240"/>
              <a:gd name="T15" fmla="*/ 5351 h 321"/>
              <a:gd name="T16" fmla="*/ 527845 w 240"/>
              <a:gd name="T17" fmla="*/ 58861 h 321"/>
              <a:gd name="T18" fmla="*/ 588170 w 240"/>
              <a:gd name="T19" fmla="*/ 197987 h 321"/>
              <a:gd name="T20" fmla="*/ 407194 w 240"/>
              <a:gd name="T21" fmla="*/ 433432 h 321"/>
              <a:gd name="T22" fmla="*/ 576105 w 240"/>
              <a:gd name="T23" fmla="*/ 508346 h 321"/>
              <a:gd name="T24" fmla="*/ 708820 w 240"/>
              <a:gd name="T25" fmla="*/ 647472 h 321"/>
              <a:gd name="T26" fmla="*/ 672625 w 240"/>
              <a:gd name="T27" fmla="*/ 818704 h 32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40"/>
              <a:gd name="T43" fmla="*/ 0 h 321"/>
              <a:gd name="T44" fmla="*/ 240 w 240"/>
              <a:gd name="T45" fmla="*/ 321 h 321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40" h="321">
                <a:moveTo>
                  <a:pt x="223" y="306"/>
                </a:moveTo>
                <a:cubicBezTo>
                  <a:pt x="212" y="321"/>
                  <a:pt x="184" y="320"/>
                  <a:pt x="163" y="318"/>
                </a:cubicBezTo>
                <a:cubicBezTo>
                  <a:pt x="142" y="316"/>
                  <a:pt x="116" y="307"/>
                  <a:pt x="95" y="294"/>
                </a:cubicBezTo>
                <a:cubicBezTo>
                  <a:pt x="74" y="281"/>
                  <a:pt x="50" y="263"/>
                  <a:pt x="35" y="242"/>
                </a:cubicBezTo>
                <a:cubicBezTo>
                  <a:pt x="20" y="221"/>
                  <a:pt x="6" y="193"/>
                  <a:pt x="3" y="170"/>
                </a:cubicBezTo>
                <a:cubicBezTo>
                  <a:pt x="0" y="147"/>
                  <a:pt x="5" y="129"/>
                  <a:pt x="15" y="106"/>
                </a:cubicBezTo>
                <a:cubicBezTo>
                  <a:pt x="25" y="83"/>
                  <a:pt x="45" y="51"/>
                  <a:pt x="63" y="34"/>
                </a:cubicBezTo>
                <a:cubicBezTo>
                  <a:pt x="81" y="17"/>
                  <a:pt x="104" y="4"/>
                  <a:pt x="123" y="2"/>
                </a:cubicBezTo>
                <a:cubicBezTo>
                  <a:pt x="142" y="0"/>
                  <a:pt x="163" y="10"/>
                  <a:pt x="175" y="22"/>
                </a:cubicBezTo>
                <a:cubicBezTo>
                  <a:pt x="187" y="34"/>
                  <a:pt x="202" y="51"/>
                  <a:pt x="195" y="74"/>
                </a:cubicBezTo>
                <a:cubicBezTo>
                  <a:pt x="188" y="97"/>
                  <a:pt x="136" y="143"/>
                  <a:pt x="135" y="162"/>
                </a:cubicBezTo>
                <a:cubicBezTo>
                  <a:pt x="134" y="181"/>
                  <a:pt x="174" y="177"/>
                  <a:pt x="191" y="190"/>
                </a:cubicBezTo>
                <a:cubicBezTo>
                  <a:pt x="208" y="203"/>
                  <a:pt x="230" y="223"/>
                  <a:pt x="235" y="242"/>
                </a:cubicBezTo>
                <a:cubicBezTo>
                  <a:pt x="240" y="261"/>
                  <a:pt x="225" y="293"/>
                  <a:pt x="223" y="306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3175" cmpd="sng">
            <a:noFill/>
            <a:round/>
            <a:headEnd/>
            <a:tailEnd/>
          </a:ln>
          <a:effectLst>
            <a:outerShdw blurRad="50800" dist="38100" dir="2700000" algn="tl" rotWithShape="0">
              <a:schemeClr val="accent3">
                <a:lumMod val="50000"/>
                <a:alpha val="40000"/>
              </a:schemeClr>
            </a:outerShdw>
          </a:effectLst>
        </p:spPr>
        <p:txBody>
          <a:bodyPr wrap="none" anchor="ctr"/>
          <a:lstStyle/>
          <a:p>
            <a:endParaRPr lang="de-DE"/>
          </a:p>
        </p:txBody>
      </p:sp>
      <p:cxnSp>
        <p:nvCxnSpPr>
          <p:cNvPr id="288" name="Gerade Verbindung mit Pfeil 287"/>
          <p:cNvCxnSpPr/>
          <p:nvPr/>
        </p:nvCxnSpPr>
        <p:spPr>
          <a:xfrm>
            <a:off x="4575160" y="4651971"/>
            <a:ext cx="1" cy="9000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9" name="Gruppierung 1059"/>
          <p:cNvGrpSpPr/>
          <p:nvPr/>
        </p:nvGrpSpPr>
        <p:grpSpPr>
          <a:xfrm rot="18599670">
            <a:off x="3712231" y="656554"/>
            <a:ext cx="406294" cy="405310"/>
            <a:chOff x="5347036" y="550007"/>
            <a:chExt cx="406294" cy="405310"/>
          </a:xfrm>
        </p:grpSpPr>
        <p:grpSp>
          <p:nvGrpSpPr>
            <p:cNvPr id="290" name="Gruppieren 161"/>
            <p:cNvGrpSpPr/>
            <p:nvPr/>
          </p:nvGrpSpPr>
          <p:grpSpPr>
            <a:xfrm>
              <a:off x="5420106" y="636310"/>
              <a:ext cx="36535" cy="186560"/>
              <a:chOff x="2940844" y="3298031"/>
              <a:chExt cx="302419" cy="1544261"/>
            </a:xfrm>
          </p:grpSpPr>
          <p:sp>
            <p:nvSpPr>
              <p:cNvPr id="320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21" name="Ellipse 339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291" name="Gruppieren 162"/>
            <p:cNvGrpSpPr/>
            <p:nvPr/>
          </p:nvGrpSpPr>
          <p:grpSpPr>
            <a:xfrm>
              <a:off x="5535751" y="635735"/>
              <a:ext cx="36535" cy="186560"/>
              <a:chOff x="2940844" y="3298031"/>
              <a:chExt cx="302419" cy="1544261"/>
            </a:xfrm>
          </p:grpSpPr>
          <p:sp>
            <p:nvSpPr>
              <p:cNvPr id="318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19" name="Ellipse 337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292" name="Gruppieren 163"/>
            <p:cNvGrpSpPr/>
            <p:nvPr/>
          </p:nvGrpSpPr>
          <p:grpSpPr>
            <a:xfrm>
              <a:off x="5708356" y="634009"/>
              <a:ext cx="36535" cy="186560"/>
              <a:chOff x="2940844" y="3298031"/>
              <a:chExt cx="302419" cy="1544261"/>
            </a:xfrm>
          </p:grpSpPr>
          <p:sp>
            <p:nvSpPr>
              <p:cNvPr id="316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17" name="Ellipse 335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sp>
          <p:nvSpPr>
            <p:cNvPr id="293" name="Freihandform 292"/>
            <p:cNvSpPr/>
            <p:nvPr/>
          </p:nvSpPr>
          <p:spPr>
            <a:xfrm>
              <a:off x="5367461" y="820422"/>
              <a:ext cx="66741" cy="25077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579">
                  <a:moveTo>
                    <a:pt x="0" y="0"/>
                  </a:moveTo>
                  <a:cubicBezTo>
                    <a:pt x="18256" y="188516"/>
                    <a:pt x="203200" y="207963"/>
                    <a:pt x="247650" y="207169"/>
                  </a:cubicBezTo>
                  <a:cubicBezTo>
                    <a:pt x="492125" y="215902"/>
                    <a:pt x="537369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94" name="Freihandform 293"/>
            <p:cNvSpPr/>
            <p:nvPr/>
          </p:nvSpPr>
          <p:spPr>
            <a:xfrm>
              <a:off x="5601629" y="824162"/>
              <a:ext cx="62426" cy="25027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4862"/>
                <a:gd name="connsiteX1" fmla="*/ 304800 w 552450"/>
                <a:gd name="connsiteY1" fmla="*/ 204788 h 204862"/>
                <a:gd name="connsiteX2" fmla="*/ 552450 w 552450"/>
                <a:gd name="connsiteY2" fmla="*/ 23812 h 204862"/>
                <a:gd name="connsiteX3" fmla="*/ 552450 w 552450"/>
                <a:gd name="connsiteY3" fmla="*/ 23812 h 204862"/>
                <a:gd name="connsiteX0" fmla="*/ 0 w 552450"/>
                <a:gd name="connsiteY0" fmla="*/ 0 h 205277"/>
                <a:gd name="connsiteX1" fmla="*/ 304800 w 552450"/>
                <a:gd name="connsiteY1" fmla="*/ 204788 h 205277"/>
                <a:gd name="connsiteX2" fmla="*/ 552450 w 552450"/>
                <a:gd name="connsiteY2" fmla="*/ 23812 h 205277"/>
                <a:gd name="connsiteX3" fmla="*/ 552450 w 552450"/>
                <a:gd name="connsiteY3" fmla="*/ 23812 h 205277"/>
                <a:gd name="connsiteX0" fmla="*/ 0 w 552450"/>
                <a:gd name="connsiteY0" fmla="*/ 0 h 207243"/>
                <a:gd name="connsiteX1" fmla="*/ 276796 w 552450"/>
                <a:gd name="connsiteY1" fmla="*/ 207169 h 207243"/>
                <a:gd name="connsiteX2" fmla="*/ 552450 w 552450"/>
                <a:gd name="connsiteY2" fmla="*/ 23812 h 207243"/>
                <a:gd name="connsiteX3" fmla="*/ 552450 w 552450"/>
                <a:gd name="connsiteY3" fmla="*/ 23812 h 207243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11852"/>
                <a:gd name="connsiteX1" fmla="*/ 276796 w 552450"/>
                <a:gd name="connsiteY1" fmla="*/ 207169 h 211852"/>
                <a:gd name="connsiteX2" fmla="*/ 552450 w 552450"/>
                <a:gd name="connsiteY2" fmla="*/ 23812 h 211852"/>
                <a:gd name="connsiteX3" fmla="*/ 552450 w 552450"/>
                <a:gd name="connsiteY3" fmla="*/ 23812 h 211852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169">
                  <a:moveTo>
                    <a:pt x="0" y="0"/>
                  </a:moveTo>
                  <a:cubicBezTo>
                    <a:pt x="18256" y="188516"/>
                    <a:pt x="161062" y="198438"/>
                    <a:pt x="276796" y="207169"/>
                  </a:cubicBezTo>
                  <a:cubicBezTo>
                    <a:pt x="544537" y="201614"/>
                    <a:pt x="542151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95" name="Freihandform 294"/>
            <p:cNvSpPr/>
            <p:nvPr/>
          </p:nvSpPr>
          <p:spPr>
            <a:xfrm>
              <a:off x="5571136" y="820710"/>
              <a:ext cx="182194" cy="95959"/>
            </a:xfrm>
            <a:custGeom>
              <a:avLst/>
              <a:gdLst>
                <a:gd name="connsiteX0" fmla="*/ 1300162 w 1477527"/>
                <a:gd name="connsiteY0" fmla="*/ 0 h 812037"/>
                <a:gd name="connsiteX1" fmla="*/ 1285875 w 1477527"/>
                <a:gd name="connsiteY1" fmla="*/ 76200 h 812037"/>
                <a:gd name="connsiteX2" fmla="*/ 1290637 w 1477527"/>
                <a:gd name="connsiteY2" fmla="*/ 104775 h 812037"/>
                <a:gd name="connsiteX3" fmla="*/ 1414462 w 1477527"/>
                <a:gd name="connsiteY3" fmla="*/ 209550 h 812037"/>
                <a:gd name="connsiteX4" fmla="*/ 1471612 w 1477527"/>
                <a:gd name="connsiteY4" fmla="*/ 352425 h 812037"/>
                <a:gd name="connsiteX5" fmla="*/ 1452562 w 1477527"/>
                <a:gd name="connsiteY5" fmla="*/ 519113 h 812037"/>
                <a:gd name="connsiteX6" fmla="*/ 1266825 w 1477527"/>
                <a:gd name="connsiteY6" fmla="*/ 666750 h 812037"/>
                <a:gd name="connsiteX7" fmla="*/ 571500 w 1477527"/>
                <a:gd name="connsiteY7" fmla="*/ 809625 h 812037"/>
                <a:gd name="connsiteX8" fmla="*/ 0 w 1477527"/>
                <a:gd name="connsiteY8" fmla="*/ 742950 h 812037"/>
                <a:gd name="connsiteX0" fmla="*/ 1300162 w 1477527"/>
                <a:gd name="connsiteY0" fmla="*/ 0 h 794308"/>
                <a:gd name="connsiteX1" fmla="*/ 1285875 w 1477527"/>
                <a:gd name="connsiteY1" fmla="*/ 76200 h 794308"/>
                <a:gd name="connsiteX2" fmla="*/ 1290637 w 1477527"/>
                <a:gd name="connsiteY2" fmla="*/ 104775 h 794308"/>
                <a:gd name="connsiteX3" fmla="*/ 1414462 w 1477527"/>
                <a:gd name="connsiteY3" fmla="*/ 209550 h 794308"/>
                <a:gd name="connsiteX4" fmla="*/ 1471612 w 1477527"/>
                <a:gd name="connsiteY4" fmla="*/ 352425 h 794308"/>
                <a:gd name="connsiteX5" fmla="*/ 1452562 w 1477527"/>
                <a:gd name="connsiteY5" fmla="*/ 519113 h 794308"/>
                <a:gd name="connsiteX6" fmla="*/ 1266825 w 1477527"/>
                <a:gd name="connsiteY6" fmla="*/ 666750 h 794308"/>
                <a:gd name="connsiteX7" fmla="*/ 581025 w 1477527"/>
                <a:gd name="connsiteY7" fmla="*/ 790575 h 794308"/>
                <a:gd name="connsiteX8" fmla="*/ 0 w 1477527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90799"/>
                <a:gd name="connsiteY0" fmla="*/ 0 h 794308"/>
                <a:gd name="connsiteX1" fmla="*/ 1288256 w 1490799"/>
                <a:gd name="connsiteY1" fmla="*/ 102394 h 794308"/>
                <a:gd name="connsiteX2" fmla="*/ 1471612 w 1490799"/>
                <a:gd name="connsiteY2" fmla="*/ 352425 h 794308"/>
                <a:gd name="connsiteX3" fmla="*/ 1462087 w 1490799"/>
                <a:gd name="connsiteY3" fmla="*/ 485775 h 794308"/>
                <a:gd name="connsiteX4" fmla="*/ 1266825 w 1490799"/>
                <a:gd name="connsiteY4" fmla="*/ 666750 h 794308"/>
                <a:gd name="connsiteX5" fmla="*/ 581025 w 1490799"/>
                <a:gd name="connsiteY5" fmla="*/ 790575 h 794308"/>
                <a:gd name="connsiteX6" fmla="*/ 0 w 1490799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8121" h="794308">
                  <a:moveTo>
                    <a:pt x="1300162" y="0"/>
                  </a:moveTo>
                  <a:cubicBezTo>
                    <a:pt x="1293812" y="29369"/>
                    <a:pt x="1254125" y="52388"/>
                    <a:pt x="1288256" y="102394"/>
                  </a:cubicBezTo>
                  <a:cubicBezTo>
                    <a:pt x="1322387" y="152400"/>
                    <a:pt x="1504552" y="131366"/>
                    <a:pt x="1504949" y="300038"/>
                  </a:cubicBezTo>
                  <a:cubicBezTo>
                    <a:pt x="1514870" y="382985"/>
                    <a:pt x="1501774" y="424656"/>
                    <a:pt x="1462087" y="485775"/>
                  </a:cubicBezTo>
                  <a:cubicBezTo>
                    <a:pt x="1422400" y="546894"/>
                    <a:pt x="1413669" y="577850"/>
                    <a:pt x="1266825" y="666750"/>
                  </a:cubicBezTo>
                  <a:cubicBezTo>
                    <a:pt x="1119981" y="755650"/>
                    <a:pt x="792162" y="777875"/>
                    <a:pt x="581025" y="790575"/>
                  </a:cubicBezTo>
                  <a:cubicBezTo>
                    <a:pt x="369888" y="803275"/>
                    <a:pt x="180181" y="782637"/>
                    <a:pt x="0" y="7429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grpSp>
          <p:nvGrpSpPr>
            <p:cNvPr id="296" name="Gruppieren 171"/>
            <p:cNvGrpSpPr/>
            <p:nvPr/>
          </p:nvGrpSpPr>
          <p:grpSpPr>
            <a:xfrm>
              <a:off x="5347036" y="636885"/>
              <a:ext cx="36535" cy="186560"/>
              <a:chOff x="2940844" y="3298031"/>
              <a:chExt cx="302419" cy="1544261"/>
            </a:xfrm>
          </p:grpSpPr>
          <p:sp>
            <p:nvSpPr>
              <p:cNvPr id="314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15" name="Ellipse 214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297" name="Gruppieren 172"/>
            <p:cNvGrpSpPr/>
            <p:nvPr/>
          </p:nvGrpSpPr>
          <p:grpSpPr>
            <a:xfrm>
              <a:off x="5479367" y="637461"/>
              <a:ext cx="36535" cy="186560"/>
              <a:chOff x="2940844" y="3298031"/>
              <a:chExt cx="302419" cy="1544261"/>
            </a:xfrm>
          </p:grpSpPr>
          <p:sp>
            <p:nvSpPr>
              <p:cNvPr id="312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13" name="Ellipse 209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298" name="Gruppieren 173"/>
            <p:cNvGrpSpPr/>
            <p:nvPr/>
          </p:nvGrpSpPr>
          <p:grpSpPr>
            <a:xfrm>
              <a:off x="5584656" y="640913"/>
              <a:ext cx="36535" cy="186560"/>
              <a:chOff x="2940844" y="3298031"/>
              <a:chExt cx="302419" cy="1544261"/>
            </a:xfrm>
          </p:grpSpPr>
          <p:sp>
            <p:nvSpPr>
              <p:cNvPr id="310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11" name="Ellipse 184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299" name="Gruppieren 174"/>
            <p:cNvGrpSpPr/>
            <p:nvPr/>
          </p:nvGrpSpPr>
          <p:grpSpPr>
            <a:xfrm>
              <a:off x="5643917" y="640913"/>
              <a:ext cx="36535" cy="186560"/>
              <a:chOff x="2940844" y="3298031"/>
              <a:chExt cx="302419" cy="1544261"/>
            </a:xfrm>
          </p:grpSpPr>
          <p:sp>
            <p:nvSpPr>
              <p:cNvPr id="308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09" name="Ellipse 182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sp>
          <p:nvSpPr>
            <p:cNvPr id="300" name="Freihandform 299"/>
            <p:cNvSpPr/>
            <p:nvPr/>
          </p:nvSpPr>
          <p:spPr>
            <a:xfrm>
              <a:off x="5435040" y="607252"/>
              <a:ext cx="64958" cy="42003"/>
            </a:xfrm>
            <a:custGeom>
              <a:avLst/>
              <a:gdLst>
                <a:gd name="connsiteX0" fmla="*/ 52242 w 650618"/>
                <a:gd name="connsiteY0" fmla="*/ 342910 h 386346"/>
                <a:gd name="connsiteX1" fmla="*/ 52242 w 650618"/>
                <a:gd name="connsiteY1" fmla="*/ 10 h 386346"/>
                <a:gd name="connsiteX2" fmla="*/ 595167 w 650618"/>
                <a:gd name="connsiteY2" fmla="*/ 352435 h 386346"/>
                <a:gd name="connsiteX3" fmla="*/ 604692 w 650618"/>
                <a:gd name="connsiteY3" fmla="*/ 352435 h 386346"/>
                <a:gd name="connsiteX0" fmla="*/ 5425 w 585002"/>
                <a:gd name="connsiteY0" fmla="*/ 338150 h 381251"/>
                <a:gd name="connsiteX1" fmla="*/ 300700 w 585002"/>
                <a:gd name="connsiteY1" fmla="*/ 12 h 381251"/>
                <a:gd name="connsiteX2" fmla="*/ 548350 w 585002"/>
                <a:gd name="connsiteY2" fmla="*/ 347675 h 381251"/>
                <a:gd name="connsiteX3" fmla="*/ 557875 w 585002"/>
                <a:gd name="connsiteY3" fmla="*/ 347675 h 381251"/>
                <a:gd name="connsiteX0" fmla="*/ 5425 w 548350"/>
                <a:gd name="connsiteY0" fmla="*/ 338150 h 347675"/>
                <a:gd name="connsiteX1" fmla="*/ 300700 w 548350"/>
                <a:gd name="connsiteY1" fmla="*/ 12 h 347675"/>
                <a:gd name="connsiteX2" fmla="*/ 548350 w 548350"/>
                <a:gd name="connsiteY2" fmla="*/ 347675 h 347675"/>
                <a:gd name="connsiteX0" fmla="*/ 5425 w 553217"/>
                <a:gd name="connsiteY0" fmla="*/ 338150 h 347675"/>
                <a:gd name="connsiteX1" fmla="*/ 300700 w 553217"/>
                <a:gd name="connsiteY1" fmla="*/ 12 h 347675"/>
                <a:gd name="connsiteX2" fmla="*/ 548350 w 553217"/>
                <a:gd name="connsiteY2" fmla="*/ 347675 h 347675"/>
                <a:gd name="connsiteX0" fmla="*/ 5746 w 534423"/>
                <a:gd name="connsiteY0" fmla="*/ 338150 h 347675"/>
                <a:gd name="connsiteX1" fmla="*/ 281971 w 534423"/>
                <a:gd name="connsiteY1" fmla="*/ 12 h 347675"/>
                <a:gd name="connsiteX2" fmla="*/ 529621 w 534423"/>
                <a:gd name="connsiteY2" fmla="*/ 347675 h 347675"/>
                <a:gd name="connsiteX0" fmla="*/ 5746 w 534423"/>
                <a:gd name="connsiteY0" fmla="*/ 338154 h 347679"/>
                <a:gd name="connsiteX1" fmla="*/ 281971 w 534423"/>
                <a:gd name="connsiteY1" fmla="*/ 16 h 347679"/>
                <a:gd name="connsiteX2" fmla="*/ 529621 w 534423"/>
                <a:gd name="connsiteY2" fmla="*/ 347679 h 347679"/>
                <a:gd name="connsiteX0" fmla="*/ 7356 w 537693"/>
                <a:gd name="connsiteY0" fmla="*/ 338154 h 347679"/>
                <a:gd name="connsiteX1" fmla="*/ 283581 w 537693"/>
                <a:gd name="connsiteY1" fmla="*/ 16 h 347679"/>
                <a:gd name="connsiteX2" fmla="*/ 531231 w 537693"/>
                <a:gd name="connsiteY2" fmla="*/ 347679 h 34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7693" h="347679">
                  <a:moveTo>
                    <a:pt x="7356" y="338154"/>
                  </a:moveTo>
                  <a:cubicBezTo>
                    <a:pt x="-37888" y="108760"/>
                    <a:pt x="134356" y="-1571"/>
                    <a:pt x="283581" y="16"/>
                  </a:cubicBezTo>
                  <a:cubicBezTo>
                    <a:pt x="432806" y="1603"/>
                    <a:pt x="569331" y="123048"/>
                    <a:pt x="531231" y="34767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01" name="Freihandform 300"/>
            <p:cNvSpPr/>
            <p:nvPr/>
          </p:nvSpPr>
          <p:spPr>
            <a:xfrm>
              <a:off x="5662041" y="614103"/>
              <a:ext cx="67316" cy="38029"/>
            </a:xfrm>
            <a:custGeom>
              <a:avLst/>
              <a:gdLst>
                <a:gd name="connsiteX0" fmla="*/ 13257 w 589519"/>
                <a:gd name="connsiteY0" fmla="*/ 234038 h 234038"/>
                <a:gd name="connsiteX1" fmla="*/ 75169 w 589519"/>
                <a:gd name="connsiteY1" fmla="*/ 675 h 234038"/>
                <a:gd name="connsiteX2" fmla="*/ 589519 w 589519"/>
                <a:gd name="connsiteY2" fmla="*/ 176888 h 234038"/>
                <a:gd name="connsiteX0" fmla="*/ 849 w 577111"/>
                <a:gd name="connsiteY0" fmla="*/ 305196 h 305196"/>
                <a:gd name="connsiteX1" fmla="*/ 324699 w 577111"/>
                <a:gd name="connsiteY1" fmla="*/ 396 h 305196"/>
                <a:gd name="connsiteX2" fmla="*/ 577111 w 577111"/>
                <a:gd name="connsiteY2" fmla="*/ 248046 h 305196"/>
                <a:gd name="connsiteX0" fmla="*/ 905 w 558117"/>
                <a:gd name="connsiteY0" fmla="*/ 305196 h 305196"/>
                <a:gd name="connsiteX1" fmla="*/ 305705 w 558117"/>
                <a:gd name="connsiteY1" fmla="*/ 396 h 305196"/>
                <a:gd name="connsiteX2" fmla="*/ 558117 w 558117"/>
                <a:gd name="connsiteY2" fmla="*/ 248046 h 305196"/>
                <a:gd name="connsiteX0" fmla="*/ 0 w 557212"/>
                <a:gd name="connsiteY0" fmla="*/ 305196 h 305196"/>
                <a:gd name="connsiteX1" fmla="*/ 304800 w 557212"/>
                <a:gd name="connsiteY1" fmla="*/ 396 h 305196"/>
                <a:gd name="connsiteX2" fmla="*/ 557212 w 557212"/>
                <a:gd name="connsiteY2" fmla="*/ 248046 h 305196"/>
                <a:gd name="connsiteX0" fmla="*/ 0 w 557212"/>
                <a:gd name="connsiteY0" fmla="*/ 305439 h 305439"/>
                <a:gd name="connsiteX1" fmla="*/ 304800 w 557212"/>
                <a:gd name="connsiteY1" fmla="*/ 639 h 305439"/>
                <a:gd name="connsiteX2" fmla="*/ 557212 w 557212"/>
                <a:gd name="connsiteY2" fmla="*/ 248289 h 305439"/>
                <a:gd name="connsiteX0" fmla="*/ 0 w 557212"/>
                <a:gd name="connsiteY0" fmla="*/ 314912 h 314912"/>
                <a:gd name="connsiteX1" fmla="*/ 285750 w 557212"/>
                <a:gd name="connsiteY1" fmla="*/ 587 h 314912"/>
                <a:gd name="connsiteX2" fmla="*/ 557212 w 557212"/>
                <a:gd name="connsiteY2" fmla="*/ 257762 h 314912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  <a:gd name="connsiteX0" fmla="*/ 0 w 557212"/>
                <a:gd name="connsiteY0" fmla="*/ 314669 h 314669"/>
                <a:gd name="connsiteX1" fmla="*/ 285750 w 557212"/>
                <a:gd name="connsiteY1" fmla="*/ 344 h 314669"/>
                <a:gd name="connsiteX2" fmla="*/ 557212 w 557212"/>
                <a:gd name="connsiteY2" fmla="*/ 257519 h 314669"/>
                <a:gd name="connsiteX0" fmla="*/ 0 w 557212"/>
                <a:gd name="connsiteY0" fmla="*/ 316058 h 316058"/>
                <a:gd name="connsiteX1" fmla="*/ 285750 w 557212"/>
                <a:gd name="connsiteY1" fmla="*/ 1733 h 316058"/>
                <a:gd name="connsiteX2" fmla="*/ 557212 w 557212"/>
                <a:gd name="connsiteY2" fmla="*/ 258908 h 316058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7212" h="314787">
                  <a:moveTo>
                    <a:pt x="0" y="314787"/>
                  </a:moveTo>
                  <a:cubicBezTo>
                    <a:pt x="25796" y="-6682"/>
                    <a:pt x="192879" y="-1919"/>
                    <a:pt x="285750" y="462"/>
                  </a:cubicBezTo>
                  <a:cubicBezTo>
                    <a:pt x="378621" y="2843"/>
                    <a:pt x="552846" y="98093"/>
                    <a:pt x="557212" y="257637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02" name="Freihandform 301"/>
            <p:cNvSpPr/>
            <p:nvPr/>
          </p:nvSpPr>
          <p:spPr>
            <a:xfrm>
              <a:off x="5535984" y="590514"/>
              <a:ext cx="83659" cy="62769"/>
            </a:xfrm>
            <a:custGeom>
              <a:avLst/>
              <a:gdLst>
                <a:gd name="connsiteX0" fmla="*/ 138825 w 695378"/>
                <a:gd name="connsiteY0" fmla="*/ 479517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9300 w 695378"/>
                <a:gd name="connsiteY0" fmla="*/ 489042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8796 w 694874"/>
                <a:gd name="connsiteY0" fmla="*/ 489042 h 531905"/>
                <a:gd name="connsiteX1" fmla="*/ 71646 w 694874"/>
                <a:gd name="connsiteY1" fmla="*/ 327118 h 531905"/>
                <a:gd name="connsiteX2" fmla="*/ 208 w 694874"/>
                <a:gd name="connsiteY2" fmla="*/ 189005 h 531905"/>
                <a:gd name="connsiteX3" fmla="*/ 95458 w 694874"/>
                <a:gd name="connsiteY3" fmla="*/ 98517 h 531905"/>
                <a:gd name="connsiteX4" fmla="*/ 328821 w 694874"/>
                <a:gd name="connsiteY4" fmla="*/ 241392 h 531905"/>
                <a:gd name="connsiteX5" fmla="*/ 447883 w 694874"/>
                <a:gd name="connsiteY5" fmla="*/ 98517 h 531905"/>
                <a:gd name="connsiteX6" fmla="*/ 633621 w 694874"/>
                <a:gd name="connsiteY6" fmla="*/ 3267 h 531905"/>
                <a:gd name="connsiteX7" fmla="*/ 690771 w 694874"/>
                <a:gd name="connsiteY7" fmla="*/ 217580 h 531905"/>
                <a:gd name="connsiteX8" fmla="*/ 538371 w 694874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085"/>
                <a:gd name="connsiteY0" fmla="*/ 490370 h 533233"/>
                <a:gd name="connsiteX1" fmla="*/ 75303 w 698085"/>
                <a:gd name="connsiteY1" fmla="*/ 328446 h 533233"/>
                <a:gd name="connsiteX2" fmla="*/ 3865 w 698085"/>
                <a:gd name="connsiteY2" fmla="*/ 190333 h 533233"/>
                <a:gd name="connsiteX3" fmla="*/ 99115 w 698085"/>
                <a:gd name="connsiteY3" fmla="*/ 99845 h 533233"/>
                <a:gd name="connsiteX4" fmla="*/ 332478 w 698085"/>
                <a:gd name="connsiteY4" fmla="*/ 242720 h 533233"/>
                <a:gd name="connsiteX5" fmla="*/ 489640 w 698085"/>
                <a:gd name="connsiteY5" fmla="*/ 85557 h 533233"/>
                <a:gd name="connsiteX6" fmla="*/ 637278 w 698085"/>
                <a:gd name="connsiteY6" fmla="*/ 4595 h 533233"/>
                <a:gd name="connsiteX7" fmla="*/ 694428 w 698085"/>
                <a:gd name="connsiteY7" fmla="*/ 218908 h 533233"/>
                <a:gd name="connsiteX8" fmla="*/ 542028 w 698085"/>
                <a:gd name="connsiteY8" fmla="*/ 533233 h 533233"/>
                <a:gd name="connsiteX0" fmla="*/ 132453 w 695500"/>
                <a:gd name="connsiteY0" fmla="*/ 468003 h 510866"/>
                <a:gd name="connsiteX1" fmla="*/ 75303 w 695500"/>
                <a:gd name="connsiteY1" fmla="*/ 306079 h 510866"/>
                <a:gd name="connsiteX2" fmla="*/ 3865 w 695500"/>
                <a:gd name="connsiteY2" fmla="*/ 167966 h 510866"/>
                <a:gd name="connsiteX3" fmla="*/ 99115 w 695500"/>
                <a:gd name="connsiteY3" fmla="*/ 77478 h 510866"/>
                <a:gd name="connsiteX4" fmla="*/ 332478 w 695500"/>
                <a:gd name="connsiteY4" fmla="*/ 220353 h 510866"/>
                <a:gd name="connsiteX5" fmla="*/ 489640 w 695500"/>
                <a:gd name="connsiteY5" fmla="*/ 63190 h 510866"/>
                <a:gd name="connsiteX6" fmla="*/ 603940 w 695500"/>
                <a:gd name="connsiteY6" fmla="*/ 6041 h 510866"/>
                <a:gd name="connsiteX7" fmla="*/ 694428 w 695500"/>
                <a:gd name="connsiteY7" fmla="*/ 196541 h 510866"/>
                <a:gd name="connsiteX8" fmla="*/ 542028 w 695500"/>
                <a:gd name="connsiteY8" fmla="*/ 510866 h 510866"/>
                <a:gd name="connsiteX0" fmla="*/ 132453 w 695845"/>
                <a:gd name="connsiteY0" fmla="*/ 477503 h 520366"/>
                <a:gd name="connsiteX1" fmla="*/ 75303 w 695845"/>
                <a:gd name="connsiteY1" fmla="*/ 315579 h 520366"/>
                <a:gd name="connsiteX2" fmla="*/ 3865 w 695845"/>
                <a:gd name="connsiteY2" fmla="*/ 177466 h 520366"/>
                <a:gd name="connsiteX3" fmla="*/ 99115 w 695845"/>
                <a:gd name="connsiteY3" fmla="*/ 86978 h 520366"/>
                <a:gd name="connsiteX4" fmla="*/ 332478 w 695845"/>
                <a:gd name="connsiteY4" fmla="*/ 229853 h 520366"/>
                <a:gd name="connsiteX5" fmla="*/ 489640 w 695845"/>
                <a:gd name="connsiteY5" fmla="*/ 72690 h 520366"/>
                <a:gd name="connsiteX6" fmla="*/ 603940 w 695845"/>
                <a:gd name="connsiteY6" fmla="*/ 15541 h 520366"/>
                <a:gd name="connsiteX7" fmla="*/ 694428 w 695845"/>
                <a:gd name="connsiteY7" fmla="*/ 206041 h 520366"/>
                <a:gd name="connsiteX8" fmla="*/ 542028 w 695845"/>
                <a:gd name="connsiteY8" fmla="*/ 520366 h 520366"/>
                <a:gd name="connsiteX0" fmla="*/ 132453 w 695571"/>
                <a:gd name="connsiteY0" fmla="*/ 469673 h 512536"/>
                <a:gd name="connsiteX1" fmla="*/ 75303 w 695571"/>
                <a:gd name="connsiteY1" fmla="*/ 307749 h 512536"/>
                <a:gd name="connsiteX2" fmla="*/ 3865 w 695571"/>
                <a:gd name="connsiteY2" fmla="*/ 169636 h 512536"/>
                <a:gd name="connsiteX3" fmla="*/ 99115 w 695571"/>
                <a:gd name="connsiteY3" fmla="*/ 79148 h 512536"/>
                <a:gd name="connsiteX4" fmla="*/ 332478 w 695571"/>
                <a:gd name="connsiteY4" fmla="*/ 222023 h 512536"/>
                <a:gd name="connsiteX5" fmla="*/ 461065 w 695571"/>
                <a:gd name="connsiteY5" fmla="*/ 55335 h 512536"/>
                <a:gd name="connsiteX6" fmla="*/ 603940 w 695571"/>
                <a:gd name="connsiteY6" fmla="*/ 7711 h 512536"/>
                <a:gd name="connsiteX7" fmla="*/ 694428 w 695571"/>
                <a:gd name="connsiteY7" fmla="*/ 198211 h 512536"/>
                <a:gd name="connsiteX8" fmla="*/ 542028 w 695571"/>
                <a:gd name="connsiteY8" fmla="*/ 512536 h 512536"/>
                <a:gd name="connsiteX0" fmla="*/ 132453 w 695571"/>
                <a:gd name="connsiteY0" fmla="*/ 469312 h 512175"/>
                <a:gd name="connsiteX1" fmla="*/ 75303 w 695571"/>
                <a:gd name="connsiteY1" fmla="*/ 307388 h 512175"/>
                <a:gd name="connsiteX2" fmla="*/ 3865 w 695571"/>
                <a:gd name="connsiteY2" fmla="*/ 169275 h 512175"/>
                <a:gd name="connsiteX3" fmla="*/ 99115 w 695571"/>
                <a:gd name="connsiteY3" fmla="*/ 78787 h 512175"/>
                <a:gd name="connsiteX4" fmla="*/ 332478 w 695571"/>
                <a:gd name="connsiteY4" fmla="*/ 202612 h 512175"/>
                <a:gd name="connsiteX5" fmla="*/ 461065 w 695571"/>
                <a:gd name="connsiteY5" fmla="*/ 54974 h 512175"/>
                <a:gd name="connsiteX6" fmla="*/ 603940 w 695571"/>
                <a:gd name="connsiteY6" fmla="*/ 7350 h 512175"/>
                <a:gd name="connsiteX7" fmla="*/ 694428 w 695571"/>
                <a:gd name="connsiteY7" fmla="*/ 197850 h 512175"/>
                <a:gd name="connsiteX8" fmla="*/ 542028 w 695571"/>
                <a:gd name="connsiteY8" fmla="*/ 512175 h 512175"/>
                <a:gd name="connsiteX0" fmla="*/ 132453 w 695571"/>
                <a:gd name="connsiteY0" fmla="*/ 461962 h 504825"/>
                <a:gd name="connsiteX1" fmla="*/ 75303 w 695571"/>
                <a:gd name="connsiteY1" fmla="*/ 300038 h 504825"/>
                <a:gd name="connsiteX2" fmla="*/ 3865 w 695571"/>
                <a:gd name="connsiteY2" fmla="*/ 161925 h 504825"/>
                <a:gd name="connsiteX3" fmla="*/ 99115 w 695571"/>
                <a:gd name="connsiteY3" fmla="*/ 71437 h 504825"/>
                <a:gd name="connsiteX4" fmla="*/ 332478 w 695571"/>
                <a:gd name="connsiteY4" fmla="*/ 195262 h 504825"/>
                <a:gd name="connsiteX5" fmla="*/ 603940 w 695571"/>
                <a:gd name="connsiteY5" fmla="*/ 0 h 504825"/>
                <a:gd name="connsiteX6" fmla="*/ 694428 w 695571"/>
                <a:gd name="connsiteY6" fmla="*/ 190500 h 504825"/>
                <a:gd name="connsiteX7" fmla="*/ 542028 w 695571"/>
                <a:gd name="connsiteY7" fmla="*/ 504825 h 504825"/>
                <a:gd name="connsiteX0" fmla="*/ 132453 w 709152"/>
                <a:gd name="connsiteY0" fmla="*/ 468239 h 511102"/>
                <a:gd name="connsiteX1" fmla="*/ 75303 w 709152"/>
                <a:gd name="connsiteY1" fmla="*/ 306315 h 511102"/>
                <a:gd name="connsiteX2" fmla="*/ 3865 w 709152"/>
                <a:gd name="connsiteY2" fmla="*/ 168202 h 511102"/>
                <a:gd name="connsiteX3" fmla="*/ 99115 w 709152"/>
                <a:gd name="connsiteY3" fmla="*/ 77714 h 511102"/>
                <a:gd name="connsiteX4" fmla="*/ 332478 w 709152"/>
                <a:gd name="connsiteY4" fmla="*/ 201539 h 511102"/>
                <a:gd name="connsiteX5" fmla="*/ 603940 w 709152"/>
                <a:gd name="connsiteY5" fmla="*/ 6277 h 511102"/>
                <a:gd name="connsiteX6" fmla="*/ 694428 w 709152"/>
                <a:gd name="connsiteY6" fmla="*/ 196777 h 511102"/>
                <a:gd name="connsiteX7" fmla="*/ 542028 w 709152"/>
                <a:gd name="connsiteY7" fmla="*/ 511102 h 511102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5903"/>
                <a:gd name="connsiteY0" fmla="*/ 463752 h 506615"/>
                <a:gd name="connsiteX1" fmla="*/ 75303 w 695903"/>
                <a:gd name="connsiteY1" fmla="*/ 301828 h 506615"/>
                <a:gd name="connsiteX2" fmla="*/ 3865 w 695903"/>
                <a:gd name="connsiteY2" fmla="*/ 163715 h 506615"/>
                <a:gd name="connsiteX3" fmla="*/ 99115 w 695903"/>
                <a:gd name="connsiteY3" fmla="*/ 73227 h 506615"/>
                <a:gd name="connsiteX4" fmla="*/ 332478 w 695903"/>
                <a:gd name="connsiteY4" fmla="*/ 197052 h 506615"/>
                <a:gd name="connsiteX5" fmla="*/ 603940 w 695903"/>
                <a:gd name="connsiteY5" fmla="*/ 1790 h 506615"/>
                <a:gd name="connsiteX6" fmla="*/ 694428 w 695903"/>
                <a:gd name="connsiteY6" fmla="*/ 192290 h 506615"/>
                <a:gd name="connsiteX7" fmla="*/ 542028 w 695903"/>
                <a:gd name="connsiteY7" fmla="*/ 506615 h 506615"/>
                <a:gd name="connsiteX0" fmla="*/ 132453 w 695903"/>
                <a:gd name="connsiteY0" fmla="*/ 467186 h 510049"/>
                <a:gd name="connsiteX1" fmla="*/ 75303 w 695903"/>
                <a:gd name="connsiteY1" fmla="*/ 305262 h 510049"/>
                <a:gd name="connsiteX2" fmla="*/ 3865 w 695903"/>
                <a:gd name="connsiteY2" fmla="*/ 167149 h 510049"/>
                <a:gd name="connsiteX3" fmla="*/ 99115 w 695903"/>
                <a:gd name="connsiteY3" fmla="*/ 76661 h 510049"/>
                <a:gd name="connsiteX4" fmla="*/ 332478 w 695903"/>
                <a:gd name="connsiteY4" fmla="*/ 200486 h 510049"/>
                <a:gd name="connsiteX5" fmla="*/ 603940 w 695903"/>
                <a:gd name="connsiteY5" fmla="*/ 5224 h 510049"/>
                <a:gd name="connsiteX6" fmla="*/ 694428 w 695903"/>
                <a:gd name="connsiteY6" fmla="*/ 195724 h 510049"/>
                <a:gd name="connsiteX7" fmla="*/ 542028 w 695903"/>
                <a:gd name="connsiteY7" fmla="*/ 510049 h 510049"/>
                <a:gd name="connsiteX0" fmla="*/ 129044 w 692494"/>
                <a:gd name="connsiteY0" fmla="*/ 467186 h 510049"/>
                <a:gd name="connsiteX1" fmla="*/ 456 w 692494"/>
                <a:gd name="connsiteY1" fmla="*/ 167149 h 510049"/>
                <a:gd name="connsiteX2" fmla="*/ 95706 w 692494"/>
                <a:gd name="connsiteY2" fmla="*/ 76661 h 510049"/>
                <a:gd name="connsiteX3" fmla="*/ 329069 w 692494"/>
                <a:gd name="connsiteY3" fmla="*/ 200486 h 510049"/>
                <a:gd name="connsiteX4" fmla="*/ 600531 w 692494"/>
                <a:gd name="connsiteY4" fmla="*/ 5224 h 510049"/>
                <a:gd name="connsiteX5" fmla="*/ 691019 w 692494"/>
                <a:gd name="connsiteY5" fmla="*/ 195724 h 510049"/>
                <a:gd name="connsiteX6" fmla="*/ 538619 w 692494"/>
                <a:gd name="connsiteY6" fmla="*/ 510049 h 510049"/>
                <a:gd name="connsiteX0" fmla="*/ 129044 w 692494"/>
                <a:gd name="connsiteY0" fmla="*/ 467186 h 521956"/>
                <a:gd name="connsiteX1" fmla="*/ 456 w 692494"/>
                <a:gd name="connsiteY1" fmla="*/ 167149 h 521956"/>
                <a:gd name="connsiteX2" fmla="*/ 95706 w 692494"/>
                <a:gd name="connsiteY2" fmla="*/ 76661 h 521956"/>
                <a:gd name="connsiteX3" fmla="*/ 329069 w 692494"/>
                <a:gd name="connsiteY3" fmla="*/ 200486 h 521956"/>
                <a:gd name="connsiteX4" fmla="*/ 600531 w 692494"/>
                <a:gd name="connsiteY4" fmla="*/ 5224 h 521956"/>
                <a:gd name="connsiteX5" fmla="*/ 691019 w 692494"/>
                <a:gd name="connsiteY5" fmla="*/ 195724 h 521956"/>
                <a:gd name="connsiteX6" fmla="*/ 538619 w 692494"/>
                <a:gd name="connsiteY6" fmla="*/ 521956 h 521956"/>
                <a:gd name="connsiteX0" fmla="*/ 129044 w 692401"/>
                <a:gd name="connsiteY0" fmla="*/ 467186 h 512431"/>
                <a:gd name="connsiteX1" fmla="*/ 456 w 692401"/>
                <a:gd name="connsiteY1" fmla="*/ 167149 h 512431"/>
                <a:gd name="connsiteX2" fmla="*/ 95706 w 692401"/>
                <a:gd name="connsiteY2" fmla="*/ 76661 h 512431"/>
                <a:gd name="connsiteX3" fmla="*/ 329069 w 692401"/>
                <a:gd name="connsiteY3" fmla="*/ 200486 h 512431"/>
                <a:gd name="connsiteX4" fmla="*/ 600531 w 692401"/>
                <a:gd name="connsiteY4" fmla="*/ 5224 h 512431"/>
                <a:gd name="connsiteX5" fmla="*/ 691019 w 692401"/>
                <a:gd name="connsiteY5" fmla="*/ 195724 h 512431"/>
                <a:gd name="connsiteX6" fmla="*/ 541001 w 692401"/>
                <a:gd name="connsiteY6" fmla="*/ 512431 h 512431"/>
                <a:gd name="connsiteX0" fmla="*/ 129044 w 692494"/>
                <a:gd name="connsiteY0" fmla="*/ 467186 h 519575"/>
                <a:gd name="connsiteX1" fmla="*/ 456 w 692494"/>
                <a:gd name="connsiteY1" fmla="*/ 167149 h 519575"/>
                <a:gd name="connsiteX2" fmla="*/ 95706 w 692494"/>
                <a:gd name="connsiteY2" fmla="*/ 76661 h 519575"/>
                <a:gd name="connsiteX3" fmla="*/ 329069 w 692494"/>
                <a:gd name="connsiteY3" fmla="*/ 200486 h 519575"/>
                <a:gd name="connsiteX4" fmla="*/ 600531 w 692494"/>
                <a:gd name="connsiteY4" fmla="*/ 5224 h 519575"/>
                <a:gd name="connsiteX5" fmla="*/ 691019 w 692494"/>
                <a:gd name="connsiteY5" fmla="*/ 195724 h 519575"/>
                <a:gd name="connsiteX6" fmla="*/ 538619 w 692494"/>
                <a:gd name="connsiteY6" fmla="*/ 519575 h 51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2494" h="519575">
                  <a:moveTo>
                    <a:pt x="129044" y="467186"/>
                  </a:moveTo>
                  <a:cubicBezTo>
                    <a:pt x="102255" y="404678"/>
                    <a:pt x="6012" y="232237"/>
                    <a:pt x="456" y="167149"/>
                  </a:cubicBezTo>
                  <a:cubicBezTo>
                    <a:pt x="-5100" y="102062"/>
                    <a:pt x="40937" y="71105"/>
                    <a:pt x="95706" y="76661"/>
                  </a:cubicBezTo>
                  <a:cubicBezTo>
                    <a:pt x="150475" y="82217"/>
                    <a:pt x="244931" y="212392"/>
                    <a:pt x="329069" y="200486"/>
                  </a:cubicBezTo>
                  <a:cubicBezTo>
                    <a:pt x="413207" y="188580"/>
                    <a:pt x="464007" y="-36844"/>
                    <a:pt x="600531" y="5224"/>
                  </a:cubicBezTo>
                  <a:cubicBezTo>
                    <a:pt x="656093" y="13954"/>
                    <a:pt x="701338" y="109999"/>
                    <a:pt x="691019" y="195724"/>
                  </a:cubicBezTo>
                  <a:cubicBezTo>
                    <a:pt x="680700" y="281449"/>
                    <a:pt x="606881" y="406465"/>
                    <a:pt x="538619" y="51957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03" name="Freihandform 302"/>
            <p:cNvSpPr/>
            <p:nvPr/>
          </p:nvSpPr>
          <p:spPr>
            <a:xfrm>
              <a:off x="5349878" y="550007"/>
              <a:ext cx="94105" cy="98960"/>
            </a:xfrm>
            <a:custGeom>
              <a:avLst/>
              <a:gdLst>
                <a:gd name="connsiteX0" fmla="*/ 823657 w 823657"/>
                <a:gd name="connsiteY0" fmla="*/ 0 h 833437"/>
                <a:gd name="connsiteX1" fmla="*/ 252157 w 823657"/>
                <a:gd name="connsiteY1" fmla="*/ 76200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823657 w 823657"/>
                <a:gd name="connsiteY0" fmla="*/ 0 h 833437"/>
                <a:gd name="connsiteX1" fmla="*/ 252157 w 823657"/>
                <a:gd name="connsiteY1" fmla="*/ 90488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795082 w 795082"/>
                <a:gd name="connsiteY0" fmla="*/ 0 h 819149"/>
                <a:gd name="connsiteX1" fmla="*/ 252157 w 795082"/>
                <a:gd name="connsiteY1" fmla="*/ 76200 h 819149"/>
                <a:gd name="connsiteX2" fmla="*/ 23557 w 795082"/>
                <a:gd name="connsiteY2" fmla="*/ 185737 h 819149"/>
                <a:gd name="connsiteX3" fmla="*/ 28320 w 795082"/>
                <a:gd name="connsiteY3" fmla="*/ 376237 h 819149"/>
                <a:gd name="connsiteX4" fmla="*/ 209295 w 795082"/>
                <a:gd name="connsiteY4" fmla="*/ 533399 h 819149"/>
                <a:gd name="connsiteX5" fmla="*/ 233107 w 795082"/>
                <a:gd name="connsiteY5" fmla="*/ 633412 h 819149"/>
                <a:gd name="connsiteX6" fmla="*/ 133095 w 795082"/>
                <a:gd name="connsiteY6" fmla="*/ 819149 h 819149"/>
                <a:gd name="connsiteX7" fmla="*/ 133095 w 795082"/>
                <a:gd name="connsiteY7" fmla="*/ 819149 h 819149"/>
                <a:gd name="connsiteX0" fmla="*/ 780597 w 780597"/>
                <a:gd name="connsiteY0" fmla="*/ 0 h 819149"/>
                <a:gd name="connsiteX1" fmla="*/ 237672 w 780597"/>
                <a:gd name="connsiteY1" fmla="*/ 76200 h 819149"/>
                <a:gd name="connsiteX2" fmla="*/ 37647 w 780597"/>
                <a:gd name="connsiteY2" fmla="*/ 195262 h 819149"/>
                <a:gd name="connsiteX3" fmla="*/ 13835 w 780597"/>
                <a:gd name="connsiteY3" fmla="*/ 376237 h 819149"/>
                <a:gd name="connsiteX4" fmla="*/ 194810 w 780597"/>
                <a:gd name="connsiteY4" fmla="*/ 533399 h 819149"/>
                <a:gd name="connsiteX5" fmla="*/ 218622 w 780597"/>
                <a:gd name="connsiteY5" fmla="*/ 633412 h 819149"/>
                <a:gd name="connsiteX6" fmla="*/ 118610 w 780597"/>
                <a:gd name="connsiteY6" fmla="*/ 819149 h 819149"/>
                <a:gd name="connsiteX7" fmla="*/ 118610 w 780597"/>
                <a:gd name="connsiteY7" fmla="*/ 819149 h 819149"/>
                <a:gd name="connsiteX0" fmla="*/ 789449 w 789449"/>
                <a:gd name="connsiteY0" fmla="*/ 0 h 819149"/>
                <a:gd name="connsiteX1" fmla="*/ 246524 w 789449"/>
                <a:gd name="connsiteY1" fmla="*/ 76200 h 819149"/>
                <a:gd name="connsiteX2" fmla="*/ 46499 w 789449"/>
                <a:gd name="connsiteY2" fmla="*/ 195262 h 819149"/>
                <a:gd name="connsiteX3" fmla="*/ 22687 w 789449"/>
                <a:gd name="connsiteY3" fmla="*/ 376237 h 819149"/>
                <a:gd name="connsiteX4" fmla="*/ 203662 w 789449"/>
                <a:gd name="connsiteY4" fmla="*/ 533399 h 819149"/>
                <a:gd name="connsiteX5" fmla="*/ 227474 w 789449"/>
                <a:gd name="connsiteY5" fmla="*/ 633412 h 819149"/>
                <a:gd name="connsiteX6" fmla="*/ 127462 w 789449"/>
                <a:gd name="connsiteY6" fmla="*/ 819149 h 819149"/>
                <a:gd name="connsiteX7" fmla="*/ 127462 w 789449"/>
                <a:gd name="connsiteY7" fmla="*/ 819149 h 819149"/>
                <a:gd name="connsiteX0" fmla="*/ 814231 w 814231"/>
                <a:gd name="connsiteY0" fmla="*/ 0 h 819149"/>
                <a:gd name="connsiteX1" fmla="*/ 71281 w 814231"/>
                <a:gd name="connsiteY1" fmla="*/ 195262 h 819149"/>
                <a:gd name="connsiteX2" fmla="*/ 47469 w 814231"/>
                <a:gd name="connsiteY2" fmla="*/ 376237 h 819149"/>
                <a:gd name="connsiteX3" fmla="*/ 228444 w 814231"/>
                <a:gd name="connsiteY3" fmla="*/ 533399 h 819149"/>
                <a:gd name="connsiteX4" fmla="*/ 252256 w 814231"/>
                <a:gd name="connsiteY4" fmla="*/ 633412 h 819149"/>
                <a:gd name="connsiteX5" fmla="*/ 152244 w 814231"/>
                <a:gd name="connsiteY5" fmla="*/ 819149 h 819149"/>
                <a:gd name="connsiteX6" fmla="*/ 152244 w 814231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780017 w 780017"/>
                <a:gd name="connsiteY0" fmla="*/ 0 h 819149"/>
                <a:gd name="connsiteX1" fmla="*/ 37067 w 780017"/>
                <a:gd name="connsiteY1" fmla="*/ 195262 h 819149"/>
                <a:gd name="connsiteX2" fmla="*/ 13255 w 780017"/>
                <a:gd name="connsiteY2" fmla="*/ 376237 h 819149"/>
                <a:gd name="connsiteX3" fmla="*/ 194230 w 780017"/>
                <a:gd name="connsiteY3" fmla="*/ 533399 h 819149"/>
                <a:gd name="connsiteX4" fmla="*/ 218042 w 780017"/>
                <a:gd name="connsiteY4" fmla="*/ 633412 h 819149"/>
                <a:gd name="connsiteX5" fmla="*/ 118030 w 780017"/>
                <a:gd name="connsiteY5" fmla="*/ 819149 h 819149"/>
                <a:gd name="connsiteX6" fmla="*/ 118030 w 780017"/>
                <a:gd name="connsiteY6" fmla="*/ 819149 h 819149"/>
                <a:gd name="connsiteX0" fmla="*/ 778960 w 778960"/>
                <a:gd name="connsiteY0" fmla="*/ 0 h 819149"/>
                <a:gd name="connsiteX1" fmla="*/ 36010 w 778960"/>
                <a:gd name="connsiteY1" fmla="*/ 195262 h 819149"/>
                <a:gd name="connsiteX2" fmla="*/ 12198 w 778960"/>
                <a:gd name="connsiteY2" fmla="*/ 376237 h 819149"/>
                <a:gd name="connsiteX3" fmla="*/ 178885 w 778960"/>
                <a:gd name="connsiteY3" fmla="*/ 509586 h 819149"/>
                <a:gd name="connsiteX4" fmla="*/ 216985 w 778960"/>
                <a:gd name="connsiteY4" fmla="*/ 633412 h 819149"/>
                <a:gd name="connsiteX5" fmla="*/ 116973 w 778960"/>
                <a:gd name="connsiteY5" fmla="*/ 819149 h 819149"/>
                <a:gd name="connsiteX6" fmla="*/ 116973 w 778960"/>
                <a:gd name="connsiteY6" fmla="*/ 819149 h 81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960" h="819149">
                  <a:moveTo>
                    <a:pt x="778960" y="0"/>
                  </a:moveTo>
                  <a:cubicBezTo>
                    <a:pt x="624179" y="40680"/>
                    <a:pt x="182854" y="-29369"/>
                    <a:pt x="36010" y="195262"/>
                  </a:cubicBezTo>
                  <a:cubicBezTo>
                    <a:pt x="1084" y="243681"/>
                    <a:pt x="-11614" y="323850"/>
                    <a:pt x="12198" y="376237"/>
                  </a:cubicBezTo>
                  <a:cubicBezTo>
                    <a:pt x="36010" y="428624"/>
                    <a:pt x="144754" y="466724"/>
                    <a:pt x="178885" y="509586"/>
                  </a:cubicBezTo>
                  <a:cubicBezTo>
                    <a:pt x="213016" y="552448"/>
                    <a:pt x="227304" y="581818"/>
                    <a:pt x="216985" y="633412"/>
                  </a:cubicBezTo>
                  <a:cubicBezTo>
                    <a:pt x="206666" y="685006"/>
                    <a:pt x="116973" y="819149"/>
                    <a:pt x="116973" y="819149"/>
                  </a:cubicBezTo>
                  <a:lnTo>
                    <a:pt x="116973" y="819149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04" name="Freihandform 303"/>
            <p:cNvSpPr/>
            <p:nvPr/>
          </p:nvSpPr>
          <p:spPr>
            <a:xfrm>
              <a:off x="5496340" y="822148"/>
              <a:ext cx="58188" cy="26184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  <a:gd name="connsiteX0" fmla="*/ 0 w 562359"/>
                <a:gd name="connsiteY0" fmla="*/ 21432 h 228958"/>
                <a:gd name="connsiteX1" fmla="*/ 247650 w 562359"/>
                <a:gd name="connsiteY1" fmla="*/ 228601 h 228958"/>
                <a:gd name="connsiteX2" fmla="*/ 552450 w 562359"/>
                <a:gd name="connsiteY2" fmla="*/ 45244 h 228958"/>
                <a:gd name="connsiteX3" fmla="*/ 481013 w 562359"/>
                <a:gd name="connsiteY3" fmla="*/ 0 h 228958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2336"/>
                <a:gd name="connsiteY0" fmla="*/ 21432 h 228623"/>
                <a:gd name="connsiteX1" fmla="*/ 247650 w 482336"/>
                <a:gd name="connsiteY1" fmla="*/ 228601 h 228623"/>
                <a:gd name="connsiteX2" fmla="*/ 481013 w 482336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00"/>
                <a:gd name="connsiteY0" fmla="*/ 21432 h 228623"/>
                <a:gd name="connsiteX1" fmla="*/ 247650 w 481700"/>
                <a:gd name="connsiteY1" fmla="*/ 228601 h 228623"/>
                <a:gd name="connsiteX2" fmla="*/ 481013 w 481700"/>
                <a:gd name="connsiteY2" fmla="*/ 0 h 228623"/>
                <a:gd name="connsiteX0" fmla="*/ 0 w 481700"/>
                <a:gd name="connsiteY0" fmla="*/ 21432 h 228601"/>
                <a:gd name="connsiteX1" fmla="*/ 247650 w 481700"/>
                <a:gd name="connsiteY1" fmla="*/ 228601 h 228601"/>
                <a:gd name="connsiteX2" fmla="*/ 481013 w 481700"/>
                <a:gd name="connsiteY2" fmla="*/ 0 h 228601"/>
                <a:gd name="connsiteX0" fmla="*/ 0 w 481653"/>
                <a:gd name="connsiteY0" fmla="*/ 21432 h 193176"/>
                <a:gd name="connsiteX1" fmla="*/ 233363 w 481653"/>
                <a:gd name="connsiteY1" fmla="*/ 192883 h 193176"/>
                <a:gd name="connsiteX2" fmla="*/ 481013 w 481653"/>
                <a:gd name="connsiteY2" fmla="*/ 0 h 193176"/>
                <a:gd name="connsiteX0" fmla="*/ 0 w 481653"/>
                <a:gd name="connsiteY0" fmla="*/ 21432 h 193550"/>
                <a:gd name="connsiteX1" fmla="*/ 233363 w 481653"/>
                <a:gd name="connsiteY1" fmla="*/ 192883 h 193550"/>
                <a:gd name="connsiteX2" fmla="*/ 481013 w 481653"/>
                <a:gd name="connsiteY2" fmla="*/ 0 h 193550"/>
                <a:gd name="connsiteX0" fmla="*/ 0 w 481653"/>
                <a:gd name="connsiteY0" fmla="*/ 21432 h 216741"/>
                <a:gd name="connsiteX1" fmla="*/ 233363 w 481653"/>
                <a:gd name="connsiteY1" fmla="*/ 216696 h 216741"/>
                <a:gd name="connsiteX2" fmla="*/ 481013 w 481653"/>
                <a:gd name="connsiteY2" fmla="*/ 0 h 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1653" h="216741">
                  <a:moveTo>
                    <a:pt x="0" y="21432"/>
                  </a:moveTo>
                  <a:cubicBezTo>
                    <a:pt x="18256" y="209948"/>
                    <a:pt x="186532" y="217490"/>
                    <a:pt x="233363" y="216696"/>
                  </a:cubicBezTo>
                  <a:cubicBezTo>
                    <a:pt x="296863" y="213124"/>
                    <a:pt x="494308" y="226218"/>
                    <a:pt x="481013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05" name="Abgerundetes Rechteck 304"/>
            <p:cNvSpPr/>
            <p:nvPr/>
          </p:nvSpPr>
          <p:spPr>
            <a:xfrm>
              <a:off x="5598616" y="873376"/>
              <a:ext cx="48888" cy="366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6" name="Abgerundetes Rechteck 305"/>
            <p:cNvSpPr/>
            <p:nvPr/>
          </p:nvSpPr>
          <p:spPr>
            <a:xfrm rot="20690909">
              <a:off x="5667985" y="868272"/>
              <a:ext cx="48888" cy="3666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7" name="Abgerundetes Rechteck 306"/>
            <p:cNvSpPr/>
            <p:nvPr/>
          </p:nvSpPr>
          <p:spPr>
            <a:xfrm rot="21359358">
              <a:off x="5646275" y="918651"/>
              <a:ext cx="48888" cy="36666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23" name="Textfeld 322"/>
          <p:cNvSpPr txBox="1"/>
          <p:nvPr/>
        </p:nvSpPr>
        <p:spPr>
          <a:xfrm>
            <a:off x="3294234" y="584859"/>
            <a:ext cx="615963" cy="261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C5aR1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4" name="Gruppierung 948"/>
          <p:cNvGrpSpPr/>
          <p:nvPr/>
        </p:nvGrpSpPr>
        <p:grpSpPr>
          <a:xfrm rot="17993689">
            <a:off x="3987705" y="2694702"/>
            <a:ext cx="406294" cy="405310"/>
            <a:chOff x="5347036" y="550007"/>
            <a:chExt cx="406294" cy="405310"/>
          </a:xfrm>
        </p:grpSpPr>
        <p:grpSp>
          <p:nvGrpSpPr>
            <p:cNvPr id="325" name="Gruppieren 161"/>
            <p:cNvGrpSpPr/>
            <p:nvPr/>
          </p:nvGrpSpPr>
          <p:grpSpPr>
            <a:xfrm>
              <a:off x="5420106" y="636310"/>
              <a:ext cx="36535" cy="186560"/>
              <a:chOff x="2940844" y="3298031"/>
              <a:chExt cx="302419" cy="1544261"/>
            </a:xfrm>
          </p:grpSpPr>
          <p:sp>
            <p:nvSpPr>
              <p:cNvPr id="355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56" name="Ellipse 339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326" name="Gruppieren 162"/>
            <p:cNvGrpSpPr/>
            <p:nvPr/>
          </p:nvGrpSpPr>
          <p:grpSpPr>
            <a:xfrm>
              <a:off x="5535751" y="635735"/>
              <a:ext cx="36535" cy="186560"/>
              <a:chOff x="2940844" y="3298031"/>
              <a:chExt cx="302419" cy="1544261"/>
            </a:xfrm>
          </p:grpSpPr>
          <p:sp>
            <p:nvSpPr>
              <p:cNvPr id="353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54" name="Ellipse 337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327" name="Gruppieren 163"/>
            <p:cNvGrpSpPr/>
            <p:nvPr/>
          </p:nvGrpSpPr>
          <p:grpSpPr>
            <a:xfrm>
              <a:off x="5708356" y="634009"/>
              <a:ext cx="36535" cy="186560"/>
              <a:chOff x="2940844" y="3298031"/>
              <a:chExt cx="302419" cy="1544261"/>
            </a:xfrm>
          </p:grpSpPr>
          <p:sp>
            <p:nvSpPr>
              <p:cNvPr id="351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52" name="Ellipse 335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sp>
          <p:nvSpPr>
            <p:cNvPr id="328" name="Freihandform 327"/>
            <p:cNvSpPr/>
            <p:nvPr/>
          </p:nvSpPr>
          <p:spPr>
            <a:xfrm>
              <a:off x="5367461" y="820422"/>
              <a:ext cx="66741" cy="25077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579">
                  <a:moveTo>
                    <a:pt x="0" y="0"/>
                  </a:moveTo>
                  <a:cubicBezTo>
                    <a:pt x="18256" y="188516"/>
                    <a:pt x="203200" y="207963"/>
                    <a:pt x="247650" y="207169"/>
                  </a:cubicBezTo>
                  <a:cubicBezTo>
                    <a:pt x="492125" y="215902"/>
                    <a:pt x="537369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29" name="Freihandform 328"/>
            <p:cNvSpPr/>
            <p:nvPr/>
          </p:nvSpPr>
          <p:spPr>
            <a:xfrm>
              <a:off x="5601629" y="824162"/>
              <a:ext cx="62426" cy="25027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4862"/>
                <a:gd name="connsiteX1" fmla="*/ 304800 w 552450"/>
                <a:gd name="connsiteY1" fmla="*/ 204788 h 204862"/>
                <a:gd name="connsiteX2" fmla="*/ 552450 w 552450"/>
                <a:gd name="connsiteY2" fmla="*/ 23812 h 204862"/>
                <a:gd name="connsiteX3" fmla="*/ 552450 w 552450"/>
                <a:gd name="connsiteY3" fmla="*/ 23812 h 204862"/>
                <a:gd name="connsiteX0" fmla="*/ 0 w 552450"/>
                <a:gd name="connsiteY0" fmla="*/ 0 h 205277"/>
                <a:gd name="connsiteX1" fmla="*/ 304800 w 552450"/>
                <a:gd name="connsiteY1" fmla="*/ 204788 h 205277"/>
                <a:gd name="connsiteX2" fmla="*/ 552450 w 552450"/>
                <a:gd name="connsiteY2" fmla="*/ 23812 h 205277"/>
                <a:gd name="connsiteX3" fmla="*/ 552450 w 552450"/>
                <a:gd name="connsiteY3" fmla="*/ 23812 h 205277"/>
                <a:gd name="connsiteX0" fmla="*/ 0 w 552450"/>
                <a:gd name="connsiteY0" fmla="*/ 0 h 207243"/>
                <a:gd name="connsiteX1" fmla="*/ 276796 w 552450"/>
                <a:gd name="connsiteY1" fmla="*/ 207169 h 207243"/>
                <a:gd name="connsiteX2" fmla="*/ 552450 w 552450"/>
                <a:gd name="connsiteY2" fmla="*/ 23812 h 207243"/>
                <a:gd name="connsiteX3" fmla="*/ 552450 w 552450"/>
                <a:gd name="connsiteY3" fmla="*/ 23812 h 207243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11852"/>
                <a:gd name="connsiteX1" fmla="*/ 276796 w 552450"/>
                <a:gd name="connsiteY1" fmla="*/ 207169 h 211852"/>
                <a:gd name="connsiteX2" fmla="*/ 552450 w 552450"/>
                <a:gd name="connsiteY2" fmla="*/ 23812 h 211852"/>
                <a:gd name="connsiteX3" fmla="*/ 552450 w 552450"/>
                <a:gd name="connsiteY3" fmla="*/ 23812 h 211852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169">
                  <a:moveTo>
                    <a:pt x="0" y="0"/>
                  </a:moveTo>
                  <a:cubicBezTo>
                    <a:pt x="18256" y="188516"/>
                    <a:pt x="161062" y="198438"/>
                    <a:pt x="276796" y="207169"/>
                  </a:cubicBezTo>
                  <a:cubicBezTo>
                    <a:pt x="544537" y="201614"/>
                    <a:pt x="542151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30" name="Freihandform 329"/>
            <p:cNvSpPr/>
            <p:nvPr/>
          </p:nvSpPr>
          <p:spPr>
            <a:xfrm>
              <a:off x="5571136" y="820710"/>
              <a:ext cx="182194" cy="95959"/>
            </a:xfrm>
            <a:custGeom>
              <a:avLst/>
              <a:gdLst>
                <a:gd name="connsiteX0" fmla="*/ 1300162 w 1477527"/>
                <a:gd name="connsiteY0" fmla="*/ 0 h 812037"/>
                <a:gd name="connsiteX1" fmla="*/ 1285875 w 1477527"/>
                <a:gd name="connsiteY1" fmla="*/ 76200 h 812037"/>
                <a:gd name="connsiteX2" fmla="*/ 1290637 w 1477527"/>
                <a:gd name="connsiteY2" fmla="*/ 104775 h 812037"/>
                <a:gd name="connsiteX3" fmla="*/ 1414462 w 1477527"/>
                <a:gd name="connsiteY3" fmla="*/ 209550 h 812037"/>
                <a:gd name="connsiteX4" fmla="*/ 1471612 w 1477527"/>
                <a:gd name="connsiteY4" fmla="*/ 352425 h 812037"/>
                <a:gd name="connsiteX5" fmla="*/ 1452562 w 1477527"/>
                <a:gd name="connsiteY5" fmla="*/ 519113 h 812037"/>
                <a:gd name="connsiteX6" fmla="*/ 1266825 w 1477527"/>
                <a:gd name="connsiteY6" fmla="*/ 666750 h 812037"/>
                <a:gd name="connsiteX7" fmla="*/ 571500 w 1477527"/>
                <a:gd name="connsiteY7" fmla="*/ 809625 h 812037"/>
                <a:gd name="connsiteX8" fmla="*/ 0 w 1477527"/>
                <a:gd name="connsiteY8" fmla="*/ 742950 h 812037"/>
                <a:gd name="connsiteX0" fmla="*/ 1300162 w 1477527"/>
                <a:gd name="connsiteY0" fmla="*/ 0 h 794308"/>
                <a:gd name="connsiteX1" fmla="*/ 1285875 w 1477527"/>
                <a:gd name="connsiteY1" fmla="*/ 76200 h 794308"/>
                <a:gd name="connsiteX2" fmla="*/ 1290637 w 1477527"/>
                <a:gd name="connsiteY2" fmla="*/ 104775 h 794308"/>
                <a:gd name="connsiteX3" fmla="*/ 1414462 w 1477527"/>
                <a:gd name="connsiteY3" fmla="*/ 209550 h 794308"/>
                <a:gd name="connsiteX4" fmla="*/ 1471612 w 1477527"/>
                <a:gd name="connsiteY4" fmla="*/ 352425 h 794308"/>
                <a:gd name="connsiteX5" fmla="*/ 1452562 w 1477527"/>
                <a:gd name="connsiteY5" fmla="*/ 519113 h 794308"/>
                <a:gd name="connsiteX6" fmla="*/ 1266825 w 1477527"/>
                <a:gd name="connsiteY6" fmla="*/ 666750 h 794308"/>
                <a:gd name="connsiteX7" fmla="*/ 581025 w 1477527"/>
                <a:gd name="connsiteY7" fmla="*/ 790575 h 794308"/>
                <a:gd name="connsiteX8" fmla="*/ 0 w 1477527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90799"/>
                <a:gd name="connsiteY0" fmla="*/ 0 h 794308"/>
                <a:gd name="connsiteX1" fmla="*/ 1288256 w 1490799"/>
                <a:gd name="connsiteY1" fmla="*/ 102394 h 794308"/>
                <a:gd name="connsiteX2" fmla="*/ 1471612 w 1490799"/>
                <a:gd name="connsiteY2" fmla="*/ 352425 h 794308"/>
                <a:gd name="connsiteX3" fmla="*/ 1462087 w 1490799"/>
                <a:gd name="connsiteY3" fmla="*/ 485775 h 794308"/>
                <a:gd name="connsiteX4" fmla="*/ 1266825 w 1490799"/>
                <a:gd name="connsiteY4" fmla="*/ 666750 h 794308"/>
                <a:gd name="connsiteX5" fmla="*/ 581025 w 1490799"/>
                <a:gd name="connsiteY5" fmla="*/ 790575 h 794308"/>
                <a:gd name="connsiteX6" fmla="*/ 0 w 1490799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8121" h="794308">
                  <a:moveTo>
                    <a:pt x="1300162" y="0"/>
                  </a:moveTo>
                  <a:cubicBezTo>
                    <a:pt x="1293812" y="29369"/>
                    <a:pt x="1254125" y="52388"/>
                    <a:pt x="1288256" y="102394"/>
                  </a:cubicBezTo>
                  <a:cubicBezTo>
                    <a:pt x="1322387" y="152400"/>
                    <a:pt x="1504552" y="131366"/>
                    <a:pt x="1504949" y="300038"/>
                  </a:cubicBezTo>
                  <a:cubicBezTo>
                    <a:pt x="1514870" y="382985"/>
                    <a:pt x="1501774" y="424656"/>
                    <a:pt x="1462087" y="485775"/>
                  </a:cubicBezTo>
                  <a:cubicBezTo>
                    <a:pt x="1422400" y="546894"/>
                    <a:pt x="1413669" y="577850"/>
                    <a:pt x="1266825" y="666750"/>
                  </a:cubicBezTo>
                  <a:cubicBezTo>
                    <a:pt x="1119981" y="755650"/>
                    <a:pt x="792162" y="777875"/>
                    <a:pt x="581025" y="790575"/>
                  </a:cubicBezTo>
                  <a:cubicBezTo>
                    <a:pt x="369888" y="803275"/>
                    <a:pt x="180181" y="782637"/>
                    <a:pt x="0" y="7429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grpSp>
          <p:nvGrpSpPr>
            <p:cNvPr id="331" name="Gruppieren 171"/>
            <p:cNvGrpSpPr/>
            <p:nvPr/>
          </p:nvGrpSpPr>
          <p:grpSpPr>
            <a:xfrm>
              <a:off x="5347036" y="636885"/>
              <a:ext cx="36535" cy="186560"/>
              <a:chOff x="2940844" y="3298031"/>
              <a:chExt cx="302419" cy="1544261"/>
            </a:xfrm>
          </p:grpSpPr>
          <p:sp>
            <p:nvSpPr>
              <p:cNvPr id="349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50" name="Ellipse 214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332" name="Gruppieren 172"/>
            <p:cNvGrpSpPr/>
            <p:nvPr/>
          </p:nvGrpSpPr>
          <p:grpSpPr>
            <a:xfrm>
              <a:off x="5479367" y="637461"/>
              <a:ext cx="36535" cy="186560"/>
              <a:chOff x="2940844" y="3298031"/>
              <a:chExt cx="302419" cy="1544261"/>
            </a:xfrm>
          </p:grpSpPr>
          <p:sp>
            <p:nvSpPr>
              <p:cNvPr id="347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48" name="Ellipse 209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333" name="Gruppieren 173"/>
            <p:cNvGrpSpPr/>
            <p:nvPr/>
          </p:nvGrpSpPr>
          <p:grpSpPr>
            <a:xfrm>
              <a:off x="5584656" y="640913"/>
              <a:ext cx="36535" cy="186560"/>
              <a:chOff x="2940844" y="3298031"/>
              <a:chExt cx="302419" cy="1544261"/>
            </a:xfrm>
          </p:grpSpPr>
          <p:sp>
            <p:nvSpPr>
              <p:cNvPr id="345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46" name="Ellipse 184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334" name="Gruppieren 174"/>
            <p:cNvGrpSpPr/>
            <p:nvPr/>
          </p:nvGrpSpPr>
          <p:grpSpPr>
            <a:xfrm>
              <a:off x="5643917" y="640913"/>
              <a:ext cx="36535" cy="186560"/>
              <a:chOff x="2940844" y="3298031"/>
              <a:chExt cx="302419" cy="1544261"/>
            </a:xfrm>
          </p:grpSpPr>
          <p:sp>
            <p:nvSpPr>
              <p:cNvPr id="343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44" name="Ellipse 182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sp>
          <p:nvSpPr>
            <p:cNvPr id="335" name="Freihandform 334"/>
            <p:cNvSpPr/>
            <p:nvPr/>
          </p:nvSpPr>
          <p:spPr>
            <a:xfrm>
              <a:off x="5435040" y="607252"/>
              <a:ext cx="64958" cy="42003"/>
            </a:xfrm>
            <a:custGeom>
              <a:avLst/>
              <a:gdLst>
                <a:gd name="connsiteX0" fmla="*/ 52242 w 650618"/>
                <a:gd name="connsiteY0" fmla="*/ 342910 h 386346"/>
                <a:gd name="connsiteX1" fmla="*/ 52242 w 650618"/>
                <a:gd name="connsiteY1" fmla="*/ 10 h 386346"/>
                <a:gd name="connsiteX2" fmla="*/ 595167 w 650618"/>
                <a:gd name="connsiteY2" fmla="*/ 352435 h 386346"/>
                <a:gd name="connsiteX3" fmla="*/ 604692 w 650618"/>
                <a:gd name="connsiteY3" fmla="*/ 352435 h 386346"/>
                <a:gd name="connsiteX0" fmla="*/ 5425 w 585002"/>
                <a:gd name="connsiteY0" fmla="*/ 338150 h 381251"/>
                <a:gd name="connsiteX1" fmla="*/ 300700 w 585002"/>
                <a:gd name="connsiteY1" fmla="*/ 12 h 381251"/>
                <a:gd name="connsiteX2" fmla="*/ 548350 w 585002"/>
                <a:gd name="connsiteY2" fmla="*/ 347675 h 381251"/>
                <a:gd name="connsiteX3" fmla="*/ 557875 w 585002"/>
                <a:gd name="connsiteY3" fmla="*/ 347675 h 381251"/>
                <a:gd name="connsiteX0" fmla="*/ 5425 w 548350"/>
                <a:gd name="connsiteY0" fmla="*/ 338150 h 347675"/>
                <a:gd name="connsiteX1" fmla="*/ 300700 w 548350"/>
                <a:gd name="connsiteY1" fmla="*/ 12 h 347675"/>
                <a:gd name="connsiteX2" fmla="*/ 548350 w 548350"/>
                <a:gd name="connsiteY2" fmla="*/ 347675 h 347675"/>
                <a:gd name="connsiteX0" fmla="*/ 5425 w 553217"/>
                <a:gd name="connsiteY0" fmla="*/ 338150 h 347675"/>
                <a:gd name="connsiteX1" fmla="*/ 300700 w 553217"/>
                <a:gd name="connsiteY1" fmla="*/ 12 h 347675"/>
                <a:gd name="connsiteX2" fmla="*/ 548350 w 553217"/>
                <a:gd name="connsiteY2" fmla="*/ 347675 h 347675"/>
                <a:gd name="connsiteX0" fmla="*/ 5746 w 534423"/>
                <a:gd name="connsiteY0" fmla="*/ 338150 h 347675"/>
                <a:gd name="connsiteX1" fmla="*/ 281971 w 534423"/>
                <a:gd name="connsiteY1" fmla="*/ 12 h 347675"/>
                <a:gd name="connsiteX2" fmla="*/ 529621 w 534423"/>
                <a:gd name="connsiteY2" fmla="*/ 347675 h 347675"/>
                <a:gd name="connsiteX0" fmla="*/ 5746 w 534423"/>
                <a:gd name="connsiteY0" fmla="*/ 338154 h 347679"/>
                <a:gd name="connsiteX1" fmla="*/ 281971 w 534423"/>
                <a:gd name="connsiteY1" fmla="*/ 16 h 347679"/>
                <a:gd name="connsiteX2" fmla="*/ 529621 w 534423"/>
                <a:gd name="connsiteY2" fmla="*/ 347679 h 347679"/>
                <a:gd name="connsiteX0" fmla="*/ 7356 w 537693"/>
                <a:gd name="connsiteY0" fmla="*/ 338154 h 347679"/>
                <a:gd name="connsiteX1" fmla="*/ 283581 w 537693"/>
                <a:gd name="connsiteY1" fmla="*/ 16 h 347679"/>
                <a:gd name="connsiteX2" fmla="*/ 531231 w 537693"/>
                <a:gd name="connsiteY2" fmla="*/ 347679 h 34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7693" h="347679">
                  <a:moveTo>
                    <a:pt x="7356" y="338154"/>
                  </a:moveTo>
                  <a:cubicBezTo>
                    <a:pt x="-37888" y="108760"/>
                    <a:pt x="134356" y="-1571"/>
                    <a:pt x="283581" y="16"/>
                  </a:cubicBezTo>
                  <a:cubicBezTo>
                    <a:pt x="432806" y="1603"/>
                    <a:pt x="569331" y="123048"/>
                    <a:pt x="531231" y="34767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36" name="Freihandform 335"/>
            <p:cNvSpPr/>
            <p:nvPr/>
          </p:nvSpPr>
          <p:spPr>
            <a:xfrm>
              <a:off x="5662041" y="614103"/>
              <a:ext cx="67316" cy="38029"/>
            </a:xfrm>
            <a:custGeom>
              <a:avLst/>
              <a:gdLst>
                <a:gd name="connsiteX0" fmla="*/ 13257 w 589519"/>
                <a:gd name="connsiteY0" fmla="*/ 234038 h 234038"/>
                <a:gd name="connsiteX1" fmla="*/ 75169 w 589519"/>
                <a:gd name="connsiteY1" fmla="*/ 675 h 234038"/>
                <a:gd name="connsiteX2" fmla="*/ 589519 w 589519"/>
                <a:gd name="connsiteY2" fmla="*/ 176888 h 234038"/>
                <a:gd name="connsiteX0" fmla="*/ 849 w 577111"/>
                <a:gd name="connsiteY0" fmla="*/ 305196 h 305196"/>
                <a:gd name="connsiteX1" fmla="*/ 324699 w 577111"/>
                <a:gd name="connsiteY1" fmla="*/ 396 h 305196"/>
                <a:gd name="connsiteX2" fmla="*/ 577111 w 577111"/>
                <a:gd name="connsiteY2" fmla="*/ 248046 h 305196"/>
                <a:gd name="connsiteX0" fmla="*/ 905 w 558117"/>
                <a:gd name="connsiteY0" fmla="*/ 305196 h 305196"/>
                <a:gd name="connsiteX1" fmla="*/ 305705 w 558117"/>
                <a:gd name="connsiteY1" fmla="*/ 396 h 305196"/>
                <a:gd name="connsiteX2" fmla="*/ 558117 w 558117"/>
                <a:gd name="connsiteY2" fmla="*/ 248046 h 305196"/>
                <a:gd name="connsiteX0" fmla="*/ 0 w 557212"/>
                <a:gd name="connsiteY0" fmla="*/ 305196 h 305196"/>
                <a:gd name="connsiteX1" fmla="*/ 304800 w 557212"/>
                <a:gd name="connsiteY1" fmla="*/ 396 h 305196"/>
                <a:gd name="connsiteX2" fmla="*/ 557212 w 557212"/>
                <a:gd name="connsiteY2" fmla="*/ 248046 h 305196"/>
                <a:gd name="connsiteX0" fmla="*/ 0 w 557212"/>
                <a:gd name="connsiteY0" fmla="*/ 305439 h 305439"/>
                <a:gd name="connsiteX1" fmla="*/ 304800 w 557212"/>
                <a:gd name="connsiteY1" fmla="*/ 639 h 305439"/>
                <a:gd name="connsiteX2" fmla="*/ 557212 w 557212"/>
                <a:gd name="connsiteY2" fmla="*/ 248289 h 305439"/>
                <a:gd name="connsiteX0" fmla="*/ 0 w 557212"/>
                <a:gd name="connsiteY0" fmla="*/ 314912 h 314912"/>
                <a:gd name="connsiteX1" fmla="*/ 285750 w 557212"/>
                <a:gd name="connsiteY1" fmla="*/ 587 h 314912"/>
                <a:gd name="connsiteX2" fmla="*/ 557212 w 557212"/>
                <a:gd name="connsiteY2" fmla="*/ 257762 h 314912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  <a:gd name="connsiteX0" fmla="*/ 0 w 557212"/>
                <a:gd name="connsiteY0" fmla="*/ 314669 h 314669"/>
                <a:gd name="connsiteX1" fmla="*/ 285750 w 557212"/>
                <a:gd name="connsiteY1" fmla="*/ 344 h 314669"/>
                <a:gd name="connsiteX2" fmla="*/ 557212 w 557212"/>
                <a:gd name="connsiteY2" fmla="*/ 257519 h 314669"/>
                <a:gd name="connsiteX0" fmla="*/ 0 w 557212"/>
                <a:gd name="connsiteY0" fmla="*/ 316058 h 316058"/>
                <a:gd name="connsiteX1" fmla="*/ 285750 w 557212"/>
                <a:gd name="connsiteY1" fmla="*/ 1733 h 316058"/>
                <a:gd name="connsiteX2" fmla="*/ 557212 w 557212"/>
                <a:gd name="connsiteY2" fmla="*/ 258908 h 316058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7212" h="314787">
                  <a:moveTo>
                    <a:pt x="0" y="314787"/>
                  </a:moveTo>
                  <a:cubicBezTo>
                    <a:pt x="25796" y="-6682"/>
                    <a:pt x="192879" y="-1919"/>
                    <a:pt x="285750" y="462"/>
                  </a:cubicBezTo>
                  <a:cubicBezTo>
                    <a:pt x="378621" y="2843"/>
                    <a:pt x="552846" y="98093"/>
                    <a:pt x="557212" y="257637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37" name="Freihandform 336"/>
            <p:cNvSpPr/>
            <p:nvPr/>
          </p:nvSpPr>
          <p:spPr>
            <a:xfrm>
              <a:off x="5535984" y="590514"/>
              <a:ext cx="83659" cy="62769"/>
            </a:xfrm>
            <a:custGeom>
              <a:avLst/>
              <a:gdLst>
                <a:gd name="connsiteX0" fmla="*/ 138825 w 695378"/>
                <a:gd name="connsiteY0" fmla="*/ 479517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9300 w 695378"/>
                <a:gd name="connsiteY0" fmla="*/ 489042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8796 w 694874"/>
                <a:gd name="connsiteY0" fmla="*/ 489042 h 531905"/>
                <a:gd name="connsiteX1" fmla="*/ 71646 w 694874"/>
                <a:gd name="connsiteY1" fmla="*/ 327118 h 531905"/>
                <a:gd name="connsiteX2" fmla="*/ 208 w 694874"/>
                <a:gd name="connsiteY2" fmla="*/ 189005 h 531905"/>
                <a:gd name="connsiteX3" fmla="*/ 95458 w 694874"/>
                <a:gd name="connsiteY3" fmla="*/ 98517 h 531905"/>
                <a:gd name="connsiteX4" fmla="*/ 328821 w 694874"/>
                <a:gd name="connsiteY4" fmla="*/ 241392 h 531905"/>
                <a:gd name="connsiteX5" fmla="*/ 447883 w 694874"/>
                <a:gd name="connsiteY5" fmla="*/ 98517 h 531905"/>
                <a:gd name="connsiteX6" fmla="*/ 633621 w 694874"/>
                <a:gd name="connsiteY6" fmla="*/ 3267 h 531905"/>
                <a:gd name="connsiteX7" fmla="*/ 690771 w 694874"/>
                <a:gd name="connsiteY7" fmla="*/ 217580 h 531905"/>
                <a:gd name="connsiteX8" fmla="*/ 538371 w 694874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085"/>
                <a:gd name="connsiteY0" fmla="*/ 490370 h 533233"/>
                <a:gd name="connsiteX1" fmla="*/ 75303 w 698085"/>
                <a:gd name="connsiteY1" fmla="*/ 328446 h 533233"/>
                <a:gd name="connsiteX2" fmla="*/ 3865 w 698085"/>
                <a:gd name="connsiteY2" fmla="*/ 190333 h 533233"/>
                <a:gd name="connsiteX3" fmla="*/ 99115 w 698085"/>
                <a:gd name="connsiteY3" fmla="*/ 99845 h 533233"/>
                <a:gd name="connsiteX4" fmla="*/ 332478 w 698085"/>
                <a:gd name="connsiteY4" fmla="*/ 242720 h 533233"/>
                <a:gd name="connsiteX5" fmla="*/ 489640 w 698085"/>
                <a:gd name="connsiteY5" fmla="*/ 85557 h 533233"/>
                <a:gd name="connsiteX6" fmla="*/ 637278 w 698085"/>
                <a:gd name="connsiteY6" fmla="*/ 4595 h 533233"/>
                <a:gd name="connsiteX7" fmla="*/ 694428 w 698085"/>
                <a:gd name="connsiteY7" fmla="*/ 218908 h 533233"/>
                <a:gd name="connsiteX8" fmla="*/ 542028 w 698085"/>
                <a:gd name="connsiteY8" fmla="*/ 533233 h 533233"/>
                <a:gd name="connsiteX0" fmla="*/ 132453 w 695500"/>
                <a:gd name="connsiteY0" fmla="*/ 468003 h 510866"/>
                <a:gd name="connsiteX1" fmla="*/ 75303 w 695500"/>
                <a:gd name="connsiteY1" fmla="*/ 306079 h 510866"/>
                <a:gd name="connsiteX2" fmla="*/ 3865 w 695500"/>
                <a:gd name="connsiteY2" fmla="*/ 167966 h 510866"/>
                <a:gd name="connsiteX3" fmla="*/ 99115 w 695500"/>
                <a:gd name="connsiteY3" fmla="*/ 77478 h 510866"/>
                <a:gd name="connsiteX4" fmla="*/ 332478 w 695500"/>
                <a:gd name="connsiteY4" fmla="*/ 220353 h 510866"/>
                <a:gd name="connsiteX5" fmla="*/ 489640 w 695500"/>
                <a:gd name="connsiteY5" fmla="*/ 63190 h 510866"/>
                <a:gd name="connsiteX6" fmla="*/ 603940 w 695500"/>
                <a:gd name="connsiteY6" fmla="*/ 6041 h 510866"/>
                <a:gd name="connsiteX7" fmla="*/ 694428 w 695500"/>
                <a:gd name="connsiteY7" fmla="*/ 196541 h 510866"/>
                <a:gd name="connsiteX8" fmla="*/ 542028 w 695500"/>
                <a:gd name="connsiteY8" fmla="*/ 510866 h 510866"/>
                <a:gd name="connsiteX0" fmla="*/ 132453 w 695845"/>
                <a:gd name="connsiteY0" fmla="*/ 477503 h 520366"/>
                <a:gd name="connsiteX1" fmla="*/ 75303 w 695845"/>
                <a:gd name="connsiteY1" fmla="*/ 315579 h 520366"/>
                <a:gd name="connsiteX2" fmla="*/ 3865 w 695845"/>
                <a:gd name="connsiteY2" fmla="*/ 177466 h 520366"/>
                <a:gd name="connsiteX3" fmla="*/ 99115 w 695845"/>
                <a:gd name="connsiteY3" fmla="*/ 86978 h 520366"/>
                <a:gd name="connsiteX4" fmla="*/ 332478 w 695845"/>
                <a:gd name="connsiteY4" fmla="*/ 229853 h 520366"/>
                <a:gd name="connsiteX5" fmla="*/ 489640 w 695845"/>
                <a:gd name="connsiteY5" fmla="*/ 72690 h 520366"/>
                <a:gd name="connsiteX6" fmla="*/ 603940 w 695845"/>
                <a:gd name="connsiteY6" fmla="*/ 15541 h 520366"/>
                <a:gd name="connsiteX7" fmla="*/ 694428 w 695845"/>
                <a:gd name="connsiteY7" fmla="*/ 206041 h 520366"/>
                <a:gd name="connsiteX8" fmla="*/ 542028 w 695845"/>
                <a:gd name="connsiteY8" fmla="*/ 520366 h 520366"/>
                <a:gd name="connsiteX0" fmla="*/ 132453 w 695571"/>
                <a:gd name="connsiteY0" fmla="*/ 469673 h 512536"/>
                <a:gd name="connsiteX1" fmla="*/ 75303 w 695571"/>
                <a:gd name="connsiteY1" fmla="*/ 307749 h 512536"/>
                <a:gd name="connsiteX2" fmla="*/ 3865 w 695571"/>
                <a:gd name="connsiteY2" fmla="*/ 169636 h 512536"/>
                <a:gd name="connsiteX3" fmla="*/ 99115 w 695571"/>
                <a:gd name="connsiteY3" fmla="*/ 79148 h 512536"/>
                <a:gd name="connsiteX4" fmla="*/ 332478 w 695571"/>
                <a:gd name="connsiteY4" fmla="*/ 222023 h 512536"/>
                <a:gd name="connsiteX5" fmla="*/ 461065 w 695571"/>
                <a:gd name="connsiteY5" fmla="*/ 55335 h 512536"/>
                <a:gd name="connsiteX6" fmla="*/ 603940 w 695571"/>
                <a:gd name="connsiteY6" fmla="*/ 7711 h 512536"/>
                <a:gd name="connsiteX7" fmla="*/ 694428 w 695571"/>
                <a:gd name="connsiteY7" fmla="*/ 198211 h 512536"/>
                <a:gd name="connsiteX8" fmla="*/ 542028 w 695571"/>
                <a:gd name="connsiteY8" fmla="*/ 512536 h 512536"/>
                <a:gd name="connsiteX0" fmla="*/ 132453 w 695571"/>
                <a:gd name="connsiteY0" fmla="*/ 469312 h 512175"/>
                <a:gd name="connsiteX1" fmla="*/ 75303 w 695571"/>
                <a:gd name="connsiteY1" fmla="*/ 307388 h 512175"/>
                <a:gd name="connsiteX2" fmla="*/ 3865 w 695571"/>
                <a:gd name="connsiteY2" fmla="*/ 169275 h 512175"/>
                <a:gd name="connsiteX3" fmla="*/ 99115 w 695571"/>
                <a:gd name="connsiteY3" fmla="*/ 78787 h 512175"/>
                <a:gd name="connsiteX4" fmla="*/ 332478 w 695571"/>
                <a:gd name="connsiteY4" fmla="*/ 202612 h 512175"/>
                <a:gd name="connsiteX5" fmla="*/ 461065 w 695571"/>
                <a:gd name="connsiteY5" fmla="*/ 54974 h 512175"/>
                <a:gd name="connsiteX6" fmla="*/ 603940 w 695571"/>
                <a:gd name="connsiteY6" fmla="*/ 7350 h 512175"/>
                <a:gd name="connsiteX7" fmla="*/ 694428 w 695571"/>
                <a:gd name="connsiteY7" fmla="*/ 197850 h 512175"/>
                <a:gd name="connsiteX8" fmla="*/ 542028 w 695571"/>
                <a:gd name="connsiteY8" fmla="*/ 512175 h 512175"/>
                <a:gd name="connsiteX0" fmla="*/ 132453 w 695571"/>
                <a:gd name="connsiteY0" fmla="*/ 461962 h 504825"/>
                <a:gd name="connsiteX1" fmla="*/ 75303 w 695571"/>
                <a:gd name="connsiteY1" fmla="*/ 300038 h 504825"/>
                <a:gd name="connsiteX2" fmla="*/ 3865 w 695571"/>
                <a:gd name="connsiteY2" fmla="*/ 161925 h 504825"/>
                <a:gd name="connsiteX3" fmla="*/ 99115 w 695571"/>
                <a:gd name="connsiteY3" fmla="*/ 71437 h 504825"/>
                <a:gd name="connsiteX4" fmla="*/ 332478 w 695571"/>
                <a:gd name="connsiteY4" fmla="*/ 195262 h 504825"/>
                <a:gd name="connsiteX5" fmla="*/ 603940 w 695571"/>
                <a:gd name="connsiteY5" fmla="*/ 0 h 504825"/>
                <a:gd name="connsiteX6" fmla="*/ 694428 w 695571"/>
                <a:gd name="connsiteY6" fmla="*/ 190500 h 504825"/>
                <a:gd name="connsiteX7" fmla="*/ 542028 w 695571"/>
                <a:gd name="connsiteY7" fmla="*/ 504825 h 504825"/>
                <a:gd name="connsiteX0" fmla="*/ 132453 w 709152"/>
                <a:gd name="connsiteY0" fmla="*/ 468239 h 511102"/>
                <a:gd name="connsiteX1" fmla="*/ 75303 w 709152"/>
                <a:gd name="connsiteY1" fmla="*/ 306315 h 511102"/>
                <a:gd name="connsiteX2" fmla="*/ 3865 w 709152"/>
                <a:gd name="connsiteY2" fmla="*/ 168202 h 511102"/>
                <a:gd name="connsiteX3" fmla="*/ 99115 w 709152"/>
                <a:gd name="connsiteY3" fmla="*/ 77714 h 511102"/>
                <a:gd name="connsiteX4" fmla="*/ 332478 w 709152"/>
                <a:gd name="connsiteY4" fmla="*/ 201539 h 511102"/>
                <a:gd name="connsiteX5" fmla="*/ 603940 w 709152"/>
                <a:gd name="connsiteY5" fmla="*/ 6277 h 511102"/>
                <a:gd name="connsiteX6" fmla="*/ 694428 w 709152"/>
                <a:gd name="connsiteY6" fmla="*/ 196777 h 511102"/>
                <a:gd name="connsiteX7" fmla="*/ 542028 w 709152"/>
                <a:gd name="connsiteY7" fmla="*/ 511102 h 511102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5903"/>
                <a:gd name="connsiteY0" fmla="*/ 463752 h 506615"/>
                <a:gd name="connsiteX1" fmla="*/ 75303 w 695903"/>
                <a:gd name="connsiteY1" fmla="*/ 301828 h 506615"/>
                <a:gd name="connsiteX2" fmla="*/ 3865 w 695903"/>
                <a:gd name="connsiteY2" fmla="*/ 163715 h 506615"/>
                <a:gd name="connsiteX3" fmla="*/ 99115 w 695903"/>
                <a:gd name="connsiteY3" fmla="*/ 73227 h 506615"/>
                <a:gd name="connsiteX4" fmla="*/ 332478 w 695903"/>
                <a:gd name="connsiteY4" fmla="*/ 197052 h 506615"/>
                <a:gd name="connsiteX5" fmla="*/ 603940 w 695903"/>
                <a:gd name="connsiteY5" fmla="*/ 1790 h 506615"/>
                <a:gd name="connsiteX6" fmla="*/ 694428 w 695903"/>
                <a:gd name="connsiteY6" fmla="*/ 192290 h 506615"/>
                <a:gd name="connsiteX7" fmla="*/ 542028 w 695903"/>
                <a:gd name="connsiteY7" fmla="*/ 506615 h 506615"/>
                <a:gd name="connsiteX0" fmla="*/ 132453 w 695903"/>
                <a:gd name="connsiteY0" fmla="*/ 467186 h 510049"/>
                <a:gd name="connsiteX1" fmla="*/ 75303 w 695903"/>
                <a:gd name="connsiteY1" fmla="*/ 305262 h 510049"/>
                <a:gd name="connsiteX2" fmla="*/ 3865 w 695903"/>
                <a:gd name="connsiteY2" fmla="*/ 167149 h 510049"/>
                <a:gd name="connsiteX3" fmla="*/ 99115 w 695903"/>
                <a:gd name="connsiteY3" fmla="*/ 76661 h 510049"/>
                <a:gd name="connsiteX4" fmla="*/ 332478 w 695903"/>
                <a:gd name="connsiteY4" fmla="*/ 200486 h 510049"/>
                <a:gd name="connsiteX5" fmla="*/ 603940 w 695903"/>
                <a:gd name="connsiteY5" fmla="*/ 5224 h 510049"/>
                <a:gd name="connsiteX6" fmla="*/ 694428 w 695903"/>
                <a:gd name="connsiteY6" fmla="*/ 195724 h 510049"/>
                <a:gd name="connsiteX7" fmla="*/ 542028 w 695903"/>
                <a:gd name="connsiteY7" fmla="*/ 510049 h 510049"/>
                <a:gd name="connsiteX0" fmla="*/ 129044 w 692494"/>
                <a:gd name="connsiteY0" fmla="*/ 467186 h 510049"/>
                <a:gd name="connsiteX1" fmla="*/ 456 w 692494"/>
                <a:gd name="connsiteY1" fmla="*/ 167149 h 510049"/>
                <a:gd name="connsiteX2" fmla="*/ 95706 w 692494"/>
                <a:gd name="connsiteY2" fmla="*/ 76661 h 510049"/>
                <a:gd name="connsiteX3" fmla="*/ 329069 w 692494"/>
                <a:gd name="connsiteY3" fmla="*/ 200486 h 510049"/>
                <a:gd name="connsiteX4" fmla="*/ 600531 w 692494"/>
                <a:gd name="connsiteY4" fmla="*/ 5224 h 510049"/>
                <a:gd name="connsiteX5" fmla="*/ 691019 w 692494"/>
                <a:gd name="connsiteY5" fmla="*/ 195724 h 510049"/>
                <a:gd name="connsiteX6" fmla="*/ 538619 w 692494"/>
                <a:gd name="connsiteY6" fmla="*/ 510049 h 510049"/>
                <a:gd name="connsiteX0" fmla="*/ 129044 w 692494"/>
                <a:gd name="connsiteY0" fmla="*/ 467186 h 521956"/>
                <a:gd name="connsiteX1" fmla="*/ 456 w 692494"/>
                <a:gd name="connsiteY1" fmla="*/ 167149 h 521956"/>
                <a:gd name="connsiteX2" fmla="*/ 95706 w 692494"/>
                <a:gd name="connsiteY2" fmla="*/ 76661 h 521956"/>
                <a:gd name="connsiteX3" fmla="*/ 329069 w 692494"/>
                <a:gd name="connsiteY3" fmla="*/ 200486 h 521956"/>
                <a:gd name="connsiteX4" fmla="*/ 600531 w 692494"/>
                <a:gd name="connsiteY4" fmla="*/ 5224 h 521956"/>
                <a:gd name="connsiteX5" fmla="*/ 691019 w 692494"/>
                <a:gd name="connsiteY5" fmla="*/ 195724 h 521956"/>
                <a:gd name="connsiteX6" fmla="*/ 538619 w 692494"/>
                <a:gd name="connsiteY6" fmla="*/ 521956 h 521956"/>
                <a:gd name="connsiteX0" fmla="*/ 129044 w 692401"/>
                <a:gd name="connsiteY0" fmla="*/ 467186 h 512431"/>
                <a:gd name="connsiteX1" fmla="*/ 456 w 692401"/>
                <a:gd name="connsiteY1" fmla="*/ 167149 h 512431"/>
                <a:gd name="connsiteX2" fmla="*/ 95706 w 692401"/>
                <a:gd name="connsiteY2" fmla="*/ 76661 h 512431"/>
                <a:gd name="connsiteX3" fmla="*/ 329069 w 692401"/>
                <a:gd name="connsiteY3" fmla="*/ 200486 h 512431"/>
                <a:gd name="connsiteX4" fmla="*/ 600531 w 692401"/>
                <a:gd name="connsiteY4" fmla="*/ 5224 h 512431"/>
                <a:gd name="connsiteX5" fmla="*/ 691019 w 692401"/>
                <a:gd name="connsiteY5" fmla="*/ 195724 h 512431"/>
                <a:gd name="connsiteX6" fmla="*/ 541001 w 692401"/>
                <a:gd name="connsiteY6" fmla="*/ 512431 h 512431"/>
                <a:gd name="connsiteX0" fmla="*/ 129044 w 692494"/>
                <a:gd name="connsiteY0" fmla="*/ 467186 h 519575"/>
                <a:gd name="connsiteX1" fmla="*/ 456 w 692494"/>
                <a:gd name="connsiteY1" fmla="*/ 167149 h 519575"/>
                <a:gd name="connsiteX2" fmla="*/ 95706 w 692494"/>
                <a:gd name="connsiteY2" fmla="*/ 76661 h 519575"/>
                <a:gd name="connsiteX3" fmla="*/ 329069 w 692494"/>
                <a:gd name="connsiteY3" fmla="*/ 200486 h 519575"/>
                <a:gd name="connsiteX4" fmla="*/ 600531 w 692494"/>
                <a:gd name="connsiteY4" fmla="*/ 5224 h 519575"/>
                <a:gd name="connsiteX5" fmla="*/ 691019 w 692494"/>
                <a:gd name="connsiteY5" fmla="*/ 195724 h 519575"/>
                <a:gd name="connsiteX6" fmla="*/ 538619 w 692494"/>
                <a:gd name="connsiteY6" fmla="*/ 519575 h 51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2494" h="519575">
                  <a:moveTo>
                    <a:pt x="129044" y="467186"/>
                  </a:moveTo>
                  <a:cubicBezTo>
                    <a:pt x="102255" y="404678"/>
                    <a:pt x="6012" y="232237"/>
                    <a:pt x="456" y="167149"/>
                  </a:cubicBezTo>
                  <a:cubicBezTo>
                    <a:pt x="-5100" y="102062"/>
                    <a:pt x="40937" y="71105"/>
                    <a:pt x="95706" y="76661"/>
                  </a:cubicBezTo>
                  <a:cubicBezTo>
                    <a:pt x="150475" y="82217"/>
                    <a:pt x="244931" y="212392"/>
                    <a:pt x="329069" y="200486"/>
                  </a:cubicBezTo>
                  <a:cubicBezTo>
                    <a:pt x="413207" y="188580"/>
                    <a:pt x="464007" y="-36844"/>
                    <a:pt x="600531" y="5224"/>
                  </a:cubicBezTo>
                  <a:cubicBezTo>
                    <a:pt x="656093" y="13954"/>
                    <a:pt x="701338" y="109999"/>
                    <a:pt x="691019" y="195724"/>
                  </a:cubicBezTo>
                  <a:cubicBezTo>
                    <a:pt x="680700" y="281449"/>
                    <a:pt x="606881" y="406465"/>
                    <a:pt x="538619" y="51957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38" name="Freihandform 337"/>
            <p:cNvSpPr/>
            <p:nvPr/>
          </p:nvSpPr>
          <p:spPr>
            <a:xfrm>
              <a:off x="5349878" y="550007"/>
              <a:ext cx="94105" cy="98960"/>
            </a:xfrm>
            <a:custGeom>
              <a:avLst/>
              <a:gdLst>
                <a:gd name="connsiteX0" fmla="*/ 823657 w 823657"/>
                <a:gd name="connsiteY0" fmla="*/ 0 h 833437"/>
                <a:gd name="connsiteX1" fmla="*/ 252157 w 823657"/>
                <a:gd name="connsiteY1" fmla="*/ 76200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823657 w 823657"/>
                <a:gd name="connsiteY0" fmla="*/ 0 h 833437"/>
                <a:gd name="connsiteX1" fmla="*/ 252157 w 823657"/>
                <a:gd name="connsiteY1" fmla="*/ 90488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795082 w 795082"/>
                <a:gd name="connsiteY0" fmla="*/ 0 h 819149"/>
                <a:gd name="connsiteX1" fmla="*/ 252157 w 795082"/>
                <a:gd name="connsiteY1" fmla="*/ 76200 h 819149"/>
                <a:gd name="connsiteX2" fmla="*/ 23557 w 795082"/>
                <a:gd name="connsiteY2" fmla="*/ 185737 h 819149"/>
                <a:gd name="connsiteX3" fmla="*/ 28320 w 795082"/>
                <a:gd name="connsiteY3" fmla="*/ 376237 h 819149"/>
                <a:gd name="connsiteX4" fmla="*/ 209295 w 795082"/>
                <a:gd name="connsiteY4" fmla="*/ 533399 h 819149"/>
                <a:gd name="connsiteX5" fmla="*/ 233107 w 795082"/>
                <a:gd name="connsiteY5" fmla="*/ 633412 h 819149"/>
                <a:gd name="connsiteX6" fmla="*/ 133095 w 795082"/>
                <a:gd name="connsiteY6" fmla="*/ 819149 h 819149"/>
                <a:gd name="connsiteX7" fmla="*/ 133095 w 795082"/>
                <a:gd name="connsiteY7" fmla="*/ 819149 h 819149"/>
                <a:gd name="connsiteX0" fmla="*/ 780597 w 780597"/>
                <a:gd name="connsiteY0" fmla="*/ 0 h 819149"/>
                <a:gd name="connsiteX1" fmla="*/ 237672 w 780597"/>
                <a:gd name="connsiteY1" fmla="*/ 76200 h 819149"/>
                <a:gd name="connsiteX2" fmla="*/ 37647 w 780597"/>
                <a:gd name="connsiteY2" fmla="*/ 195262 h 819149"/>
                <a:gd name="connsiteX3" fmla="*/ 13835 w 780597"/>
                <a:gd name="connsiteY3" fmla="*/ 376237 h 819149"/>
                <a:gd name="connsiteX4" fmla="*/ 194810 w 780597"/>
                <a:gd name="connsiteY4" fmla="*/ 533399 h 819149"/>
                <a:gd name="connsiteX5" fmla="*/ 218622 w 780597"/>
                <a:gd name="connsiteY5" fmla="*/ 633412 h 819149"/>
                <a:gd name="connsiteX6" fmla="*/ 118610 w 780597"/>
                <a:gd name="connsiteY6" fmla="*/ 819149 h 819149"/>
                <a:gd name="connsiteX7" fmla="*/ 118610 w 780597"/>
                <a:gd name="connsiteY7" fmla="*/ 819149 h 819149"/>
                <a:gd name="connsiteX0" fmla="*/ 789449 w 789449"/>
                <a:gd name="connsiteY0" fmla="*/ 0 h 819149"/>
                <a:gd name="connsiteX1" fmla="*/ 246524 w 789449"/>
                <a:gd name="connsiteY1" fmla="*/ 76200 h 819149"/>
                <a:gd name="connsiteX2" fmla="*/ 46499 w 789449"/>
                <a:gd name="connsiteY2" fmla="*/ 195262 h 819149"/>
                <a:gd name="connsiteX3" fmla="*/ 22687 w 789449"/>
                <a:gd name="connsiteY3" fmla="*/ 376237 h 819149"/>
                <a:gd name="connsiteX4" fmla="*/ 203662 w 789449"/>
                <a:gd name="connsiteY4" fmla="*/ 533399 h 819149"/>
                <a:gd name="connsiteX5" fmla="*/ 227474 w 789449"/>
                <a:gd name="connsiteY5" fmla="*/ 633412 h 819149"/>
                <a:gd name="connsiteX6" fmla="*/ 127462 w 789449"/>
                <a:gd name="connsiteY6" fmla="*/ 819149 h 819149"/>
                <a:gd name="connsiteX7" fmla="*/ 127462 w 789449"/>
                <a:gd name="connsiteY7" fmla="*/ 819149 h 819149"/>
                <a:gd name="connsiteX0" fmla="*/ 814231 w 814231"/>
                <a:gd name="connsiteY0" fmla="*/ 0 h 819149"/>
                <a:gd name="connsiteX1" fmla="*/ 71281 w 814231"/>
                <a:gd name="connsiteY1" fmla="*/ 195262 h 819149"/>
                <a:gd name="connsiteX2" fmla="*/ 47469 w 814231"/>
                <a:gd name="connsiteY2" fmla="*/ 376237 h 819149"/>
                <a:gd name="connsiteX3" fmla="*/ 228444 w 814231"/>
                <a:gd name="connsiteY3" fmla="*/ 533399 h 819149"/>
                <a:gd name="connsiteX4" fmla="*/ 252256 w 814231"/>
                <a:gd name="connsiteY4" fmla="*/ 633412 h 819149"/>
                <a:gd name="connsiteX5" fmla="*/ 152244 w 814231"/>
                <a:gd name="connsiteY5" fmla="*/ 819149 h 819149"/>
                <a:gd name="connsiteX6" fmla="*/ 152244 w 814231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780017 w 780017"/>
                <a:gd name="connsiteY0" fmla="*/ 0 h 819149"/>
                <a:gd name="connsiteX1" fmla="*/ 37067 w 780017"/>
                <a:gd name="connsiteY1" fmla="*/ 195262 h 819149"/>
                <a:gd name="connsiteX2" fmla="*/ 13255 w 780017"/>
                <a:gd name="connsiteY2" fmla="*/ 376237 h 819149"/>
                <a:gd name="connsiteX3" fmla="*/ 194230 w 780017"/>
                <a:gd name="connsiteY3" fmla="*/ 533399 h 819149"/>
                <a:gd name="connsiteX4" fmla="*/ 218042 w 780017"/>
                <a:gd name="connsiteY4" fmla="*/ 633412 h 819149"/>
                <a:gd name="connsiteX5" fmla="*/ 118030 w 780017"/>
                <a:gd name="connsiteY5" fmla="*/ 819149 h 819149"/>
                <a:gd name="connsiteX6" fmla="*/ 118030 w 780017"/>
                <a:gd name="connsiteY6" fmla="*/ 819149 h 819149"/>
                <a:gd name="connsiteX0" fmla="*/ 778960 w 778960"/>
                <a:gd name="connsiteY0" fmla="*/ 0 h 819149"/>
                <a:gd name="connsiteX1" fmla="*/ 36010 w 778960"/>
                <a:gd name="connsiteY1" fmla="*/ 195262 h 819149"/>
                <a:gd name="connsiteX2" fmla="*/ 12198 w 778960"/>
                <a:gd name="connsiteY2" fmla="*/ 376237 h 819149"/>
                <a:gd name="connsiteX3" fmla="*/ 178885 w 778960"/>
                <a:gd name="connsiteY3" fmla="*/ 509586 h 819149"/>
                <a:gd name="connsiteX4" fmla="*/ 216985 w 778960"/>
                <a:gd name="connsiteY4" fmla="*/ 633412 h 819149"/>
                <a:gd name="connsiteX5" fmla="*/ 116973 w 778960"/>
                <a:gd name="connsiteY5" fmla="*/ 819149 h 819149"/>
                <a:gd name="connsiteX6" fmla="*/ 116973 w 778960"/>
                <a:gd name="connsiteY6" fmla="*/ 819149 h 81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960" h="819149">
                  <a:moveTo>
                    <a:pt x="778960" y="0"/>
                  </a:moveTo>
                  <a:cubicBezTo>
                    <a:pt x="624179" y="40680"/>
                    <a:pt x="182854" y="-29369"/>
                    <a:pt x="36010" y="195262"/>
                  </a:cubicBezTo>
                  <a:cubicBezTo>
                    <a:pt x="1084" y="243681"/>
                    <a:pt x="-11614" y="323850"/>
                    <a:pt x="12198" y="376237"/>
                  </a:cubicBezTo>
                  <a:cubicBezTo>
                    <a:pt x="36010" y="428624"/>
                    <a:pt x="144754" y="466724"/>
                    <a:pt x="178885" y="509586"/>
                  </a:cubicBezTo>
                  <a:cubicBezTo>
                    <a:pt x="213016" y="552448"/>
                    <a:pt x="227304" y="581818"/>
                    <a:pt x="216985" y="633412"/>
                  </a:cubicBezTo>
                  <a:cubicBezTo>
                    <a:pt x="206666" y="685006"/>
                    <a:pt x="116973" y="819149"/>
                    <a:pt x="116973" y="819149"/>
                  </a:cubicBezTo>
                  <a:lnTo>
                    <a:pt x="116973" y="819149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39" name="Freihandform 338"/>
            <p:cNvSpPr/>
            <p:nvPr/>
          </p:nvSpPr>
          <p:spPr>
            <a:xfrm>
              <a:off x="5496340" y="822148"/>
              <a:ext cx="58188" cy="26184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  <a:gd name="connsiteX0" fmla="*/ 0 w 562359"/>
                <a:gd name="connsiteY0" fmla="*/ 21432 h 228958"/>
                <a:gd name="connsiteX1" fmla="*/ 247650 w 562359"/>
                <a:gd name="connsiteY1" fmla="*/ 228601 h 228958"/>
                <a:gd name="connsiteX2" fmla="*/ 552450 w 562359"/>
                <a:gd name="connsiteY2" fmla="*/ 45244 h 228958"/>
                <a:gd name="connsiteX3" fmla="*/ 481013 w 562359"/>
                <a:gd name="connsiteY3" fmla="*/ 0 h 228958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2336"/>
                <a:gd name="connsiteY0" fmla="*/ 21432 h 228623"/>
                <a:gd name="connsiteX1" fmla="*/ 247650 w 482336"/>
                <a:gd name="connsiteY1" fmla="*/ 228601 h 228623"/>
                <a:gd name="connsiteX2" fmla="*/ 481013 w 482336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00"/>
                <a:gd name="connsiteY0" fmla="*/ 21432 h 228623"/>
                <a:gd name="connsiteX1" fmla="*/ 247650 w 481700"/>
                <a:gd name="connsiteY1" fmla="*/ 228601 h 228623"/>
                <a:gd name="connsiteX2" fmla="*/ 481013 w 481700"/>
                <a:gd name="connsiteY2" fmla="*/ 0 h 228623"/>
                <a:gd name="connsiteX0" fmla="*/ 0 w 481700"/>
                <a:gd name="connsiteY0" fmla="*/ 21432 h 228601"/>
                <a:gd name="connsiteX1" fmla="*/ 247650 w 481700"/>
                <a:gd name="connsiteY1" fmla="*/ 228601 h 228601"/>
                <a:gd name="connsiteX2" fmla="*/ 481013 w 481700"/>
                <a:gd name="connsiteY2" fmla="*/ 0 h 228601"/>
                <a:gd name="connsiteX0" fmla="*/ 0 w 481653"/>
                <a:gd name="connsiteY0" fmla="*/ 21432 h 193176"/>
                <a:gd name="connsiteX1" fmla="*/ 233363 w 481653"/>
                <a:gd name="connsiteY1" fmla="*/ 192883 h 193176"/>
                <a:gd name="connsiteX2" fmla="*/ 481013 w 481653"/>
                <a:gd name="connsiteY2" fmla="*/ 0 h 193176"/>
                <a:gd name="connsiteX0" fmla="*/ 0 w 481653"/>
                <a:gd name="connsiteY0" fmla="*/ 21432 h 193550"/>
                <a:gd name="connsiteX1" fmla="*/ 233363 w 481653"/>
                <a:gd name="connsiteY1" fmla="*/ 192883 h 193550"/>
                <a:gd name="connsiteX2" fmla="*/ 481013 w 481653"/>
                <a:gd name="connsiteY2" fmla="*/ 0 h 193550"/>
                <a:gd name="connsiteX0" fmla="*/ 0 w 481653"/>
                <a:gd name="connsiteY0" fmla="*/ 21432 h 216741"/>
                <a:gd name="connsiteX1" fmla="*/ 233363 w 481653"/>
                <a:gd name="connsiteY1" fmla="*/ 216696 h 216741"/>
                <a:gd name="connsiteX2" fmla="*/ 481013 w 481653"/>
                <a:gd name="connsiteY2" fmla="*/ 0 h 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1653" h="216741">
                  <a:moveTo>
                    <a:pt x="0" y="21432"/>
                  </a:moveTo>
                  <a:cubicBezTo>
                    <a:pt x="18256" y="209948"/>
                    <a:pt x="186532" y="217490"/>
                    <a:pt x="233363" y="216696"/>
                  </a:cubicBezTo>
                  <a:cubicBezTo>
                    <a:pt x="296863" y="213124"/>
                    <a:pt x="494308" y="226218"/>
                    <a:pt x="481013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40" name="Abgerundetes Rechteck 339"/>
            <p:cNvSpPr/>
            <p:nvPr/>
          </p:nvSpPr>
          <p:spPr>
            <a:xfrm>
              <a:off x="5598616" y="873376"/>
              <a:ext cx="48888" cy="366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1" name="Abgerundetes Rechteck 340"/>
            <p:cNvSpPr/>
            <p:nvPr/>
          </p:nvSpPr>
          <p:spPr>
            <a:xfrm rot="20690909">
              <a:off x="5667985" y="868272"/>
              <a:ext cx="48888" cy="3666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2" name="Abgerundetes Rechteck 341"/>
            <p:cNvSpPr/>
            <p:nvPr/>
          </p:nvSpPr>
          <p:spPr>
            <a:xfrm rot="21359358">
              <a:off x="5646275" y="918651"/>
              <a:ext cx="48888" cy="36666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57" name="Gruppierung 27"/>
          <p:cNvGrpSpPr/>
          <p:nvPr/>
        </p:nvGrpSpPr>
        <p:grpSpPr>
          <a:xfrm rot="2817652">
            <a:off x="5140030" y="2979228"/>
            <a:ext cx="398908" cy="406453"/>
            <a:chOff x="4683247" y="546604"/>
            <a:chExt cx="398908" cy="406453"/>
          </a:xfrm>
        </p:grpSpPr>
        <p:sp>
          <p:nvSpPr>
            <p:cNvPr id="358" name="Abgerundetes Rechteck 357"/>
            <p:cNvSpPr/>
            <p:nvPr/>
          </p:nvSpPr>
          <p:spPr>
            <a:xfrm rot="21359358">
              <a:off x="4978020" y="916235"/>
              <a:ext cx="48000" cy="36822"/>
            </a:xfrm>
            <a:prstGeom prst="roundRect">
              <a:avLst/>
            </a:prstGeom>
            <a:solidFill>
              <a:srgbClr val="FFCC66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9" name="Rechteck 4"/>
            <p:cNvSpPr/>
            <p:nvPr/>
          </p:nvSpPr>
          <p:spPr>
            <a:xfrm>
              <a:off x="4755555" y="639339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60" name="Ellipse 484"/>
            <p:cNvSpPr/>
            <p:nvPr/>
          </p:nvSpPr>
          <p:spPr>
            <a:xfrm>
              <a:off x="4754990" y="633273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61" name="Rechteck 4"/>
            <p:cNvSpPr/>
            <p:nvPr/>
          </p:nvSpPr>
          <p:spPr>
            <a:xfrm>
              <a:off x="4869098" y="638762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62" name="Ellipse 482"/>
            <p:cNvSpPr/>
            <p:nvPr/>
          </p:nvSpPr>
          <p:spPr>
            <a:xfrm>
              <a:off x="4868534" y="632695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63" name="Rechteck 4"/>
            <p:cNvSpPr/>
            <p:nvPr/>
          </p:nvSpPr>
          <p:spPr>
            <a:xfrm>
              <a:off x="5038566" y="637028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1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64" name="Ellipse 480"/>
            <p:cNvSpPr/>
            <p:nvPr/>
          </p:nvSpPr>
          <p:spPr>
            <a:xfrm>
              <a:off x="5038001" y="630962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65" name="Freihandform 364"/>
            <p:cNvSpPr/>
            <p:nvPr/>
          </p:nvSpPr>
          <p:spPr>
            <a:xfrm>
              <a:off x="4703301" y="818169"/>
              <a:ext cx="65528" cy="25184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579">
                  <a:moveTo>
                    <a:pt x="0" y="0"/>
                  </a:moveTo>
                  <a:cubicBezTo>
                    <a:pt x="18256" y="188516"/>
                    <a:pt x="203200" y="207963"/>
                    <a:pt x="247650" y="207169"/>
                  </a:cubicBezTo>
                  <a:cubicBezTo>
                    <a:pt x="492125" y="215902"/>
                    <a:pt x="537369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66" name="Freihandform 365"/>
            <p:cNvSpPr/>
            <p:nvPr/>
          </p:nvSpPr>
          <p:spPr>
            <a:xfrm>
              <a:off x="4933213" y="821924"/>
              <a:ext cx="61291" cy="25134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4862"/>
                <a:gd name="connsiteX1" fmla="*/ 304800 w 552450"/>
                <a:gd name="connsiteY1" fmla="*/ 204788 h 204862"/>
                <a:gd name="connsiteX2" fmla="*/ 552450 w 552450"/>
                <a:gd name="connsiteY2" fmla="*/ 23812 h 204862"/>
                <a:gd name="connsiteX3" fmla="*/ 552450 w 552450"/>
                <a:gd name="connsiteY3" fmla="*/ 23812 h 204862"/>
                <a:gd name="connsiteX0" fmla="*/ 0 w 552450"/>
                <a:gd name="connsiteY0" fmla="*/ 0 h 205277"/>
                <a:gd name="connsiteX1" fmla="*/ 304800 w 552450"/>
                <a:gd name="connsiteY1" fmla="*/ 204788 h 205277"/>
                <a:gd name="connsiteX2" fmla="*/ 552450 w 552450"/>
                <a:gd name="connsiteY2" fmla="*/ 23812 h 205277"/>
                <a:gd name="connsiteX3" fmla="*/ 552450 w 552450"/>
                <a:gd name="connsiteY3" fmla="*/ 23812 h 205277"/>
                <a:gd name="connsiteX0" fmla="*/ 0 w 552450"/>
                <a:gd name="connsiteY0" fmla="*/ 0 h 207243"/>
                <a:gd name="connsiteX1" fmla="*/ 276796 w 552450"/>
                <a:gd name="connsiteY1" fmla="*/ 207169 h 207243"/>
                <a:gd name="connsiteX2" fmla="*/ 552450 w 552450"/>
                <a:gd name="connsiteY2" fmla="*/ 23812 h 207243"/>
                <a:gd name="connsiteX3" fmla="*/ 552450 w 552450"/>
                <a:gd name="connsiteY3" fmla="*/ 23812 h 207243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11852"/>
                <a:gd name="connsiteX1" fmla="*/ 276796 w 552450"/>
                <a:gd name="connsiteY1" fmla="*/ 207169 h 211852"/>
                <a:gd name="connsiteX2" fmla="*/ 552450 w 552450"/>
                <a:gd name="connsiteY2" fmla="*/ 23812 h 211852"/>
                <a:gd name="connsiteX3" fmla="*/ 552450 w 552450"/>
                <a:gd name="connsiteY3" fmla="*/ 23812 h 211852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169">
                  <a:moveTo>
                    <a:pt x="0" y="0"/>
                  </a:moveTo>
                  <a:cubicBezTo>
                    <a:pt x="18256" y="188516"/>
                    <a:pt x="161062" y="198438"/>
                    <a:pt x="276796" y="207169"/>
                  </a:cubicBezTo>
                  <a:cubicBezTo>
                    <a:pt x="544537" y="201614"/>
                    <a:pt x="542151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67" name="Freihandform 366"/>
            <p:cNvSpPr/>
            <p:nvPr/>
          </p:nvSpPr>
          <p:spPr>
            <a:xfrm>
              <a:off x="4903272" y="818458"/>
              <a:ext cx="178883" cy="96367"/>
            </a:xfrm>
            <a:custGeom>
              <a:avLst/>
              <a:gdLst>
                <a:gd name="connsiteX0" fmla="*/ 1300162 w 1477527"/>
                <a:gd name="connsiteY0" fmla="*/ 0 h 812037"/>
                <a:gd name="connsiteX1" fmla="*/ 1285875 w 1477527"/>
                <a:gd name="connsiteY1" fmla="*/ 76200 h 812037"/>
                <a:gd name="connsiteX2" fmla="*/ 1290637 w 1477527"/>
                <a:gd name="connsiteY2" fmla="*/ 104775 h 812037"/>
                <a:gd name="connsiteX3" fmla="*/ 1414462 w 1477527"/>
                <a:gd name="connsiteY3" fmla="*/ 209550 h 812037"/>
                <a:gd name="connsiteX4" fmla="*/ 1471612 w 1477527"/>
                <a:gd name="connsiteY4" fmla="*/ 352425 h 812037"/>
                <a:gd name="connsiteX5" fmla="*/ 1452562 w 1477527"/>
                <a:gd name="connsiteY5" fmla="*/ 519113 h 812037"/>
                <a:gd name="connsiteX6" fmla="*/ 1266825 w 1477527"/>
                <a:gd name="connsiteY6" fmla="*/ 666750 h 812037"/>
                <a:gd name="connsiteX7" fmla="*/ 571500 w 1477527"/>
                <a:gd name="connsiteY7" fmla="*/ 809625 h 812037"/>
                <a:gd name="connsiteX8" fmla="*/ 0 w 1477527"/>
                <a:gd name="connsiteY8" fmla="*/ 742950 h 812037"/>
                <a:gd name="connsiteX0" fmla="*/ 1300162 w 1477527"/>
                <a:gd name="connsiteY0" fmla="*/ 0 h 794308"/>
                <a:gd name="connsiteX1" fmla="*/ 1285875 w 1477527"/>
                <a:gd name="connsiteY1" fmla="*/ 76200 h 794308"/>
                <a:gd name="connsiteX2" fmla="*/ 1290637 w 1477527"/>
                <a:gd name="connsiteY2" fmla="*/ 104775 h 794308"/>
                <a:gd name="connsiteX3" fmla="*/ 1414462 w 1477527"/>
                <a:gd name="connsiteY3" fmla="*/ 209550 h 794308"/>
                <a:gd name="connsiteX4" fmla="*/ 1471612 w 1477527"/>
                <a:gd name="connsiteY4" fmla="*/ 352425 h 794308"/>
                <a:gd name="connsiteX5" fmla="*/ 1452562 w 1477527"/>
                <a:gd name="connsiteY5" fmla="*/ 519113 h 794308"/>
                <a:gd name="connsiteX6" fmla="*/ 1266825 w 1477527"/>
                <a:gd name="connsiteY6" fmla="*/ 666750 h 794308"/>
                <a:gd name="connsiteX7" fmla="*/ 581025 w 1477527"/>
                <a:gd name="connsiteY7" fmla="*/ 790575 h 794308"/>
                <a:gd name="connsiteX8" fmla="*/ 0 w 1477527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90799"/>
                <a:gd name="connsiteY0" fmla="*/ 0 h 794308"/>
                <a:gd name="connsiteX1" fmla="*/ 1288256 w 1490799"/>
                <a:gd name="connsiteY1" fmla="*/ 102394 h 794308"/>
                <a:gd name="connsiteX2" fmla="*/ 1471612 w 1490799"/>
                <a:gd name="connsiteY2" fmla="*/ 352425 h 794308"/>
                <a:gd name="connsiteX3" fmla="*/ 1462087 w 1490799"/>
                <a:gd name="connsiteY3" fmla="*/ 485775 h 794308"/>
                <a:gd name="connsiteX4" fmla="*/ 1266825 w 1490799"/>
                <a:gd name="connsiteY4" fmla="*/ 666750 h 794308"/>
                <a:gd name="connsiteX5" fmla="*/ 581025 w 1490799"/>
                <a:gd name="connsiteY5" fmla="*/ 790575 h 794308"/>
                <a:gd name="connsiteX6" fmla="*/ 0 w 1490799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8121" h="794308">
                  <a:moveTo>
                    <a:pt x="1300162" y="0"/>
                  </a:moveTo>
                  <a:cubicBezTo>
                    <a:pt x="1293812" y="29369"/>
                    <a:pt x="1254125" y="52388"/>
                    <a:pt x="1288256" y="102394"/>
                  </a:cubicBezTo>
                  <a:cubicBezTo>
                    <a:pt x="1322387" y="152400"/>
                    <a:pt x="1504552" y="131366"/>
                    <a:pt x="1504949" y="300038"/>
                  </a:cubicBezTo>
                  <a:cubicBezTo>
                    <a:pt x="1514870" y="382985"/>
                    <a:pt x="1501774" y="424656"/>
                    <a:pt x="1462087" y="485775"/>
                  </a:cubicBezTo>
                  <a:cubicBezTo>
                    <a:pt x="1422400" y="546894"/>
                    <a:pt x="1413669" y="577850"/>
                    <a:pt x="1266825" y="666750"/>
                  </a:cubicBezTo>
                  <a:cubicBezTo>
                    <a:pt x="1119981" y="755650"/>
                    <a:pt x="792162" y="777875"/>
                    <a:pt x="581025" y="790575"/>
                  </a:cubicBezTo>
                  <a:cubicBezTo>
                    <a:pt x="369888" y="803275"/>
                    <a:pt x="180181" y="782637"/>
                    <a:pt x="0" y="7429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68" name="Rechteck 4"/>
            <p:cNvSpPr/>
            <p:nvPr/>
          </p:nvSpPr>
          <p:spPr>
            <a:xfrm>
              <a:off x="4683812" y="639917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69" name="Ellipse 385"/>
            <p:cNvSpPr/>
            <p:nvPr/>
          </p:nvSpPr>
          <p:spPr>
            <a:xfrm>
              <a:off x="4683247" y="633850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70" name="Rechteck 4"/>
            <p:cNvSpPr/>
            <p:nvPr/>
          </p:nvSpPr>
          <p:spPr>
            <a:xfrm>
              <a:off x="4813738" y="640495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71" name="Ellipse 383"/>
            <p:cNvSpPr/>
            <p:nvPr/>
          </p:nvSpPr>
          <p:spPr>
            <a:xfrm>
              <a:off x="4813173" y="634428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72" name="Rechteck 4"/>
            <p:cNvSpPr/>
            <p:nvPr/>
          </p:nvSpPr>
          <p:spPr>
            <a:xfrm>
              <a:off x="4917113" y="643962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73" name="Ellipse 381"/>
            <p:cNvSpPr/>
            <p:nvPr/>
          </p:nvSpPr>
          <p:spPr>
            <a:xfrm>
              <a:off x="4916549" y="637895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74" name="Rechteck 4"/>
            <p:cNvSpPr/>
            <p:nvPr/>
          </p:nvSpPr>
          <p:spPr>
            <a:xfrm>
              <a:off x="4975298" y="643962"/>
              <a:ext cx="35307" cy="181287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75" name="Ellipse 379"/>
            <p:cNvSpPr/>
            <p:nvPr/>
          </p:nvSpPr>
          <p:spPr>
            <a:xfrm>
              <a:off x="4974733" y="637895"/>
              <a:ext cx="35589" cy="1213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76" name="Freihandform 375"/>
            <p:cNvSpPr/>
            <p:nvPr/>
          </p:nvSpPr>
          <p:spPr>
            <a:xfrm>
              <a:off x="4868766" y="587282"/>
              <a:ext cx="82139" cy="63036"/>
            </a:xfrm>
            <a:custGeom>
              <a:avLst/>
              <a:gdLst>
                <a:gd name="connsiteX0" fmla="*/ 138825 w 695378"/>
                <a:gd name="connsiteY0" fmla="*/ 479517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9300 w 695378"/>
                <a:gd name="connsiteY0" fmla="*/ 489042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8796 w 694874"/>
                <a:gd name="connsiteY0" fmla="*/ 489042 h 531905"/>
                <a:gd name="connsiteX1" fmla="*/ 71646 w 694874"/>
                <a:gd name="connsiteY1" fmla="*/ 327118 h 531905"/>
                <a:gd name="connsiteX2" fmla="*/ 208 w 694874"/>
                <a:gd name="connsiteY2" fmla="*/ 189005 h 531905"/>
                <a:gd name="connsiteX3" fmla="*/ 95458 w 694874"/>
                <a:gd name="connsiteY3" fmla="*/ 98517 h 531905"/>
                <a:gd name="connsiteX4" fmla="*/ 328821 w 694874"/>
                <a:gd name="connsiteY4" fmla="*/ 241392 h 531905"/>
                <a:gd name="connsiteX5" fmla="*/ 447883 w 694874"/>
                <a:gd name="connsiteY5" fmla="*/ 98517 h 531905"/>
                <a:gd name="connsiteX6" fmla="*/ 633621 w 694874"/>
                <a:gd name="connsiteY6" fmla="*/ 3267 h 531905"/>
                <a:gd name="connsiteX7" fmla="*/ 690771 w 694874"/>
                <a:gd name="connsiteY7" fmla="*/ 217580 h 531905"/>
                <a:gd name="connsiteX8" fmla="*/ 538371 w 694874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085"/>
                <a:gd name="connsiteY0" fmla="*/ 490370 h 533233"/>
                <a:gd name="connsiteX1" fmla="*/ 75303 w 698085"/>
                <a:gd name="connsiteY1" fmla="*/ 328446 h 533233"/>
                <a:gd name="connsiteX2" fmla="*/ 3865 w 698085"/>
                <a:gd name="connsiteY2" fmla="*/ 190333 h 533233"/>
                <a:gd name="connsiteX3" fmla="*/ 99115 w 698085"/>
                <a:gd name="connsiteY3" fmla="*/ 99845 h 533233"/>
                <a:gd name="connsiteX4" fmla="*/ 332478 w 698085"/>
                <a:gd name="connsiteY4" fmla="*/ 242720 h 533233"/>
                <a:gd name="connsiteX5" fmla="*/ 489640 w 698085"/>
                <a:gd name="connsiteY5" fmla="*/ 85557 h 533233"/>
                <a:gd name="connsiteX6" fmla="*/ 637278 w 698085"/>
                <a:gd name="connsiteY6" fmla="*/ 4595 h 533233"/>
                <a:gd name="connsiteX7" fmla="*/ 694428 w 698085"/>
                <a:gd name="connsiteY7" fmla="*/ 218908 h 533233"/>
                <a:gd name="connsiteX8" fmla="*/ 542028 w 698085"/>
                <a:gd name="connsiteY8" fmla="*/ 533233 h 533233"/>
                <a:gd name="connsiteX0" fmla="*/ 132453 w 695500"/>
                <a:gd name="connsiteY0" fmla="*/ 468003 h 510866"/>
                <a:gd name="connsiteX1" fmla="*/ 75303 w 695500"/>
                <a:gd name="connsiteY1" fmla="*/ 306079 h 510866"/>
                <a:gd name="connsiteX2" fmla="*/ 3865 w 695500"/>
                <a:gd name="connsiteY2" fmla="*/ 167966 h 510866"/>
                <a:gd name="connsiteX3" fmla="*/ 99115 w 695500"/>
                <a:gd name="connsiteY3" fmla="*/ 77478 h 510866"/>
                <a:gd name="connsiteX4" fmla="*/ 332478 w 695500"/>
                <a:gd name="connsiteY4" fmla="*/ 220353 h 510866"/>
                <a:gd name="connsiteX5" fmla="*/ 489640 w 695500"/>
                <a:gd name="connsiteY5" fmla="*/ 63190 h 510866"/>
                <a:gd name="connsiteX6" fmla="*/ 603940 w 695500"/>
                <a:gd name="connsiteY6" fmla="*/ 6041 h 510866"/>
                <a:gd name="connsiteX7" fmla="*/ 694428 w 695500"/>
                <a:gd name="connsiteY7" fmla="*/ 196541 h 510866"/>
                <a:gd name="connsiteX8" fmla="*/ 542028 w 695500"/>
                <a:gd name="connsiteY8" fmla="*/ 510866 h 510866"/>
                <a:gd name="connsiteX0" fmla="*/ 132453 w 695845"/>
                <a:gd name="connsiteY0" fmla="*/ 477503 h 520366"/>
                <a:gd name="connsiteX1" fmla="*/ 75303 w 695845"/>
                <a:gd name="connsiteY1" fmla="*/ 315579 h 520366"/>
                <a:gd name="connsiteX2" fmla="*/ 3865 w 695845"/>
                <a:gd name="connsiteY2" fmla="*/ 177466 h 520366"/>
                <a:gd name="connsiteX3" fmla="*/ 99115 w 695845"/>
                <a:gd name="connsiteY3" fmla="*/ 86978 h 520366"/>
                <a:gd name="connsiteX4" fmla="*/ 332478 w 695845"/>
                <a:gd name="connsiteY4" fmla="*/ 229853 h 520366"/>
                <a:gd name="connsiteX5" fmla="*/ 489640 w 695845"/>
                <a:gd name="connsiteY5" fmla="*/ 72690 h 520366"/>
                <a:gd name="connsiteX6" fmla="*/ 603940 w 695845"/>
                <a:gd name="connsiteY6" fmla="*/ 15541 h 520366"/>
                <a:gd name="connsiteX7" fmla="*/ 694428 w 695845"/>
                <a:gd name="connsiteY7" fmla="*/ 206041 h 520366"/>
                <a:gd name="connsiteX8" fmla="*/ 542028 w 695845"/>
                <a:gd name="connsiteY8" fmla="*/ 520366 h 520366"/>
                <a:gd name="connsiteX0" fmla="*/ 132453 w 695571"/>
                <a:gd name="connsiteY0" fmla="*/ 469673 h 512536"/>
                <a:gd name="connsiteX1" fmla="*/ 75303 w 695571"/>
                <a:gd name="connsiteY1" fmla="*/ 307749 h 512536"/>
                <a:gd name="connsiteX2" fmla="*/ 3865 w 695571"/>
                <a:gd name="connsiteY2" fmla="*/ 169636 h 512536"/>
                <a:gd name="connsiteX3" fmla="*/ 99115 w 695571"/>
                <a:gd name="connsiteY3" fmla="*/ 79148 h 512536"/>
                <a:gd name="connsiteX4" fmla="*/ 332478 w 695571"/>
                <a:gd name="connsiteY4" fmla="*/ 222023 h 512536"/>
                <a:gd name="connsiteX5" fmla="*/ 461065 w 695571"/>
                <a:gd name="connsiteY5" fmla="*/ 55335 h 512536"/>
                <a:gd name="connsiteX6" fmla="*/ 603940 w 695571"/>
                <a:gd name="connsiteY6" fmla="*/ 7711 h 512536"/>
                <a:gd name="connsiteX7" fmla="*/ 694428 w 695571"/>
                <a:gd name="connsiteY7" fmla="*/ 198211 h 512536"/>
                <a:gd name="connsiteX8" fmla="*/ 542028 w 695571"/>
                <a:gd name="connsiteY8" fmla="*/ 512536 h 512536"/>
                <a:gd name="connsiteX0" fmla="*/ 132453 w 695571"/>
                <a:gd name="connsiteY0" fmla="*/ 469312 h 512175"/>
                <a:gd name="connsiteX1" fmla="*/ 75303 w 695571"/>
                <a:gd name="connsiteY1" fmla="*/ 307388 h 512175"/>
                <a:gd name="connsiteX2" fmla="*/ 3865 w 695571"/>
                <a:gd name="connsiteY2" fmla="*/ 169275 h 512175"/>
                <a:gd name="connsiteX3" fmla="*/ 99115 w 695571"/>
                <a:gd name="connsiteY3" fmla="*/ 78787 h 512175"/>
                <a:gd name="connsiteX4" fmla="*/ 332478 w 695571"/>
                <a:gd name="connsiteY4" fmla="*/ 202612 h 512175"/>
                <a:gd name="connsiteX5" fmla="*/ 461065 w 695571"/>
                <a:gd name="connsiteY5" fmla="*/ 54974 h 512175"/>
                <a:gd name="connsiteX6" fmla="*/ 603940 w 695571"/>
                <a:gd name="connsiteY6" fmla="*/ 7350 h 512175"/>
                <a:gd name="connsiteX7" fmla="*/ 694428 w 695571"/>
                <a:gd name="connsiteY7" fmla="*/ 197850 h 512175"/>
                <a:gd name="connsiteX8" fmla="*/ 542028 w 695571"/>
                <a:gd name="connsiteY8" fmla="*/ 512175 h 512175"/>
                <a:gd name="connsiteX0" fmla="*/ 132453 w 695571"/>
                <a:gd name="connsiteY0" fmla="*/ 461962 h 504825"/>
                <a:gd name="connsiteX1" fmla="*/ 75303 w 695571"/>
                <a:gd name="connsiteY1" fmla="*/ 300038 h 504825"/>
                <a:gd name="connsiteX2" fmla="*/ 3865 w 695571"/>
                <a:gd name="connsiteY2" fmla="*/ 161925 h 504825"/>
                <a:gd name="connsiteX3" fmla="*/ 99115 w 695571"/>
                <a:gd name="connsiteY3" fmla="*/ 71437 h 504825"/>
                <a:gd name="connsiteX4" fmla="*/ 332478 w 695571"/>
                <a:gd name="connsiteY4" fmla="*/ 195262 h 504825"/>
                <a:gd name="connsiteX5" fmla="*/ 603940 w 695571"/>
                <a:gd name="connsiteY5" fmla="*/ 0 h 504825"/>
                <a:gd name="connsiteX6" fmla="*/ 694428 w 695571"/>
                <a:gd name="connsiteY6" fmla="*/ 190500 h 504825"/>
                <a:gd name="connsiteX7" fmla="*/ 542028 w 695571"/>
                <a:gd name="connsiteY7" fmla="*/ 504825 h 504825"/>
                <a:gd name="connsiteX0" fmla="*/ 132453 w 709152"/>
                <a:gd name="connsiteY0" fmla="*/ 468239 h 511102"/>
                <a:gd name="connsiteX1" fmla="*/ 75303 w 709152"/>
                <a:gd name="connsiteY1" fmla="*/ 306315 h 511102"/>
                <a:gd name="connsiteX2" fmla="*/ 3865 w 709152"/>
                <a:gd name="connsiteY2" fmla="*/ 168202 h 511102"/>
                <a:gd name="connsiteX3" fmla="*/ 99115 w 709152"/>
                <a:gd name="connsiteY3" fmla="*/ 77714 h 511102"/>
                <a:gd name="connsiteX4" fmla="*/ 332478 w 709152"/>
                <a:gd name="connsiteY4" fmla="*/ 201539 h 511102"/>
                <a:gd name="connsiteX5" fmla="*/ 603940 w 709152"/>
                <a:gd name="connsiteY5" fmla="*/ 6277 h 511102"/>
                <a:gd name="connsiteX6" fmla="*/ 694428 w 709152"/>
                <a:gd name="connsiteY6" fmla="*/ 196777 h 511102"/>
                <a:gd name="connsiteX7" fmla="*/ 542028 w 709152"/>
                <a:gd name="connsiteY7" fmla="*/ 511102 h 511102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5903"/>
                <a:gd name="connsiteY0" fmla="*/ 463752 h 506615"/>
                <a:gd name="connsiteX1" fmla="*/ 75303 w 695903"/>
                <a:gd name="connsiteY1" fmla="*/ 301828 h 506615"/>
                <a:gd name="connsiteX2" fmla="*/ 3865 w 695903"/>
                <a:gd name="connsiteY2" fmla="*/ 163715 h 506615"/>
                <a:gd name="connsiteX3" fmla="*/ 99115 w 695903"/>
                <a:gd name="connsiteY3" fmla="*/ 73227 h 506615"/>
                <a:gd name="connsiteX4" fmla="*/ 332478 w 695903"/>
                <a:gd name="connsiteY4" fmla="*/ 197052 h 506615"/>
                <a:gd name="connsiteX5" fmla="*/ 603940 w 695903"/>
                <a:gd name="connsiteY5" fmla="*/ 1790 h 506615"/>
                <a:gd name="connsiteX6" fmla="*/ 694428 w 695903"/>
                <a:gd name="connsiteY6" fmla="*/ 192290 h 506615"/>
                <a:gd name="connsiteX7" fmla="*/ 542028 w 695903"/>
                <a:gd name="connsiteY7" fmla="*/ 506615 h 506615"/>
                <a:gd name="connsiteX0" fmla="*/ 132453 w 695903"/>
                <a:gd name="connsiteY0" fmla="*/ 467186 h 510049"/>
                <a:gd name="connsiteX1" fmla="*/ 75303 w 695903"/>
                <a:gd name="connsiteY1" fmla="*/ 305262 h 510049"/>
                <a:gd name="connsiteX2" fmla="*/ 3865 w 695903"/>
                <a:gd name="connsiteY2" fmla="*/ 167149 h 510049"/>
                <a:gd name="connsiteX3" fmla="*/ 99115 w 695903"/>
                <a:gd name="connsiteY3" fmla="*/ 76661 h 510049"/>
                <a:gd name="connsiteX4" fmla="*/ 332478 w 695903"/>
                <a:gd name="connsiteY4" fmla="*/ 200486 h 510049"/>
                <a:gd name="connsiteX5" fmla="*/ 603940 w 695903"/>
                <a:gd name="connsiteY5" fmla="*/ 5224 h 510049"/>
                <a:gd name="connsiteX6" fmla="*/ 694428 w 695903"/>
                <a:gd name="connsiteY6" fmla="*/ 195724 h 510049"/>
                <a:gd name="connsiteX7" fmla="*/ 542028 w 695903"/>
                <a:gd name="connsiteY7" fmla="*/ 510049 h 510049"/>
                <a:gd name="connsiteX0" fmla="*/ 129044 w 692494"/>
                <a:gd name="connsiteY0" fmla="*/ 467186 h 510049"/>
                <a:gd name="connsiteX1" fmla="*/ 456 w 692494"/>
                <a:gd name="connsiteY1" fmla="*/ 167149 h 510049"/>
                <a:gd name="connsiteX2" fmla="*/ 95706 w 692494"/>
                <a:gd name="connsiteY2" fmla="*/ 76661 h 510049"/>
                <a:gd name="connsiteX3" fmla="*/ 329069 w 692494"/>
                <a:gd name="connsiteY3" fmla="*/ 200486 h 510049"/>
                <a:gd name="connsiteX4" fmla="*/ 600531 w 692494"/>
                <a:gd name="connsiteY4" fmla="*/ 5224 h 510049"/>
                <a:gd name="connsiteX5" fmla="*/ 691019 w 692494"/>
                <a:gd name="connsiteY5" fmla="*/ 195724 h 510049"/>
                <a:gd name="connsiteX6" fmla="*/ 538619 w 692494"/>
                <a:gd name="connsiteY6" fmla="*/ 510049 h 510049"/>
                <a:gd name="connsiteX0" fmla="*/ 129044 w 692494"/>
                <a:gd name="connsiteY0" fmla="*/ 467186 h 521956"/>
                <a:gd name="connsiteX1" fmla="*/ 456 w 692494"/>
                <a:gd name="connsiteY1" fmla="*/ 167149 h 521956"/>
                <a:gd name="connsiteX2" fmla="*/ 95706 w 692494"/>
                <a:gd name="connsiteY2" fmla="*/ 76661 h 521956"/>
                <a:gd name="connsiteX3" fmla="*/ 329069 w 692494"/>
                <a:gd name="connsiteY3" fmla="*/ 200486 h 521956"/>
                <a:gd name="connsiteX4" fmla="*/ 600531 w 692494"/>
                <a:gd name="connsiteY4" fmla="*/ 5224 h 521956"/>
                <a:gd name="connsiteX5" fmla="*/ 691019 w 692494"/>
                <a:gd name="connsiteY5" fmla="*/ 195724 h 521956"/>
                <a:gd name="connsiteX6" fmla="*/ 538619 w 692494"/>
                <a:gd name="connsiteY6" fmla="*/ 521956 h 521956"/>
                <a:gd name="connsiteX0" fmla="*/ 129044 w 692401"/>
                <a:gd name="connsiteY0" fmla="*/ 467186 h 512431"/>
                <a:gd name="connsiteX1" fmla="*/ 456 w 692401"/>
                <a:gd name="connsiteY1" fmla="*/ 167149 h 512431"/>
                <a:gd name="connsiteX2" fmla="*/ 95706 w 692401"/>
                <a:gd name="connsiteY2" fmla="*/ 76661 h 512431"/>
                <a:gd name="connsiteX3" fmla="*/ 329069 w 692401"/>
                <a:gd name="connsiteY3" fmla="*/ 200486 h 512431"/>
                <a:gd name="connsiteX4" fmla="*/ 600531 w 692401"/>
                <a:gd name="connsiteY4" fmla="*/ 5224 h 512431"/>
                <a:gd name="connsiteX5" fmla="*/ 691019 w 692401"/>
                <a:gd name="connsiteY5" fmla="*/ 195724 h 512431"/>
                <a:gd name="connsiteX6" fmla="*/ 541001 w 692401"/>
                <a:gd name="connsiteY6" fmla="*/ 512431 h 512431"/>
                <a:gd name="connsiteX0" fmla="*/ 129044 w 692494"/>
                <a:gd name="connsiteY0" fmla="*/ 467186 h 519575"/>
                <a:gd name="connsiteX1" fmla="*/ 456 w 692494"/>
                <a:gd name="connsiteY1" fmla="*/ 167149 h 519575"/>
                <a:gd name="connsiteX2" fmla="*/ 95706 w 692494"/>
                <a:gd name="connsiteY2" fmla="*/ 76661 h 519575"/>
                <a:gd name="connsiteX3" fmla="*/ 329069 w 692494"/>
                <a:gd name="connsiteY3" fmla="*/ 200486 h 519575"/>
                <a:gd name="connsiteX4" fmla="*/ 600531 w 692494"/>
                <a:gd name="connsiteY4" fmla="*/ 5224 h 519575"/>
                <a:gd name="connsiteX5" fmla="*/ 691019 w 692494"/>
                <a:gd name="connsiteY5" fmla="*/ 195724 h 519575"/>
                <a:gd name="connsiteX6" fmla="*/ 538619 w 692494"/>
                <a:gd name="connsiteY6" fmla="*/ 519575 h 51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2494" h="519575">
                  <a:moveTo>
                    <a:pt x="129044" y="467186"/>
                  </a:moveTo>
                  <a:cubicBezTo>
                    <a:pt x="102255" y="404678"/>
                    <a:pt x="6012" y="232237"/>
                    <a:pt x="456" y="167149"/>
                  </a:cubicBezTo>
                  <a:cubicBezTo>
                    <a:pt x="-5100" y="102062"/>
                    <a:pt x="40937" y="71105"/>
                    <a:pt x="95706" y="76661"/>
                  </a:cubicBezTo>
                  <a:cubicBezTo>
                    <a:pt x="150475" y="82217"/>
                    <a:pt x="244931" y="212392"/>
                    <a:pt x="329069" y="200486"/>
                  </a:cubicBezTo>
                  <a:cubicBezTo>
                    <a:pt x="413207" y="188580"/>
                    <a:pt x="464007" y="-36844"/>
                    <a:pt x="600531" y="5224"/>
                  </a:cubicBezTo>
                  <a:cubicBezTo>
                    <a:pt x="656093" y="13954"/>
                    <a:pt x="701338" y="109999"/>
                    <a:pt x="691019" y="195724"/>
                  </a:cubicBezTo>
                  <a:cubicBezTo>
                    <a:pt x="680700" y="281449"/>
                    <a:pt x="606881" y="406465"/>
                    <a:pt x="538619" y="51957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77" name="Freihandform 376"/>
            <p:cNvSpPr/>
            <p:nvPr/>
          </p:nvSpPr>
          <p:spPr>
            <a:xfrm>
              <a:off x="4686040" y="546604"/>
              <a:ext cx="92395" cy="99381"/>
            </a:xfrm>
            <a:custGeom>
              <a:avLst/>
              <a:gdLst>
                <a:gd name="connsiteX0" fmla="*/ 823657 w 823657"/>
                <a:gd name="connsiteY0" fmla="*/ 0 h 833437"/>
                <a:gd name="connsiteX1" fmla="*/ 252157 w 823657"/>
                <a:gd name="connsiteY1" fmla="*/ 76200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823657 w 823657"/>
                <a:gd name="connsiteY0" fmla="*/ 0 h 833437"/>
                <a:gd name="connsiteX1" fmla="*/ 252157 w 823657"/>
                <a:gd name="connsiteY1" fmla="*/ 90488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795082 w 795082"/>
                <a:gd name="connsiteY0" fmla="*/ 0 h 819149"/>
                <a:gd name="connsiteX1" fmla="*/ 252157 w 795082"/>
                <a:gd name="connsiteY1" fmla="*/ 76200 h 819149"/>
                <a:gd name="connsiteX2" fmla="*/ 23557 w 795082"/>
                <a:gd name="connsiteY2" fmla="*/ 185737 h 819149"/>
                <a:gd name="connsiteX3" fmla="*/ 28320 w 795082"/>
                <a:gd name="connsiteY3" fmla="*/ 376237 h 819149"/>
                <a:gd name="connsiteX4" fmla="*/ 209295 w 795082"/>
                <a:gd name="connsiteY4" fmla="*/ 533399 h 819149"/>
                <a:gd name="connsiteX5" fmla="*/ 233107 w 795082"/>
                <a:gd name="connsiteY5" fmla="*/ 633412 h 819149"/>
                <a:gd name="connsiteX6" fmla="*/ 133095 w 795082"/>
                <a:gd name="connsiteY6" fmla="*/ 819149 h 819149"/>
                <a:gd name="connsiteX7" fmla="*/ 133095 w 795082"/>
                <a:gd name="connsiteY7" fmla="*/ 819149 h 819149"/>
                <a:gd name="connsiteX0" fmla="*/ 780597 w 780597"/>
                <a:gd name="connsiteY0" fmla="*/ 0 h 819149"/>
                <a:gd name="connsiteX1" fmla="*/ 237672 w 780597"/>
                <a:gd name="connsiteY1" fmla="*/ 76200 h 819149"/>
                <a:gd name="connsiteX2" fmla="*/ 37647 w 780597"/>
                <a:gd name="connsiteY2" fmla="*/ 195262 h 819149"/>
                <a:gd name="connsiteX3" fmla="*/ 13835 w 780597"/>
                <a:gd name="connsiteY3" fmla="*/ 376237 h 819149"/>
                <a:gd name="connsiteX4" fmla="*/ 194810 w 780597"/>
                <a:gd name="connsiteY4" fmla="*/ 533399 h 819149"/>
                <a:gd name="connsiteX5" fmla="*/ 218622 w 780597"/>
                <a:gd name="connsiteY5" fmla="*/ 633412 h 819149"/>
                <a:gd name="connsiteX6" fmla="*/ 118610 w 780597"/>
                <a:gd name="connsiteY6" fmla="*/ 819149 h 819149"/>
                <a:gd name="connsiteX7" fmla="*/ 118610 w 780597"/>
                <a:gd name="connsiteY7" fmla="*/ 819149 h 819149"/>
                <a:gd name="connsiteX0" fmla="*/ 789449 w 789449"/>
                <a:gd name="connsiteY0" fmla="*/ 0 h 819149"/>
                <a:gd name="connsiteX1" fmla="*/ 246524 w 789449"/>
                <a:gd name="connsiteY1" fmla="*/ 76200 h 819149"/>
                <a:gd name="connsiteX2" fmla="*/ 46499 w 789449"/>
                <a:gd name="connsiteY2" fmla="*/ 195262 h 819149"/>
                <a:gd name="connsiteX3" fmla="*/ 22687 w 789449"/>
                <a:gd name="connsiteY3" fmla="*/ 376237 h 819149"/>
                <a:gd name="connsiteX4" fmla="*/ 203662 w 789449"/>
                <a:gd name="connsiteY4" fmla="*/ 533399 h 819149"/>
                <a:gd name="connsiteX5" fmla="*/ 227474 w 789449"/>
                <a:gd name="connsiteY5" fmla="*/ 633412 h 819149"/>
                <a:gd name="connsiteX6" fmla="*/ 127462 w 789449"/>
                <a:gd name="connsiteY6" fmla="*/ 819149 h 819149"/>
                <a:gd name="connsiteX7" fmla="*/ 127462 w 789449"/>
                <a:gd name="connsiteY7" fmla="*/ 819149 h 819149"/>
                <a:gd name="connsiteX0" fmla="*/ 814231 w 814231"/>
                <a:gd name="connsiteY0" fmla="*/ 0 h 819149"/>
                <a:gd name="connsiteX1" fmla="*/ 71281 w 814231"/>
                <a:gd name="connsiteY1" fmla="*/ 195262 h 819149"/>
                <a:gd name="connsiteX2" fmla="*/ 47469 w 814231"/>
                <a:gd name="connsiteY2" fmla="*/ 376237 h 819149"/>
                <a:gd name="connsiteX3" fmla="*/ 228444 w 814231"/>
                <a:gd name="connsiteY3" fmla="*/ 533399 h 819149"/>
                <a:gd name="connsiteX4" fmla="*/ 252256 w 814231"/>
                <a:gd name="connsiteY4" fmla="*/ 633412 h 819149"/>
                <a:gd name="connsiteX5" fmla="*/ 152244 w 814231"/>
                <a:gd name="connsiteY5" fmla="*/ 819149 h 819149"/>
                <a:gd name="connsiteX6" fmla="*/ 152244 w 814231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780017 w 780017"/>
                <a:gd name="connsiteY0" fmla="*/ 0 h 819149"/>
                <a:gd name="connsiteX1" fmla="*/ 37067 w 780017"/>
                <a:gd name="connsiteY1" fmla="*/ 195262 h 819149"/>
                <a:gd name="connsiteX2" fmla="*/ 13255 w 780017"/>
                <a:gd name="connsiteY2" fmla="*/ 376237 h 819149"/>
                <a:gd name="connsiteX3" fmla="*/ 194230 w 780017"/>
                <a:gd name="connsiteY3" fmla="*/ 533399 h 819149"/>
                <a:gd name="connsiteX4" fmla="*/ 218042 w 780017"/>
                <a:gd name="connsiteY4" fmla="*/ 633412 h 819149"/>
                <a:gd name="connsiteX5" fmla="*/ 118030 w 780017"/>
                <a:gd name="connsiteY5" fmla="*/ 819149 h 819149"/>
                <a:gd name="connsiteX6" fmla="*/ 118030 w 780017"/>
                <a:gd name="connsiteY6" fmla="*/ 819149 h 819149"/>
                <a:gd name="connsiteX0" fmla="*/ 778960 w 778960"/>
                <a:gd name="connsiteY0" fmla="*/ 0 h 819149"/>
                <a:gd name="connsiteX1" fmla="*/ 36010 w 778960"/>
                <a:gd name="connsiteY1" fmla="*/ 195262 h 819149"/>
                <a:gd name="connsiteX2" fmla="*/ 12198 w 778960"/>
                <a:gd name="connsiteY2" fmla="*/ 376237 h 819149"/>
                <a:gd name="connsiteX3" fmla="*/ 178885 w 778960"/>
                <a:gd name="connsiteY3" fmla="*/ 509586 h 819149"/>
                <a:gd name="connsiteX4" fmla="*/ 216985 w 778960"/>
                <a:gd name="connsiteY4" fmla="*/ 633412 h 819149"/>
                <a:gd name="connsiteX5" fmla="*/ 116973 w 778960"/>
                <a:gd name="connsiteY5" fmla="*/ 819149 h 819149"/>
                <a:gd name="connsiteX6" fmla="*/ 116973 w 778960"/>
                <a:gd name="connsiteY6" fmla="*/ 819149 h 81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960" h="819149">
                  <a:moveTo>
                    <a:pt x="778960" y="0"/>
                  </a:moveTo>
                  <a:cubicBezTo>
                    <a:pt x="624179" y="40680"/>
                    <a:pt x="182854" y="-29369"/>
                    <a:pt x="36010" y="195262"/>
                  </a:cubicBezTo>
                  <a:cubicBezTo>
                    <a:pt x="1084" y="243681"/>
                    <a:pt x="-11614" y="323850"/>
                    <a:pt x="12198" y="376237"/>
                  </a:cubicBezTo>
                  <a:cubicBezTo>
                    <a:pt x="36010" y="428624"/>
                    <a:pt x="144754" y="466724"/>
                    <a:pt x="178885" y="509586"/>
                  </a:cubicBezTo>
                  <a:cubicBezTo>
                    <a:pt x="213016" y="552448"/>
                    <a:pt x="227304" y="581818"/>
                    <a:pt x="216985" y="633412"/>
                  </a:cubicBezTo>
                  <a:cubicBezTo>
                    <a:pt x="206666" y="685006"/>
                    <a:pt x="116973" y="819149"/>
                    <a:pt x="116973" y="819149"/>
                  </a:cubicBezTo>
                  <a:lnTo>
                    <a:pt x="116973" y="819149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78" name="Freihandform 377"/>
            <p:cNvSpPr/>
            <p:nvPr/>
          </p:nvSpPr>
          <p:spPr>
            <a:xfrm>
              <a:off x="4829840" y="819912"/>
              <a:ext cx="57130" cy="26296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  <a:gd name="connsiteX0" fmla="*/ 0 w 562359"/>
                <a:gd name="connsiteY0" fmla="*/ 21432 h 228958"/>
                <a:gd name="connsiteX1" fmla="*/ 247650 w 562359"/>
                <a:gd name="connsiteY1" fmla="*/ 228601 h 228958"/>
                <a:gd name="connsiteX2" fmla="*/ 552450 w 562359"/>
                <a:gd name="connsiteY2" fmla="*/ 45244 h 228958"/>
                <a:gd name="connsiteX3" fmla="*/ 481013 w 562359"/>
                <a:gd name="connsiteY3" fmla="*/ 0 h 228958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2336"/>
                <a:gd name="connsiteY0" fmla="*/ 21432 h 228623"/>
                <a:gd name="connsiteX1" fmla="*/ 247650 w 482336"/>
                <a:gd name="connsiteY1" fmla="*/ 228601 h 228623"/>
                <a:gd name="connsiteX2" fmla="*/ 481013 w 482336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00"/>
                <a:gd name="connsiteY0" fmla="*/ 21432 h 228623"/>
                <a:gd name="connsiteX1" fmla="*/ 247650 w 481700"/>
                <a:gd name="connsiteY1" fmla="*/ 228601 h 228623"/>
                <a:gd name="connsiteX2" fmla="*/ 481013 w 481700"/>
                <a:gd name="connsiteY2" fmla="*/ 0 h 228623"/>
                <a:gd name="connsiteX0" fmla="*/ 0 w 481700"/>
                <a:gd name="connsiteY0" fmla="*/ 21432 h 228601"/>
                <a:gd name="connsiteX1" fmla="*/ 247650 w 481700"/>
                <a:gd name="connsiteY1" fmla="*/ 228601 h 228601"/>
                <a:gd name="connsiteX2" fmla="*/ 481013 w 481700"/>
                <a:gd name="connsiteY2" fmla="*/ 0 h 228601"/>
                <a:gd name="connsiteX0" fmla="*/ 0 w 481653"/>
                <a:gd name="connsiteY0" fmla="*/ 21432 h 193176"/>
                <a:gd name="connsiteX1" fmla="*/ 233363 w 481653"/>
                <a:gd name="connsiteY1" fmla="*/ 192883 h 193176"/>
                <a:gd name="connsiteX2" fmla="*/ 481013 w 481653"/>
                <a:gd name="connsiteY2" fmla="*/ 0 h 193176"/>
                <a:gd name="connsiteX0" fmla="*/ 0 w 481653"/>
                <a:gd name="connsiteY0" fmla="*/ 21432 h 193550"/>
                <a:gd name="connsiteX1" fmla="*/ 233363 w 481653"/>
                <a:gd name="connsiteY1" fmla="*/ 192883 h 193550"/>
                <a:gd name="connsiteX2" fmla="*/ 481013 w 481653"/>
                <a:gd name="connsiteY2" fmla="*/ 0 h 193550"/>
                <a:gd name="connsiteX0" fmla="*/ 0 w 481653"/>
                <a:gd name="connsiteY0" fmla="*/ 21432 h 216741"/>
                <a:gd name="connsiteX1" fmla="*/ 233363 w 481653"/>
                <a:gd name="connsiteY1" fmla="*/ 216696 h 216741"/>
                <a:gd name="connsiteX2" fmla="*/ 481013 w 481653"/>
                <a:gd name="connsiteY2" fmla="*/ 0 h 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1653" h="216741">
                  <a:moveTo>
                    <a:pt x="0" y="21432"/>
                  </a:moveTo>
                  <a:cubicBezTo>
                    <a:pt x="18256" y="209948"/>
                    <a:pt x="186532" y="217490"/>
                    <a:pt x="233363" y="216696"/>
                  </a:cubicBezTo>
                  <a:cubicBezTo>
                    <a:pt x="296863" y="213124"/>
                    <a:pt x="494308" y="226218"/>
                    <a:pt x="481013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79" name="Abgerundetes Rechteck 378"/>
            <p:cNvSpPr/>
            <p:nvPr/>
          </p:nvSpPr>
          <p:spPr>
            <a:xfrm>
              <a:off x="4931227" y="870768"/>
              <a:ext cx="48000" cy="36822"/>
            </a:xfrm>
            <a:prstGeom prst="roundRect">
              <a:avLst/>
            </a:prstGeom>
            <a:solidFill>
              <a:srgbClr val="F1C98C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0" name="Abgerundetes Rechteck 379"/>
            <p:cNvSpPr/>
            <p:nvPr/>
          </p:nvSpPr>
          <p:spPr>
            <a:xfrm rot="20690909">
              <a:off x="4999336" y="865642"/>
              <a:ext cx="48000" cy="36822"/>
            </a:xfrm>
            <a:prstGeom prst="round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1" name="Freihandform 380"/>
            <p:cNvSpPr/>
            <p:nvPr/>
          </p:nvSpPr>
          <p:spPr>
            <a:xfrm>
              <a:off x="4992529" y="610971"/>
              <a:ext cx="66093" cy="38191"/>
            </a:xfrm>
            <a:custGeom>
              <a:avLst/>
              <a:gdLst>
                <a:gd name="connsiteX0" fmla="*/ 13257 w 589519"/>
                <a:gd name="connsiteY0" fmla="*/ 234038 h 234038"/>
                <a:gd name="connsiteX1" fmla="*/ 75169 w 589519"/>
                <a:gd name="connsiteY1" fmla="*/ 675 h 234038"/>
                <a:gd name="connsiteX2" fmla="*/ 589519 w 589519"/>
                <a:gd name="connsiteY2" fmla="*/ 176888 h 234038"/>
                <a:gd name="connsiteX0" fmla="*/ 849 w 577111"/>
                <a:gd name="connsiteY0" fmla="*/ 305196 h 305196"/>
                <a:gd name="connsiteX1" fmla="*/ 324699 w 577111"/>
                <a:gd name="connsiteY1" fmla="*/ 396 h 305196"/>
                <a:gd name="connsiteX2" fmla="*/ 577111 w 577111"/>
                <a:gd name="connsiteY2" fmla="*/ 248046 h 305196"/>
                <a:gd name="connsiteX0" fmla="*/ 905 w 558117"/>
                <a:gd name="connsiteY0" fmla="*/ 305196 h 305196"/>
                <a:gd name="connsiteX1" fmla="*/ 305705 w 558117"/>
                <a:gd name="connsiteY1" fmla="*/ 396 h 305196"/>
                <a:gd name="connsiteX2" fmla="*/ 558117 w 558117"/>
                <a:gd name="connsiteY2" fmla="*/ 248046 h 305196"/>
                <a:gd name="connsiteX0" fmla="*/ 0 w 557212"/>
                <a:gd name="connsiteY0" fmla="*/ 305196 h 305196"/>
                <a:gd name="connsiteX1" fmla="*/ 304800 w 557212"/>
                <a:gd name="connsiteY1" fmla="*/ 396 h 305196"/>
                <a:gd name="connsiteX2" fmla="*/ 557212 w 557212"/>
                <a:gd name="connsiteY2" fmla="*/ 248046 h 305196"/>
                <a:gd name="connsiteX0" fmla="*/ 0 w 557212"/>
                <a:gd name="connsiteY0" fmla="*/ 305439 h 305439"/>
                <a:gd name="connsiteX1" fmla="*/ 304800 w 557212"/>
                <a:gd name="connsiteY1" fmla="*/ 639 h 305439"/>
                <a:gd name="connsiteX2" fmla="*/ 557212 w 557212"/>
                <a:gd name="connsiteY2" fmla="*/ 248289 h 305439"/>
                <a:gd name="connsiteX0" fmla="*/ 0 w 557212"/>
                <a:gd name="connsiteY0" fmla="*/ 314912 h 314912"/>
                <a:gd name="connsiteX1" fmla="*/ 285750 w 557212"/>
                <a:gd name="connsiteY1" fmla="*/ 587 h 314912"/>
                <a:gd name="connsiteX2" fmla="*/ 557212 w 557212"/>
                <a:gd name="connsiteY2" fmla="*/ 257762 h 314912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  <a:gd name="connsiteX0" fmla="*/ 0 w 557212"/>
                <a:gd name="connsiteY0" fmla="*/ 314669 h 314669"/>
                <a:gd name="connsiteX1" fmla="*/ 285750 w 557212"/>
                <a:gd name="connsiteY1" fmla="*/ 344 h 314669"/>
                <a:gd name="connsiteX2" fmla="*/ 557212 w 557212"/>
                <a:gd name="connsiteY2" fmla="*/ 257519 h 314669"/>
                <a:gd name="connsiteX0" fmla="*/ 0 w 557212"/>
                <a:gd name="connsiteY0" fmla="*/ 316058 h 316058"/>
                <a:gd name="connsiteX1" fmla="*/ 285750 w 557212"/>
                <a:gd name="connsiteY1" fmla="*/ 1733 h 316058"/>
                <a:gd name="connsiteX2" fmla="*/ 557212 w 557212"/>
                <a:gd name="connsiteY2" fmla="*/ 258908 h 316058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7212" h="314787">
                  <a:moveTo>
                    <a:pt x="0" y="314787"/>
                  </a:moveTo>
                  <a:cubicBezTo>
                    <a:pt x="25796" y="-6682"/>
                    <a:pt x="192879" y="-1919"/>
                    <a:pt x="285750" y="462"/>
                  </a:cubicBezTo>
                  <a:cubicBezTo>
                    <a:pt x="378621" y="2843"/>
                    <a:pt x="552846" y="98093"/>
                    <a:pt x="557212" y="257637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82" name="Freihandform 381"/>
            <p:cNvSpPr/>
            <p:nvPr/>
          </p:nvSpPr>
          <p:spPr>
            <a:xfrm>
              <a:off x="4769651" y="604092"/>
              <a:ext cx="63777" cy="42181"/>
            </a:xfrm>
            <a:custGeom>
              <a:avLst/>
              <a:gdLst>
                <a:gd name="connsiteX0" fmla="*/ 52242 w 650618"/>
                <a:gd name="connsiteY0" fmla="*/ 342910 h 386346"/>
                <a:gd name="connsiteX1" fmla="*/ 52242 w 650618"/>
                <a:gd name="connsiteY1" fmla="*/ 10 h 386346"/>
                <a:gd name="connsiteX2" fmla="*/ 595167 w 650618"/>
                <a:gd name="connsiteY2" fmla="*/ 352435 h 386346"/>
                <a:gd name="connsiteX3" fmla="*/ 604692 w 650618"/>
                <a:gd name="connsiteY3" fmla="*/ 352435 h 386346"/>
                <a:gd name="connsiteX0" fmla="*/ 5425 w 585002"/>
                <a:gd name="connsiteY0" fmla="*/ 338150 h 381251"/>
                <a:gd name="connsiteX1" fmla="*/ 300700 w 585002"/>
                <a:gd name="connsiteY1" fmla="*/ 12 h 381251"/>
                <a:gd name="connsiteX2" fmla="*/ 548350 w 585002"/>
                <a:gd name="connsiteY2" fmla="*/ 347675 h 381251"/>
                <a:gd name="connsiteX3" fmla="*/ 557875 w 585002"/>
                <a:gd name="connsiteY3" fmla="*/ 347675 h 381251"/>
                <a:gd name="connsiteX0" fmla="*/ 5425 w 548350"/>
                <a:gd name="connsiteY0" fmla="*/ 338150 h 347675"/>
                <a:gd name="connsiteX1" fmla="*/ 300700 w 548350"/>
                <a:gd name="connsiteY1" fmla="*/ 12 h 347675"/>
                <a:gd name="connsiteX2" fmla="*/ 548350 w 548350"/>
                <a:gd name="connsiteY2" fmla="*/ 347675 h 347675"/>
                <a:gd name="connsiteX0" fmla="*/ 5425 w 553217"/>
                <a:gd name="connsiteY0" fmla="*/ 338150 h 347675"/>
                <a:gd name="connsiteX1" fmla="*/ 300700 w 553217"/>
                <a:gd name="connsiteY1" fmla="*/ 12 h 347675"/>
                <a:gd name="connsiteX2" fmla="*/ 548350 w 553217"/>
                <a:gd name="connsiteY2" fmla="*/ 347675 h 347675"/>
                <a:gd name="connsiteX0" fmla="*/ 5746 w 534423"/>
                <a:gd name="connsiteY0" fmla="*/ 338150 h 347675"/>
                <a:gd name="connsiteX1" fmla="*/ 281971 w 534423"/>
                <a:gd name="connsiteY1" fmla="*/ 12 h 347675"/>
                <a:gd name="connsiteX2" fmla="*/ 529621 w 534423"/>
                <a:gd name="connsiteY2" fmla="*/ 347675 h 347675"/>
                <a:gd name="connsiteX0" fmla="*/ 5746 w 534423"/>
                <a:gd name="connsiteY0" fmla="*/ 338154 h 347679"/>
                <a:gd name="connsiteX1" fmla="*/ 281971 w 534423"/>
                <a:gd name="connsiteY1" fmla="*/ 16 h 347679"/>
                <a:gd name="connsiteX2" fmla="*/ 529621 w 534423"/>
                <a:gd name="connsiteY2" fmla="*/ 347679 h 347679"/>
                <a:gd name="connsiteX0" fmla="*/ 7356 w 537693"/>
                <a:gd name="connsiteY0" fmla="*/ 338154 h 347679"/>
                <a:gd name="connsiteX1" fmla="*/ 283581 w 537693"/>
                <a:gd name="connsiteY1" fmla="*/ 16 h 347679"/>
                <a:gd name="connsiteX2" fmla="*/ 531231 w 537693"/>
                <a:gd name="connsiteY2" fmla="*/ 347679 h 34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7693" h="347679">
                  <a:moveTo>
                    <a:pt x="7356" y="338154"/>
                  </a:moveTo>
                  <a:cubicBezTo>
                    <a:pt x="-37888" y="108760"/>
                    <a:pt x="134356" y="-1571"/>
                    <a:pt x="283581" y="16"/>
                  </a:cubicBezTo>
                  <a:cubicBezTo>
                    <a:pt x="432806" y="1603"/>
                    <a:pt x="569331" y="123048"/>
                    <a:pt x="531231" y="34767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grpSp>
        <p:nvGrpSpPr>
          <p:cNvPr id="383" name="Gruppierung 29"/>
          <p:cNvGrpSpPr/>
          <p:nvPr/>
        </p:nvGrpSpPr>
        <p:grpSpPr>
          <a:xfrm rot="5679086">
            <a:off x="5024631" y="3747053"/>
            <a:ext cx="398909" cy="359997"/>
            <a:chOff x="6000700" y="527158"/>
            <a:chExt cx="398909" cy="359997"/>
          </a:xfrm>
        </p:grpSpPr>
        <p:sp>
          <p:nvSpPr>
            <p:cNvPr id="384" name="Rechteck 4"/>
            <p:cNvSpPr/>
            <p:nvPr/>
          </p:nvSpPr>
          <p:spPr>
            <a:xfrm>
              <a:off x="6356017" y="615564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>
                    <a:lumMod val="40000"/>
                    <a:lumOff val="60000"/>
                  </a:schemeClr>
                </a:gs>
                <a:gs pos="88000">
                  <a:srgbClr val="FF0000">
                    <a:lumMod val="75000"/>
                  </a:srgb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85" name="Rechteck 4"/>
            <p:cNvSpPr/>
            <p:nvPr/>
          </p:nvSpPr>
          <p:spPr>
            <a:xfrm>
              <a:off x="6186550" y="617259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7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86" name="Rechteck 4"/>
            <p:cNvSpPr/>
            <p:nvPr/>
          </p:nvSpPr>
          <p:spPr>
            <a:xfrm>
              <a:off x="6073007" y="617823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8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87" name="Ellipse 1156"/>
            <p:cNvSpPr/>
            <p:nvPr/>
          </p:nvSpPr>
          <p:spPr>
            <a:xfrm>
              <a:off x="6072442" y="611892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chemeClr val="bg1"/>
                </a:gs>
                <a:gs pos="74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88" name="Ellipse 1154"/>
            <p:cNvSpPr/>
            <p:nvPr/>
          </p:nvSpPr>
          <p:spPr>
            <a:xfrm>
              <a:off x="6185985" y="611327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7D98C6"/>
                </a:gs>
                <a:gs pos="73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89" name="Ellipse 1152"/>
            <p:cNvSpPr/>
            <p:nvPr/>
          </p:nvSpPr>
          <p:spPr>
            <a:xfrm>
              <a:off x="6355452" y="609633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lumMod val="40000"/>
                    <a:lumOff val="60000"/>
                  </a:srgbClr>
                </a:gs>
                <a:gs pos="50000">
                  <a:schemeClr val="bg1"/>
                </a:gs>
                <a:gs pos="74000">
                  <a:srgbClr val="FF0000">
                    <a:lumMod val="75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90" name="Freihandform 389"/>
            <p:cNvSpPr/>
            <p:nvPr/>
          </p:nvSpPr>
          <p:spPr>
            <a:xfrm>
              <a:off x="6020754" y="792658"/>
              <a:ext cx="65527" cy="24621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579">
                  <a:moveTo>
                    <a:pt x="0" y="0"/>
                  </a:moveTo>
                  <a:cubicBezTo>
                    <a:pt x="18256" y="188516"/>
                    <a:pt x="203200" y="207963"/>
                    <a:pt x="247650" y="207169"/>
                  </a:cubicBezTo>
                  <a:cubicBezTo>
                    <a:pt x="492125" y="215902"/>
                    <a:pt x="537369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91" name="Freihandform 390"/>
            <p:cNvSpPr/>
            <p:nvPr/>
          </p:nvSpPr>
          <p:spPr>
            <a:xfrm>
              <a:off x="6250665" y="796330"/>
              <a:ext cx="61291" cy="24572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4862"/>
                <a:gd name="connsiteX1" fmla="*/ 304800 w 552450"/>
                <a:gd name="connsiteY1" fmla="*/ 204788 h 204862"/>
                <a:gd name="connsiteX2" fmla="*/ 552450 w 552450"/>
                <a:gd name="connsiteY2" fmla="*/ 23812 h 204862"/>
                <a:gd name="connsiteX3" fmla="*/ 552450 w 552450"/>
                <a:gd name="connsiteY3" fmla="*/ 23812 h 204862"/>
                <a:gd name="connsiteX0" fmla="*/ 0 w 552450"/>
                <a:gd name="connsiteY0" fmla="*/ 0 h 205277"/>
                <a:gd name="connsiteX1" fmla="*/ 304800 w 552450"/>
                <a:gd name="connsiteY1" fmla="*/ 204788 h 205277"/>
                <a:gd name="connsiteX2" fmla="*/ 552450 w 552450"/>
                <a:gd name="connsiteY2" fmla="*/ 23812 h 205277"/>
                <a:gd name="connsiteX3" fmla="*/ 552450 w 552450"/>
                <a:gd name="connsiteY3" fmla="*/ 23812 h 205277"/>
                <a:gd name="connsiteX0" fmla="*/ 0 w 552450"/>
                <a:gd name="connsiteY0" fmla="*/ 0 h 207243"/>
                <a:gd name="connsiteX1" fmla="*/ 276796 w 552450"/>
                <a:gd name="connsiteY1" fmla="*/ 207169 h 207243"/>
                <a:gd name="connsiteX2" fmla="*/ 552450 w 552450"/>
                <a:gd name="connsiteY2" fmla="*/ 23812 h 207243"/>
                <a:gd name="connsiteX3" fmla="*/ 552450 w 552450"/>
                <a:gd name="connsiteY3" fmla="*/ 23812 h 207243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11852"/>
                <a:gd name="connsiteX1" fmla="*/ 276796 w 552450"/>
                <a:gd name="connsiteY1" fmla="*/ 207169 h 211852"/>
                <a:gd name="connsiteX2" fmla="*/ 552450 w 552450"/>
                <a:gd name="connsiteY2" fmla="*/ 23812 h 211852"/>
                <a:gd name="connsiteX3" fmla="*/ 552450 w 552450"/>
                <a:gd name="connsiteY3" fmla="*/ 23812 h 211852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169">
                  <a:moveTo>
                    <a:pt x="0" y="0"/>
                  </a:moveTo>
                  <a:cubicBezTo>
                    <a:pt x="18256" y="188516"/>
                    <a:pt x="161062" y="198438"/>
                    <a:pt x="276796" y="207169"/>
                  </a:cubicBezTo>
                  <a:cubicBezTo>
                    <a:pt x="544537" y="201614"/>
                    <a:pt x="542151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92" name="Freihandform 391"/>
            <p:cNvSpPr/>
            <p:nvPr/>
          </p:nvSpPr>
          <p:spPr>
            <a:xfrm>
              <a:off x="6220726" y="792940"/>
              <a:ext cx="178883" cy="94215"/>
            </a:xfrm>
            <a:custGeom>
              <a:avLst/>
              <a:gdLst>
                <a:gd name="connsiteX0" fmla="*/ 1300162 w 1477527"/>
                <a:gd name="connsiteY0" fmla="*/ 0 h 812037"/>
                <a:gd name="connsiteX1" fmla="*/ 1285875 w 1477527"/>
                <a:gd name="connsiteY1" fmla="*/ 76200 h 812037"/>
                <a:gd name="connsiteX2" fmla="*/ 1290637 w 1477527"/>
                <a:gd name="connsiteY2" fmla="*/ 104775 h 812037"/>
                <a:gd name="connsiteX3" fmla="*/ 1414462 w 1477527"/>
                <a:gd name="connsiteY3" fmla="*/ 209550 h 812037"/>
                <a:gd name="connsiteX4" fmla="*/ 1471612 w 1477527"/>
                <a:gd name="connsiteY4" fmla="*/ 352425 h 812037"/>
                <a:gd name="connsiteX5" fmla="*/ 1452562 w 1477527"/>
                <a:gd name="connsiteY5" fmla="*/ 519113 h 812037"/>
                <a:gd name="connsiteX6" fmla="*/ 1266825 w 1477527"/>
                <a:gd name="connsiteY6" fmla="*/ 666750 h 812037"/>
                <a:gd name="connsiteX7" fmla="*/ 571500 w 1477527"/>
                <a:gd name="connsiteY7" fmla="*/ 809625 h 812037"/>
                <a:gd name="connsiteX8" fmla="*/ 0 w 1477527"/>
                <a:gd name="connsiteY8" fmla="*/ 742950 h 812037"/>
                <a:gd name="connsiteX0" fmla="*/ 1300162 w 1477527"/>
                <a:gd name="connsiteY0" fmla="*/ 0 h 794308"/>
                <a:gd name="connsiteX1" fmla="*/ 1285875 w 1477527"/>
                <a:gd name="connsiteY1" fmla="*/ 76200 h 794308"/>
                <a:gd name="connsiteX2" fmla="*/ 1290637 w 1477527"/>
                <a:gd name="connsiteY2" fmla="*/ 104775 h 794308"/>
                <a:gd name="connsiteX3" fmla="*/ 1414462 w 1477527"/>
                <a:gd name="connsiteY3" fmla="*/ 209550 h 794308"/>
                <a:gd name="connsiteX4" fmla="*/ 1471612 w 1477527"/>
                <a:gd name="connsiteY4" fmla="*/ 352425 h 794308"/>
                <a:gd name="connsiteX5" fmla="*/ 1452562 w 1477527"/>
                <a:gd name="connsiteY5" fmla="*/ 519113 h 794308"/>
                <a:gd name="connsiteX6" fmla="*/ 1266825 w 1477527"/>
                <a:gd name="connsiteY6" fmla="*/ 666750 h 794308"/>
                <a:gd name="connsiteX7" fmla="*/ 581025 w 1477527"/>
                <a:gd name="connsiteY7" fmla="*/ 790575 h 794308"/>
                <a:gd name="connsiteX8" fmla="*/ 0 w 1477527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90799"/>
                <a:gd name="connsiteY0" fmla="*/ 0 h 794308"/>
                <a:gd name="connsiteX1" fmla="*/ 1288256 w 1490799"/>
                <a:gd name="connsiteY1" fmla="*/ 102394 h 794308"/>
                <a:gd name="connsiteX2" fmla="*/ 1471612 w 1490799"/>
                <a:gd name="connsiteY2" fmla="*/ 352425 h 794308"/>
                <a:gd name="connsiteX3" fmla="*/ 1462087 w 1490799"/>
                <a:gd name="connsiteY3" fmla="*/ 485775 h 794308"/>
                <a:gd name="connsiteX4" fmla="*/ 1266825 w 1490799"/>
                <a:gd name="connsiteY4" fmla="*/ 666750 h 794308"/>
                <a:gd name="connsiteX5" fmla="*/ 581025 w 1490799"/>
                <a:gd name="connsiteY5" fmla="*/ 790575 h 794308"/>
                <a:gd name="connsiteX6" fmla="*/ 0 w 1490799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8121" h="794308">
                  <a:moveTo>
                    <a:pt x="1300162" y="0"/>
                  </a:moveTo>
                  <a:cubicBezTo>
                    <a:pt x="1293812" y="29369"/>
                    <a:pt x="1254125" y="52388"/>
                    <a:pt x="1288256" y="102394"/>
                  </a:cubicBezTo>
                  <a:cubicBezTo>
                    <a:pt x="1322387" y="152400"/>
                    <a:pt x="1504552" y="131366"/>
                    <a:pt x="1504949" y="300038"/>
                  </a:cubicBezTo>
                  <a:cubicBezTo>
                    <a:pt x="1514870" y="382985"/>
                    <a:pt x="1501774" y="424656"/>
                    <a:pt x="1462087" y="485775"/>
                  </a:cubicBezTo>
                  <a:cubicBezTo>
                    <a:pt x="1422400" y="546894"/>
                    <a:pt x="1413669" y="577850"/>
                    <a:pt x="1266825" y="666750"/>
                  </a:cubicBezTo>
                  <a:cubicBezTo>
                    <a:pt x="1119981" y="755650"/>
                    <a:pt x="792162" y="777875"/>
                    <a:pt x="581025" y="790575"/>
                  </a:cubicBezTo>
                  <a:cubicBezTo>
                    <a:pt x="369888" y="803275"/>
                    <a:pt x="180181" y="782637"/>
                    <a:pt x="0" y="7429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93" name="Rechteck 4"/>
            <p:cNvSpPr/>
            <p:nvPr/>
          </p:nvSpPr>
          <p:spPr>
            <a:xfrm>
              <a:off x="6001265" y="618388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8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94" name="Ellipse 1057"/>
            <p:cNvSpPr/>
            <p:nvPr/>
          </p:nvSpPr>
          <p:spPr>
            <a:xfrm>
              <a:off x="6000700" y="612457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chemeClr val="bg1"/>
                </a:gs>
                <a:gs pos="74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95" name="Rechteck 4"/>
            <p:cNvSpPr/>
            <p:nvPr/>
          </p:nvSpPr>
          <p:spPr>
            <a:xfrm>
              <a:off x="6131190" y="618953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8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96" name="Ellipse 1055"/>
            <p:cNvSpPr/>
            <p:nvPr/>
          </p:nvSpPr>
          <p:spPr>
            <a:xfrm>
              <a:off x="6130626" y="613022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chemeClr val="bg1"/>
                </a:gs>
                <a:gs pos="74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97" name="Rechteck 4"/>
            <p:cNvSpPr/>
            <p:nvPr/>
          </p:nvSpPr>
          <p:spPr>
            <a:xfrm>
              <a:off x="6234565" y="622343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8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98" name="Ellipse 1053"/>
            <p:cNvSpPr/>
            <p:nvPr/>
          </p:nvSpPr>
          <p:spPr>
            <a:xfrm>
              <a:off x="6234001" y="616411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49000">
                  <a:schemeClr val="bg1"/>
                </a:gs>
                <a:gs pos="74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99" name="Rechteck 4"/>
            <p:cNvSpPr/>
            <p:nvPr/>
          </p:nvSpPr>
          <p:spPr>
            <a:xfrm>
              <a:off x="6292750" y="622343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8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00" name="Ellipse 1051"/>
            <p:cNvSpPr/>
            <p:nvPr/>
          </p:nvSpPr>
          <p:spPr>
            <a:xfrm>
              <a:off x="6292185" y="616411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chemeClr val="bg1"/>
                </a:gs>
                <a:gs pos="74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01" name="Freihandform 400"/>
            <p:cNvSpPr/>
            <p:nvPr/>
          </p:nvSpPr>
          <p:spPr>
            <a:xfrm>
              <a:off x="6087104" y="583363"/>
              <a:ext cx="63777" cy="41239"/>
            </a:xfrm>
            <a:custGeom>
              <a:avLst/>
              <a:gdLst>
                <a:gd name="connsiteX0" fmla="*/ 52242 w 650618"/>
                <a:gd name="connsiteY0" fmla="*/ 342910 h 386346"/>
                <a:gd name="connsiteX1" fmla="*/ 52242 w 650618"/>
                <a:gd name="connsiteY1" fmla="*/ 10 h 386346"/>
                <a:gd name="connsiteX2" fmla="*/ 595167 w 650618"/>
                <a:gd name="connsiteY2" fmla="*/ 352435 h 386346"/>
                <a:gd name="connsiteX3" fmla="*/ 604692 w 650618"/>
                <a:gd name="connsiteY3" fmla="*/ 352435 h 386346"/>
                <a:gd name="connsiteX0" fmla="*/ 5425 w 585002"/>
                <a:gd name="connsiteY0" fmla="*/ 338150 h 381251"/>
                <a:gd name="connsiteX1" fmla="*/ 300700 w 585002"/>
                <a:gd name="connsiteY1" fmla="*/ 12 h 381251"/>
                <a:gd name="connsiteX2" fmla="*/ 548350 w 585002"/>
                <a:gd name="connsiteY2" fmla="*/ 347675 h 381251"/>
                <a:gd name="connsiteX3" fmla="*/ 557875 w 585002"/>
                <a:gd name="connsiteY3" fmla="*/ 347675 h 381251"/>
                <a:gd name="connsiteX0" fmla="*/ 5425 w 548350"/>
                <a:gd name="connsiteY0" fmla="*/ 338150 h 347675"/>
                <a:gd name="connsiteX1" fmla="*/ 300700 w 548350"/>
                <a:gd name="connsiteY1" fmla="*/ 12 h 347675"/>
                <a:gd name="connsiteX2" fmla="*/ 548350 w 548350"/>
                <a:gd name="connsiteY2" fmla="*/ 347675 h 347675"/>
                <a:gd name="connsiteX0" fmla="*/ 5425 w 553217"/>
                <a:gd name="connsiteY0" fmla="*/ 338150 h 347675"/>
                <a:gd name="connsiteX1" fmla="*/ 300700 w 553217"/>
                <a:gd name="connsiteY1" fmla="*/ 12 h 347675"/>
                <a:gd name="connsiteX2" fmla="*/ 548350 w 553217"/>
                <a:gd name="connsiteY2" fmla="*/ 347675 h 347675"/>
                <a:gd name="connsiteX0" fmla="*/ 5746 w 534423"/>
                <a:gd name="connsiteY0" fmla="*/ 338150 h 347675"/>
                <a:gd name="connsiteX1" fmla="*/ 281971 w 534423"/>
                <a:gd name="connsiteY1" fmla="*/ 12 h 347675"/>
                <a:gd name="connsiteX2" fmla="*/ 529621 w 534423"/>
                <a:gd name="connsiteY2" fmla="*/ 347675 h 347675"/>
                <a:gd name="connsiteX0" fmla="*/ 5746 w 534423"/>
                <a:gd name="connsiteY0" fmla="*/ 338154 h 347679"/>
                <a:gd name="connsiteX1" fmla="*/ 281971 w 534423"/>
                <a:gd name="connsiteY1" fmla="*/ 16 h 347679"/>
                <a:gd name="connsiteX2" fmla="*/ 529621 w 534423"/>
                <a:gd name="connsiteY2" fmla="*/ 347679 h 347679"/>
                <a:gd name="connsiteX0" fmla="*/ 7356 w 537693"/>
                <a:gd name="connsiteY0" fmla="*/ 338154 h 347679"/>
                <a:gd name="connsiteX1" fmla="*/ 283581 w 537693"/>
                <a:gd name="connsiteY1" fmla="*/ 16 h 347679"/>
                <a:gd name="connsiteX2" fmla="*/ 531231 w 537693"/>
                <a:gd name="connsiteY2" fmla="*/ 347679 h 34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7693" h="347679">
                  <a:moveTo>
                    <a:pt x="7356" y="338154"/>
                  </a:moveTo>
                  <a:cubicBezTo>
                    <a:pt x="-37888" y="108760"/>
                    <a:pt x="134356" y="-1571"/>
                    <a:pt x="283581" y="16"/>
                  </a:cubicBezTo>
                  <a:cubicBezTo>
                    <a:pt x="432806" y="1603"/>
                    <a:pt x="569331" y="123048"/>
                    <a:pt x="531231" y="34767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02" name="Freihandform 401"/>
            <p:cNvSpPr/>
            <p:nvPr/>
          </p:nvSpPr>
          <p:spPr>
            <a:xfrm>
              <a:off x="6309979" y="590089"/>
              <a:ext cx="66093" cy="37338"/>
            </a:xfrm>
            <a:custGeom>
              <a:avLst/>
              <a:gdLst>
                <a:gd name="connsiteX0" fmla="*/ 13257 w 589519"/>
                <a:gd name="connsiteY0" fmla="*/ 234038 h 234038"/>
                <a:gd name="connsiteX1" fmla="*/ 75169 w 589519"/>
                <a:gd name="connsiteY1" fmla="*/ 675 h 234038"/>
                <a:gd name="connsiteX2" fmla="*/ 589519 w 589519"/>
                <a:gd name="connsiteY2" fmla="*/ 176888 h 234038"/>
                <a:gd name="connsiteX0" fmla="*/ 849 w 577111"/>
                <a:gd name="connsiteY0" fmla="*/ 305196 h 305196"/>
                <a:gd name="connsiteX1" fmla="*/ 324699 w 577111"/>
                <a:gd name="connsiteY1" fmla="*/ 396 h 305196"/>
                <a:gd name="connsiteX2" fmla="*/ 577111 w 577111"/>
                <a:gd name="connsiteY2" fmla="*/ 248046 h 305196"/>
                <a:gd name="connsiteX0" fmla="*/ 905 w 558117"/>
                <a:gd name="connsiteY0" fmla="*/ 305196 h 305196"/>
                <a:gd name="connsiteX1" fmla="*/ 305705 w 558117"/>
                <a:gd name="connsiteY1" fmla="*/ 396 h 305196"/>
                <a:gd name="connsiteX2" fmla="*/ 558117 w 558117"/>
                <a:gd name="connsiteY2" fmla="*/ 248046 h 305196"/>
                <a:gd name="connsiteX0" fmla="*/ 0 w 557212"/>
                <a:gd name="connsiteY0" fmla="*/ 305196 h 305196"/>
                <a:gd name="connsiteX1" fmla="*/ 304800 w 557212"/>
                <a:gd name="connsiteY1" fmla="*/ 396 h 305196"/>
                <a:gd name="connsiteX2" fmla="*/ 557212 w 557212"/>
                <a:gd name="connsiteY2" fmla="*/ 248046 h 305196"/>
                <a:gd name="connsiteX0" fmla="*/ 0 w 557212"/>
                <a:gd name="connsiteY0" fmla="*/ 305439 h 305439"/>
                <a:gd name="connsiteX1" fmla="*/ 304800 w 557212"/>
                <a:gd name="connsiteY1" fmla="*/ 639 h 305439"/>
                <a:gd name="connsiteX2" fmla="*/ 557212 w 557212"/>
                <a:gd name="connsiteY2" fmla="*/ 248289 h 305439"/>
                <a:gd name="connsiteX0" fmla="*/ 0 w 557212"/>
                <a:gd name="connsiteY0" fmla="*/ 314912 h 314912"/>
                <a:gd name="connsiteX1" fmla="*/ 285750 w 557212"/>
                <a:gd name="connsiteY1" fmla="*/ 587 h 314912"/>
                <a:gd name="connsiteX2" fmla="*/ 557212 w 557212"/>
                <a:gd name="connsiteY2" fmla="*/ 257762 h 314912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  <a:gd name="connsiteX0" fmla="*/ 0 w 557212"/>
                <a:gd name="connsiteY0" fmla="*/ 314669 h 314669"/>
                <a:gd name="connsiteX1" fmla="*/ 285750 w 557212"/>
                <a:gd name="connsiteY1" fmla="*/ 344 h 314669"/>
                <a:gd name="connsiteX2" fmla="*/ 557212 w 557212"/>
                <a:gd name="connsiteY2" fmla="*/ 257519 h 314669"/>
                <a:gd name="connsiteX0" fmla="*/ 0 w 557212"/>
                <a:gd name="connsiteY0" fmla="*/ 316058 h 316058"/>
                <a:gd name="connsiteX1" fmla="*/ 285750 w 557212"/>
                <a:gd name="connsiteY1" fmla="*/ 1733 h 316058"/>
                <a:gd name="connsiteX2" fmla="*/ 557212 w 557212"/>
                <a:gd name="connsiteY2" fmla="*/ 258908 h 316058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7212" h="314787">
                  <a:moveTo>
                    <a:pt x="0" y="314787"/>
                  </a:moveTo>
                  <a:cubicBezTo>
                    <a:pt x="25796" y="-6682"/>
                    <a:pt x="192879" y="-1919"/>
                    <a:pt x="285750" y="462"/>
                  </a:cubicBezTo>
                  <a:cubicBezTo>
                    <a:pt x="378621" y="2843"/>
                    <a:pt x="552846" y="98093"/>
                    <a:pt x="557212" y="257637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03" name="Freihandform 402"/>
            <p:cNvSpPr/>
            <p:nvPr/>
          </p:nvSpPr>
          <p:spPr>
            <a:xfrm>
              <a:off x="6186214" y="566928"/>
              <a:ext cx="82139" cy="61628"/>
            </a:xfrm>
            <a:custGeom>
              <a:avLst/>
              <a:gdLst>
                <a:gd name="connsiteX0" fmla="*/ 138825 w 695378"/>
                <a:gd name="connsiteY0" fmla="*/ 479517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9300 w 695378"/>
                <a:gd name="connsiteY0" fmla="*/ 489042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8796 w 694874"/>
                <a:gd name="connsiteY0" fmla="*/ 489042 h 531905"/>
                <a:gd name="connsiteX1" fmla="*/ 71646 w 694874"/>
                <a:gd name="connsiteY1" fmla="*/ 327118 h 531905"/>
                <a:gd name="connsiteX2" fmla="*/ 208 w 694874"/>
                <a:gd name="connsiteY2" fmla="*/ 189005 h 531905"/>
                <a:gd name="connsiteX3" fmla="*/ 95458 w 694874"/>
                <a:gd name="connsiteY3" fmla="*/ 98517 h 531905"/>
                <a:gd name="connsiteX4" fmla="*/ 328821 w 694874"/>
                <a:gd name="connsiteY4" fmla="*/ 241392 h 531905"/>
                <a:gd name="connsiteX5" fmla="*/ 447883 w 694874"/>
                <a:gd name="connsiteY5" fmla="*/ 98517 h 531905"/>
                <a:gd name="connsiteX6" fmla="*/ 633621 w 694874"/>
                <a:gd name="connsiteY6" fmla="*/ 3267 h 531905"/>
                <a:gd name="connsiteX7" fmla="*/ 690771 w 694874"/>
                <a:gd name="connsiteY7" fmla="*/ 217580 h 531905"/>
                <a:gd name="connsiteX8" fmla="*/ 538371 w 694874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085"/>
                <a:gd name="connsiteY0" fmla="*/ 490370 h 533233"/>
                <a:gd name="connsiteX1" fmla="*/ 75303 w 698085"/>
                <a:gd name="connsiteY1" fmla="*/ 328446 h 533233"/>
                <a:gd name="connsiteX2" fmla="*/ 3865 w 698085"/>
                <a:gd name="connsiteY2" fmla="*/ 190333 h 533233"/>
                <a:gd name="connsiteX3" fmla="*/ 99115 w 698085"/>
                <a:gd name="connsiteY3" fmla="*/ 99845 h 533233"/>
                <a:gd name="connsiteX4" fmla="*/ 332478 w 698085"/>
                <a:gd name="connsiteY4" fmla="*/ 242720 h 533233"/>
                <a:gd name="connsiteX5" fmla="*/ 489640 w 698085"/>
                <a:gd name="connsiteY5" fmla="*/ 85557 h 533233"/>
                <a:gd name="connsiteX6" fmla="*/ 637278 w 698085"/>
                <a:gd name="connsiteY6" fmla="*/ 4595 h 533233"/>
                <a:gd name="connsiteX7" fmla="*/ 694428 w 698085"/>
                <a:gd name="connsiteY7" fmla="*/ 218908 h 533233"/>
                <a:gd name="connsiteX8" fmla="*/ 542028 w 698085"/>
                <a:gd name="connsiteY8" fmla="*/ 533233 h 533233"/>
                <a:gd name="connsiteX0" fmla="*/ 132453 w 695500"/>
                <a:gd name="connsiteY0" fmla="*/ 468003 h 510866"/>
                <a:gd name="connsiteX1" fmla="*/ 75303 w 695500"/>
                <a:gd name="connsiteY1" fmla="*/ 306079 h 510866"/>
                <a:gd name="connsiteX2" fmla="*/ 3865 w 695500"/>
                <a:gd name="connsiteY2" fmla="*/ 167966 h 510866"/>
                <a:gd name="connsiteX3" fmla="*/ 99115 w 695500"/>
                <a:gd name="connsiteY3" fmla="*/ 77478 h 510866"/>
                <a:gd name="connsiteX4" fmla="*/ 332478 w 695500"/>
                <a:gd name="connsiteY4" fmla="*/ 220353 h 510866"/>
                <a:gd name="connsiteX5" fmla="*/ 489640 w 695500"/>
                <a:gd name="connsiteY5" fmla="*/ 63190 h 510866"/>
                <a:gd name="connsiteX6" fmla="*/ 603940 w 695500"/>
                <a:gd name="connsiteY6" fmla="*/ 6041 h 510866"/>
                <a:gd name="connsiteX7" fmla="*/ 694428 w 695500"/>
                <a:gd name="connsiteY7" fmla="*/ 196541 h 510866"/>
                <a:gd name="connsiteX8" fmla="*/ 542028 w 695500"/>
                <a:gd name="connsiteY8" fmla="*/ 510866 h 510866"/>
                <a:gd name="connsiteX0" fmla="*/ 132453 w 695845"/>
                <a:gd name="connsiteY0" fmla="*/ 477503 h 520366"/>
                <a:gd name="connsiteX1" fmla="*/ 75303 w 695845"/>
                <a:gd name="connsiteY1" fmla="*/ 315579 h 520366"/>
                <a:gd name="connsiteX2" fmla="*/ 3865 w 695845"/>
                <a:gd name="connsiteY2" fmla="*/ 177466 h 520366"/>
                <a:gd name="connsiteX3" fmla="*/ 99115 w 695845"/>
                <a:gd name="connsiteY3" fmla="*/ 86978 h 520366"/>
                <a:gd name="connsiteX4" fmla="*/ 332478 w 695845"/>
                <a:gd name="connsiteY4" fmla="*/ 229853 h 520366"/>
                <a:gd name="connsiteX5" fmla="*/ 489640 w 695845"/>
                <a:gd name="connsiteY5" fmla="*/ 72690 h 520366"/>
                <a:gd name="connsiteX6" fmla="*/ 603940 w 695845"/>
                <a:gd name="connsiteY6" fmla="*/ 15541 h 520366"/>
                <a:gd name="connsiteX7" fmla="*/ 694428 w 695845"/>
                <a:gd name="connsiteY7" fmla="*/ 206041 h 520366"/>
                <a:gd name="connsiteX8" fmla="*/ 542028 w 695845"/>
                <a:gd name="connsiteY8" fmla="*/ 520366 h 520366"/>
                <a:gd name="connsiteX0" fmla="*/ 132453 w 695571"/>
                <a:gd name="connsiteY0" fmla="*/ 469673 h 512536"/>
                <a:gd name="connsiteX1" fmla="*/ 75303 w 695571"/>
                <a:gd name="connsiteY1" fmla="*/ 307749 h 512536"/>
                <a:gd name="connsiteX2" fmla="*/ 3865 w 695571"/>
                <a:gd name="connsiteY2" fmla="*/ 169636 h 512536"/>
                <a:gd name="connsiteX3" fmla="*/ 99115 w 695571"/>
                <a:gd name="connsiteY3" fmla="*/ 79148 h 512536"/>
                <a:gd name="connsiteX4" fmla="*/ 332478 w 695571"/>
                <a:gd name="connsiteY4" fmla="*/ 222023 h 512536"/>
                <a:gd name="connsiteX5" fmla="*/ 461065 w 695571"/>
                <a:gd name="connsiteY5" fmla="*/ 55335 h 512536"/>
                <a:gd name="connsiteX6" fmla="*/ 603940 w 695571"/>
                <a:gd name="connsiteY6" fmla="*/ 7711 h 512536"/>
                <a:gd name="connsiteX7" fmla="*/ 694428 w 695571"/>
                <a:gd name="connsiteY7" fmla="*/ 198211 h 512536"/>
                <a:gd name="connsiteX8" fmla="*/ 542028 w 695571"/>
                <a:gd name="connsiteY8" fmla="*/ 512536 h 512536"/>
                <a:gd name="connsiteX0" fmla="*/ 132453 w 695571"/>
                <a:gd name="connsiteY0" fmla="*/ 469312 h 512175"/>
                <a:gd name="connsiteX1" fmla="*/ 75303 w 695571"/>
                <a:gd name="connsiteY1" fmla="*/ 307388 h 512175"/>
                <a:gd name="connsiteX2" fmla="*/ 3865 w 695571"/>
                <a:gd name="connsiteY2" fmla="*/ 169275 h 512175"/>
                <a:gd name="connsiteX3" fmla="*/ 99115 w 695571"/>
                <a:gd name="connsiteY3" fmla="*/ 78787 h 512175"/>
                <a:gd name="connsiteX4" fmla="*/ 332478 w 695571"/>
                <a:gd name="connsiteY4" fmla="*/ 202612 h 512175"/>
                <a:gd name="connsiteX5" fmla="*/ 461065 w 695571"/>
                <a:gd name="connsiteY5" fmla="*/ 54974 h 512175"/>
                <a:gd name="connsiteX6" fmla="*/ 603940 w 695571"/>
                <a:gd name="connsiteY6" fmla="*/ 7350 h 512175"/>
                <a:gd name="connsiteX7" fmla="*/ 694428 w 695571"/>
                <a:gd name="connsiteY7" fmla="*/ 197850 h 512175"/>
                <a:gd name="connsiteX8" fmla="*/ 542028 w 695571"/>
                <a:gd name="connsiteY8" fmla="*/ 512175 h 512175"/>
                <a:gd name="connsiteX0" fmla="*/ 132453 w 695571"/>
                <a:gd name="connsiteY0" fmla="*/ 461962 h 504825"/>
                <a:gd name="connsiteX1" fmla="*/ 75303 w 695571"/>
                <a:gd name="connsiteY1" fmla="*/ 300038 h 504825"/>
                <a:gd name="connsiteX2" fmla="*/ 3865 w 695571"/>
                <a:gd name="connsiteY2" fmla="*/ 161925 h 504825"/>
                <a:gd name="connsiteX3" fmla="*/ 99115 w 695571"/>
                <a:gd name="connsiteY3" fmla="*/ 71437 h 504825"/>
                <a:gd name="connsiteX4" fmla="*/ 332478 w 695571"/>
                <a:gd name="connsiteY4" fmla="*/ 195262 h 504825"/>
                <a:gd name="connsiteX5" fmla="*/ 603940 w 695571"/>
                <a:gd name="connsiteY5" fmla="*/ 0 h 504825"/>
                <a:gd name="connsiteX6" fmla="*/ 694428 w 695571"/>
                <a:gd name="connsiteY6" fmla="*/ 190500 h 504825"/>
                <a:gd name="connsiteX7" fmla="*/ 542028 w 695571"/>
                <a:gd name="connsiteY7" fmla="*/ 504825 h 504825"/>
                <a:gd name="connsiteX0" fmla="*/ 132453 w 709152"/>
                <a:gd name="connsiteY0" fmla="*/ 468239 h 511102"/>
                <a:gd name="connsiteX1" fmla="*/ 75303 w 709152"/>
                <a:gd name="connsiteY1" fmla="*/ 306315 h 511102"/>
                <a:gd name="connsiteX2" fmla="*/ 3865 w 709152"/>
                <a:gd name="connsiteY2" fmla="*/ 168202 h 511102"/>
                <a:gd name="connsiteX3" fmla="*/ 99115 w 709152"/>
                <a:gd name="connsiteY3" fmla="*/ 77714 h 511102"/>
                <a:gd name="connsiteX4" fmla="*/ 332478 w 709152"/>
                <a:gd name="connsiteY4" fmla="*/ 201539 h 511102"/>
                <a:gd name="connsiteX5" fmla="*/ 603940 w 709152"/>
                <a:gd name="connsiteY5" fmla="*/ 6277 h 511102"/>
                <a:gd name="connsiteX6" fmla="*/ 694428 w 709152"/>
                <a:gd name="connsiteY6" fmla="*/ 196777 h 511102"/>
                <a:gd name="connsiteX7" fmla="*/ 542028 w 709152"/>
                <a:gd name="connsiteY7" fmla="*/ 511102 h 511102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5903"/>
                <a:gd name="connsiteY0" fmla="*/ 463752 h 506615"/>
                <a:gd name="connsiteX1" fmla="*/ 75303 w 695903"/>
                <a:gd name="connsiteY1" fmla="*/ 301828 h 506615"/>
                <a:gd name="connsiteX2" fmla="*/ 3865 w 695903"/>
                <a:gd name="connsiteY2" fmla="*/ 163715 h 506615"/>
                <a:gd name="connsiteX3" fmla="*/ 99115 w 695903"/>
                <a:gd name="connsiteY3" fmla="*/ 73227 h 506615"/>
                <a:gd name="connsiteX4" fmla="*/ 332478 w 695903"/>
                <a:gd name="connsiteY4" fmla="*/ 197052 h 506615"/>
                <a:gd name="connsiteX5" fmla="*/ 603940 w 695903"/>
                <a:gd name="connsiteY5" fmla="*/ 1790 h 506615"/>
                <a:gd name="connsiteX6" fmla="*/ 694428 w 695903"/>
                <a:gd name="connsiteY6" fmla="*/ 192290 h 506615"/>
                <a:gd name="connsiteX7" fmla="*/ 542028 w 695903"/>
                <a:gd name="connsiteY7" fmla="*/ 506615 h 506615"/>
                <a:gd name="connsiteX0" fmla="*/ 132453 w 695903"/>
                <a:gd name="connsiteY0" fmla="*/ 467186 h 510049"/>
                <a:gd name="connsiteX1" fmla="*/ 75303 w 695903"/>
                <a:gd name="connsiteY1" fmla="*/ 305262 h 510049"/>
                <a:gd name="connsiteX2" fmla="*/ 3865 w 695903"/>
                <a:gd name="connsiteY2" fmla="*/ 167149 h 510049"/>
                <a:gd name="connsiteX3" fmla="*/ 99115 w 695903"/>
                <a:gd name="connsiteY3" fmla="*/ 76661 h 510049"/>
                <a:gd name="connsiteX4" fmla="*/ 332478 w 695903"/>
                <a:gd name="connsiteY4" fmla="*/ 200486 h 510049"/>
                <a:gd name="connsiteX5" fmla="*/ 603940 w 695903"/>
                <a:gd name="connsiteY5" fmla="*/ 5224 h 510049"/>
                <a:gd name="connsiteX6" fmla="*/ 694428 w 695903"/>
                <a:gd name="connsiteY6" fmla="*/ 195724 h 510049"/>
                <a:gd name="connsiteX7" fmla="*/ 542028 w 695903"/>
                <a:gd name="connsiteY7" fmla="*/ 510049 h 510049"/>
                <a:gd name="connsiteX0" fmla="*/ 129044 w 692494"/>
                <a:gd name="connsiteY0" fmla="*/ 467186 h 510049"/>
                <a:gd name="connsiteX1" fmla="*/ 456 w 692494"/>
                <a:gd name="connsiteY1" fmla="*/ 167149 h 510049"/>
                <a:gd name="connsiteX2" fmla="*/ 95706 w 692494"/>
                <a:gd name="connsiteY2" fmla="*/ 76661 h 510049"/>
                <a:gd name="connsiteX3" fmla="*/ 329069 w 692494"/>
                <a:gd name="connsiteY3" fmla="*/ 200486 h 510049"/>
                <a:gd name="connsiteX4" fmla="*/ 600531 w 692494"/>
                <a:gd name="connsiteY4" fmla="*/ 5224 h 510049"/>
                <a:gd name="connsiteX5" fmla="*/ 691019 w 692494"/>
                <a:gd name="connsiteY5" fmla="*/ 195724 h 510049"/>
                <a:gd name="connsiteX6" fmla="*/ 538619 w 692494"/>
                <a:gd name="connsiteY6" fmla="*/ 510049 h 510049"/>
                <a:gd name="connsiteX0" fmla="*/ 129044 w 692494"/>
                <a:gd name="connsiteY0" fmla="*/ 467186 h 521956"/>
                <a:gd name="connsiteX1" fmla="*/ 456 w 692494"/>
                <a:gd name="connsiteY1" fmla="*/ 167149 h 521956"/>
                <a:gd name="connsiteX2" fmla="*/ 95706 w 692494"/>
                <a:gd name="connsiteY2" fmla="*/ 76661 h 521956"/>
                <a:gd name="connsiteX3" fmla="*/ 329069 w 692494"/>
                <a:gd name="connsiteY3" fmla="*/ 200486 h 521956"/>
                <a:gd name="connsiteX4" fmla="*/ 600531 w 692494"/>
                <a:gd name="connsiteY4" fmla="*/ 5224 h 521956"/>
                <a:gd name="connsiteX5" fmla="*/ 691019 w 692494"/>
                <a:gd name="connsiteY5" fmla="*/ 195724 h 521956"/>
                <a:gd name="connsiteX6" fmla="*/ 538619 w 692494"/>
                <a:gd name="connsiteY6" fmla="*/ 521956 h 521956"/>
                <a:gd name="connsiteX0" fmla="*/ 129044 w 692401"/>
                <a:gd name="connsiteY0" fmla="*/ 467186 h 512431"/>
                <a:gd name="connsiteX1" fmla="*/ 456 w 692401"/>
                <a:gd name="connsiteY1" fmla="*/ 167149 h 512431"/>
                <a:gd name="connsiteX2" fmla="*/ 95706 w 692401"/>
                <a:gd name="connsiteY2" fmla="*/ 76661 h 512431"/>
                <a:gd name="connsiteX3" fmla="*/ 329069 w 692401"/>
                <a:gd name="connsiteY3" fmla="*/ 200486 h 512431"/>
                <a:gd name="connsiteX4" fmla="*/ 600531 w 692401"/>
                <a:gd name="connsiteY4" fmla="*/ 5224 h 512431"/>
                <a:gd name="connsiteX5" fmla="*/ 691019 w 692401"/>
                <a:gd name="connsiteY5" fmla="*/ 195724 h 512431"/>
                <a:gd name="connsiteX6" fmla="*/ 541001 w 692401"/>
                <a:gd name="connsiteY6" fmla="*/ 512431 h 512431"/>
                <a:gd name="connsiteX0" fmla="*/ 129044 w 692494"/>
                <a:gd name="connsiteY0" fmla="*/ 467186 h 519575"/>
                <a:gd name="connsiteX1" fmla="*/ 456 w 692494"/>
                <a:gd name="connsiteY1" fmla="*/ 167149 h 519575"/>
                <a:gd name="connsiteX2" fmla="*/ 95706 w 692494"/>
                <a:gd name="connsiteY2" fmla="*/ 76661 h 519575"/>
                <a:gd name="connsiteX3" fmla="*/ 329069 w 692494"/>
                <a:gd name="connsiteY3" fmla="*/ 200486 h 519575"/>
                <a:gd name="connsiteX4" fmla="*/ 600531 w 692494"/>
                <a:gd name="connsiteY4" fmla="*/ 5224 h 519575"/>
                <a:gd name="connsiteX5" fmla="*/ 691019 w 692494"/>
                <a:gd name="connsiteY5" fmla="*/ 195724 h 519575"/>
                <a:gd name="connsiteX6" fmla="*/ 538619 w 692494"/>
                <a:gd name="connsiteY6" fmla="*/ 519575 h 51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2494" h="519575">
                  <a:moveTo>
                    <a:pt x="129044" y="467186"/>
                  </a:moveTo>
                  <a:cubicBezTo>
                    <a:pt x="102255" y="404678"/>
                    <a:pt x="6012" y="232237"/>
                    <a:pt x="456" y="167149"/>
                  </a:cubicBezTo>
                  <a:cubicBezTo>
                    <a:pt x="-5100" y="102062"/>
                    <a:pt x="40937" y="71105"/>
                    <a:pt x="95706" y="76661"/>
                  </a:cubicBezTo>
                  <a:cubicBezTo>
                    <a:pt x="150475" y="82217"/>
                    <a:pt x="244931" y="212392"/>
                    <a:pt x="329069" y="200486"/>
                  </a:cubicBezTo>
                  <a:cubicBezTo>
                    <a:pt x="413207" y="188580"/>
                    <a:pt x="464007" y="-36844"/>
                    <a:pt x="600531" y="5224"/>
                  </a:cubicBezTo>
                  <a:cubicBezTo>
                    <a:pt x="656093" y="13954"/>
                    <a:pt x="701338" y="109999"/>
                    <a:pt x="691019" y="195724"/>
                  </a:cubicBezTo>
                  <a:cubicBezTo>
                    <a:pt x="680700" y="281449"/>
                    <a:pt x="606881" y="406465"/>
                    <a:pt x="538619" y="51957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04" name="Freihandform 403"/>
            <p:cNvSpPr/>
            <p:nvPr/>
          </p:nvSpPr>
          <p:spPr>
            <a:xfrm>
              <a:off x="6003491" y="527158"/>
              <a:ext cx="92395" cy="97161"/>
            </a:xfrm>
            <a:custGeom>
              <a:avLst/>
              <a:gdLst>
                <a:gd name="connsiteX0" fmla="*/ 823657 w 823657"/>
                <a:gd name="connsiteY0" fmla="*/ 0 h 833437"/>
                <a:gd name="connsiteX1" fmla="*/ 252157 w 823657"/>
                <a:gd name="connsiteY1" fmla="*/ 76200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823657 w 823657"/>
                <a:gd name="connsiteY0" fmla="*/ 0 h 833437"/>
                <a:gd name="connsiteX1" fmla="*/ 252157 w 823657"/>
                <a:gd name="connsiteY1" fmla="*/ 90488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795082 w 795082"/>
                <a:gd name="connsiteY0" fmla="*/ 0 h 819149"/>
                <a:gd name="connsiteX1" fmla="*/ 252157 w 795082"/>
                <a:gd name="connsiteY1" fmla="*/ 76200 h 819149"/>
                <a:gd name="connsiteX2" fmla="*/ 23557 w 795082"/>
                <a:gd name="connsiteY2" fmla="*/ 185737 h 819149"/>
                <a:gd name="connsiteX3" fmla="*/ 28320 w 795082"/>
                <a:gd name="connsiteY3" fmla="*/ 376237 h 819149"/>
                <a:gd name="connsiteX4" fmla="*/ 209295 w 795082"/>
                <a:gd name="connsiteY4" fmla="*/ 533399 h 819149"/>
                <a:gd name="connsiteX5" fmla="*/ 233107 w 795082"/>
                <a:gd name="connsiteY5" fmla="*/ 633412 h 819149"/>
                <a:gd name="connsiteX6" fmla="*/ 133095 w 795082"/>
                <a:gd name="connsiteY6" fmla="*/ 819149 h 819149"/>
                <a:gd name="connsiteX7" fmla="*/ 133095 w 795082"/>
                <a:gd name="connsiteY7" fmla="*/ 819149 h 819149"/>
                <a:gd name="connsiteX0" fmla="*/ 780597 w 780597"/>
                <a:gd name="connsiteY0" fmla="*/ 0 h 819149"/>
                <a:gd name="connsiteX1" fmla="*/ 237672 w 780597"/>
                <a:gd name="connsiteY1" fmla="*/ 76200 h 819149"/>
                <a:gd name="connsiteX2" fmla="*/ 37647 w 780597"/>
                <a:gd name="connsiteY2" fmla="*/ 195262 h 819149"/>
                <a:gd name="connsiteX3" fmla="*/ 13835 w 780597"/>
                <a:gd name="connsiteY3" fmla="*/ 376237 h 819149"/>
                <a:gd name="connsiteX4" fmla="*/ 194810 w 780597"/>
                <a:gd name="connsiteY4" fmla="*/ 533399 h 819149"/>
                <a:gd name="connsiteX5" fmla="*/ 218622 w 780597"/>
                <a:gd name="connsiteY5" fmla="*/ 633412 h 819149"/>
                <a:gd name="connsiteX6" fmla="*/ 118610 w 780597"/>
                <a:gd name="connsiteY6" fmla="*/ 819149 h 819149"/>
                <a:gd name="connsiteX7" fmla="*/ 118610 w 780597"/>
                <a:gd name="connsiteY7" fmla="*/ 819149 h 819149"/>
                <a:gd name="connsiteX0" fmla="*/ 789449 w 789449"/>
                <a:gd name="connsiteY0" fmla="*/ 0 h 819149"/>
                <a:gd name="connsiteX1" fmla="*/ 246524 w 789449"/>
                <a:gd name="connsiteY1" fmla="*/ 76200 h 819149"/>
                <a:gd name="connsiteX2" fmla="*/ 46499 w 789449"/>
                <a:gd name="connsiteY2" fmla="*/ 195262 h 819149"/>
                <a:gd name="connsiteX3" fmla="*/ 22687 w 789449"/>
                <a:gd name="connsiteY3" fmla="*/ 376237 h 819149"/>
                <a:gd name="connsiteX4" fmla="*/ 203662 w 789449"/>
                <a:gd name="connsiteY4" fmla="*/ 533399 h 819149"/>
                <a:gd name="connsiteX5" fmla="*/ 227474 w 789449"/>
                <a:gd name="connsiteY5" fmla="*/ 633412 h 819149"/>
                <a:gd name="connsiteX6" fmla="*/ 127462 w 789449"/>
                <a:gd name="connsiteY6" fmla="*/ 819149 h 819149"/>
                <a:gd name="connsiteX7" fmla="*/ 127462 w 789449"/>
                <a:gd name="connsiteY7" fmla="*/ 819149 h 819149"/>
                <a:gd name="connsiteX0" fmla="*/ 814231 w 814231"/>
                <a:gd name="connsiteY0" fmla="*/ 0 h 819149"/>
                <a:gd name="connsiteX1" fmla="*/ 71281 w 814231"/>
                <a:gd name="connsiteY1" fmla="*/ 195262 h 819149"/>
                <a:gd name="connsiteX2" fmla="*/ 47469 w 814231"/>
                <a:gd name="connsiteY2" fmla="*/ 376237 h 819149"/>
                <a:gd name="connsiteX3" fmla="*/ 228444 w 814231"/>
                <a:gd name="connsiteY3" fmla="*/ 533399 h 819149"/>
                <a:gd name="connsiteX4" fmla="*/ 252256 w 814231"/>
                <a:gd name="connsiteY4" fmla="*/ 633412 h 819149"/>
                <a:gd name="connsiteX5" fmla="*/ 152244 w 814231"/>
                <a:gd name="connsiteY5" fmla="*/ 819149 h 819149"/>
                <a:gd name="connsiteX6" fmla="*/ 152244 w 814231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780017 w 780017"/>
                <a:gd name="connsiteY0" fmla="*/ 0 h 819149"/>
                <a:gd name="connsiteX1" fmla="*/ 37067 w 780017"/>
                <a:gd name="connsiteY1" fmla="*/ 195262 h 819149"/>
                <a:gd name="connsiteX2" fmla="*/ 13255 w 780017"/>
                <a:gd name="connsiteY2" fmla="*/ 376237 h 819149"/>
                <a:gd name="connsiteX3" fmla="*/ 194230 w 780017"/>
                <a:gd name="connsiteY3" fmla="*/ 533399 h 819149"/>
                <a:gd name="connsiteX4" fmla="*/ 218042 w 780017"/>
                <a:gd name="connsiteY4" fmla="*/ 633412 h 819149"/>
                <a:gd name="connsiteX5" fmla="*/ 118030 w 780017"/>
                <a:gd name="connsiteY5" fmla="*/ 819149 h 819149"/>
                <a:gd name="connsiteX6" fmla="*/ 118030 w 780017"/>
                <a:gd name="connsiteY6" fmla="*/ 819149 h 819149"/>
                <a:gd name="connsiteX0" fmla="*/ 778960 w 778960"/>
                <a:gd name="connsiteY0" fmla="*/ 0 h 819149"/>
                <a:gd name="connsiteX1" fmla="*/ 36010 w 778960"/>
                <a:gd name="connsiteY1" fmla="*/ 195262 h 819149"/>
                <a:gd name="connsiteX2" fmla="*/ 12198 w 778960"/>
                <a:gd name="connsiteY2" fmla="*/ 376237 h 819149"/>
                <a:gd name="connsiteX3" fmla="*/ 178885 w 778960"/>
                <a:gd name="connsiteY3" fmla="*/ 509586 h 819149"/>
                <a:gd name="connsiteX4" fmla="*/ 216985 w 778960"/>
                <a:gd name="connsiteY4" fmla="*/ 633412 h 819149"/>
                <a:gd name="connsiteX5" fmla="*/ 116973 w 778960"/>
                <a:gd name="connsiteY5" fmla="*/ 819149 h 819149"/>
                <a:gd name="connsiteX6" fmla="*/ 116973 w 778960"/>
                <a:gd name="connsiteY6" fmla="*/ 819149 h 81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960" h="819149">
                  <a:moveTo>
                    <a:pt x="778960" y="0"/>
                  </a:moveTo>
                  <a:cubicBezTo>
                    <a:pt x="624179" y="40680"/>
                    <a:pt x="182854" y="-29369"/>
                    <a:pt x="36010" y="195262"/>
                  </a:cubicBezTo>
                  <a:cubicBezTo>
                    <a:pt x="1084" y="243681"/>
                    <a:pt x="-11614" y="323850"/>
                    <a:pt x="12198" y="376237"/>
                  </a:cubicBezTo>
                  <a:cubicBezTo>
                    <a:pt x="36010" y="428624"/>
                    <a:pt x="144754" y="466724"/>
                    <a:pt x="178885" y="509586"/>
                  </a:cubicBezTo>
                  <a:cubicBezTo>
                    <a:pt x="213016" y="552448"/>
                    <a:pt x="227304" y="581818"/>
                    <a:pt x="216985" y="633412"/>
                  </a:cubicBezTo>
                  <a:cubicBezTo>
                    <a:pt x="206666" y="685006"/>
                    <a:pt x="116973" y="819149"/>
                    <a:pt x="116973" y="819149"/>
                  </a:cubicBezTo>
                  <a:lnTo>
                    <a:pt x="116973" y="819149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05" name="Freihandform 404"/>
            <p:cNvSpPr/>
            <p:nvPr/>
          </p:nvSpPr>
          <p:spPr>
            <a:xfrm>
              <a:off x="6147290" y="794352"/>
              <a:ext cx="57130" cy="25708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  <a:gd name="connsiteX0" fmla="*/ 0 w 562359"/>
                <a:gd name="connsiteY0" fmla="*/ 21432 h 228958"/>
                <a:gd name="connsiteX1" fmla="*/ 247650 w 562359"/>
                <a:gd name="connsiteY1" fmla="*/ 228601 h 228958"/>
                <a:gd name="connsiteX2" fmla="*/ 552450 w 562359"/>
                <a:gd name="connsiteY2" fmla="*/ 45244 h 228958"/>
                <a:gd name="connsiteX3" fmla="*/ 481013 w 562359"/>
                <a:gd name="connsiteY3" fmla="*/ 0 h 228958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2336"/>
                <a:gd name="connsiteY0" fmla="*/ 21432 h 228623"/>
                <a:gd name="connsiteX1" fmla="*/ 247650 w 482336"/>
                <a:gd name="connsiteY1" fmla="*/ 228601 h 228623"/>
                <a:gd name="connsiteX2" fmla="*/ 481013 w 482336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00"/>
                <a:gd name="connsiteY0" fmla="*/ 21432 h 228623"/>
                <a:gd name="connsiteX1" fmla="*/ 247650 w 481700"/>
                <a:gd name="connsiteY1" fmla="*/ 228601 h 228623"/>
                <a:gd name="connsiteX2" fmla="*/ 481013 w 481700"/>
                <a:gd name="connsiteY2" fmla="*/ 0 h 228623"/>
                <a:gd name="connsiteX0" fmla="*/ 0 w 481700"/>
                <a:gd name="connsiteY0" fmla="*/ 21432 h 228601"/>
                <a:gd name="connsiteX1" fmla="*/ 247650 w 481700"/>
                <a:gd name="connsiteY1" fmla="*/ 228601 h 228601"/>
                <a:gd name="connsiteX2" fmla="*/ 481013 w 481700"/>
                <a:gd name="connsiteY2" fmla="*/ 0 h 228601"/>
                <a:gd name="connsiteX0" fmla="*/ 0 w 481653"/>
                <a:gd name="connsiteY0" fmla="*/ 21432 h 193176"/>
                <a:gd name="connsiteX1" fmla="*/ 233363 w 481653"/>
                <a:gd name="connsiteY1" fmla="*/ 192883 h 193176"/>
                <a:gd name="connsiteX2" fmla="*/ 481013 w 481653"/>
                <a:gd name="connsiteY2" fmla="*/ 0 h 193176"/>
                <a:gd name="connsiteX0" fmla="*/ 0 w 481653"/>
                <a:gd name="connsiteY0" fmla="*/ 21432 h 193550"/>
                <a:gd name="connsiteX1" fmla="*/ 233363 w 481653"/>
                <a:gd name="connsiteY1" fmla="*/ 192883 h 193550"/>
                <a:gd name="connsiteX2" fmla="*/ 481013 w 481653"/>
                <a:gd name="connsiteY2" fmla="*/ 0 h 193550"/>
                <a:gd name="connsiteX0" fmla="*/ 0 w 481653"/>
                <a:gd name="connsiteY0" fmla="*/ 21432 h 216741"/>
                <a:gd name="connsiteX1" fmla="*/ 233363 w 481653"/>
                <a:gd name="connsiteY1" fmla="*/ 216696 h 216741"/>
                <a:gd name="connsiteX2" fmla="*/ 481013 w 481653"/>
                <a:gd name="connsiteY2" fmla="*/ 0 h 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1653" h="216741">
                  <a:moveTo>
                    <a:pt x="0" y="21432"/>
                  </a:moveTo>
                  <a:cubicBezTo>
                    <a:pt x="18256" y="209948"/>
                    <a:pt x="186532" y="217490"/>
                    <a:pt x="233363" y="216696"/>
                  </a:cubicBezTo>
                  <a:cubicBezTo>
                    <a:pt x="296863" y="213124"/>
                    <a:pt x="494308" y="226218"/>
                    <a:pt x="481013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sp>
        <p:nvSpPr>
          <p:cNvPr id="406" name="Textfeld 405"/>
          <p:cNvSpPr txBox="1"/>
          <p:nvPr/>
        </p:nvSpPr>
        <p:spPr>
          <a:xfrm>
            <a:off x="4307645" y="219511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PMN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7" name="Textfeld 406"/>
          <p:cNvSpPr txBox="1"/>
          <p:nvPr/>
        </p:nvSpPr>
        <p:spPr>
          <a:xfrm>
            <a:off x="3697177" y="4313156"/>
            <a:ext cx="1752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Monocyte-macrophage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8" name="Gruppierung 29"/>
          <p:cNvGrpSpPr/>
          <p:nvPr/>
        </p:nvGrpSpPr>
        <p:grpSpPr>
          <a:xfrm rot="2896701">
            <a:off x="5007755" y="583650"/>
            <a:ext cx="398909" cy="359997"/>
            <a:chOff x="6000700" y="527158"/>
            <a:chExt cx="398909" cy="359997"/>
          </a:xfrm>
        </p:grpSpPr>
        <p:sp>
          <p:nvSpPr>
            <p:cNvPr id="409" name="Rechteck 4"/>
            <p:cNvSpPr/>
            <p:nvPr/>
          </p:nvSpPr>
          <p:spPr>
            <a:xfrm>
              <a:off x="6356017" y="615564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>
                    <a:lumMod val="40000"/>
                    <a:lumOff val="60000"/>
                  </a:schemeClr>
                </a:gs>
                <a:gs pos="88000">
                  <a:srgbClr val="FF0000">
                    <a:lumMod val="75000"/>
                  </a:srgb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10" name="Rechteck 4"/>
            <p:cNvSpPr/>
            <p:nvPr/>
          </p:nvSpPr>
          <p:spPr>
            <a:xfrm>
              <a:off x="6186550" y="617259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7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11" name="Rechteck 4"/>
            <p:cNvSpPr/>
            <p:nvPr/>
          </p:nvSpPr>
          <p:spPr>
            <a:xfrm>
              <a:off x="6073007" y="617823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8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12" name="Ellipse 1156"/>
            <p:cNvSpPr/>
            <p:nvPr/>
          </p:nvSpPr>
          <p:spPr>
            <a:xfrm>
              <a:off x="6072442" y="611892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chemeClr val="bg1"/>
                </a:gs>
                <a:gs pos="74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13" name="Ellipse 1154"/>
            <p:cNvSpPr/>
            <p:nvPr/>
          </p:nvSpPr>
          <p:spPr>
            <a:xfrm>
              <a:off x="6185985" y="611327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7D98C6"/>
                </a:gs>
                <a:gs pos="73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14" name="Ellipse 1152"/>
            <p:cNvSpPr/>
            <p:nvPr/>
          </p:nvSpPr>
          <p:spPr>
            <a:xfrm>
              <a:off x="6355452" y="609633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lumMod val="40000"/>
                    <a:lumOff val="60000"/>
                  </a:srgbClr>
                </a:gs>
                <a:gs pos="50000">
                  <a:schemeClr val="bg1"/>
                </a:gs>
                <a:gs pos="74000">
                  <a:srgbClr val="FF0000">
                    <a:lumMod val="75000"/>
                  </a:srgb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15" name="Freihandform 414"/>
            <p:cNvSpPr/>
            <p:nvPr/>
          </p:nvSpPr>
          <p:spPr>
            <a:xfrm>
              <a:off x="6020754" y="792658"/>
              <a:ext cx="65527" cy="24621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579">
                  <a:moveTo>
                    <a:pt x="0" y="0"/>
                  </a:moveTo>
                  <a:cubicBezTo>
                    <a:pt x="18256" y="188516"/>
                    <a:pt x="203200" y="207963"/>
                    <a:pt x="247650" y="207169"/>
                  </a:cubicBezTo>
                  <a:cubicBezTo>
                    <a:pt x="492125" y="215902"/>
                    <a:pt x="537369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16" name="Freihandform 415"/>
            <p:cNvSpPr/>
            <p:nvPr/>
          </p:nvSpPr>
          <p:spPr>
            <a:xfrm>
              <a:off x="6250665" y="796330"/>
              <a:ext cx="61291" cy="24572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4862"/>
                <a:gd name="connsiteX1" fmla="*/ 304800 w 552450"/>
                <a:gd name="connsiteY1" fmla="*/ 204788 h 204862"/>
                <a:gd name="connsiteX2" fmla="*/ 552450 w 552450"/>
                <a:gd name="connsiteY2" fmla="*/ 23812 h 204862"/>
                <a:gd name="connsiteX3" fmla="*/ 552450 w 552450"/>
                <a:gd name="connsiteY3" fmla="*/ 23812 h 204862"/>
                <a:gd name="connsiteX0" fmla="*/ 0 w 552450"/>
                <a:gd name="connsiteY0" fmla="*/ 0 h 205277"/>
                <a:gd name="connsiteX1" fmla="*/ 304800 w 552450"/>
                <a:gd name="connsiteY1" fmla="*/ 204788 h 205277"/>
                <a:gd name="connsiteX2" fmla="*/ 552450 w 552450"/>
                <a:gd name="connsiteY2" fmla="*/ 23812 h 205277"/>
                <a:gd name="connsiteX3" fmla="*/ 552450 w 552450"/>
                <a:gd name="connsiteY3" fmla="*/ 23812 h 205277"/>
                <a:gd name="connsiteX0" fmla="*/ 0 w 552450"/>
                <a:gd name="connsiteY0" fmla="*/ 0 h 207243"/>
                <a:gd name="connsiteX1" fmla="*/ 276796 w 552450"/>
                <a:gd name="connsiteY1" fmla="*/ 207169 h 207243"/>
                <a:gd name="connsiteX2" fmla="*/ 552450 w 552450"/>
                <a:gd name="connsiteY2" fmla="*/ 23812 h 207243"/>
                <a:gd name="connsiteX3" fmla="*/ 552450 w 552450"/>
                <a:gd name="connsiteY3" fmla="*/ 23812 h 207243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11852"/>
                <a:gd name="connsiteX1" fmla="*/ 276796 w 552450"/>
                <a:gd name="connsiteY1" fmla="*/ 207169 h 211852"/>
                <a:gd name="connsiteX2" fmla="*/ 552450 w 552450"/>
                <a:gd name="connsiteY2" fmla="*/ 23812 h 211852"/>
                <a:gd name="connsiteX3" fmla="*/ 552450 w 552450"/>
                <a:gd name="connsiteY3" fmla="*/ 23812 h 211852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169">
                  <a:moveTo>
                    <a:pt x="0" y="0"/>
                  </a:moveTo>
                  <a:cubicBezTo>
                    <a:pt x="18256" y="188516"/>
                    <a:pt x="161062" y="198438"/>
                    <a:pt x="276796" y="207169"/>
                  </a:cubicBezTo>
                  <a:cubicBezTo>
                    <a:pt x="544537" y="201614"/>
                    <a:pt x="542151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17" name="Freihandform 416"/>
            <p:cNvSpPr/>
            <p:nvPr/>
          </p:nvSpPr>
          <p:spPr>
            <a:xfrm>
              <a:off x="6220726" y="792940"/>
              <a:ext cx="178883" cy="94215"/>
            </a:xfrm>
            <a:custGeom>
              <a:avLst/>
              <a:gdLst>
                <a:gd name="connsiteX0" fmla="*/ 1300162 w 1477527"/>
                <a:gd name="connsiteY0" fmla="*/ 0 h 812037"/>
                <a:gd name="connsiteX1" fmla="*/ 1285875 w 1477527"/>
                <a:gd name="connsiteY1" fmla="*/ 76200 h 812037"/>
                <a:gd name="connsiteX2" fmla="*/ 1290637 w 1477527"/>
                <a:gd name="connsiteY2" fmla="*/ 104775 h 812037"/>
                <a:gd name="connsiteX3" fmla="*/ 1414462 w 1477527"/>
                <a:gd name="connsiteY3" fmla="*/ 209550 h 812037"/>
                <a:gd name="connsiteX4" fmla="*/ 1471612 w 1477527"/>
                <a:gd name="connsiteY4" fmla="*/ 352425 h 812037"/>
                <a:gd name="connsiteX5" fmla="*/ 1452562 w 1477527"/>
                <a:gd name="connsiteY5" fmla="*/ 519113 h 812037"/>
                <a:gd name="connsiteX6" fmla="*/ 1266825 w 1477527"/>
                <a:gd name="connsiteY6" fmla="*/ 666750 h 812037"/>
                <a:gd name="connsiteX7" fmla="*/ 571500 w 1477527"/>
                <a:gd name="connsiteY7" fmla="*/ 809625 h 812037"/>
                <a:gd name="connsiteX8" fmla="*/ 0 w 1477527"/>
                <a:gd name="connsiteY8" fmla="*/ 742950 h 812037"/>
                <a:gd name="connsiteX0" fmla="*/ 1300162 w 1477527"/>
                <a:gd name="connsiteY0" fmla="*/ 0 h 794308"/>
                <a:gd name="connsiteX1" fmla="*/ 1285875 w 1477527"/>
                <a:gd name="connsiteY1" fmla="*/ 76200 h 794308"/>
                <a:gd name="connsiteX2" fmla="*/ 1290637 w 1477527"/>
                <a:gd name="connsiteY2" fmla="*/ 104775 h 794308"/>
                <a:gd name="connsiteX3" fmla="*/ 1414462 w 1477527"/>
                <a:gd name="connsiteY3" fmla="*/ 209550 h 794308"/>
                <a:gd name="connsiteX4" fmla="*/ 1471612 w 1477527"/>
                <a:gd name="connsiteY4" fmla="*/ 352425 h 794308"/>
                <a:gd name="connsiteX5" fmla="*/ 1452562 w 1477527"/>
                <a:gd name="connsiteY5" fmla="*/ 519113 h 794308"/>
                <a:gd name="connsiteX6" fmla="*/ 1266825 w 1477527"/>
                <a:gd name="connsiteY6" fmla="*/ 666750 h 794308"/>
                <a:gd name="connsiteX7" fmla="*/ 581025 w 1477527"/>
                <a:gd name="connsiteY7" fmla="*/ 790575 h 794308"/>
                <a:gd name="connsiteX8" fmla="*/ 0 w 1477527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90799"/>
                <a:gd name="connsiteY0" fmla="*/ 0 h 794308"/>
                <a:gd name="connsiteX1" fmla="*/ 1288256 w 1490799"/>
                <a:gd name="connsiteY1" fmla="*/ 102394 h 794308"/>
                <a:gd name="connsiteX2" fmla="*/ 1471612 w 1490799"/>
                <a:gd name="connsiteY2" fmla="*/ 352425 h 794308"/>
                <a:gd name="connsiteX3" fmla="*/ 1462087 w 1490799"/>
                <a:gd name="connsiteY3" fmla="*/ 485775 h 794308"/>
                <a:gd name="connsiteX4" fmla="*/ 1266825 w 1490799"/>
                <a:gd name="connsiteY4" fmla="*/ 666750 h 794308"/>
                <a:gd name="connsiteX5" fmla="*/ 581025 w 1490799"/>
                <a:gd name="connsiteY5" fmla="*/ 790575 h 794308"/>
                <a:gd name="connsiteX6" fmla="*/ 0 w 1490799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8121" h="794308">
                  <a:moveTo>
                    <a:pt x="1300162" y="0"/>
                  </a:moveTo>
                  <a:cubicBezTo>
                    <a:pt x="1293812" y="29369"/>
                    <a:pt x="1254125" y="52388"/>
                    <a:pt x="1288256" y="102394"/>
                  </a:cubicBezTo>
                  <a:cubicBezTo>
                    <a:pt x="1322387" y="152400"/>
                    <a:pt x="1504552" y="131366"/>
                    <a:pt x="1504949" y="300038"/>
                  </a:cubicBezTo>
                  <a:cubicBezTo>
                    <a:pt x="1514870" y="382985"/>
                    <a:pt x="1501774" y="424656"/>
                    <a:pt x="1462087" y="485775"/>
                  </a:cubicBezTo>
                  <a:cubicBezTo>
                    <a:pt x="1422400" y="546894"/>
                    <a:pt x="1413669" y="577850"/>
                    <a:pt x="1266825" y="666750"/>
                  </a:cubicBezTo>
                  <a:cubicBezTo>
                    <a:pt x="1119981" y="755650"/>
                    <a:pt x="792162" y="777875"/>
                    <a:pt x="581025" y="790575"/>
                  </a:cubicBezTo>
                  <a:cubicBezTo>
                    <a:pt x="369888" y="803275"/>
                    <a:pt x="180181" y="782637"/>
                    <a:pt x="0" y="7429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18" name="Rechteck 4"/>
            <p:cNvSpPr/>
            <p:nvPr/>
          </p:nvSpPr>
          <p:spPr>
            <a:xfrm>
              <a:off x="6001265" y="618388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8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19" name="Ellipse 1057"/>
            <p:cNvSpPr/>
            <p:nvPr/>
          </p:nvSpPr>
          <p:spPr>
            <a:xfrm>
              <a:off x="6000700" y="612457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chemeClr val="bg1"/>
                </a:gs>
                <a:gs pos="74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20" name="Rechteck 4"/>
            <p:cNvSpPr/>
            <p:nvPr/>
          </p:nvSpPr>
          <p:spPr>
            <a:xfrm>
              <a:off x="6131190" y="618953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8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21" name="Ellipse 1055"/>
            <p:cNvSpPr/>
            <p:nvPr/>
          </p:nvSpPr>
          <p:spPr>
            <a:xfrm>
              <a:off x="6130626" y="613022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chemeClr val="bg1"/>
                </a:gs>
                <a:gs pos="74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22" name="Rechteck 4"/>
            <p:cNvSpPr/>
            <p:nvPr/>
          </p:nvSpPr>
          <p:spPr>
            <a:xfrm>
              <a:off x="6234565" y="622343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8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23" name="Ellipse 1053"/>
            <p:cNvSpPr/>
            <p:nvPr/>
          </p:nvSpPr>
          <p:spPr>
            <a:xfrm>
              <a:off x="6234001" y="616411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49000">
                  <a:schemeClr val="bg1"/>
                </a:gs>
                <a:gs pos="74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24" name="Rechteck 4"/>
            <p:cNvSpPr/>
            <p:nvPr/>
          </p:nvSpPr>
          <p:spPr>
            <a:xfrm>
              <a:off x="6292750" y="622343"/>
              <a:ext cx="35306" cy="177238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0000"/>
                </a:gs>
                <a:gs pos="50000">
                  <a:schemeClr val="bg1"/>
                </a:gs>
                <a:gs pos="88000">
                  <a:srgbClr val="FF0000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25" name="Ellipse 1051"/>
            <p:cNvSpPr/>
            <p:nvPr/>
          </p:nvSpPr>
          <p:spPr>
            <a:xfrm>
              <a:off x="6292185" y="616411"/>
              <a:ext cx="35588" cy="11863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chemeClr val="bg1"/>
                </a:gs>
                <a:gs pos="74000">
                  <a:srgbClr val="FF0000"/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26" name="Freihandform 425"/>
            <p:cNvSpPr/>
            <p:nvPr/>
          </p:nvSpPr>
          <p:spPr>
            <a:xfrm>
              <a:off x="6087104" y="583363"/>
              <a:ext cx="63777" cy="41239"/>
            </a:xfrm>
            <a:custGeom>
              <a:avLst/>
              <a:gdLst>
                <a:gd name="connsiteX0" fmla="*/ 52242 w 650618"/>
                <a:gd name="connsiteY0" fmla="*/ 342910 h 386346"/>
                <a:gd name="connsiteX1" fmla="*/ 52242 w 650618"/>
                <a:gd name="connsiteY1" fmla="*/ 10 h 386346"/>
                <a:gd name="connsiteX2" fmla="*/ 595167 w 650618"/>
                <a:gd name="connsiteY2" fmla="*/ 352435 h 386346"/>
                <a:gd name="connsiteX3" fmla="*/ 604692 w 650618"/>
                <a:gd name="connsiteY3" fmla="*/ 352435 h 386346"/>
                <a:gd name="connsiteX0" fmla="*/ 5425 w 585002"/>
                <a:gd name="connsiteY0" fmla="*/ 338150 h 381251"/>
                <a:gd name="connsiteX1" fmla="*/ 300700 w 585002"/>
                <a:gd name="connsiteY1" fmla="*/ 12 h 381251"/>
                <a:gd name="connsiteX2" fmla="*/ 548350 w 585002"/>
                <a:gd name="connsiteY2" fmla="*/ 347675 h 381251"/>
                <a:gd name="connsiteX3" fmla="*/ 557875 w 585002"/>
                <a:gd name="connsiteY3" fmla="*/ 347675 h 381251"/>
                <a:gd name="connsiteX0" fmla="*/ 5425 w 548350"/>
                <a:gd name="connsiteY0" fmla="*/ 338150 h 347675"/>
                <a:gd name="connsiteX1" fmla="*/ 300700 w 548350"/>
                <a:gd name="connsiteY1" fmla="*/ 12 h 347675"/>
                <a:gd name="connsiteX2" fmla="*/ 548350 w 548350"/>
                <a:gd name="connsiteY2" fmla="*/ 347675 h 347675"/>
                <a:gd name="connsiteX0" fmla="*/ 5425 w 553217"/>
                <a:gd name="connsiteY0" fmla="*/ 338150 h 347675"/>
                <a:gd name="connsiteX1" fmla="*/ 300700 w 553217"/>
                <a:gd name="connsiteY1" fmla="*/ 12 h 347675"/>
                <a:gd name="connsiteX2" fmla="*/ 548350 w 553217"/>
                <a:gd name="connsiteY2" fmla="*/ 347675 h 347675"/>
                <a:gd name="connsiteX0" fmla="*/ 5746 w 534423"/>
                <a:gd name="connsiteY0" fmla="*/ 338150 h 347675"/>
                <a:gd name="connsiteX1" fmla="*/ 281971 w 534423"/>
                <a:gd name="connsiteY1" fmla="*/ 12 h 347675"/>
                <a:gd name="connsiteX2" fmla="*/ 529621 w 534423"/>
                <a:gd name="connsiteY2" fmla="*/ 347675 h 347675"/>
                <a:gd name="connsiteX0" fmla="*/ 5746 w 534423"/>
                <a:gd name="connsiteY0" fmla="*/ 338154 h 347679"/>
                <a:gd name="connsiteX1" fmla="*/ 281971 w 534423"/>
                <a:gd name="connsiteY1" fmla="*/ 16 h 347679"/>
                <a:gd name="connsiteX2" fmla="*/ 529621 w 534423"/>
                <a:gd name="connsiteY2" fmla="*/ 347679 h 347679"/>
                <a:gd name="connsiteX0" fmla="*/ 7356 w 537693"/>
                <a:gd name="connsiteY0" fmla="*/ 338154 h 347679"/>
                <a:gd name="connsiteX1" fmla="*/ 283581 w 537693"/>
                <a:gd name="connsiteY1" fmla="*/ 16 h 347679"/>
                <a:gd name="connsiteX2" fmla="*/ 531231 w 537693"/>
                <a:gd name="connsiteY2" fmla="*/ 347679 h 34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7693" h="347679">
                  <a:moveTo>
                    <a:pt x="7356" y="338154"/>
                  </a:moveTo>
                  <a:cubicBezTo>
                    <a:pt x="-37888" y="108760"/>
                    <a:pt x="134356" y="-1571"/>
                    <a:pt x="283581" y="16"/>
                  </a:cubicBezTo>
                  <a:cubicBezTo>
                    <a:pt x="432806" y="1603"/>
                    <a:pt x="569331" y="123048"/>
                    <a:pt x="531231" y="34767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27" name="Freihandform 426"/>
            <p:cNvSpPr/>
            <p:nvPr/>
          </p:nvSpPr>
          <p:spPr>
            <a:xfrm>
              <a:off x="6309979" y="590089"/>
              <a:ext cx="66093" cy="37338"/>
            </a:xfrm>
            <a:custGeom>
              <a:avLst/>
              <a:gdLst>
                <a:gd name="connsiteX0" fmla="*/ 13257 w 589519"/>
                <a:gd name="connsiteY0" fmla="*/ 234038 h 234038"/>
                <a:gd name="connsiteX1" fmla="*/ 75169 w 589519"/>
                <a:gd name="connsiteY1" fmla="*/ 675 h 234038"/>
                <a:gd name="connsiteX2" fmla="*/ 589519 w 589519"/>
                <a:gd name="connsiteY2" fmla="*/ 176888 h 234038"/>
                <a:gd name="connsiteX0" fmla="*/ 849 w 577111"/>
                <a:gd name="connsiteY0" fmla="*/ 305196 h 305196"/>
                <a:gd name="connsiteX1" fmla="*/ 324699 w 577111"/>
                <a:gd name="connsiteY1" fmla="*/ 396 h 305196"/>
                <a:gd name="connsiteX2" fmla="*/ 577111 w 577111"/>
                <a:gd name="connsiteY2" fmla="*/ 248046 h 305196"/>
                <a:gd name="connsiteX0" fmla="*/ 905 w 558117"/>
                <a:gd name="connsiteY0" fmla="*/ 305196 h 305196"/>
                <a:gd name="connsiteX1" fmla="*/ 305705 w 558117"/>
                <a:gd name="connsiteY1" fmla="*/ 396 h 305196"/>
                <a:gd name="connsiteX2" fmla="*/ 558117 w 558117"/>
                <a:gd name="connsiteY2" fmla="*/ 248046 h 305196"/>
                <a:gd name="connsiteX0" fmla="*/ 0 w 557212"/>
                <a:gd name="connsiteY0" fmla="*/ 305196 h 305196"/>
                <a:gd name="connsiteX1" fmla="*/ 304800 w 557212"/>
                <a:gd name="connsiteY1" fmla="*/ 396 h 305196"/>
                <a:gd name="connsiteX2" fmla="*/ 557212 w 557212"/>
                <a:gd name="connsiteY2" fmla="*/ 248046 h 305196"/>
                <a:gd name="connsiteX0" fmla="*/ 0 w 557212"/>
                <a:gd name="connsiteY0" fmla="*/ 305439 h 305439"/>
                <a:gd name="connsiteX1" fmla="*/ 304800 w 557212"/>
                <a:gd name="connsiteY1" fmla="*/ 639 h 305439"/>
                <a:gd name="connsiteX2" fmla="*/ 557212 w 557212"/>
                <a:gd name="connsiteY2" fmla="*/ 248289 h 305439"/>
                <a:gd name="connsiteX0" fmla="*/ 0 w 557212"/>
                <a:gd name="connsiteY0" fmla="*/ 314912 h 314912"/>
                <a:gd name="connsiteX1" fmla="*/ 285750 w 557212"/>
                <a:gd name="connsiteY1" fmla="*/ 587 h 314912"/>
                <a:gd name="connsiteX2" fmla="*/ 557212 w 557212"/>
                <a:gd name="connsiteY2" fmla="*/ 257762 h 314912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  <a:gd name="connsiteX0" fmla="*/ 0 w 557212"/>
                <a:gd name="connsiteY0" fmla="*/ 314669 h 314669"/>
                <a:gd name="connsiteX1" fmla="*/ 285750 w 557212"/>
                <a:gd name="connsiteY1" fmla="*/ 344 h 314669"/>
                <a:gd name="connsiteX2" fmla="*/ 557212 w 557212"/>
                <a:gd name="connsiteY2" fmla="*/ 257519 h 314669"/>
                <a:gd name="connsiteX0" fmla="*/ 0 w 557212"/>
                <a:gd name="connsiteY0" fmla="*/ 316058 h 316058"/>
                <a:gd name="connsiteX1" fmla="*/ 285750 w 557212"/>
                <a:gd name="connsiteY1" fmla="*/ 1733 h 316058"/>
                <a:gd name="connsiteX2" fmla="*/ 557212 w 557212"/>
                <a:gd name="connsiteY2" fmla="*/ 258908 h 316058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7212" h="314787">
                  <a:moveTo>
                    <a:pt x="0" y="314787"/>
                  </a:moveTo>
                  <a:cubicBezTo>
                    <a:pt x="25796" y="-6682"/>
                    <a:pt x="192879" y="-1919"/>
                    <a:pt x="285750" y="462"/>
                  </a:cubicBezTo>
                  <a:cubicBezTo>
                    <a:pt x="378621" y="2843"/>
                    <a:pt x="552846" y="98093"/>
                    <a:pt x="557212" y="257637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28" name="Freihandform 427"/>
            <p:cNvSpPr/>
            <p:nvPr/>
          </p:nvSpPr>
          <p:spPr>
            <a:xfrm>
              <a:off x="6186214" y="566928"/>
              <a:ext cx="82139" cy="61628"/>
            </a:xfrm>
            <a:custGeom>
              <a:avLst/>
              <a:gdLst>
                <a:gd name="connsiteX0" fmla="*/ 138825 w 695378"/>
                <a:gd name="connsiteY0" fmla="*/ 479517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9300 w 695378"/>
                <a:gd name="connsiteY0" fmla="*/ 489042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8796 w 694874"/>
                <a:gd name="connsiteY0" fmla="*/ 489042 h 531905"/>
                <a:gd name="connsiteX1" fmla="*/ 71646 w 694874"/>
                <a:gd name="connsiteY1" fmla="*/ 327118 h 531905"/>
                <a:gd name="connsiteX2" fmla="*/ 208 w 694874"/>
                <a:gd name="connsiteY2" fmla="*/ 189005 h 531905"/>
                <a:gd name="connsiteX3" fmla="*/ 95458 w 694874"/>
                <a:gd name="connsiteY3" fmla="*/ 98517 h 531905"/>
                <a:gd name="connsiteX4" fmla="*/ 328821 w 694874"/>
                <a:gd name="connsiteY4" fmla="*/ 241392 h 531905"/>
                <a:gd name="connsiteX5" fmla="*/ 447883 w 694874"/>
                <a:gd name="connsiteY5" fmla="*/ 98517 h 531905"/>
                <a:gd name="connsiteX6" fmla="*/ 633621 w 694874"/>
                <a:gd name="connsiteY6" fmla="*/ 3267 h 531905"/>
                <a:gd name="connsiteX7" fmla="*/ 690771 w 694874"/>
                <a:gd name="connsiteY7" fmla="*/ 217580 h 531905"/>
                <a:gd name="connsiteX8" fmla="*/ 538371 w 694874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085"/>
                <a:gd name="connsiteY0" fmla="*/ 490370 h 533233"/>
                <a:gd name="connsiteX1" fmla="*/ 75303 w 698085"/>
                <a:gd name="connsiteY1" fmla="*/ 328446 h 533233"/>
                <a:gd name="connsiteX2" fmla="*/ 3865 w 698085"/>
                <a:gd name="connsiteY2" fmla="*/ 190333 h 533233"/>
                <a:gd name="connsiteX3" fmla="*/ 99115 w 698085"/>
                <a:gd name="connsiteY3" fmla="*/ 99845 h 533233"/>
                <a:gd name="connsiteX4" fmla="*/ 332478 w 698085"/>
                <a:gd name="connsiteY4" fmla="*/ 242720 h 533233"/>
                <a:gd name="connsiteX5" fmla="*/ 489640 w 698085"/>
                <a:gd name="connsiteY5" fmla="*/ 85557 h 533233"/>
                <a:gd name="connsiteX6" fmla="*/ 637278 w 698085"/>
                <a:gd name="connsiteY6" fmla="*/ 4595 h 533233"/>
                <a:gd name="connsiteX7" fmla="*/ 694428 w 698085"/>
                <a:gd name="connsiteY7" fmla="*/ 218908 h 533233"/>
                <a:gd name="connsiteX8" fmla="*/ 542028 w 698085"/>
                <a:gd name="connsiteY8" fmla="*/ 533233 h 533233"/>
                <a:gd name="connsiteX0" fmla="*/ 132453 w 695500"/>
                <a:gd name="connsiteY0" fmla="*/ 468003 h 510866"/>
                <a:gd name="connsiteX1" fmla="*/ 75303 w 695500"/>
                <a:gd name="connsiteY1" fmla="*/ 306079 h 510866"/>
                <a:gd name="connsiteX2" fmla="*/ 3865 w 695500"/>
                <a:gd name="connsiteY2" fmla="*/ 167966 h 510866"/>
                <a:gd name="connsiteX3" fmla="*/ 99115 w 695500"/>
                <a:gd name="connsiteY3" fmla="*/ 77478 h 510866"/>
                <a:gd name="connsiteX4" fmla="*/ 332478 w 695500"/>
                <a:gd name="connsiteY4" fmla="*/ 220353 h 510866"/>
                <a:gd name="connsiteX5" fmla="*/ 489640 w 695500"/>
                <a:gd name="connsiteY5" fmla="*/ 63190 h 510866"/>
                <a:gd name="connsiteX6" fmla="*/ 603940 w 695500"/>
                <a:gd name="connsiteY6" fmla="*/ 6041 h 510866"/>
                <a:gd name="connsiteX7" fmla="*/ 694428 w 695500"/>
                <a:gd name="connsiteY7" fmla="*/ 196541 h 510866"/>
                <a:gd name="connsiteX8" fmla="*/ 542028 w 695500"/>
                <a:gd name="connsiteY8" fmla="*/ 510866 h 510866"/>
                <a:gd name="connsiteX0" fmla="*/ 132453 w 695845"/>
                <a:gd name="connsiteY0" fmla="*/ 477503 h 520366"/>
                <a:gd name="connsiteX1" fmla="*/ 75303 w 695845"/>
                <a:gd name="connsiteY1" fmla="*/ 315579 h 520366"/>
                <a:gd name="connsiteX2" fmla="*/ 3865 w 695845"/>
                <a:gd name="connsiteY2" fmla="*/ 177466 h 520366"/>
                <a:gd name="connsiteX3" fmla="*/ 99115 w 695845"/>
                <a:gd name="connsiteY3" fmla="*/ 86978 h 520366"/>
                <a:gd name="connsiteX4" fmla="*/ 332478 w 695845"/>
                <a:gd name="connsiteY4" fmla="*/ 229853 h 520366"/>
                <a:gd name="connsiteX5" fmla="*/ 489640 w 695845"/>
                <a:gd name="connsiteY5" fmla="*/ 72690 h 520366"/>
                <a:gd name="connsiteX6" fmla="*/ 603940 w 695845"/>
                <a:gd name="connsiteY6" fmla="*/ 15541 h 520366"/>
                <a:gd name="connsiteX7" fmla="*/ 694428 w 695845"/>
                <a:gd name="connsiteY7" fmla="*/ 206041 h 520366"/>
                <a:gd name="connsiteX8" fmla="*/ 542028 w 695845"/>
                <a:gd name="connsiteY8" fmla="*/ 520366 h 520366"/>
                <a:gd name="connsiteX0" fmla="*/ 132453 w 695571"/>
                <a:gd name="connsiteY0" fmla="*/ 469673 h 512536"/>
                <a:gd name="connsiteX1" fmla="*/ 75303 w 695571"/>
                <a:gd name="connsiteY1" fmla="*/ 307749 h 512536"/>
                <a:gd name="connsiteX2" fmla="*/ 3865 w 695571"/>
                <a:gd name="connsiteY2" fmla="*/ 169636 h 512536"/>
                <a:gd name="connsiteX3" fmla="*/ 99115 w 695571"/>
                <a:gd name="connsiteY3" fmla="*/ 79148 h 512536"/>
                <a:gd name="connsiteX4" fmla="*/ 332478 w 695571"/>
                <a:gd name="connsiteY4" fmla="*/ 222023 h 512536"/>
                <a:gd name="connsiteX5" fmla="*/ 461065 w 695571"/>
                <a:gd name="connsiteY5" fmla="*/ 55335 h 512536"/>
                <a:gd name="connsiteX6" fmla="*/ 603940 w 695571"/>
                <a:gd name="connsiteY6" fmla="*/ 7711 h 512536"/>
                <a:gd name="connsiteX7" fmla="*/ 694428 w 695571"/>
                <a:gd name="connsiteY7" fmla="*/ 198211 h 512536"/>
                <a:gd name="connsiteX8" fmla="*/ 542028 w 695571"/>
                <a:gd name="connsiteY8" fmla="*/ 512536 h 512536"/>
                <a:gd name="connsiteX0" fmla="*/ 132453 w 695571"/>
                <a:gd name="connsiteY0" fmla="*/ 469312 h 512175"/>
                <a:gd name="connsiteX1" fmla="*/ 75303 w 695571"/>
                <a:gd name="connsiteY1" fmla="*/ 307388 h 512175"/>
                <a:gd name="connsiteX2" fmla="*/ 3865 w 695571"/>
                <a:gd name="connsiteY2" fmla="*/ 169275 h 512175"/>
                <a:gd name="connsiteX3" fmla="*/ 99115 w 695571"/>
                <a:gd name="connsiteY3" fmla="*/ 78787 h 512175"/>
                <a:gd name="connsiteX4" fmla="*/ 332478 w 695571"/>
                <a:gd name="connsiteY4" fmla="*/ 202612 h 512175"/>
                <a:gd name="connsiteX5" fmla="*/ 461065 w 695571"/>
                <a:gd name="connsiteY5" fmla="*/ 54974 h 512175"/>
                <a:gd name="connsiteX6" fmla="*/ 603940 w 695571"/>
                <a:gd name="connsiteY6" fmla="*/ 7350 h 512175"/>
                <a:gd name="connsiteX7" fmla="*/ 694428 w 695571"/>
                <a:gd name="connsiteY7" fmla="*/ 197850 h 512175"/>
                <a:gd name="connsiteX8" fmla="*/ 542028 w 695571"/>
                <a:gd name="connsiteY8" fmla="*/ 512175 h 512175"/>
                <a:gd name="connsiteX0" fmla="*/ 132453 w 695571"/>
                <a:gd name="connsiteY0" fmla="*/ 461962 h 504825"/>
                <a:gd name="connsiteX1" fmla="*/ 75303 w 695571"/>
                <a:gd name="connsiteY1" fmla="*/ 300038 h 504825"/>
                <a:gd name="connsiteX2" fmla="*/ 3865 w 695571"/>
                <a:gd name="connsiteY2" fmla="*/ 161925 h 504825"/>
                <a:gd name="connsiteX3" fmla="*/ 99115 w 695571"/>
                <a:gd name="connsiteY3" fmla="*/ 71437 h 504825"/>
                <a:gd name="connsiteX4" fmla="*/ 332478 w 695571"/>
                <a:gd name="connsiteY4" fmla="*/ 195262 h 504825"/>
                <a:gd name="connsiteX5" fmla="*/ 603940 w 695571"/>
                <a:gd name="connsiteY5" fmla="*/ 0 h 504825"/>
                <a:gd name="connsiteX6" fmla="*/ 694428 w 695571"/>
                <a:gd name="connsiteY6" fmla="*/ 190500 h 504825"/>
                <a:gd name="connsiteX7" fmla="*/ 542028 w 695571"/>
                <a:gd name="connsiteY7" fmla="*/ 504825 h 504825"/>
                <a:gd name="connsiteX0" fmla="*/ 132453 w 709152"/>
                <a:gd name="connsiteY0" fmla="*/ 468239 h 511102"/>
                <a:gd name="connsiteX1" fmla="*/ 75303 w 709152"/>
                <a:gd name="connsiteY1" fmla="*/ 306315 h 511102"/>
                <a:gd name="connsiteX2" fmla="*/ 3865 w 709152"/>
                <a:gd name="connsiteY2" fmla="*/ 168202 h 511102"/>
                <a:gd name="connsiteX3" fmla="*/ 99115 w 709152"/>
                <a:gd name="connsiteY3" fmla="*/ 77714 h 511102"/>
                <a:gd name="connsiteX4" fmla="*/ 332478 w 709152"/>
                <a:gd name="connsiteY4" fmla="*/ 201539 h 511102"/>
                <a:gd name="connsiteX5" fmla="*/ 603940 w 709152"/>
                <a:gd name="connsiteY5" fmla="*/ 6277 h 511102"/>
                <a:gd name="connsiteX6" fmla="*/ 694428 w 709152"/>
                <a:gd name="connsiteY6" fmla="*/ 196777 h 511102"/>
                <a:gd name="connsiteX7" fmla="*/ 542028 w 709152"/>
                <a:gd name="connsiteY7" fmla="*/ 511102 h 511102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5903"/>
                <a:gd name="connsiteY0" fmla="*/ 463752 h 506615"/>
                <a:gd name="connsiteX1" fmla="*/ 75303 w 695903"/>
                <a:gd name="connsiteY1" fmla="*/ 301828 h 506615"/>
                <a:gd name="connsiteX2" fmla="*/ 3865 w 695903"/>
                <a:gd name="connsiteY2" fmla="*/ 163715 h 506615"/>
                <a:gd name="connsiteX3" fmla="*/ 99115 w 695903"/>
                <a:gd name="connsiteY3" fmla="*/ 73227 h 506615"/>
                <a:gd name="connsiteX4" fmla="*/ 332478 w 695903"/>
                <a:gd name="connsiteY4" fmla="*/ 197052 h 506615"/>
                <a:gd name="connsiteX5" fmla="*/ 603940 w 695903"/>
                <a:gd name="connsiteY5" fmla="*/ 1790 h 506615"/>
                <a:gd name="connsiteX6" fmla="*/ 694428 w 695903"/>
                <a:gd name="connsiteY6" fmla="*/ 192290 h 506615"/>
                <a:gd name="connsiteX7" fmla="*/ 542028 w 695903"/>
                <a:gd name="connsiteY7" fmla="*/ 506615 h 506615"/>
                <a:gd name="connsiteX0" fmla="*/ 132453 w 695903"/>
                <a:gd name="connsiteY0" fmla="*/ 467186 h 510049"/>
                <a:gd name="connsiteX1" fmla="*/ 75303 w 695903"/>
                <a:gd name="connsiteY1" fmla="*/ 305262 h 510049"/>
                <a:gd name="connsiteX2" fmla="*/ 3865 w 695903"/>
                <a:gd name="connsiteY2" fmla="*/ 167149 h 510049"/>
                <a:gd name="connsiteX3" fmla="*/ 99115 w 695903"/>
                <a:gd name="connsiteY3" fmla="*/ 76661 h 510049"/>
                <a:gd name="connsiteX4" fmla="*/ 332478 w 695903"/>
                <a:gd name="connsiteY4" fmla="*/ 200486 h 510049"/>
                <a:gd name="connsiteX5" fmla="*/ 603940 w 695903"/>
                <a:gd name="connsiteY5" fmla="*/ 5224 h 510049"/>
                <a:gd name="connsiteX6" fmla="*/ 694428 w 695903"/>
                <a:gd name="connsiteY6" fmla="*/ 195724 h 510049"/>
                <a:gd name="connsiteX7" fmla="*/ 542028 w 695903"/>
                <a:gd name="connsiteY7" fmla="*/ 510049 h 510049"/>
                <a:gd name="connsiteX0" fmla="*/ 129044 w 692494"/>
                <a:gd name="connsiteY0" fmla="*/ 467186 h 510049"/>
                <a:gd name="connsiteX1" fmla="*/ 456 w 692494"/>
                <a:gd name="connsiteY1" fmla="*/ 167149 h 510049"/>
                <a:gd name="connsiteX2" fmla="*/ 95706 w 692494"/>
                <a:gd name="connsiteY2" fmla="*/ 76661 h 510049"/>
                <a:gd name="connsiteX3" fmla="*/ 329069 w 692494"/>
                <a:gd name="connsiteY3" fmla="*/ 200486 h 510049"/>
                <a:gd name="connsiteX4" fmla="*/ 600531 w 692494"/>
                <a:gd name="connsiteY4" fmla="*/ 5224 h 510049"/>
                <a:gd name="connsiteX5" fmla="*/ 691019 w 692494"/>
                <a:gd name="connsiteY5" fmla="*/ 195724 h 510049"/>
                <a:gd name="connsiteX6" fmla="*/ 538619 w 692494"/>
                <a:gd name="connsiteY6" fmla="*/ 510049 h 510049"/>
                <a:gd name="connsiteX0" fmla="*/ 129044 w 692494"/>
                <a:gd name="connsiteY0" fmla="*/ 467186 h 521956"/>
                <a:gd name="connsiteX1" fmla="*/ 456 w 692494"/>
                <a:gd name="connsiteY1" fmla="*/ 167149 h 521956"/>
                <a:gd name="connsiteX2" fmla="*/ 95706 w 692494"/>
                <a:gd name="connsiteY2" fmla="*/ 76661 h 521956"/>
                <a:gd name="connsiteX3" fmla="*/ 329069 w 692494"/>
                <a:gd name="connsiteY3" fmla="*/ 200486 h 521956"/>
                <a:gd name="connsiteX4" fmla="*/ 600531 w 692494"/>
                <a:gd name="connsiteY4" fmla="*/ 5224 h 521956"/>
                <a:gd name="connsiteX5" fmla="*/ 691019 w 692494"/>
                <a:gd name="connsiteY5" fmla="*/ 195724 h 521956"/>
                <a:gd name="connsiteX6" fmla="*/ 538619 w 692494"/>
                <a:gd name="connsiteY6" fmla="*/ 521956 h 521956"/>
                <a:gd name="connsiteX0" fmla="*/ 129044 w 692401"/>
                <a:gd name="connsiteY0" fmla="*/ 467186 h 512431"/>
                <a:gd name="connsiteX1" fmla="*/ 456 w 692401"/>
                <a:gd name="connsiteY1" fmla="*/ 167149 h 512431"/>
                <a:gd name="connsiteX2" fmla="*/ 95706 w 692401"/>
                <a:gd name="connsiteY2" fmla="*/ 76661 h 512431"/>
                <a:gd name="connsiteX3" fmla="*/ 329069 w 692401"/>
                <a:gd name="connsiteY3" fmla="*/ 200486 h 512431"/>
                <a:gd name="connsiteX4" fmla="*/ 600531 w 692401"/>
                <a:gd name="connsiteY4" fmla="*/ 5224 h 512431"/>
                <a:gd name="connsiteX5" fmla="*/ 691019 w 692401"/>
                <a:gd name="connsiteY5" fmla="*/ 195724 h 512431"/>
                <a:gd name="connsiteX6" fmla="*/ 541001 w 692401"/>
                <a:gd name="connsiteY6" fmla="*/ 512431 h 512431"/>
                <a:gd name="connsiteX0" fmla="*/ 129044 w 692494"/>
                <a:gd name="connsiteY0" fmla="*/ 467186 h 519575"/>
                <a:gd name="connsiteX1" fmla="*/ 456 w 692494"/>
                <a:gd name="connsiteY1" fmla="*/ 167149 h 519575"/>
                <a:gd name="connsiteX2" fmla="*/ 95706 w 692494"/>
                <a:gd name="connsiteY2" fmla="*/ 76661 h 519575"/>
                <a:gd name="connsiteX3" fmla="*/ 329069 w 692494"/>
                <a:gd name="connsiteY3" fmla="*/ 200486 h 519575"/>
                <a:gd name="connsiteX4" fmla="*/ 600531 w 692494"/>
                <a:gd name="connsiteY4" fmla="*/ 5224 h 519575"/>
                <a:gd name="connsiteX5" fmla="*/ 691019 w 692494"/>
                <a:gd name="connsiteY5" fmla="*/ 195724 h 519575"/>
                <a:gd name="connsiteX6" fmla="*/ 538619 w 692494"/>
                <a:gd name="connsiteY6" fmla="*/ 519575 h 51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2494" h="519575">
                  <a:moveTo>
                    <a:pt x="129044" y="467186"/>
                  </a:moveTo>
                  <a:cubicBezTo>
                    <a:pt x="102255" y="404678"/>
                    <a:pt x="6012" y="232237"/>
                    <a:pt x="456" y="167149"/>
                  </a:cubicBezTo>
                  <a:cubicBezTo>
                    <a:pt x="-5100" y="102062"/>
                    <a:pt x="40937" y="71105"/>
                    <a:pt x="95706" y="76661"/>
                  </a:cubicBezTo>
                  <a:cubicBezTo>
                    <a:pt x="150475" y="82217"/>
                    <a:pt x="244931" y="212392"/>
                    <a:pt x="329069" y="200486"/>
                  </a:cubicBezTo>
                  <a:cubicBezTo>
                    <a:pt x="413207" y="188580"/>
                    <a:pt x="464007" y="-36844"/>
                    <a:pt x="600531" y="5224"/>
                  </a:cubicBezTo>
                  <a:cubicBezTo>
                    <a:pt x="656093" y="13954"/>
                    <a:pt x="701338" y="109999"/>
                    <a:pt x="691019" y="195724"/>
                  </a:cubicBezTo>
                  <a:cubicBezTo>
                    <a:pt x="680700" y="281449"/>
                    <a:pt x="606881" y="406465"/>
                    <a:pt x="538619" y="51957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29" name="Freihandform 428"/>
            <p:cNvSpPr/>
            <p:nvPr/>
          </p:nvSpPr>
          <p:spPr>
            <a:xfrm>
              <a:off x="6003491" y="527158"/>
              <a:ext cx="92395" cy="97161"/>
            </a:xfrm>
            <a:custGeom>
              <a:avLst/>
              <a:gdLst>
                <a:gd name="connsiteX0" fmla="*/ 823657 w 823657"/>
                <a:gd name="connsiteY0" fmla="*/ 0 h 833437"/>
                <a:gd name="connsiteX1" fmla="*/ 252157 w 823657"/>
                <a:gd name="connsiteY1" fmla="*/ 76200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823657 w 823657"/>
                <a:gd name="connsiteY0" fmla="*/ 0 h 833437"/>
                <a:gd name="connsiteX1" fmla="*/ 252157 w 823657"/>
                <a:gd name="connsiteY1" fmla="*/ 90488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795082 w 795082"/>
                <a:gd name="connsiteY0" fmla="*/ 0 h 819149"/>
                <a:gd name="connsiteX1" fmla="*/ 252157 w 795082"/>
                <a:gd name="connsiteY1" fmla="*/ 76200 h 819149"/>
                <a:gd name="connsiteX2" fmla="*/ 23557 w 795082"/>
                <a:gd name="connsiteY2" fmla="*/ 185737 h 819149"/>
                <a:gd name="connsiteX3" fmla="*/ 28320 w 795082"/>
                <a:gd name="connsiteY3" fmla="*/ 376237 h 819149"/>
                <a:gd name="connsiteX4" fmla="*/ 209295 w 795082"/>
                <a:gd name="connsiteY4" fmla="*/ 533399 h 819149"/>
                <a:gd name="connsiteX5" fmla="*/ 233107 w 795082"/>
                <a:gd name="connsiteY5" fmla="*/ 633412 h 819149"/>
                <a:gd name="connsiteX6" fmla="*/ 133095 w 795082"/>
                <a:gd name="connsiteY6" fmla="*/ 819149 h 819149"/>
                <a:gd name="connsiteX7" fmla="*/ 133095 w 795082"/>
                <a:gd name="connsiteY7" fmla="*/ 819149 h 819149"/>
                <a:gd name="connsiteX0" fmla="*/ 780597 w 780597"/>
                <a:gd name="connsiteY0" fmla="*/ 0 h 819149"/>
                <a:gd name="connsiteX1" fmla="*/ 237672 w 780597"/>
                <a:gd name="connsiteY1" fmla="*/ 76200 h 819149"/>
                <a:gd name="connsiteX2" fmla="*/ 37647 w 780597"/>
                <a:gd name="connsiteY2" fmla="*/ 195262 h 819149"/>
                <a:gd name="connsiteX3" fmla="*/ 13835 w 780597"/>
                <a:gd name="connsiteY3" fmla="*/ 376237 h 819149"/>
                <a:gd name="connsiteX4" fmla="*/ 194810 w 780597"/>
                <a:gd name="connsiteY4" fmla="*/ 533399 h 819149"/>
                <a:gd name="connsiteX5" fmla="*/ 218622 w 780597"/>
                <a:gd name="connsiteY5" fmla="*/ 633412 h 819149"/>
                <a:gd name="connsiteX6" fmla="*/ 118610 w 780597"/>
                <a:gd name="connsiteY6" fmla="*/ 819149 h 819149"/>
                <a:gd name="connsiteX7" fmla="*/ 118610 w 780597"/>
                <a:gd name="connsiteY7" fmla="*/ 819149 h 819149"/>
                <a:gd name="connsiteX0" fmla="*/ 789449 w 789449"/>
                <a:gd name="connsiteY0" fmla="*/ 0 h 819149"/>
                <a:gd name="connsiteX1" fmla="*/ 246524 w 789449"/>
                <a:gd name="connsiteY1" fmla="*/ 76200 h 819149"/>
                <a:gd name="connsiteX2" fmla="*/ 46499 w 789449"/>
                <a:gd name="connsiteY2" fmla="*/ 195262 h 819149"/>
                <a:gd name="connsiteX3" fmla="*/ 22687 w 789449"/>
                <a:gd name="connsiteY3" fmla="*/ 376237 h 819149"/>
                <a:gd name="connsiteX4" fmla="*/ 203662 w 789449"/>
                <a:gd name="connsiteY4" fmla="*/ 533399 h 819149"/>
                <a:gd name="connsiteX5" fmla="*/ 227474 w 789449"/>
                <a:gd name="connsiteY5" fmla="*/ 633412 h 819149"/>
                <a:gd name="connsiteX6" fmla="*/ 127462 w 789449"/>
                <a:gd name="connsiteY6" fmla="*/ 819149 h 819149"/>
                <a:gd name="connsiteX7" fmla="*/ 127462 w 789449"/>
                <a:gd name="connsiteY7" fmla="*/ 819149 h 819149"/>
                <a:gd name="connsiteX0" fmla="*/ 814231 w 814231"/>
                <a:gd name="connsiteY0" fmla="*/ 0 h 819149"/>
                <a:gd name="connsiteX1" fmla="*/ 71281 w 814231"/>
                <a:gd name="connsiteY1" fmla="*/ 195262 h 819149"/>
                <a:gd name="connsiteX2" fmla="*/ 47469 w 814231"/>
                <a:gd name="connsiteY2" fmla="*/ 376237 h 819149"/>
                <a:gd name="connsiteX3" fmla="*/ 228444 w 814231"/>
                <a:gd name="connsiteY3" fmla="*/ 533399 h 819149"/>
                <a:gd name="connsiteX4" fmla="*/ 252256 w 814231"/>
                <a:gd name="connsiteY4" fmla="*/ 633412 h 819149"/>
                <a:gd name="connsiteX5" fmla="*/ 152244 w 814231"/>
                <a:gd name="connsiteY5" fmla="*/ 819149 h 819149"/>
                <a:gd name="connsiteX6" fmla="*/ 152244 w 814231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780017 w 780017"/>
                <a:gd name="connsiteY0" fmla="*/ 0 h 819149"/>
                <a:gd name="connsiteX1" fmla="*/ 37067 w 780017"/>
                <a:gd name="connsiteY1" fmla="*/ 195262 h 819149"/>
                <a:gd name="connsiteX2" fmla="*/ 13255 w 780017"/>
                <a:gd name="connsiteY2" fmla="*/ 376237 h 819149"/>
                <a:gd name="connsiteX3" fmla="*/ 194230 w 780017"/>
                <a:gd name="connsiteY3" fmla="*/ 533399 h 819149"/>
                <a:gd name="connsiteX4" fmla="*/ 218042 w 780017"/>
                <a:gd name="connsiteY4" fmla="*/ 633412 h 819149"/>
                <a:gd name="connsiteX5" fmla="*/ 118030 w 780017"/>
                <a:gd name="connsiteY5" fmla="*/ 819149 h 819149"/>
                <a:gd name="connsiteX6" fmla="*/ 118030 w 780017"/>
                <a:gd name="connsiteY6" fmla="*/ 819149 h 819149"/>
                <a:gd name="connsiteX0" fmla="*/ 778960 w 778960"/>
                <a:gd name="connsiteY0" fmla="*/ 0 h 819149"/>
                <a:gd name="connsiteX1" fmla="*/ 36010 w 778960"/>
                <a:gd name="connsiteY1" fmla="*/ 195262 h 819149"/>
                <a:gd name="connsiteX2" fmla="*/ 12198 w 778960"/>
                <a:gd name="connsiteY2" fmla="*/ 376237 h 819149"/>
                <a:gd name="connsiteX3" fmla="*/ 178885 w 778960"/>
                <a:gd name="connsiteY3" fmla="*/ 509586 h 819149"/>
                <a:gd name="connsiteX4" fmla="*/ 216985 w 778960"/>
                <a:gd name="connsiteY4" fmla="*/ 633412 h 819149"/>
                <a:gd name="connsiteX5" fmla="*/ 116973 w 778960"/>
                <a:gd name="connsiteY5" fmla="*/ 819149 h 819149"/>
                <a:gd name="connsiteX6" fmla="*/ 116973 w 778960"/>
                <a:gd name="connsiteY6" fmla="*/ 819149 h 81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960" h="819149">
                  <a:moveTo>
                    <a:pt x="778960" y="0"/>
                  </a:moveTo>
                  <a:cubicBezTo>
                    <a:pt x="624179" y="40680"/>
                    <a:pt x="182854" y="-29369"/>
                    <a:pt x="36010" y="195262"/>
                  </a:cubicBezTo>
                  <a:cubicBezTo>
                    <a:pt x="1084" y="243681"/>
                    <a:pt x="-11614" y="323850"/>
                    <a:pt x="12198" y="376237"/>
                  </a:cubicBezTo>
                  <a:cubicBezTo>
                    <a:pt x="36010" y="428624"/>
                    <a:pt x="144754" y="466724"/>
                    <a:pt x="178885" y="509586"/>
                  </a:cubicBezTo>
                  <a:cubicBezTo>
                    <a:pt x="213016" y="552448"/>
                    <a:pt x="227304" y="581818"/>
                    <a:pt x="216985" y="633412"/>
                  </a:cubicBezTo>
                  <a:cubicBezTo>
                    <a:pt x="206666" y="685006"/>
                    <a:pt x="116973" y="819149"/>
                    <a:pt x="116973" y="819149"/>
                  </a:cubicBezTo>
                  <a:lnTo>
                    <a:pt x="116973" y="819149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30" name="Freihandform 429"/>
            <p:cNvSpPr/>
            <p:nvPr/>
          </p:nvSpPr>
          <p:spPr>
            <a:xfrm>
              <a:off x="6147290" y="794352"/>
              <a:ext cx="57130" cy="25708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  <a:gd name="connsiteX0" fmla="*/ 0 w 562359"/>
                <a:gd name="connsiteY0" fmla="*/ 21432 h 228958"/>
                <a:gd name="connsiteX1" fmla="*/ 247650 w 562359"/>
                <a:gd name="connsiteY1" fmla="*/ 228601 h 228958"/>
                <a:gd name="connsiteX2" fmla="*/ 552450 w 562359"/>
                <a:gd name="connsiteY2" fmla="*/ 45244 h 228958"/>
                <a:gd name="connsiteX3" fmla="*/ 481013 w 562359"/>
                <a:gd name="connsiteY3" fmla="*/ 0 h 228958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2336"/>
                <a:gd name="connsiteY0" fmla="*/ 21432 h 228623"/>
                <a:gd name="connsiteX1" fmla="*/ 247650 w 482336"/>
                <a:gd name="connsiteY1" fmla="*/ 228601 h 228623"/>
                <a:gd name="connsiteX2" fmla="*/ 481013 w 482336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00"/>
                <a:gd name="connsiteY0" fmla="*/ 21432 h 228623"/>
                <a:gd name="connsiteX1" fmla="*/ 247650 w 481700"/>
                <a:gd name="connsiteY1" fmla="*/ 228601 h 228623"/>
                <a:gd name="connsiteX2" fmla="*/ 481013 w 481700"/>
                <a:gd name="connsiteY2" fmla="*/ 0 h 228623"/>
                <a:gd name="connsiteX0" fmla="*/ 0 w 481700"/>
                <a:gd name="connsiteY0" fmla="*/ 21432 h 228601"/>
                <a:gd name="connsiteX1" fmla="*/ 247650 w 481700"/>
                <a:gd name="connsiteY1" fmla="*/ 228601 h 228601"/>
                <a:gd name="connsiteX2" fmla="*/ 481013 w 481700"/>
                <a:gd name="connsiteY2" fmla="*/ 0 h 228601"/>
                <a:gd name="connsiteX0" fmla="*/ 0 w 481653"/>
                <a:gd name="connsiteY0" fmla="*/ 21432 h 193176"/>
                <a:gd name="connsiteX1" fmla="*/ 233363 w 481653"/>
                <a:gd name="connsiteY1" fmla="*/ 192883 h 193176"/>
                <a:gd name="connsiteX2" fmla="*/ 481013 w 481653"/>
                <a:gd name="connsiteY2" fmla="*/ 0 h 193176"/>
                <a:gd name="connsiteX0" fmla="*/ 0 w 481653"/>
                <a:gd name="connsiteY0" fmla="*/ 21432 h 193550"/>
                <a:gd name="connsiteX1" fmla="*/ 233363 w 481653"/>
                <a:gd name="connsiteY1" fmla="*/ 192883 h 193550"/>
                <a:gd name="connsiteX2" fmla="*/ 481013 w 481653"/>
                <a:gd name="connsiteY2" fmla="*/ 0 h 193550"/>
                <a:gd name="connsiteX0" fmla="*/ 0 w 481653"/>
                <a:gd name="connsiteY0" fmla="*/ 21432 h 216741"/>
                <a:gd name="connsiteX1" fmla="*/ 233363 w 481653"/>
                <a:gd name="connsiteY1" fmla="*/ 216696 h 216741"/>
                <a:gd name="connsiteX2" fmla="*/ 481013 w 481653"/>
                <a:gd name="connsiteY2" fmla="*/ 0 h 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1653" h="216741">
                  <a:moveTo>
                    <a:pt x="0" y="21432"/>
                  </a:moveTo>
                  <a:cubicBezTo>
                    <a:pt x="18256" y="209948"/>
                    <a:pt x="186532" y="217490"/>
                    <a:pt x="233363" y="216696"/>
                  </a:cubicBezTo>
                  <a:cubicBezTo>
                    <a:pt x="296863" y="213124"/>
                    <a:pt x="494308" y="226218"/>
                    <a:pt x="481013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grpSp>
        <p:nvGrpSpPr>
          <p:cNvPr id="431" name="Gruppierung 1"/>
          <p:cNvGrpSpPr>
            <a:grpSpLocks noChangeAspect="1"/>
          </p:cNvGrpSpPr>
          <p:nvPr/>
        </p:nvGrpSpPr>
        <p:grpSpPr>
          <a:xfrm rot="1822352">
            <a:off x="5345132" y="5607942"/>
            <a:ext cx="772395" cy="972000"/>
            <a:chOff x="3328985" y="1490245"/>
            <a:chExt cx="3651598" cy="4595255"/>
          </a:xfrm>
        </p:grpSpPr>
        <p:sp>
          <p:nvSpPr>
            <p:cNvPr id="432" name="Freihandform 431"/>
            <p:cNvSpPr/>
            <p:nvPr/>
          </p:nvSpPr>
          <p:spPr>
            <a:xfrm>
              <a:off x="3335724" y="1499518"/>
              <a:ext cx="3341303" cy="3330371"/>
            </a:xfrm>
            <a:custGeom>
              <a:avLst/>
              <a:gdLst>
                <a:gd name="connsiteX0" fmla="*/ 103758 w 3399408"/>
                <a:gd name="connsiteY0" fmla="*/ 3318272 h 3362774"/>
                <a:gd name="connsiteX1" fmla="*/ 475233 w 3399408"/>
                <a:gd name="connsiteY1" fmla="*/ 2356247 h 3362774"/>
                <a:gd name="connsiteX2" fmla="*/ 913383 w 3399408"/>
                <a:gd name="connsiteY2" fmla="*/ 1318022 h 3362774"/>
                <a:gd name="connsiteX3" fmla="*/ 1418208 w 3399408"/>
                <a:gd name="connsiteY3" fmla="*/ 756047 h 3362774"/>
                <a:gd name="connsiteX4" fmla="*/ 2027808 w 3399408"/>
                <a:gd name="connsiteY4" fmla="*/ 403622 h 3362774"/>
                <a:gd name="connsiteX5" fmla="*/ 2589783 w 3399408"/>
                <a:gd name="connsiteY5" fmla="*/ 175022 h 3362774"/>
                <a:gd name="connsiteX6" fmla="*/ 3399408 w 3399408"/>
                <a:gd name="connsiteY6" fmla="*/ 22622 h 3362774"/>
                <a:gd name="connsiteX7" fmla="*/ 3389883 w 3399408"/>
                <a:gd name="connsiteY7" fmla="*/ 670322 h 3362774"/>
                <a:gd name="connsiteX8" fmla="*/ 3275583 w 3399408"/>
                <a:gd name="connsiteY8" fmla="*/ 679847 h 3362774"/>
                <a:gd name="connsiteX9" fmla="*/ 2742183 w 3399408"/>
                <a:gd name="connsiteY9" fmla="*/ 870347 h 3362774"/>
                <a:gd name="connsiteX10" fmla="*/ 2513583 w 3399408"/>
                <a:gd name="connsiteY10" fmla="*/ 1032272 h 3362774"/>
                <a:gd name="connsiteX11" fmla="*/ 2304033 w 3399408"/>
                <a:gd name="connsiteY11" fmla="*/ 1537097 h 3362774"/>
                <a:gd name="connsiteX12" fmla="*/ 2323083 w 3399408"/>
                <a:gd name="connsiteY12" fmla="*/ 2251472 h 3362774"/>
                <a:gd name="connsiteX13" fmla="*/ 2485008 w 3399408"/>
                <a:gd name="connsiteY13" fmla="*/ 3108722 h 3362774"/>
                <a:gd name="connsiteX14" fmla="*/ 103758 w 3399408"/>
                <a:gd name="connsiteY14" fmla="*/ 3318272 h 3362774"/>
                <a:gd name="connsiteX0" fmla="*/ 103758 w 3399408"/>
                <a:gd name="connsiteY0" fmla="*/ 3318272 h 3363441"/>
                <a:gd name="connsiteX1" fmla="*/ 475233 w 3399408"/>
                <a:gd name="connsiteY1" fmla="*/ 2356247 h 3363441"/>
                <a:gd name="connsiteX2" fmla="*/ 913383 w 3399408"/>
                <a:gd name="connsiteY2" fmla="*/ 1318022 h 3363441"/>
                <a:gd name="connsiteX3" fmla="*/ 1418208 w 3399408"/>
                <a:gd name="connsiteY3" fmla="*/ 756047 h 3363441"/>
                <a:gd name="connsiteX4" fmla="*/ 2027808 w 3399408"/>
                <a:gd name="connsiteY4" fmla="*/ 403622 h 3363441"/>
                <a:gd name="connsiteX5" fmla="*/ 2589783 w 3399408"/>
                <a:gd name="connsiteY5" fmla="*/ 175022 h 3363441"/>
                <a:gd name="connsiteX6" fmla="*/ 3399408 w 3399408"/>
                <a:gd name="connsiteY6" fmla="*/ 22622 h 3363441"/>
                <a:gd name="connsiteX7" fmla="*/ 3389883 w 3399408"/>
                <a:gd name="connsiteY7" fmla="*/ 670322 h 3363441"/>
                <a:gd name="connsiteX8" fmla="*/ 3275583 w 3399408"/>
                <a:gd name="connsiteY8" fmla="*/ 679847 h 3363441"/>
                <a:gd name="connsiteX9" fmla="*/ 2742183 w 3399408"/>
                <a:gd name="connsiteY9" fmla="*/ 870347 h 3363441"/>
                <a:gd name="connsiteX10" fmla="*/ 2513583 w 3399408"/>
                <a:gd name="connsiteY10" fmla="*/ 1032272 h 3363441"/>
                <a:gd name="connsiteX11" fmla="*/ 2304033 w 3399408"/>
                <a:gd name="connsiteY11" fmla="*/ 1537097 h 3363441"/>
                <a:gd name="connsiteX12" fmla="*/ 2323083 w 3399408"/>
                <a:gd name="connsiteY12" fmla="*/ 2251472 h 3363441"/>
                <a:gd name="connsiteX13" fmla="*/ 2485008 w 3399408"/>
                <a:gd name="connsiteY13" fmla="*/ 3108722 h 3363441"/>
                <a:gd name="connsiteX14" fmla="*/ 103758 w 3399408"/>
                <a:gd name="connsiteY14" fmla="*/ 3318272 h 3363441"/>
                <a:gd name="connsiteX0" fmla="*/ 21575 w 3317225"/>
                <a:gd name="connsiteY0" fmla="*/ 3318272 h 3336115"/>
                <a:gd name="connsiteX1" fmla="*/ 393050 w 3317225"/>
                <a:gd name="connsiteY1" fmla="*/ 2356247 h 3336115"/>
                <a:gd name="connsiteX2" fmla="*/ 831200 w 3317225"/>
                <a:gd name="connsiteY2" fmla="*/ 1318022 h 3336115"/>
                <a:gd name="connsiteX3" fmla="*/ 1336025 w 3317225"/>
                <a:gd name="connsiteY3" fmla="*/ 756047 h 3336115"/>
                <a:gd name="connsiteX4" fmla="*/ 1945625 w 3317225"/>
                <a:gd name="connsiteY4" fmla="*/ 403622 h 3336115"/>
                <a:gd name="connsiteX5" fmla="*/ 2507600 w 3317225"/>
                <a:gd name="connsiteY5" fmla="*/ 175022 h 3336115"/>
                <a:gd name="connsiteX6" fmla="*/ 3317225 w 3317225"/>
                <a:gd name="connsiteY6" fmla="*/ 22622 h 3336115"/>
                <a:gd name="connsiteX7" fmla="*/ 3307700 w 3317225"/>
                <a:gd name="connsiteY7" fmla="*/ 670322 h 3336115"/>
                <a:gd name="connsiteX8" fmla="*/ 3193400 w 3317225"/>
                <a:gd name="connsiteY8" fmla="*/ 679847 h 3336115"/>
                <a:gd name="connsiteX9" fmla="*/ 2660000 w 3317225"/>
                <a:gd name="connsiteY9" fmla="*/ 870347 h 3336115"/>
                <a:gd name="connsiteX10" fmla="*/ 2431400 w 3317225"/>
                <a:gd name="connsiteY10" fmla="*/ 1032272 h 3336115"/>
                <a:gd name="connsiteX11" fmla="*/ 2221850 w 3317225"/>
                <a:gd name="connsiteY11" fmla="*/ 1537097 h 3336115"/>
                <a:gd name="connsiteX12" fmla="*/ 2240900 w 3317225"/>
                <a:gd name="connsiteY12" fmla="*/ 2251472 h 3336115"/>
                <a:gd name="connsiteX13" fmla="*/ 2402825 w 3317225"/>
                <a:gd name="connsiteY13" fmla="*/ 3108722 h 3336115"/>
                <a:gd name="connsiteX14" fmla="*/ 21575 w 3317225"/>
                <a:gd name="connsiteY14" fmla="*/ 3318272 h 3336115"/>
                <a:gd name="connsiteX0" fmla="*/ 124959 w 3420609"/>
                <a:gd name="connsiteY0" fmla="*/ 3318272 h 3368151"/>
                <a:gd name="connsiteX1" fmla="*/ 396422 w 3420609"/>
                <a:gd name="connsiteY1" fmla="*/ 2289572 h 3368151"/>
                <a:gd name="connsiteX2" fmla="*/ 934584 w 3420609"/>
                <a:gd name="connsiteY2" fmla="*/ 1318022 h 3368151"/>
                <a:gd name="connsiteX3" fmla="*/ 1439409 w 3420609"/>
                <a:gd name="connsiteY3" fmla="*/ 756047 h 3368151"/>
                <a:gd name="connsiteX4" fmla="*/ 2049009 w 3420609"/>
                <a:gd name="connsiteY4" fmla="*/ 403622 h 3368151"/>
                <a:gd name="connsiteX5" fmla="*/ 2610984 w 3420609"/>
                <a:gd name="connsiteY5" fmla="*/ 175022 h 3368151"/>
                <a:gd name="connsiteX6" fmla="*/ 3420609 w 3420609"/>
                <a:gd name="connsiteY6" fmla="*/ 22622 h 3368151"/>
                <a:gd name="connsiteX7" fmla="*/ 3411084 w 3420609"/>
                <a:gd name="connsiteY7" fmla="*/ 670322 h 3368151"/>
                <a:gd name="connsiteX8" fmla="*/ 3296784 w 3420609"/>
                <a:gd name="connsiteY8" fmla="*/ 679847 h 3368151"/>
                <a:gd name="connsiteX9" fmla="*/ 2763384 w 3420609"/>
                <a:gd name="connsiteY9" fmla="*/ 870347 h 3368151"/>
                <a:gd name="connsiteX10" fmla="*/ 2534784 w 3420609"/>
                <a:gd name="connsiteY10" fmla="*/ 1032272 h 3368151"/>
                <a:gd name="connsiteX11" fmla="*/ 2325234 w 3420609"/>
                <a:gd name="connsiteY11" fmla="*/ 1537097 h 3368151"/>
                <a:gd name="connsiteX12" fmla="*/ 2344284 w 3420609"/>
                <a:gd name="connsiteY12" fmla="*/ 2251472 h 3368151"/>
                <a:gd name="connsiteX13" fmla="*/ 2506209 w 3420609"/>
                <a:gd name="connsiteY13" fmla="*/ 3108722 h 3368151"/>
                <a:gd name="connsiteX14" fmla="*/ 124959 w 3420609"/>
                <a:gd name="connsiteY14" fmla="*/ 3318272 h 3368151"/>
                <a:gd name="connsiteX0" fmla="*/ 124959 w 3420609"/>
                <a:gd name="connsiteY0" fmla="*/ 3318272 h 3368151"/>
                <a:gd name="connsiteX1" fmla="*/ 396422 w 3420609"/>
                <a:gd name="connsiteY1" fmla="*/ 2289572 h 3368151"/>
                <a:gd name="connsiteX2" fmla="*/ 934584 w 3420609"/>
                <a:gd name="connsiteY2" fmla="*/ 1318022 h 3368151"/>
                <a:gd name="connsiteX3" fmla="*/ 1439409 w 3420609"/>
                <a:gd name="connsiteY3" fmla="*/ 756047 h 3368151"/>
                <a:gd name="connsiteX4" fmla="*/ 2049009 w 3420609"/>
                <a:gd name="connsiteY4" fmla="*/ 403622 h 3368151"/>
                <a:gd name="connsiteX5" fmla="*/ 2610984 w 3420609"/>
                <a:gd name="connsiteY5" fmla="*/ 175022 h 3368151"/>
                <a:gd name="connsiteX6" fmla="*/ 3420609 w 3420609"/>
                <a:gd name="connsiteY6" fmla="*/ 22622 h 3368151"/>
                <a:gd name="connsiteX7" fmla="*/ 3411084 w 3420609"/>
                <a:gd name="connsiteY7" fmla="*/ 670322 h 3368151"/>
                <a:gd name="connsiteX8" fmla="*/ 3296784 w 3420609"/>
                <a:gd name="connsiteY8" fmla="*/ 679847 h 3368151"/>
                <a:gd name="connsiteX9" fmla="*/ 2763384 w 3420609"/>
                <a:gd name="connsiteY9" fmla="*/ 870347 h 3368151"/>
                <a:gd name="connsiteX10" fmla="*/ 2534784 w 3420609"/>
                <a:gd name="connsiteY10" fmla="*/ 1032272 h 3368151"/>
                <a:gd name="connsiteX11" fmla="*/ 2325234 w 3420609"/>
                <a:gd name="connsiteY11" fmla="*/ 1537097 h 3368151"/>
                <a:gd name="connsiteX12" fmla="*/ 2344284 w 3420609"/>
                <a:gd name="connsiteY12" fmla="*/ 2251472 h 3368151"/>
                <a:gd name="connsiteX13" fmla="*/ 2506209 w 3420609"/>
                <a:gd name="connsiteY13" fmla="*/ 3108722 h 3368151"/>
                <a:gd name="connsiteX14" fmla="*/ 124959 w 3420609"/>
                <a:gd name="connsiteY14" fmla="*/ 3318272 h 3368151"/>
                <a:gd name="connsiteX0" fmla="*/ 32216 w 3327866"/>
                <a:gd name="connsiteY0" fmla="*/ 3318272 h 3368151"/>
                <a:gd name="connsiteX1" fmla="*/ 303679 w 3327866"/>
                <a:gd name="connsiteY1" fmla="*/ 2289572 h 3368151"/>
                <a:gd name="connsiteX2" fmla="*/ 841841 w 3327866"/>
                <a:gd name="connsiteY2" fmla="*/ 1318022 h 3368151"/>
                <a:gd name="connsiteX3" fmla="*/ 1346666 w 3327866"/>
                <a:gd name="connsiteY3" fmla="*/ 756047 h 3368151"/>
                <a:gd name="connsiteX4" fmla="*/ 1956266 w 3327866"/>
                <a:gd name="connsiteY4" fmla="*/ 403622 h 3368151"/>
                <a:gd name="connsiteX5" fmla="*/ 2518241 w 3327866"/>
                <a:gd name="connsiteY5" fmla="*/ 175022 h 3368151"/>
                <a:gd name="connsiteX6" fmla="*/ 3327866 w 3327866"/>
                <a:gd name="connsiteY6" fmla="*/ 22622 h 3368151"/>
                <a:gd name="connsiteX7" fmla="*/ 3318341 w 3327866"/>
                <a:gd name="connsiteY7" fmla="*/ 670322 h 3368151"/>
                <a:gd name="connsiteX8" fmla="*/ 3204041 w 3327866"/>
                <a:gd name="connsiteY8" fmla="*/ 679847 h 3368151"/>
                <a:gd name="connsiteX9" fmla="*/ 2670641 w 3327866"/>
                <a:gd name="connsiteY9" fmla="*/ 870347 h 3368151"/>
                <a:gd name="connsiteX10" fmla="*/ 2442041 w 3327866"/>
                <a:gd name="connsiteY10" fmla="*/ 1032272 h 3368151"/>
                <a:gd name="connsiteX11" fmla="*/ 2232491 w 3327866"/>
                <a:gd name="connsiteY11" fmla="*/ 1537097 h 3368151"/>
                <a:gd name="connsiteX12" fmla="*/ 2251541 w 3327866"/>
                <a:gd name="connsiteY12" fmla="*/ 2251472 h 3368151"/>
                <a:gd name="connsiteX13" fmla="*/ 2413466 w 3327866"/>
                <a:gd name="connsiteY13" fmla="*/ 3108722 h 3368151"/>
                <a:gd name="connsiteX14" fmla="*/ 32216 w 3327866"/>
                <a:gd name="connsiteY14" fmla="*/ 3318272 h 3368151"/>
                <a:gd name="connsiteX0" fmla="*/ 37517 w 3333167"/>
                <a:gd name="connsiteY0" fmla="*/ 3318272 h 3368151"/>
                <a:gd name="connsiteX1" fmla="*/ 308980 w 3333167"/>
                <a:gd name="connsiteY1" fmla="*/ 2289572 h 3368151"/>
                <a:gd name="connsiteX2" fmla="*/ 847142 w 3333167"/>
                <a:gd name="connsiteY2" fmla="*/ 1318022 h 3368151"/>
                <a:gd name="connsiteX3" fmla="*/ 1351967 w 3333167"/>
                <a:gd name="connsiteY3" fmla="*/ 756047 h 3368151"/>
                <a:gd name="connsiteX4" fmla="*/ 1961567 w 3333167"/>
                <a:gd name="connsiteY4" fmla="*/ 403622 h 3368151"/>
                <a:gd name="connsiteX5" fmla="*/ 2523542 w 3333167"/>
                <a:gd name="connsiteY5" fmla="*/ 175022 h 3368151"/>
                <a:gd name="connsiteX6" fmla="*/ 3333167 w 3333167"/>
                <a:gd name="connsiteY6" fmla="*/ 22622 h 3368151"/>
                <a:gd name="connsiteX7" fmla="*/ 3323642 w 3333167"/>
                <a:gd name="connsiteY7" fmla="*/ 670322 h 3368151"/>
                <a:gd name="connsiteX8" fmla="*/ 3209342 w 3333167"/>
                <a:gd name="connsiteY8" fmla="*/ 679847 h 3368151"/>
                <a:gd name="connsiteX9" fmla="*/ 2675942 w 3333167"/>
                <a:gd name="connsiteY9" fmla="*/ 870347 h 3368151"/>
                <a:gd name="connsiteX10" fmla="*/ 2447342 w 3333167"/>
                <a:gd name="connsiteY10" fmla="*/ 1032272 h 3368151"/>
                <a:gd name="connsiteX11" fmla="*/ 2237792 w 3333167"/>
                <a:gd name="connsiteY11" fmla="*/ 1537097 h 3368151"/>
                <a:gd name="connsiteX12" fmla="*/ 2256842 w 3333167"/>
                <a:gd name="connsiteY12" fmla="*/ 2251472 h 3368151"/>
                <a:gd name="connsiteX13" fmla="*/ 2418767 w 3333167"/>
                <a:gd name="connsiteY13" fmla="*/ 3108722 h 3368151"/>
                <a:gd name="connsiteX14" fmla="*/ 37517 w 3333167"/>
                <a:gd name="connsiteY14" fmla="*/ 3318272 h 3368151"/>
                <a:gd name="connsiteX0" fmla="*/ 33796 w 3329446"/>
                <a:gd name="connsiteY0" fmla="*/ 3318272 h 3368151"/>
                <a:gd name="connsiteX1" fmla="*/ 348121 w 3329446"/>
                <a:gd name="connsiteY1" fmla="*/ 2294334 h 3368151"/>
                <a:gd name="connsiteX2" fmla="*/ 843421 w 3329446"/>
                <a:gd name="connsiteY2" fmla="*/ 1318022 h 3368151"/>
                <a:gd name="connsiteX3" fmla="*/ 1348246 w 3329446"/>
                <a:gd name="connsiteY3" fmla="*/ 756047 h 3368151"/>
                <a:gd name="connsiteX4" fmla="*/ 1957846 w 3329446"/>
                <a:gd name="connsiteY4" fmla="*/ 403622 h 3368151"/>
                <a:gd name="connsiteX5" fmla="*/ 2519821 w 3329446"/>
                <a:gd name="connsiteY5" fmla="*/ 175022 h 3368151"/>
                <a:gd name="connsiteX6" fmla="*/ 3329446 w 3329446"/>
                <a:gd name="connsiteY6" fmla="*/ 22622 h 3368151"/>
                <a:gd name="connsiteX7" fmla="*/ 3319921 w 3329446"/>
                <a:gd name="connsiteY7" fmla="*/ 670322 h 3368151"/>
                <a:gd name="connsiteX8" fmla="*/ 3205621 w 3329446"/>
                <a:gd name="connsiteY8" fmla="*/ 679847 h 3368151"/>
                <a:gd name="connsiteX9" fmla="*/ 2672221 w 3329446"/>
                <a:gd name="connsiteY9" fmla="*/ 870347 h 3368151"/>
                <a:gd name="connsiteX10" fmla="*/ 2443621 w 3329446"/>
                <a:gd name="connsiteY10" fmla="*/ 1032272 h 3368151"/>
                <a:gd name="connsiteX11" fmla="*/ 2234071 w 3329446"/>
                <a:gd name="connsiteY11" fmla="*/ 1537097 h 3368151"/>
                <a:gd name="connsiteX12" fmla="*/ 2253121 w 3329446"/>
                <a:gd name="connsiteY12" fmla="*/ 2251472 h 3368151"/>
                <a:gd name="connsiteX13" fmla="*/ 2415046 w 3329446"/>
                <a:gd name="connsiteY13" fmla="*/ 3108722 h 3368151"/>
                <a:gd name="connsiteX14" fmla="*/ 33796 w 3329446"/>
                <a:gd name="connsiteY14" fmla="*/ 3318272 h 3368151"/>
                <a:gd name="connsiteX0" fmla="*/ 36192 w 3331842"/>
                <a:gd name="connsiteY0" fmla="*/ 3318272 h 3368151"/>
                <a:gd name="connsiteX1" fmla="*/ 321942 w 3331842"/>
                <a:gd name="connsiteY1" fmla="*/ 2270521 h 3368151"/>
                <a:gd name="connsiteX2" fmla="*/ 845817 w 3331842"/>
                <a:gd name="connsiteY2" fmla="*/ 1318022 h 3368151"/>
                <a:gd name="connsiteX3" fmla="*/ 1350642 w 3331842"/>
                <a:gd name="connsiteY3" fmla="*/ 756047 h 3368151"/>
                <a:gd name="connsiteX4" fmla="*/ 1960242 w 3331842"/>
                <a:gd name="connsiteY4" fmla="*/ 403622 h 3368151"/>
                <a:gd name="connsiteX5" fmla="*/ 2522217 w 3331842"/>
                <a:gd name="connsiteY5" fmla="*/ 175022 h 3368151"/>
                <a:gd name="connsiteX6" fmla="*/ 3331842 w 3331842"/>
                <a:gd name="connsiteY6" fmla="*/ 22622 h 3368151"/>
                <a:gd name="connsiteX7" fmla="*/ 3322317 w 3331842"/>
                <a:gd name="connsiteY7" fmla="*/ 670322 h 3368151"/>
                <a:gd name="connsiteX8" fmla="*/ 3208017 w 3331842"/>
                <a:gd name="connsiteY8" fmla="*/ 679847 h 3368151"/>
                <a:gd name="connsiteX9" fmla="*/ 2674617 w 3331842"/>
                <a:gd name="connsiteY9" fmla="*/ 870347 h 3368151"/>
                <a:gd name="connsiteX10" fmla="*/ 2446017 w 3331842"/>
                <a:gd name="connsiteY10" fmla="*/ 1032272 h 3368151"/>
                <a:gd name="connsiteX11" fmla="*/ 2236467 w 3331842"/>
                <a:gd name="connsiteY11" fmla="*/ 1537097 h 3368151"/>
                <a:gd name="connsiteX12" fmla="*/ 2255517 w 3331842"/>
                <a:gd name="connsiteY12" fmla="*/ 2251472 h 3368151"/>
                <a:gd name="connsiteX13" fmla="*/ 2417442 w 3331842"/>
                <a:gd name="connsiteY13" fmla="*/ 3108722 h 3368151"/>
                <a:gd name="connsiteX14" fmla="*/ 36192 w 3331842"/>
                <a:gd name="connsiteY14" fmla="*/ 3318272 h 3368151"/>
                <a:gd name="connsiteX0" fmla="*/ 36192 w 3331842"/>
                <a:gd name="connsiteY0" fmla="*/ 3318272 h 3368151"/>
                <a:gd name="connsiteX1" fmla="*/ 321942 w 3331842"/>
                <a:gd name="connsiteY1" fmla="*/ 2270521 h 3368151"/>
                <a:gd name="connsiteX2" fmla="*/ 845817 w 3331842"/>
                <a:gd name="connsiteY2" fmla="*/ 1318022 h 3368151"/>
                <a:gd name="connsiteX3" fmla="*/ 1360167 w 3331842"/>
                <a:gd name="connsiteY3" fmla="*/ 789385 h 3368151"/>
                <a:gd name="connsiteX4" fmla="*/ 1960242 w 3331842"/>
                <a:gd name="connsiteY4" fmla="*/ 403622 h 3368151"/>
                <a:gd name="connsiteX5" fmla="*/ 2522217 w 3331842"/>
                <a:gd name="connsiteY5" fmla="*/ 175022 h 3368151"/>
                <a:gd name="connsiteX6" fmla="*/ 3331842 w 3331842"/>
                <a:gd name="connsiteY6" fmla="*/ 22622 h 3368151"/>
                <a:gd name="connsiteX7" fmla="*/ 3322317 w 3331842"/>
                <a:gd name="connsiteY7" fmla="*/ 670322 h 3368151"/>
                <a:gd name="connsiteX8" fmla="*/ 3208017 w 3331842"/>
                <a:gd name="connsiteY8" fmla="*/ 679847 h 3368151"/>
                <a:gd name="connsiteX9" fmla="*/ 2674617 w 3331842"/>
                <a:gd name="connsiteY9" fmla="*/ 870347 h 3368151"/>
                <a:gd name="connsiteX10" fmla="*/ 2446017 w 3331842"/>
                <a:gd name="connsiteY10" fmla="*/ 1032272 h 3368151"/>
                <a:gd name="connsiteX11" fmla="*/ 2236467 w 3331842"/>
                <a:gd name="connsiteY11" fmla="*/ 1537097 h 3368151"/>
                <a:gd name="connsiteX12" fmla="*/ 2255517 w 3331842"/>
                <a:gd name="connsiteY12" fmla="*/ 2251472 h 3368151"/>
                <a:gd name="connsiteX13" fmla="*/ 2417442 w 3331842"/>
                <a:gd name="connsiteY13" fmla="*/ 3108722 h 3368151"/>
                <a:gd name="connsiteX14" fmla="*/ 36192 w 3331842"/>
                <a:gd name="connsiteY14" fmla="*/ 3318272 h 3368151"/>
                <a:gd name="connsiteX0" fmla="*/ 36192 w 3331842"/>
                <a:gd name="connsiteY0" fmla="*/ 3318272 h 3368151"/>
                <a:gd name="connsiteX1" fmla="*/ 321942 w 3331842"/>
                <a:gd name="connsiteY1" fmla="*/ 2270521 h 3368151"/>
                <a:gd name="connsiteX2" fmla="*/ 845817 w 3331842"/>
                <a:gd name="connsiteY2" fmla="*/ 1318022 h 3368151"/>
                <a:gd name="connsiteX3" fmla="*/ 1336354 w 3331842"/>
                <a:gd name="connsiteY3" fmla="*/ 775097 h 3368151"/>
                <a:gd name="connsiteX4" fmla="*/ 1960242 w 3331842"/>
                <a:gd name="connsiteY4" fmla="*/ 403622 h 3368151"/>
                <a:gd name="connsiteX5" fmla="*/ 2522217 w 3331842"/>
                <a:gd name="connsiteY5" fmla="*/ 175022 h 3368151"/>
                <a:gd name="connsiteX6" fmla="*/ 3331842 w 3331842"/>
                <a:gd name="connsiteY6" fmla="*/ 22622 h 3368151"/>
                <a:gd name="connsiteX7" fmla="*/ 3322317 w 3331842"/>
                <a:gd name="connsiteY7" fmla="*/ 670322 h 3368151"/>
                <a:gd name="connsiteX8" fmla="*/ 3208017 w 3331842"/>
                <a:gd name="connsiteY8" fmla="*/ 679847 h 3368151"/>
                <a:gd name="connsiteX9" fmla="*/ 2674617 w 3331842"/>
                <a:gd name="connsiteY9" fmla="*/ 870347 h 3368151"/>
                <a:gd name="connsiteX10" fmla="*/ 2446017 w 3331842"/>
                <a:gd name="connsiteY10" fmla="*/ 1032272 h 3368151"/>
                <a:gd name="connsiteX11" fmla="*/ 2236467 w 3331842"/>
                <a:gd name="connsiteY11" fmla="*/ 1537097 h 3368151"/>
                <a:gd name="connsiteX12" fmla="*/ 2255517 w 3331842"/>
                <a:gd name="connsiteY12" fmla="*/ 2251472 h 3368151"/>
                <a:gd name="connsiteX13" fmla="*/ 2417442 w 3331842"/>
                <a:gd name="connsiteY13" fmla="*/ 3108722 h 3368151"/>
                <a:gd name="connsiteX14" fmla="*/ 36192 w 3331842"/>
                <a:gd name="connsiteY14" fmla="*/ 3318272 h 3368151"/>
                <a:gd name="connsiteX0" fmla="*/ 36728 w 3332378"/>
                <a:gd name="connsiteY0" fmla="*/ 3318272 h 3368151"/>
                <a:gd name="connsiteX1" fmla="*/ 322478 w 3332378"/>
                <a:gd name="connsiteY1" fmla="*/ 2270521 h 3368151"/>
                <a:gd name="connsiteX2" fmla="*/ 884453 w 3332378"/>
                <a:gd name="connsiteY2" fmla="*/ 1375172 h 3368151"/>
                <a:gd name="connsiteX3" fmla="*/ 1336890 w 3332378"/>
                <a:gd name="connsiteY3" fmla="*/ 775097 h 3368151"/>
                <a:gd name="connsiteX4" fmla="*/ 1960778 w 3332378"/>
                <a:gd name="connsiteY4" fmla="*/ 403622 h 3368151"/>
                <a:gd name="connsiteX5" fmla="*/ 2522753 w 3332378"/>
                <a:gd name="connsiteY5" fmla="*/ 175022 h 3368151"/>
                <a:gd name="connsiteX6" fmla="*/ 3332378 w 3332378"/>
                <a:gd name="connsiteY6" fmla="*/ 22622 h 3368151"/>
                <a:gd name="connsiteX7" fmla="*/ 3322853 w 3332378"/>
                <a:gd name="connsiteY7" fmla="*/ 670322 h 3368151"/>
                <a:gd name="connsiteX8" fmla="*/ 3208553 w 3332378"/>
                <a:gd name="connsiteY8" fmla="*/ 679847 h 3368151"/>
                <a:gd name="connsiteX9" fmla="*/ 2675153 w 3332378"/>
                <a:gd name="connsiteY9" fmla="*/ 870347 h 3368151"/>
                <a:gd name="connsiteX10" fmla="*/ 2446553 w 3332378"/>
                <a:gd name="connsiteY10" fmla="*/ 1032272 h 3368151"/>
                <a:gd name="connsiteX11" fmla="*/ 2237003 w 3332378"/>
                <a:gd name="connsiteY11" fmla="*/ 1537097 h 3368151"/>
                <a:gd name="connsiteX12" fmla="*/ 2256053 w 3332378"/>
                <a:gd name="connsiteY12" fmla="*/ 2251472 h 3368151"/>
                <a:gd name="connsiteX13" fmla="*/ 2417978 w 3332378"/>
                <a:gd name="connsiteY13" fmla="*/ 3108722 h 3368151"/>
                <a:gd name="connsiteX14" fmla="*/ 36728 w 3332378"/>
                <a:gd name="connsiteY14" fmla="*/ 3318272 h 3368151"/>
                <a:gd name="connsiteX0" fmla="*/ 36127 w 3331777"/>
                <a:gd name="connsiteY0" fmla="*/ 3318272 h 3368151"/>
                <a:gd name="connsiteX1" fmla="*/ 321877 w 3331777"/>
                <a:gd name="connsiteY1" fmla="*/ 2270521 h 3368151"/>
                <a:gd name="connsiteX2" fmla="*/ 840989 w 3331777"/>
                <a:gd name="connsiteY2" fmla="*/ 1327547 h 3368151"/>
                <a:gd name="connsiteX3" fmla="*/ 1336289 w 3331777"/>
                <a:gd name="connsiteY3" fmla="*/ 775097 h 3368151"/>
                <a:gd name="connsiteX4" fmla="*/ 1960177 w 3331777"/>
                <a:gd name="connsiteY4" fmla="*/ 403622 h 3368151"/>
                <a:gd name="connsiteX5" fmla="*/ 2522152 w 3331777"/>
                <a:gd name="connsiteY5" fmla="*/ 175022 h 3368151"/>
                <a:gd name="connsiteX6" fmla="*/ 3331777 w 3331777"/>
                <a:gd name="connsiteY6" fmla="*/ 22622 h 3368151"/>
                <a:gd name="connsiteX7" fmla="*/ 3322252 w 3331777"/>
                <a:gd name="connsiteY7" fmla="*/ 670322 h 3368151"/>
                <a:gd name="connsiteX8" fmla="*/ 3207952 w 3331777"/>
                <a:gd name="connsiteY8" fmla="*/ 679847 h 3368151"/>
                <a:gd name="connsiteX9" fmla="*/ 2674552 w 3331777"/>
                <a:gd name="connsiteY9" fmla="*/ 870347 h 3368151"/>
                <a:gd name="connsiteX10" fmla="*/ 2445952 w 3331777"/>
                <a:gd name="connsiteY10" fmla="*/ 1032272 h 3368151"/>
                <a:gd name="connsiteX11" fmla="*/ 2236402 w 3331777"/>
                <a:gd name="connsiteY11" fmla="*/ 1537097 h 3368151"/>
                <a:gd name="connsiteX12" fmla="*/ 2255452 w 3331777"/>
                <a:gd name="connsiteY12" fmla="*/ 2251472 h 3368151"/>
                <a:gd name="connsiteX13" fmla="*/ 2417377 w 3331777"/>
                <a:gd name="connsiteY13" fmla="*/ 3108722 h 3368151"/>
                <a:gd name="connsiteX14" fmla="*/ 36127 w 3331777"/>
                <a:gd name="connsiteY14" fmla="*/ 3318272 h 3368151"/>
                <a:gd name="connsiteX0" fmla="*/ 36127 w 3331777"/>
                <a:gd name="connsiteY0" fmla="*/ 3311602 h 3361481"/>
                <a:gd name="connsiteX1" fmla="*/ 321877 w 3331777"/>
                <a:gd name="connsiteY1" fmla="*/ 2263851 h 3361481"/>
                <a:gd name="connsiteX2" fmla="*/ 840989 w 3331777"/>
                <a:gd name="connsiteY2" fmla="*/ 1320877 h 3361481"/>
                <a:gd name="connsiteX3" fmla="*/ 1336289 w 3331777"/>
                <a:gd name="connsiteY3" fmla="*/ 768427 h 3361481"/>
                <a:gd name="connsiteX4" fmla="*/ 1960177 w 3331777"/>
                <a:gd name="connsiteY4" fmla="*/ 396952 h 3361481"/>
                <a:gd name="connsiteX5" fmla="*/ 2522152 w 3331777"/>
                <a:gd name="connsiteY5" fmla="*/ 268364 h 3361481"/>
                <a:gd name="connsiteX6" fmla="*/ 3331777 w 3331777"/>
                <a:gd name="connsiteY6" fmla="*/ 15952 h 3361481"/>
                <a:gd name="connsiteX7" fmla="*/ 3322252 w 3331777"/>
                <a:gd name="connsiteY7" fmla="*/ 663652 h 3361481"/>
                <a:gd name="connsiteX8" fmla="*/ 3207952 w 3331777"/>
                <a:gd name="connsiteY8" fmla="*/ 673177 h 3361481"/>
                <a:gd name="connsiteX9" fmla="*/ 2674552 w 3331777"/>
                <a:gd name="connsiteY9" fmla="*/ 863677 h 3361481"/>
                <a:gd name="connsiteX10" fmla="*/ 2445952 w 3331777"/>
                <a:gd name="connsiteY10" fmla="*/ 1025602 h 3361481"/>
                <a:gd name="connsiteX11" fmla="*/ 2236402 w 3331777"/>
                <a:gd name="connsiteY11" fmla="*/ 1530427 h 3361481"/>
                <a:gd name="connsiteX12" fmla="*/ 2255452 w 3331777"/>
                <a:gd name="connsiteY12" fmla="*/ 2244802 h 3361481"/>
                <a:gd name="connsiteX13" fmla="*/ 2417377 w 3331777"/>
                <a:gd name="connsiteY13" fmla="*/ 3102052 h 3361481"/>
                <a:gd name="connsiteX14" fmla="*/ 36127 w 3331777"/>
                <a:gd name="connsiteY14" fmla="*/ 3311602 h 3361481"/>
                <a:gd name="connsiteX0" fmla="*/ 36127 w 3331777"/>
                <a:gd name="connsiteY0" fmla="*/ 3312909 h 3362788"/>
                <a:gd name="connsiteX1" fmla="*/ 321877 w 3331777"/>
                <a:gd name="connsiteY1" fmla="*/ 2265158 h 3362788"/>
                <a:gd name="connsiteX2" fmla="*/ 840989 w 3331777"/>
                <a:gd name="connsiteY2" fmla="*/ 1322184 h 3362788"/>
                <a:gd name="connsiteX3" fmla="*/ 1336289 w 3331777"/>
                <a:gd name="connsiteY3" fmla="*/ 769734 h 3362788"/>
                <a:gd name="connsiteX4" fmla="*/ 1979227 w 3331777"/>
                <a:gd name="connsiteY4" fmla="*/ 560184 h 3362788"/>
                <a:gd name="connsiteX5" fmla="*/ 2522152 w 3331777"/>
                <a:gd name="connsiteY5" fmla="*/ 269671 h 3362788"/>
                <a:gd name="connsiteX6" fmla="*/ 3331777 w 3331777"/>
                <a:gd name="connsiteY6" fmla="*/ 17259 h 3362788"/>
                <a:gd name="connsiteX7" fmla="*/ 3322252 w 3331777"/>
                <a:gd name="connsiteY7" fmla="*/ 664959 h 3362788"/>
                <a:gd name="connsiteX8" fmla="*/ 3207952 w 3331777"/>
                <a:gd name="connsiteY8" fmla="*/ 674484 h 3362788"/>
                <a:gd name="connsiteX9" fmla="*/ 2674552 w 3331777"/>
                <a:gd name="connsiteY9" fmla="*/ 864984 h 3362788"/>
                <a:gd name="connsiteX10" fmla="*/ 2445952 w 3331777"/>
                <a:gd name="connsiteY10" fmla="*/ 1026909 h 3362788"/>
                <a:gd name="connsiteX11" fmla="*/ 2236402 w 3331777"/>
                <a:gd name="connsiteY11" fmla="*/ 1531734 h 3362788"/>
                <a:gd name="connsiteX12" fmla="*/ 2255452 w 3331777"/>
                <a:gd name="connsiteY12" fmla="*/ 2246109 h 3362788"/>
                <a:gd name="connsiteX13" fmla="*/ 2417377 w 3331777"/>
                <a:gd name="connsiteY13" fmla="*/ 3103359 h 3362788"/>
                <a:gd name="connsiteX14" fmla="*/ 36127 w 3331777"/>
                <a:gd name="connsiteY14" fmla="*/ 3312909 h 3362788"/>
                <a:gd name="connsiteX0" fmla="*/ 36127 w 3331777"/>
                <a:gd name="connsiteY0" fmla="*/ 3311819 h 3361698"/>
                <a:gd name="connsiteX1" fmla="*/ 321877 w 3331777"/>
                <a:gd name="connsiteY1" fmla="*/ 2264068 h 3361698"/>
                <a:gd name="connsiteX2" fmla="*/ 840989 w 3331777"/>
                <a:gd name="connsiteY2" fmla="*/ 1321094 h 3361698"/>
                <a:gd name="connsiteX3" fmla="*/ 1336289 w 3331777"/>
                <a:gd name="connsiteY3" fmla="*/ 768644 h 3361698"/>
                <a:gd name="connsiteX4" fmla="*/ 1955415 w 3331777"/>
                <a:gd name="connsiteY4" fmla="*/ 425744 h 3361698"/>
                <a:gd name="connsiteX5" fmla="*/ 2522152 w 3331777"/>
                <a:gd name="connsiteY5" fmla="*/ 268581 h 3361698"/>
                <a:gd name="connsiteX6" fmla="*/ 3331777 w 3331777"/>
                <a:gd name="connsiteY6" fmla="*/ 16169 h 3361698"/>
                <a:gd name="connsiteX7" fmla="*/ 3322252 w 3331777"/>
                <a:gd name="connsiteY7" fmla="*/ 663869 h 3361698"/>
                <a:gd name="connsiteX8" fmla="*/ 3207952 w 3331777"/>
                <a:gd name="connsiteY8" fmla="*/ 673394 h 3361698"/>
                <a:gd name="connsiteX9" fmla="*/ 2674552 w 3331777"/>
                <a:gd name="connsiteY9" fmla="*/ 863894 h 3361698"/>
                <a:gd name="connsiteX10" fmla="*/ 2445952 w 3331777"/>
                <a:gd name="connsiteY10" fmla="*/ 1025819 h 3361698"/>
                <a:gd name="connsiteX11" fmla="*/ 2236402 w 3331777"/>
                <a:gd name="connsiteY11" fmla="*/ 1530644 h 3361698"/>
                <a:gd name="connsiteX12" fmla="*/ 2255452 w 3331777"/>
                <a:gd name="connsiteY12" fmla="*/ 2245019 h 3361698"/>
                <a:gd name="connsiteX13" fmla="*/ 2417377 w 3331777"/>
                <a:gd name="connsiteY13" fmla="*/ 3102269 h 3361698"/>
                <a:gd name="connsiteX14" fmla="*/ 36127 w 3331777"/>
                <a:gd name="connsiteY14" fmla="*/ 3311819 h 3361698"/>
                <a:gd name="connsiteX0" fmla="*/ 36127 w 3331777"/>
                <a:gd name="connsiteY0" fmla="*/ 3315847 h 3365726"/>
                <a:gd name="connsiteX1" fmla="*/ 321877 w 3331777"/>
                <a:gd name="connsiteY1" fmla="*/ 2268096 h 3365726"/>
                <a:gd name="connsiteX2" fmla="*/ 840989 w 3331777"/>
                <a:gd name="connsiteY2" fmla="*/ 1325122 h 3365726"/>
                <a:gd name="connsiteX3" fmla="*/ 1336289 w 3331777"/>
                <a:gd name="connsiteY3" fmla="*/ 772672 h 3365726"/>
                <a:gd name="connsiteX4" fmla="*/ 1955415 w 3331777"/>
                <a:gd name="connsiteY4" fmla="*/ 429772 h 3365726"/>
                <a:gd name="connsiteX5" fmla="*/ 2503102 w 3331777"/>
                <a:gd name="connsiteY5" fmla="*/ 205934 h 3365726"/>
                <a:gd name="connsiteX6" fmla="*/ 3331777 w 3331777"/>
                <a:gd name="connsiteY6" fmla="*/ 20197 h 3365726"/>
                <a:gd name="connsiteX7" fmla="*/ 3322252 w 3331777"/>
                <a:gd name="connsiteY7" fmla="*/ 667897 h 3365726"/>
                <a:gd name="connsiteX8" fmla="*/ 3207952 w 3331777"/>
                <a:gd name="connsiteY8" fmla="*/ 677422 h 3365726"/>
                <a:gd name="connsiteX9" fmla="*/ 2674552 w 3331777"/>
                <a:gd name="connsiteY9" fmla="*/ 867922 h 3365726"/>
                <a:gd name="connsiteX10" fmla="*/ 2445952 w 3331777"/>
                <a:gd name="connsiteY10" fmla="*/ 1029847 h 3365726"/>
                <a:gd name="connsiteX11" fmla="*/ 2236402 w 3331777"/>
                <a:gd name="connsiteY11" fmla="*/ 1534672 h 3365726"/>
                <a:gd name="connsiteX12" fmla="*/ 2255452 w 3331777"/>
                <a:gd name="connsiteY12" fmla="*/ 2249047 h 3365726"/>
                <a:gd name="connsiteX13" fmla="*/ 2417377 w 3331777"/>
                <a:gd name="connsiteY13" fmla="*/ 3106297 h 3365726"/>
                <a:gd name="connsiteX14" fmla="*/ 36127 w 3331777"/>
                <a:gd name="connsiteY14" fmla="*/ 3315847 h 3365726"/>
                <a:gd name="connsiteX0" fmla="*/ 36127 w 3331777"/>
                <a:gd name="connsiteY0" fmla="*/ 3300025 h 3349904"/>
                <a:gd name="connsiteX1" fmla="*/ 321877 w 3331777"/>
                <a:gd name="connsiteY1" fmla="*/ 2252274 h 3349904"/>
                <a:gd name="connsiteX2" fmla="*/ 840989 w 3331777"/>
                <a:gd name="connsiteY2" fmla="*/ 1309300 h 3349904"/>
                <a:gd name="connsiteX3" fmla="*/ 1336289 w 3331777"/>
                <a:gd name="connsiteY3" fmla="*/ 756850 h 3349904"/>
                <a:gd name="connsiteX4" fmla="*/ 1955415 w 3331777"/>
                <a:gd name="connsiteY4" fmla="*/ 413950 h 3349904"/>
                <a:gd name="connsiteX5" fmla="*/ 2503102 w 3331777"/>
                <a:gd name="connsiteY5" fmla="*/ 190112 h 3349904"/>
                <a:gd name="connsiteX6" fmla="*/ 3331777 w 3331777"/>
                <a:gd name="connsiteY6" fmla="*/ 4375 h 3349904"/>
                <a:gd name="connsiteX7" fmla="*/ 3322252 w 3331777"/>
                <a:gd name="connsiteY7" fmla="*/ 652075 h 3349904"/>
                <a:gd name="connsiteX8" fmla="*/ 3207952 w 3331777"/>
                <a:gd name="connsiteY8" fmla="*/ 661600 h 3349904"/>
                <a:gd name="connsiteX9" fmla="*/ 2674552 w 3331777"/>
                <a:gd name="connsiteY9" fmla="*/ 852100 h 3349904"/>
                <a:gd name="connsiteX10" fmla="*/ 2445952 w 3331777"/>
                <a:gd name="connsiteY10" fmla="*/ 1014025 h 3349904"/>
                <a:gd name="connsiteX11" fmla="*/ 2236402 w 3331777"/>
                <a:gd name="connsiteY11" fmla="*/ 1518850 h 3349904"/>
                <a:gd name="connsiteX12" fmla="*/ 2255452 w 3331777"/>
                <a:gd name="connsiteY12" fmla="*/ 2233225 h 3349904"/>
                <a:gd name="connsiteX13" fmla="*/ 2417377 w 3331777"/>
                <a:gd name="connsiteY13" fmla="*/ 3090475 h 3349904"/>
                <a:gd name="connsiteX14" fmla="*/ 36127 w 3331777"/>
                <a:gd name="connsiteY14" fmla="*/ 3300025 h 3349904"/>
                <a:gd name="connsiteX0" fmla="*/ 36127 w 3331777"/>
                <a:gd name="connsiteY0" fmla="*/ 3300265 h 3350144"/>
                <a:gd name="connsiteX1" fmla="*/ 321877 w 3331777"/>
                <a:gd name="connsiteY1" fmla="*/ 2252514 h 3350144"/>
                <a:gd name="connsiteX2" fmla="*/ 840989 w 3331777"/>
                <a:gd name="connsiteY2" fmla="*/ 1309540 h 3350144"/>
                <a:gd name="connsiteX3" fmla="*/ 1336289 w 3331777"/>
                <a:gd name="connsiteY3" fmla="*/ 757090 h 3350144"/>
                <a:gd name="connsiteX4" fmla="*/ 1955415 w 3331777"/>
                <a:gd name="connsiteY4" fmla="*/ 414190 h 3350144"/>
                <a:gd name="connsiteX5" fmla="*/ 2503102 w 3331777"/>
                <a:gd name="connsiteY5" fmla="*/ 190352 h 3350144"/>
                <a:gd name="connsiteX6" fmla="*/ 3331777 w 3331777"/>
                <a:gd name="connsiteY6" fmla="*/ 4615 h 3350144"/>
                <a:gd name="connsiteX7" fmla="*/ 3322252 w 3331777"/>
                <a:gd name="connsiteY7" fmla="*/ 652315 h 3350144"/>
                <a:gd name="connsiteX8" fmla="*/ 3207952 w 3331777"/>
                <a:gd name="connsiteY8" fmla="*/ 661840 h 3350144"/>
                <a:gd name="connsiteX9" fmla="*/ 2674552 w 3331777"/>
                <a:gd name="connsiteY9" fmla="*/ 852340 h 3350144"/>
                <a:gd name="connsiteX10" fmla="*/ 2445952 w 3331777"/>
                <a:gd name="connsiteY10" fmla="*/ 1014265 h 3350144"/>
                <a:gd name="connsiteX11" fmla="*/ 2236402 w 3331777"/>
                <a:gd name="connsiteY11" fmla="*/ 1519090 h 3350144"/>
                <a:gd name="connsiteX12" fmla="*/ 2255452 w 3331777"/>
                <a:gd name="connsiteY12" fmla="*/ 2233465 h 3350144"/>
                <a:gd name="connsiteX13" fmla="*/ 2417377 w 3331777"/>
                <a:gd name="connsiteY13" fmla="*/ 3090715 h 3350144"/>
                <a:gd name="connsiteX14" fmla="*/ 36127 w 3331777"/>
                <a:gd name="connsiteY14" fmla="*/ 3300265 h 3350144"/>
                <a:gd name="connsiteX0" fmla="*/ 36127 w 3331777"/>
                <a:gd name="connsiteY0" fmla="*/ 3300265 h 3350144"/>
                <a:gd name="connsiteX1" fmla="*/ 321877 w 3331777"/>
                <a:gd name="connsiteY1" fmla="*/ 2252514 h 3350144"/>
                <a:gd name="connsiteX2" fmla="*/ 840989 w 3331777"/>
                <a:gd name="connsiteY2" fmla="*/ 1309540 h 3350144"/>
                <a:gd name="connsiteX3" fmla="*/ 1336289 w 3331777"/>
                <a:gd name="connsiteY3" fmla="*/ 757090 h 3350144"/>
                <a:gd name="connsiteX4" fmla="*/ 1955415 w 3331777"/>
                <a:gd name="connsiteY4" fmla="*/ 414190 h 3350144"/>
                <a:gd name="connsiteX5" fmla="*/ 2503102 w 3331777"/>
                <a:gd name="connsiteY5" fmla="*/ 190352 h 3350144"/>
                <a:gd name="connsiteX6" fmla="*/ 3331777 w 3331777"/>
                <a:gd name="connsiteY6" fmla="*/ 4615 h 3350144"/>
                <a:gd name="connsiteX7" fmla="*/ 3322252 w 3331777"/>
                <a:gd name="connsiteY7" fmla="*/ 652315 h 3350144"/>
                <a:gd name="connsiteX8" fmla="*/ 3207952 w 3331777"/>
                <a:gd name="connsiteY8" fmla="*/ 661840 h 3350144"/>
                <a:gd name="connsiteX9" fmla="*/ 2674552 w 3331777"/>
                <a:gd name="connsiteY9" fmla="*/ 852340 h 3350144"/>
                <a:gd name="connsiteX10" fmla="*/ 2445952 w 3331777"/>
                <a:gd name="connsiteY10" fmla="*/ 1014265 h 3350144"/>
                <a:gd name="connsiteX11" fmla="*/ 2236402 w 3331777"/>
                <a:gd name="connsiteY11" fmla="*/ 1519090 h 3350144"/>
                <a:gd name="connsiteX12" fmla="*/ 2255452 w 3331777"/>
                <a:gd name="connsiteY12" fmla="*/ 2233465 h 3350144"/>
                <a:gd name="connsiteX13" fmla="*/ 2417377 w 3331777"/>
                <a:gd name="connsiteY13" fmla="*/ 3090715 h 3350144"/>
                <a:gd name="connsiteX14" fmla="*/ 36127 w 3331777"/>
                <a:gd name="connsiteY14" fmla="*/ 3300265 h 3350144"/>
                <a:gd name="connsiteX0" fmla="*/ 36127 w 3331777"/>
                <a:gd name="connsiteY0" fmla="*/ 3299968 h 3349847"/>
                <a:gd name="connsiteX1" fmla="*/ 321877 w 3331777"/>
                <a:gd name="connsiteY1" fmla="*/ 2252217 h 3349847"/>
                <a:gd name="connsiteX2" fmla="*/ 840989 w 3331777"/>
                <a:gd name="connsiteY2" fmla="*/ 1309243 h 3349847"/>
                <a:gd name="connsiteX3" fmla="*/ 1336289 w 3331777"/>
                <a:gd name="connsiteY3" fmla="*/ 756793 h 3349847"/>
                <a:gd name="connsiteX4" fmla="*/ 1945890 w 3331777"/>
                <a:gd name="connsiteY4" fmla="*/ 399605 h 3349847"/>
                <a:gd name="connsiteX5" fmla="*/ 2503102 w 3331777"/>
                <a:gd name="connsiteY5" fmla="*/ 190055 h 3349847"/>
                <a:gd name="connsiteX6" fmla="*/ 3331777 w 3331777"/>
                <a:gd name="connsiteY6" fmla="*/ 4318 h 3349847"/>
                <a:gd name="connsiteX7" fmla="*/ 3322252 w 3331777"/>
                <a:gd name="connsiteY7" fmla="*/ 652018 h 3349847"/>
                <a:gd name="connsiteX8" fmla="*/ 3207952 w 3331777"/>
                <a:gd name="connsiteY8" fmla="*/ 661543 h 3349847"/>
                <a:gd name="connsiteX9" fmla="*/ 2674552 w 3331777"/>
                <a:gd name="connsiteY9" fmla="*/ 852043 h 3349847"/>
                <a:gd name="connsiteX10" fmla="*/ 2445952 w 3331777"/>
                <a:gd name="connsiteY10" fmla="*/ 1013968 h 3349847"/>
                <a:gd name="connsiteX11" fmla="*/ 2236402 w 3331777"/>
                <a:gd name="connsiteY11" fmla="*/ 1518793 h 3349847"/>
                <a:gd name="connsiteX12" fmla="*/ 2255452 w 3331777"/>
                <a:gd name="connsiteY12" fmla="*/ 2233168 h 3349847"/>
                <a:gd name="connsiteX13" fmla="*/ 2417377 w 3331777"/>
                <a:gd name="connsiteY13" fmla="*/ 3090418 h 3349847"/>
                <a:gd name="connsiteX14" fmla="*/ 36127 w 3331777"/>
                <a:gd name="connsiteY14" fmla="*/ 3299968 h 3349847"/>
                <a:gd name="connsiteX0" fmla="*/ 36127 w 3331777"/>
                <a:gd name="connsiteY0" fmla="*/ 3299968 h 3349847"/>
                <a:gd name="connsiteX1" fmla="*/ 321877 w 3331777"/>
                <a:gd name="connsiteY1" fmla="*/ 2252217 h 3349847"/>
                <a:gd name="connsiteX2" fmla="*/ 840989 w 3331777"/>
                <a:gd name="connsiteY2" fmla="*/ 1309243 h 3349847"/>
                <a:gd name="connsiteX3" fmla="*/ 1336289 w 3331777"/>
                <a:gd name="connsiteY3" fmla="*/ 756793 h 3349847"/>
                <a:gd name="connsiteX4" fmla="*/ 1945890 w 3331777"/>
                <a:gd name="connsiteY4" fmla="*/ 399605 h 3349847"/>
                <a:gd name="connsiteX5" fmla="*/ 2503102 w 3331777"/>
                <a:gd name="connsiteY5" fmla="*/ 190055 h 3349847"/>
                <a:gd name="connsiteX6" fmla="*/ 3331777 w 3331777"/>
                <a:gd name="connsiteY6" fmla="*/ 4318 h 3349847"/>
                <a:gd name="connsiteX7" fmla="*/ 3322252 w 3331777"/>
                <a:gd name="connsiteY7" fmla="*/ 571055 h 3349847"/>
                <a:gd name="connsiteX8" fmla="*/ 3207952 w 3331777"/>
                <a:gd name="connsiteY8" fmla="*/ 661543 h 3349847"/>
                <a:gd name="connsiteX9" fmla="*/ 2674552 w 3331777"/>
                <a:gd name="connsiteY9" fmla="*/ 852043 h 3349847"/>
                <a:gd name="connsiteX10" fmla="*/ 2445952 w 3331777"/>
                <a:gd name="connsiteY10" fmla="*/ 1013968 h 3349847"/>
                <a:gd name="connsiteX11" fmla="*/ 2236402 w 3331777"/>
                <a:gd name="connsiteY11" fmla="*/ 1518793 h 3349847"/>
                <a:gd name="connsiteX12" fmla="*/ 2255452 w 3331777"/>
                <a:gd name="connsiteY12" fmla="*/ 2233168 h 3349847"/>
                <a:gd name="connsiteX13" fmla="*/ 2417377 w 3331777"/>
                <a:gd name="connsiteY13" fmla="*/ 3090418 h 3349847"/>
                <a:gd name="connsiteX14" fmla="*/ 36127 w 3331777"/>
                <a:gd name="connsiteY14" fmla="*/ 3299968 h 3349847"/>
                <a:gd name="connsiteX0" fmla="*/ 36127 w 3331777"/>
                <a:gd name="connsiteY0" fmla="*/ 3299968 h 3349847"/>
                <a:gd name="connsiteX1" fmla="*/ 321877 w 3331777"/>
                <a:gd name="connsiteY1" fmla="*/ 2252217 h 3349847"/>
                <a:gd name="connsiteX2" fmla="*/ 840989 w 3331777"/>
                <a:gd name="connsiteY2" fmla="*/ 1309243 h 3349847"/>
                <a:gd name="connsiteX3" fmla="*/ 1336289 w 3331777"/>
                <a:gd name="connsiteY3" fmla="*/ 756793 h 3349847"/>
                <a:gd name="connsiteX4" fmla="*/ 1945890 w 3331777"/>
                <a:gd name="connsiteY4" fmla="*/ 399605 h 3349847"/>
                <a:gd name="connsiteX5" fmla="*/ 2503102 w 3331777"/>
                <a:gd name="connsiteY5" fmla="*/ 190055 h 3349847"/>
                <a:gd name="connsiteX6" fmla="*/ 3331777 w 3331777"/>
                <a:gd name="connsiteY6" fmla="*/ 4318 h 3349847"/>
                <a:gd name="connsiteX7" fmla="*/ 3322252 w 3331777"/>
                <a:gd name="connsiteY7" fmla="*/ 571055 h 3349847"/>
                <a:gd name="connsiteX8" fmla="*/ 3207952 w 3331777"/>
                <a:gd name="connsiteY8" fmla="*/ 661543 h 3349847"/>
                <a:gd name="connsiteX9" fmla="*/ 2674552 w 3331777"/>
                <a:gd name="connsiteY9" fmla="*/ 852043 h 3349847"/>
                <a:gd name="connsiteX10" fmla="*/ 2445952 w 3331777"/>
                <a:gd name="connsiteY10" fmla="*/ 1013968 h 3349847"/>
                <a:gd name="connsiteX11" fmla="*/ 2236402 w 3331777"/>
                <a:gd name="connsiteY11" fmla="*/ 1518793 h 3349847"/>
                <a:gd name="connsiteX12" fmla="*/ 2255452 w 3331777"/>
                <a:gd name="connsiteY12" fmla="*/ 2233168 h 3349847"/>
                <a:gd name="connsiteX13" fmla="*/ 2417377 w 3331777"/>
                <a:gd name="connsiteY13" fmla="*/ 3090418 h 3349847"/>
                <a:gd name="connsiteX14" fmla="*/ 36127 w 3331777"/>
                <a:gd name="connsiteY14" fmla="*/ 3299968 h 3349847"/>
                <a:gd name="connsiteX0" fmla="*/ 36127 w 3331777"/>
                <a:gd name="connsiteY0" fmla="*/ 3299968 h 3349847"/>
                <a:gd name="connsiteX1" fmla="*/ 321877 w 3331777"/>
                <a:gd name="connsiteY1" fmla="*/ 2252217 h 3349847"/>
                <a:gd name="connsiteX2" fmla="*/ 840989 w 3331777"/>
                <a:gd name="connsiteY2" fmla="*/ 1309243 h 3349847"/>
                <a:gd name="connsiteX3" fmla="*/ 1336289 w 3331777"/>
                <a:gd name="connsiteY3" fmla="*/ 756793 h 3349847"/>
                <a:gd name="connsiteX4" fmla="*/ 1945890 w 3331777"/>
                <a:gd name="connsiteY4" fmla="*/ 399605 h 3349847"/>
                <a:gd name="connsiteX5" fmla="*/ 2503102 w 3331777"/>
                <a:gd name="connsiteY5" fmla="*/ 190055 h 3349847"/>
                <a:gd name="connsiteX6" fmla="*/ 3331777 w 3331777"/>
                <a:gd name="connsiteY6" fmla="*/ 4318 h 3349847"/>
                <a:gd name="connsiteX7" fmla="*/ 3322252 w 3331777"/>
                <a:gd name="connsiteY7" fmla="*/ 571055 h 3349847"/>
                <a:gd name="connsiteX8" fmla="*/ 3084127 w 3331777"/>
                <a:gd name="connsiteY8" fmla="*/ 675830 h 3349847"/>
                <a:gd name="connsiteX9" fmla="*/ 2674552 w 3331777"/>
                <a:gd name="connsiteY9" fmla="*/ 852043 h 3349847"/>
                <a:gd name="connsiteX10" fmla="*/ 2445952 w 3331777"/>
                <a:gd name="connsiteY10" fmla="*/ 1013968 h 3349847"/>
                <a:gd name="connsiteX11" fmla="*/ 2236402 w 3331777"/>
                <a:gd name="connsiteY11" fmla="*/ 1518793 h 3349847"/>
                <a:gd name="connsiteX12" fmla="*/ 2255452 w 3331777"/>
                <a:gd name="connsiteY12" fmla="*/ 2233168 h 3349847"/>
                <a:gd name="connsiteX13" fmla="*/ 2417377 w 3331777"/>
                <a:gd name="connsiteY13" fmla="*/ 3090418 h 3349847"/>
                <a:gd name="connsiteX14" fmla="*/ 36127 w 3331777"/>
                <a:gd name="connsiteY14" fmla="*/ 3299968 h 3349847"/>
                <a:gd name="connsiteX0" fmla="*/ 36127 w 3331777"/>
                <a:gd name="connsiteY0" fmla="*/ 3299968 h 3349847"/>
                <a:gd name="connsiteX1" fmla="*/ 321877 w 3331777"/>
                <a:gd name="connsiteY1" fmla="*/ 2252217 h 3349847"/>
                <a:gd name="connsiteX2" fmla="*/ 840989 w 3331777"/>
                <a:gd name="connsiteY2" fmla="*/ 1309243 h 3349847"/>
                <a:gd name="connsiteX3" fmla="*/ 1336289 w 3331777"/>
                <a:gd name="connsiteY3" fmla="*/ 756793 h 3349847"/>
                <a:gd name="connsiteX4" fmla="*/ 1945890 w 3331777"/>
                <a:gd name="connsiteY4" fmla="*/ 399605 h 3349847"/>
                <a:gd name="connsiteX5" fmla="*/ 2503102 w 3331777"/>
                <a:gd name="connsiteY5" fmla="*/ 190055 h 3349847"/>
                <a:gd name="connsiteX6" fmla="*/ 3331777 w 3331777"/>
                <a:gd name="connsiteY6" fmla="*/ 4318 h 3349847"/>
                <a:gd name="connsiteX7" fmla="*/ 3322252 w 3331777"/>
                <a:gd name="connsiteY7" fmla="*/ 571055 h 3349847"/>
                <a:gd name="connsiteX8" fmla="*/ 3084127 w 3331777"/>
                <a:gd name="connsiteY8" fmla="*/ 675830 h 3349847"/>
                <a:gd name="connsiteX9" fmla="*/ 2674552 w 3331777"/>
                <a:gd name="connsiteY9" fmla="*/ 852043 h 3349847"/>
                <a:gd name="connsiteX10" fmla="*/ 2422139 w 3331777"/>
                <a:gd name="connsiteY10" fmla="*/ 1085406 h 3349847"/>
                <a:gd name="connsiteX11" fmla="*/ 2236402 w 3331777"/>
                <a:gd name="connsiteY11" fmla="*/ 1518793 h 3349847"/>
                <a:gd name="connsiteX12" fmla="*/ 2255452 w 3331777"/>
                <a:gd name="connsiteY12" fmla="*/ 2233168 h 3349847"/>
                <a:gd name="connsiteX13" fmla="*/ 2417377 w 3331777"/>
                <a:gd name="connsiteY13" fmla="*/ 3090418 h 3349847"/>
                <a:gd name="connsiteX14" fmla="*/ 36127 w 3331777"/>
                <a:gd name="connsiteY14" fmla="*/ 3299968 h 3349847"/>
                <a:gd name="connsiteX0" fmla="*/ 36127 w 3331777"/>
                <a:gd name="connsiteY0" fmla="*/ 3299968 h 3349847"/>
                <a:gd name="connsiteX1" fmla="*/ 321877 w 3331777"/>
                <a:gd name="connsiteY1" fmla="*/ 2252217 h 3349847"/>
                <a:gd name="connsiteX2" fmla="*/ 840989 w 3331777"/>
                <a:gd name="connsiteY2" fmla="*/ 1309243 h 3349847"/>
                <a:gd name="connsiteX3" fmla="*/ 1336289 w 3331777"/>
                <a:gd name="connsiteY3" fmla="*/ 756793 h 3349847"/>
                <a:gd name="connsiteX4" fmla="*/ 1945890 w 3331777"/>
                <a:gd name="connsiteY4" fmla="*/ 399605 h 3349847"/>
                <a:gd name="connsiteX5" fmla="*/ 2503102 w 3331777"/>
                <a:gd name="connsiteY5" fmla="*/ 190055 h 3349847"/>
                <a:gd name="connsiteX6" fmla="*/ 3331777 w 3331777"/>
                <a:gd name="connsiteY6" fmla="*/ 4318 h 3349847"/>
                <a:gd name="connsiteX7" fmla="*/ 3322252 w 3331777"/>
                <a:gd name="connsiteY7" fmla="*/ 571055 h 3349847"/>
                <a:gd name="connsiteX8" fmla="*/ 3069839 w 3331777"/>
                <a:gd name="connsiteY8" fmla="*/ 656780 h 3349847"/>
                <a:gd name="connsiteX9" fmla="*/ 2674552 w 3331777"/>
                <a:gd name="connsiteY9" fmla="*/ 852043 h 3349847"/>
                <a:gd name="connsiteX10" fmla="*/ 2422139 w 3331777"/>
                <a:gd name="connsiteY10" fmla="*/ 1085406 h 3349847"/>
                <a:gd name="connsiteX11" fmla="*/ 2236402 w 3331777"/>
                <a:gd name="connsiteY11" fmla="*/ 1518793 h 3349847"/>
                <a:gd name="connsiteX12" fmla="*/ 2255452 w 3331777"/>
                <a:gd name="connsiteY12" fmla="*/ 2233168 h 3349847"/>
                <a:gd name="connsiteX13" fmla="*/ 2417377 w 3331777"/>
                <a:gd name="connsiteY13" fmla="*/ 3090418 h 3349847"/>
                <a:gd name="connsiteX14" fmla="*/ 36127 w 3331777"/>
                <a:gd name="connsiteY14" fmla="*/ 3299968 h 3349847"/>
                <a:gd name="connsiteX0" fmla="*/ 36127 w 3331777"/>
                <a:gd name="connsiteY0" fmla="*/ 3299968 h 3349847"/>
                <a:gd name="connsiteX1" fmla="*/ 321877 w 3331777"/>
                <a:gd name="connsiteY1" fmla="*/ 2252217 h 3349847"/>
                <a:gd name="connsiteX2" fmla="*/ 840989 w 3331777"/>
                <a:gd name="connsiteY2" fmla="*/ 1309243 h 3349847"/>
                <a:gd name="connsiteX3" fmla="*/ 1336289 w 3331777"/>
                <a:gd name="connsiteY3" fmla="*/ 756793 h 3349847"/>
                <a:gd name="connsiteX4" fmla="*/ 1945890 w 3331777"/>
                <a:gd name="connsiteY4" fmla="*/ 399605 h 3349847"/>
                <a:gd name="connsiteX5" fmla="*/ 2503102 w 3331777"/>
                <a:gd name="connsiteY5" fmla="*/ 190055 h 3349847"/>
                <a:gd name="connsiteX6" fmla="*/ 3331777 w 3331777"/>
                <a:gd name="connsiteY6" fmla="*/ 4318 h 3349847"/>
                <a:gd name="connsiteX7" fmla="*/ 3322252 w 3331777"/>
                <a:gd name="connsiteY7" fmla="*/ 571055 h 3349847"/>
                <a:gd name="connsiteX8" fmla="*/ 3069839 w 3331777"/>
                <a:gd name="connsiteY8" fmla="*/ 656780 h 3349847"/>
                <a:gd name="connsiteX9" fmla="*/ 2674552 w 3331777"/>
                <a:gd name="connsiteY9" fmla="*/ 852043 h 3349847"/>
                <a:gd name="connsiteX10" fmla="*/ 2422139 w 3331777"/>
                <a:gd name="connsiteY10" fmla="*/ 1085406 h 3349847"/>
                <a:gd name="connsiteX11" fmla="*/ 2264977 w 3331777"/>
                <a:gd name="connsiteY11" fmla="*/ 1523556 h 3349847"/>
                <a:gd name="connsiteX12" fmla="*/ 2255452 w 3331777"/>
                <a:gd name="connsiteY12" fmla="*/ 2233168 h 3349847"/>
                <a:gd name="connsiteX13" fmla="*/ 2417377 w 3331777"/>
                <a:gd name="connsiteY13" fmla="*/ 3090418 h 3349847"/>
                <a:gd name="connsiteX14" fmla="*/ 36127 w 3331777"/>
                <a:gd name="connsiteY14" fmla="*/ 3299968 h 3349847"/>
                <a:gd name="connsiteX0" fmla="*/ 36127 w 3331777"/>
                <a:gd name="connsiteY0" fmla="*/ 3299968 h 3333316"/>
                <a:gd name="connsiteX1" fmla="*/ 321877 w 3331777"/>
                <a:gd name="connsiteY1" fmla="*/ 2252217 h 3333316"/>
                <a:gd name="connsiteX2" fmla="*/ 840989 w 3331777"/>
                <a:gd name="connsiteY2" fmla="*/ 1309243 h 3333316"/>
                <a:gd name="connsiteX3" fmla="*/ 1336289 w 3331777"/>
                <a:gd name="connsiteY3" fmla="*/ 756793 h 3333316"/>
                <a:gd name="connsiteX4" fmla="*/ 1945890 w 3331777"/>
                <a:gd name="connsiteY4" fmla="*/ 399605 h 3333316"/>
                <a:gd name="connsiteX5" fmla="*/ 2503102 w 3331777"/>
                <a:gd name="connsiteY5" fmla="*/ 190055 h 3333316"/>
                <a:gd name="connsiteX6" fmla="*/ 3331777 w 3331777"/>
                <a:gd name="connsiteY6" fmla="*/ 4318 h 3333316"/>
                <a:gd name="connsiteX7" fmla="*/ 3322252 w 3331777"/>
                <a:gd name="connsiteY7" fmla="*/ 571055 h 3333316"/>
                <a:gd name="connsiteX8" fmla="*/ 3069839 w 3331777"/>
                <a:gd name="connsiteY8" fmla="*/ 656780 h 3333316"/>
                <a:gd name="connsiteX9" fmla="*/ 2674552 w 3331777"/>
                <a:gd name="connsiteY9" fmla="*/ 852043 h 3333316"/>
                <a:gd name="connsiteX10" fmla="*/ 2422139 w 3331777"/>
                <a:gd name="connsiteY10" fmla="*/ 1085406 h 3333316"/>
                <a:gd name="connsiteX11" fmla="*/ 2264977 w 3331777"/>
                <a:gd name="connsiteY11" fmla="*/ 1523556 h 3333316"/>
                <a:gd name="connsiteX12" fmla="*/ 2255452 w 3331777"/>
                <a:gd name="connsiteY12" fmla="*/ 2233168 h 3333316"/>
                <a:gd name="connsiteX13" fmla="*/ 2417377 w 3331777"/>
                <a:gd name="connsiteY13" fmla="*/ 3090418 h 3333316"/>
                <a:gd name="connsiteX14" fmla="*/ 36127 w 3331777"/>
                <a:gd name="connsiteY14" fmla="*/ 3299968 h 3333316"/>
                <a:gd name="connsiteX0" fmla="*/ 36127 w 3331777"/>
                <a:gd name="connsiteY0" fmla="*/ 3299968 h 3333316"/>
                <a:gd name="connsiteX1" fmla="*/ 321877 w 3331777"/>
                <a:gd name="connsiteY1" fmla="*/ 2252217 h 3333316"/>
                <a:gd name="connsiteX2" fmla="*/ 840989 w 3331777"/>
                <a:gd name="connsiteY2" fmla="*/ 1309243 h 3333316"/>
                <a:gd name="connsiteX3" fmla="*/ 1336289 w 3331777"/>
                <a:gd name="connsiteY3" fmla="*/ 756793 h 3333316"/>
                <a:gd name="connsiteX4" fmla="*/ 1945890 w 3331777"/>
                <a:gd name="connsiteY4" fmla="*/ 399605 h 3333316"/>
                <a:gd name="connsiteX5" fmla="*/ 2503102 w 3331777"/>
                <a:gd name="connsiteY5" fmla="*/ 190055 h 3333316"/>
                <a:gd name="connsiteX6" fmla="*/ 3331777 w 3331777"/>
                <a:gd name="connsiteY6" fmla="*/ 4318 h 3333316"/>
                <a:gd name="connsiteX7" fmla="*/ 3322252 w 3331777"/>
                <a:gd name="connsiteY7" fmla="*/ 571055 h 3333316"/>
                <a:gd name="connsiteX8" fmla="*/ 3069839 w 3331777"/>
                <a:gd name="connsiteY8" fmla="*/ 656780 h 3333316"/>
                <a:gd name="connsiteX9" fmla="*/ 2674552 w 3331777"/>
                <a:gd name="connsiteY9" fmla="*/ 852043 h 3333316"/>
                <a:gd name="connsiteX10" fmla="*/ 2422139 w 3331777"/>
                <a:gd name="connsiteY10" fmla="*/ 1085406 h 3333316"/>
                <a:gd name="connsiteX11" fmla="*/ 2264977 w 3331777"/>
                <a:gd name="connsiteY11" fmla="*/ 1523556 h 3333316"/>
                <a:gd name="connsiteX12" fmla="*/ 2255452 w 3331777"/>
                <a:gd name="connsiteY12" fmla="*/ 2233168 h 3333316"/>
                <a:gd name="connsiteX13" fmla="*/ 2417377 w 3331777"/>
                <a:gd name="connsiteY13" fmla="*/ 3090418 h 3333316"/>
                <a:gd name="connsiteX14" fmla="*/ 36127 w 3331777"/>
                <a:gd name="connsiteY14" fmla="*/ 3299968 h 3333316"/>
                <a:gd name="connsiteX0" fmla="*/ 36127 w 3331777"/>
                <a:gd name="connsiteY0" fmla="*/ 3299968 h 3329258"/>
                <a:gd name="connsiteX1" fmla="*/ 321877 w 3331777"/>
                <a:gd name="connsiteY1" fmla="*/ 2252217 h 3329258"/>
                <a:gd name="connsiteX2" fmla="*/ 840989 w 3331777"/>
                <a:gd name="connsiteY2" fmla="*/ 1309243 h 3329258"/>
                <a:gd name="connsiteX3" fmla="*/ 1336289 w 3331777"/>
                <a:gd name="connsiteY3" fmla="*/ 756793 h 3329258"/>
                <a:gd name="connsiteX4" fmla="*/ 1945890 w 3331777"/>
                <a:gd name="connsiteY4" fmla="*/ 399605 h 3329258"/>
                <a:gd name="connsiteX5" fmla="*/ 2503102 w 3331777"/>
                <a:gd name="connsiteY5" fmla="*/ 190055 h 3329258"/>
                <a:gd name="connsiteX6" fmla="*/ 3331777 w 3331777"/>
                <a:gd name="connsiteY6" fmla="*/ 4318 h 3329258"/>
                <a:gd name="connsiteX7" fmla="*/ 3322252 w 3331777"/>
                <a:gd name="connsiteY7" fmla="*/ 571055 h 3329258"/>
                <a:gd name="connsiteX8" fmla="*/ 3069839 w 3331777"/>
                <a:gd name="connsiteY8" fmla="*/ 656780 h 3329258"/>
                <a:gd name="connsiteX9" fmla="*/ 2674552 w 3331777"/>
                <a:gd name="connsiteY9" fmla="*/ 852043 h 3329258"/>
                <a:gd name="connsiteX10" fmla="*/ 2422139 w 3331777"/>
                <a:gd name="connsiteY10" fmla="*/ 1085406 h 3329258"/>
                <a:gd name="connsiteX11" fmla="*/ 2264977 w 3331777"/>
                <a:gd name="connsiteY11" fmla="*/ 1523556 h 3329258"/>
                <a:gd name="connsiteX12" fmla="*/ 2255452 w 3331777"/>
                <a:gd name="connsiteY12" fmla="*/ 2233168 h 3329258"/>
                <a:gd name="connsiteX13" fmla="*/ 2417377 w 3331777"/>
                <a:gd name="connsiteY13" fmla="*/ 3090418 h 3329258"/>
                <a:gd name="connsiteX14" fmla="*/ 36127 w 3331777"/>
                <a:gd name="connsiteY14" fmla="*/ 3299968 h 3329258"/>
                <a:gd name="connsiteX0" fmla="*/ 36127 w 3331777"/>
                <a:gd name="connsiteY0" fmla="*/ 3299968 h 3329258"/>
                <a:gd name="connsiteX1" fmla="*/ 321877 w 3331777"/>
                <a:gd name="connsiteY1" fmla="*/ 2252217 h 3329258"/>
                <a:gd name="connsiteX2" fmla="*/ 840989 w 3331777"/>
                <a:gd name="connsiteY2" fmla="*/ 1309243 h 3329258"/>
                <a:gd name="connsiteX3" fmla="*/ 1336289 w 3331777"/>
                <a:gd name="connsiteY3" fmla="*/ 756793 h 3329258"/>
                <a:gd name="connsiteX4" fmla="*/ 1945890 w 3331777"/>
                <a:gd name="connsiteY4" fmla="*/ 399605 h 3329258"/>
                <a:gd name="connsiteX5" fmla="*/ 2503102 w 3331777"/>
                <a:gd name="connsiteY5" fmla="*/ 190055 h 3329258"/>
                <a:gd name="connsiteX6" fmla="*/ 3331777 w 3331777"/>
                <a:gd name="connsiteY6" fmla="*/ 4318 h 3329258"/>
                <a:gd name="connsiteX7" fmla="*/ 3331777 w 3331777"/>
                <a:gd name="connsiteY7" fmla="*/ 571055 h 3329258"/>
                <a:gd name="connsiteX8" fmla="*/ 3069839 w 3331777"/>
                <a:gd name="connsiteY8" fmla="*/ 656780 h 3329258"/>
                <a:gd name="connsiteX9" fmla="*/ 2674552 w 3331777"/>
                <a:gd name="connsiteY9" fmla="*/ 852043 h 3329258"/>
                <a:gd name="connsiteX10" fmla="*/ 2422139 w 3331777"/>
                <a:gd name="connsiteY10" fmla="*/ 1085406 h 3329258"/>
                <a:gd name="connsiteX11" fmla="*/ 2264977 w 3331777"/>
                <a:gd name="connsiteY11" fmla="*/ 1523556 h 3329258"/>
                <a:gd name="connsiteX12" fmla="*/ 2255452 w 3331777"/>
                <a:gd name="connsiteY12" fmla="*/ 2233168 h 3329258"/>
                <a:gd name="connsiteX13" fmla="*/ 2417377 w 3331777"/>
                <a:gd name="connsiteY13" fmla="*/ 3090418 h 3329258"/>
                <a:gd name="connsiteX14" fmla="*/ 36127 w 3331777"/>
                <a:gd name="connsiteY14" fmla="*/ 3299968 h 3329258"/>
                <a:gd name="connsiteX0" fmla="*/ 36127 w 3331777"/>
                <a:gd name="connsiteY0" fmla="*/ 3300509 h 3329799"/>
                <a:gd name="connsiteX1" fmla="*/ 321877 w 3331777"/>
                <a:gd name="connsiteY1" fmla="*/ 2252758 h 3329799"/>
                <a:gd name="connsiteX2" fmla="*/ 840989 w 3331777"/>
                <a:gd name="connsiteY2" fmla="*/ 1309784 h 3329799"/>
                <a:gd name="connsiteX3" fmla="*/ 1336289 w 3331777"/>
                <a:gd name="connsiteY3" fmla="*/ 757334 h 3329799"/>
                <a:gd name="connsiteX4" fmla="*/ 1945890 w 3331777"/>
                <a:gd name="connsiteY4" fmla="*/ 400146 h 3329799"/>
                <a:gd name="connsiteX5" fmla="*/ 2522980 w 3331777"/>
                <a:gd name="connsiteY5" fmla="*/ 170718 h 3329799"/>
                <a:gd name="connsiteX6" fmla="*/ 3331777 w 3331777"/>
                <a:gd name="connsiteY6" fmla="*/ 4859 h 3329799"/>
                <a:gd name="connsiteX7" fmla="*/ 3331777 w 3331777"/>
                <a:gd name="connsiteY7" fmla="*/ 571596 h 3329799"/>
                <a:gd name="connsiteX8" fmla="*/ 3069839 w 3331777"/>
                <a:gd name="connsiteY8" fmla="*/ 657321 h 3329799"/>
                <a:gd name="connsiteX9" fmla="*/ 2674552 w 3331777"/>
                <a:gd name="connsiteY9" fmla="*/ 852584 h 3329799"/>
                <a:gd name="connsiteX10" fmla="*/ 2422139 w 3331777"/>
                <a:gd name="connsiteY10" fmla="*/ 1085947 h 3329799"/>
                <a:gd name="connsiteX11" fmla="*/ 2264977 w 3331777"/>
                <a:gd name="connsiteY11" fmla="*/ 1524097 h 3329799"/>
                <a:gd name="connsiteX12" fmla="*/ 2255452 w 3331777"/>
                <a:gd name="connsiteY12" fmla="*/ 2233709 h 3329799"/>
                <a:gd name="connsiteX13" fmla="*/ 2417377 w 3331777"/>
                <a:gd name="connsiteY13" fmla="*/ 3090959 h 3329799"/>
                <a:gd name="connsiteX14" fmla="*/ 36127 w 3331777"/>
                <a:gd name="connsiteY14" fmla="*/ 3300509 h 3329799"/>
                <a:gd name="connsiteX0" fmla="*/ 36127 w 3331777"/>
                <a:gd name="connsiteY0" fmla="*/ 3301204 h 3330494"/>
                <a:gd name="connsiteX1" fmla="*/ 321877 w 3331777"/>
                <a:gd name="connsiteY1" fmla="*/ 2253453 h 3330494"/>
                <a:gd name="connsiteX2" fmla="*/ 840989 w 3331777"/>
                <a:gd name="connsiteY2" fmla="*/ 1310479 h 3330494"/>
                <a:gd name="connsiteX3" fmla="*/ 1336289 w 3331777"/>
                <a:gd name="connsiteY3" fmla="*/ 758029 h 3330494"/>
                <a:gd name="connsiteX4" fmla="*/ 1945890 w 3331777"/>
                <a:gd name="connsiteY4" fmla="*/ 400841 h 3330494"/>
                <a:gd name="connsiteX5" fmla="*/ 2532919 w 3331777"/>
                <a:gd name="connsiteY5" fmla="*/ 151535 h 3330494"/>
                <a:gd name="connsiteX6" fmla="*/ 3331777 w 3331777"/>
                <a:gd name="connsiteY6" fmla="*/ 5554 h 3330494"/>
                <a:gd name="connsiteX7" fmla="*/ 3331777 w 3331777"/>
                <a:gd name="connsiteY7" fmla="*/ 572291 h 3330494"/>
                <a:gd name="connsiteX8" fmla="*/ 3069839 w 3331777"/>
                <a:gd name="connsiteY8" fmla="*/ 658016 h 3330494"/>
                <a:gd name="connsiteX9" fmla="*/ 2674552 w 3331777"/>
                <a:gd name="connsiteY9" fmla="*/ 853279 h 3330494"/>
                <a:gd name="connsiteX10" fmla="*/ 2422139 w 3331777"/>
                <a:gd name="connsiteY10" fmla="*/ 1086642 h 3330494"/>
                <a:gd name="connsiteX11" fmla="*/ 2264977 w 3331777"/>
                <a:gd name="connsiteY11" fmla="*/ 1524792 h 3330494"/>
                <a:gd name="connsiteX12" fmla="*/ 2255452 w 3331777"/>
                <a:gd name="connsiteY12" fmla="*/ 2234404 h 3330494"/>
                <a:gd name="connsiteX13" fmla="*/ 2417377 w 3331777"/>
                <a:gd name="connsiteY13" fmla="*/ 3091654 h 3330494"/>
                <a:gd name="connsiteX14" fmla="*/ 36127 w 3331777"/>
                <a:gd name="connsiteY14" fmla="*/ 3301204 h 3330494"/>
                <a:gd name="connsiteX0" fmla="*/ 36127 w 3331777"/>
                <a:gd name="connsiteY0" fmla="*/ 3301081 h 3330371"/>
                <a:gd name="connsiteX1" fmla="*/ 321877 w 3331777"/>
                <a:gd name="connsiteY1" fmla="*/ 2253330 h 3330371"/>
                <a:gd name="connsiteX2" fmla="*/ 840989 w 3331777"/>
                <a:gd name="connsiteY2" fmla="*/ 1310356 h 3330371"/>
                <a:gd name="connsiteX3" fmla="*/ 1336289 w 3331777"/>
                <a:gd name="connsiteY3" fmla="*/ 757906 h 3330371"/>
                <a:gd name="connsiteX4" fmla="*/ 1926012 w 3331777"/>
                <a:gd name="connsiteY4" fmla="*/ 380840 h 3330371"/>
                <a:gd name="connsiteX5" fmla="*/ 2532919 w 3331777"/>
                <a:gd name="connsiteY5" fmla="*/ 151412 h 3330371"/>
                <a:gd name="connsiteX6" fmla="*/ 3331777 w 3331777"/>
                <a:gd name="connsiteY6" fmla="*/ 5431 h 3330371"/>
                <a:gd name="connsiteX7" fmla="*/ 3331777 w 3331777"/>
                <a:gd name="connsiteY7" fmla="*/ 572168 h 3330371"/>
                <a:gd name="connsiteX8" fmla="*/ 3069839 w 3331777"/>
                <a:gd name="connsiteY8" fmla="*/ 657893 h 3330371"/>
                <a:gd name="connsiteX9" fmla="*/ 2674552 w 3331777"/>
                <a:gd name="connsiteY9" fmla="*/ 853156 h 3330371"/>
                <a:gd name="connsiteX10" fmla="*/ 2422139 w 3331777"/>
                <a:gd name="connsiteY10" fmla="*/ 1086519 h 3330371"/>
                <a:gd name="connsiteX11" fmla="*/ 2264977 w 3331777"/>
                <a:gd name="connsiteY11" fmla="*/ 1524669 h 3330371"/>
                <a:gd name="connsiteX12" fmla="*/ 2255452 w 3331777"/>
                <a:gd name="connsiteY12" fmla="*/ 2234281 h 3330371"/>
                <a:gd name="connsiteX13" fmla="*/ 2417377 w 3331777"/>
                <a:gd name="connsiteY13" fmla="*/ 3091531 h 3330371"/>
                <a:gd name="connsiteX14" fmla="*/ 36127 w 3331777"/>
                <a:gd name="connsiteY14" fmla="*/ 3301081 h 3330371"/>
                <a:gd name="connsiteX0" fmla="*/ 36127 w 3331777"/>
                <a:gd name="connsiteY0" fmla="*/ 3301081 h 3330371"/>
                <a:gd name="connsiteX1" fmla="*/ 321877 w 3331777"/>
                <a:gd name="connsiteY1" fmla="*/ 2253330 h 3330371"/>
                <a:gd name="connsiteX2" fmla="*/ 840989 w 3331777"/>
                <a:gd name="connsiteY2" fmla="*/ 1310356 h 3330371"/>
                <a:gd name="connsiteX3" fmla="*/ 1336289 w 3331777"/>
                <a:gd name="connsiteY3" fmla="*/ 757906 h 3330371"/>
                <a:gd name="connsiteX4" fmla="*/ 1926012 w 3331777"/>
                <a:gd name="connsiteY4" fmla="*/ 380840 h 3330371"/>
                <a:gd name="connsiteX5" fmla="*/ 2532919 w 3331777"/>
                <a:gd name="connsiteY5" fmla="*/ 151412 h 3330371"/>
                <a:gd name="connsiteX6" fmla="*/ 3331777 w 3331777"/>
                <a:gd name="connsiteY6" fmla="*/ 5431 h 3330371"/>
                <a:gd name="connsiteX7" fmla="*/ 3331777 w 3331777"/>
                <a:gd name="connsiteY7" fmla="*/ 572168 h 3330371"/>
                <a:gd name="connsiteX8" fmla="*/ 3069839 w 3331777"/>
                <a:gd name="connsiteY8" fmla="*/ 657893 h 3330371"/>
                <a:gd name="connsiteX9" fmla="*/ 2674552 w 3331777"/>
                <a:gd name="connsiteY9" fmla="*/ 853156 h 3330371"/>
                <a:gd name="connsiteX10" fmla="*/ 2422139 w 3331777"/>
                <a:gd name="connsiteY10" fmla="*/ 1086519 h 3330371"/>
                <a:gd name="connsiteX11" fmla="*/ 2264977 w 3331777"/>
                <a:gd name="connsiteY11" fmla="*/ 1524669 h 3330371"/>
                <a:gd name="connsiteX12" fmla="*/ 2255452 w 3331777"/>
                <a:gd name="connsiteY12" fmla="*/ 2234281 h 3330371"/>
                <a:gd name="connsiteX13" fmla="*/ 2417377 w 3331777"/>
                <a:gd name="connsiteY13" fmla="*/ 3091531 h 3330371"/>
                <a:gd name="connsiteX14" fmla="*/ 36127 w 3331777"/>
                <a:gd name="connsiteY14" fmla="*/ 3301081 h 3330371"/>
                <a:gd name="connsiteX0" fmla="*/ 36127 w 3331777"/>
                <a:gd name="connsiteY0" fmla="*/ 3301081 h 3330371"/>
                <a:gd name="connsiteX1" fmla="*/ 321877 w 3331777"/>
                <a:gd name="connsiteY1" fmla="*/ 2253330 h 3330371"/>
                <a:gd name="connsiteX2" fmla="*/ 840989 w 3331777"/>
                <a:gd name="connsiteY2" fmla="*/ 1310356 h 3330371"/>
                <a:gd name="connsiteX3" fmla="*/ 1336289 w 3331777"/>
                <a:gd name="connsiteY3" fmla="*/ 757906 h 3330371"/>
                <a:gd name="connsiteX4" fmla="*/ 1926012 w 3331777"/>
                <a:gd name="connsiteY4" fmla="*/ 380840 h 3330371"/>
                <a:gd name="connsiteX5" fmla="*/ 2532919 w 3331777"/>
                <a:gd name="connsiteY5" fmla="*/ 151412 h 3330371"/>
                <a:gd name="connsiteX6" fmla="*/ 3331777 w 3331777"/>
                <a:gd name="connsiteY6" fmla="*/ 5431 h 3330371"/>
                <a:gd name="connsiteX7" fmla="*/ 3331777 w 3331777"/>
                <a:gd name="connsiteY7" fmla="*/ 562643 h 3330371"/>
                <a:gd name="connsiteX8" fmla="*/ 3069839 w 3331777"/>
                <a:gd name="connsiteY8" fmla="*/ 657893 h 3330371"/>
                <a:gd name="connsiteX9" fmla="*/ 2674552 w 3331777"/>
                <a:gd name="connsiteY9" fmla="*/ 853156 h 3330371"/>
                <a:gd name="connsiteX10" fmla="*/ 2422139 w 3331777"/>
                <a:gd name="connsiteY10" fmla="*/ 1086519 h 3330371"/>
                <a:gd name="connsiteX11" fmla="*/ 2264977 w 3331777"/>
                <a:gd name="connsiteY11" fmla="*/ 1524669 h 3330371"/>
                <a:gd name="connsiteX12" fmla="*/ 2255452 w 3331777"/>
                <a:gd name="connsiteY12" fmla="*/ 2234281 h 3330371"/>
                <a:gd name="connsiteX13" fmla="*/ 2417377 w 3331777"/>
                <a:gd name="connsiteY13" fmla="*/ 3091531 h 3330371"/>
                <a:gd name="connsiteX14" fmla="*/ 36127 w 3331777"/>
                <a:gd name="connsiteY14" fmla="*/ 3301081 h 3330371"/>
                <a:gd name="connsiteX0" fmla="*/ 36127 w 3331777"/>
                <a:gd name="connsiteY0" fmla="*/ 3301081 h 3330371"/>
                <a:gd name="connsiteX1" fmla="*/ 321877 w 3331777"/>
                <a:gd name="connsiteY1" fmla="*/ 2253330 h 3330371"/>
                <a:gd name="connsiteX2" fmla="*/ 840989 w 3331777"/>
                <a:gd name="connsiteY2" fmla="*/ 1310356 h 3330371"/>
                <a:gd name="connsiteX3" fmla="*/ 1336289 w 3331777"/>
                <a:gd name="connsiteY3" fmla="*/ 757906 h 3330371"/>
                <a:gd name="connsiteX4" fmla="*/ 1926012 w 3331777"/>
                <a:gd name="connsiteY4" fmla="*/ 380840 h 3330371"/>
                <a:gd name="connsiteX5" fmla="*/ 2532919 w 3331777"/>
                <a:gd name="connsiteY5" fmla="*/ 151412 h 3330371"/>
                <a:gd name="connsiteX6" fmla="*/ 3331777 w 3331777"/>
                <a:gd name="connsiteY6" fmla="*/ 5431 h 3330371"/>
                <a:gd name="connsiteX7" fmla="*/ 3327015 w 3331777"/>
                <a:gd name="connsiteY7" fmla="*/ 562643 h 3330371"/>
                <a:gd name="connsiteX8" fmla="*/ 3069839 w 3331777"/>
                <a:gd name="connsiteY8" fmla="*/ 657893 h 3330371"/>
                <a:gd name="connsiteX9" fmla="*/ 2674552 w 3331777"/>
                <a:gd name="connsiteY9" fmla="*/ 853156 h 3330371"/>
                <a:gd name="connsiteX10" fmla="*/ 2422139 w 3331777"/>
                <a:gd name="connsiteY10" fmla="*/ 1086519 h 3330371"/>
                <a:gd name="connsiteX11" fmla="*/ 2264977 w 3331777"/>
                <a:gd name="connsiteY11" fmla="*/ 1524669 h 3330371"/>
                <a:gd name="connsiteX12" fmla="*/ 2255452 w 3331777"/>
                <a:gd name="connsiteY12" fmla="*/ 2234281 h 3330371"/>
                <a:gd name="connsiteX13" fmla="*/ 2417377 w 3331777"/>
                <a:gd name="connsiteY13" fmla="*/ 3091531 h 3330371"/>
                <a:gd name="connsiteX14" fmla="*/ 36127 w 3331777"/>
                <a:gd name="connsiteY14" fmla="*/ 3301081 h 3330371"/>
                <a:gd name="connsiteX0" fmla="*/ 36127 w 3331777"/>
                <a:gd name="connsiteY0" fmla="*/ 3301081 h 3330371"/>
                <a:gd name="connsiteX1" fmla="*/ 321877 w 3331777"/>
                <a:gd name="connsiteY1" fmla="*/ 2253330 h 3330371"/>
                <a:gd name="connsiteX2" fmla="*/ 840989 w 3331777"/>
                <a:gd name="connsiteY2" fmla="*/ 1310356 h 3330371"/>
                <a:gd name="connsiteX3" fmla="*/ 1336289 w 3331777"/>
                <a:gd name="connsiteY3" fmla="*/ 757906 h 3330371"/>
                <a:gd name="connsiteX4" fmla="*/ 1926012 w 3331777"/>
                <a:gd name="connsiteY4" fmla="*/ 380840 h 3330371"/>
                <a:gd name="connsiteX5" fmla="*/ 2532919 w 3331777"/>
                <a:gd name="connsiteY5" fmla="*/ 151412 h 3330371"/>
                <a:gd name="connsiteX6" fmla="*/ 3331777 w 3331777"/>
                <a:gd name="connsiteY6" fmla="*/ 5431 h 3330371"/>
                <a:gd name="connsiteX7" fmla="*/ 3327015 w 3331777"/>
                <a:gd name="connsiteY7" fmla="*/ 562643 h 3330371"/>
                <a:gd name="connsiteX8" fmla="*/ 3069839 w 3331777"/>
                <a:gd name="connsiteY8" fmla="*/ 657893 h 3330371"/>
                <a:gd name="connsiteX9" fmla="*/ 2674552 w 3331777"/>
                <a:gd name="connsiteY9" fmla="*/ 853156 h 3330371"/>
                <a:gd name="connsiteX10" fmla="*/ 2422139 w 3331777"/>
                <a:gd name="connsiteY10" fmla="*/ 1086519 h 3330371"/>
                <a:gd name="connsiteX11" fmla="*/ 2264977 w 3331777"/>
                <a:gd name="connsiteY11" fmla="*/ 1524669 h 3330371"/>
                <a:gd name="connsiteX12" fmla="*/ 2255452 w 3331777"/>
                <a:gd name="connsiteY12" fmla="*/ 2234281 h 3330371"/>
                <a:gd name="connsiteX13" fmla="*/ 2417377 w 3331777"/>
                <a:gd name="connsiteY13" fmla="*/ 3091531 h 3330371"/>
                <a:gd name="connsiteX14" fmla="*/ 36127 w 3331777"/>
                <a:gd name="connsiteY14" fmla="*/ 3301081 h 3330371"/>
                <a:gd name="connsiteX0" fmla="*/ 36127 w 3331777"/>
                <a:gd name="connsiteY0" fmla="*/ 3301081 h 3330371"/>
                <a:gd name="connsiteX1" fmla="*/ 321877 w 3331777"/>
                <a:gd name="connsiteY1" fmla="*/ 2253330 h 3330371"/>
                <a:gd name="connsiteX2" fmla="*/ 840989 w 3331777"/>
                <a:gd name="connsiteY2" fmla="*/ 1310356 h 3330371"/>
                <a:gd name="connsiteX3" fmla="*/ 1336289 w 3331777"/>
                <a:gd name="connsiteY3" fmla="*/ 757906 h 3330371"/>
                <a:gd name="connsiteX4" fmla="*/ 1926012 w 3331777"/>
                <a:gd name="connsiteY4" fmla="*/ 380840 h 3330371"/>
                <a:gd name="connsiteX5" fmla="*/ 2532919 w 3331777"/>
                <a:gd name="connsiteY5" fmla="*/ 151412 h 3330371"/>
                <a:gd name="connsiteX6" fmla="*/ 3331777 w 3331777"/>
                <a:gd name="connsiteY6" fmla="*/ 5431 h 3330371"/>
                <a:gd name="connsiteX7" fmla="*/ 3327015 w 3331777"/>
                <a:gd name="connsiteY7" fmla="*/ 562643 h 3330371"/>
                <a:gd name="connsiteX8" fmla="*/ 3069839 w 3331777"/>
                <a:gd name="connsiteY8" fmla="*/ 657893 h 3330371"/>
                <a:gd name="connsiteX9" fmla="*/ 2674552 w 3331777"/>
                <a:gd name="connsiteY9" fmla="*/ 853156 h 3330371"/>
                <a:gd name="connsiteX10" fmla="*/ 2422139 w 3331777"/>
                <a:gd name="connsiteY10" fmla="*/ 1086519 h 3330371"/>
                <a:gd name="connsiteX11" fmla="*/ 2264977 w 3331777"/>
                <a:gd name="connsiteY11" fmla="*/ 1524669 h 3330371"/>
                <a:gd name="connsiteX12" fmla="*/ 2255452 w 3331777"/>
                <a:gd name="connsiteY12" fmla="*/ 2234281 h 3330371"/>
                <a:gd name="connsiteX13" fmla="*/ 2417377 w 3331777"/>
                <a:gd name="connsiteY13" fmla="*/ 3091531 h 3330371"/>
                <a:gd name="connsiteX14" fmla="*/ 36127 w 3331777"/>
                <a:gd name="connsiteY14" fmla="*/ 3301081 h 3330371"/>
                <a:gd name="connsiteX0" fmla="*/ 36127 w 3331777"/>
                <a:gd name="connsiteY0" fmla="*/ 3301081 h 3330371"/>
                <a:gd name="connsiteX1" fmla="*/ 321877 w 3331777"/>
                <a:gd name="connsiteY1" fmla="*/ 2253330 h 3330371"/>
                <a:gd name="connsiteX2" fmla="*/ 840989 w 3331777"/>
                <a:gd name="connsiteY2" fmla="*/ 1310356 h 3330371"/>
                <a:gd name="connsiteX3" fmla="*/ 1336289 w 3331777"/>
                <a:gd name="connsiteY3" fmla="*/ 757906 h 3330371"/>
                <a:gd name="connsiteX4" fmla="*/ 1926012 w 3331777"/>
                <a:gd name="connsiteY4" fmla="*/ 380840 h 3330371"/>
                <a:gd name="connsiteX5" fmla="*/ 2532919 w 3331777"/>
                <a:gd name="connsiteY5" fmla="*/ 151412 h 3330371"/>
                <a:gd name="connsiteX6" fmla="*/ 3331777 w 3331777"/>
                <a:gd name="connsiteY6" fmla="*/ 5431 h 3330371"/>
                <a:gd name="connsiteX7" fmla="*/ 3327015 w 3331777"/>
                <a:gd name="connsiteY7" fmla="*/ 572168 h 3330371"/>
                <a:gd name="connsiteX8" fmla="*/ 3069839 w 3331777"/>
                <a:gd name="connsiteY8" fmla="*/ 657893 h 3330371"/>
                <a:gd name="connsiteX9" fmla="*/ 2674552 w 3331777"/>
                <a:gd name="connsiteY9" fmla="*/ 853156 h 3330371"/>
                <a:gd name="connsiteX10" fmla="*/ 2422139 w 3331777"/>
                <a:gd name="connsiteY10" fmla="*/ 1086519 h 3330371"/>
                <a:gd name="connsiteX11" fmla="*/ 2264977 w 3331777"/>
                <a:gd name="connsiteY11" fmla="*/ 1524669 h 3330371"/>
                <a:gd name="connsiteX12" fmla="*/ 2255452 w 3331777"/>
                <a:gd name="connsiteY12" fmla="*/ 2234281 h 3330371"/>
                <a:gd name="connsiteX13" fmla="*/ 2417377 w 3331777"/>
                <a:gd name="connsiteY13" fmla="*/ 3091531 h 3330371"/>
                <a:gd name="connsiteX14" fmla="*/ 36127 w 3331777"/>
                <a:gd name="connsiteY14" fmla="*/ 3301081 h 3330371"/>
                <a:gd name="connsiteX0" fmla="*/ 36127 w 3341303"/>
                <a:gd name="connsiteY0" fmla="*/ 3301081 h 3330371"/>
                <a:gd name="connsiteX1" fmla="*/ 321877 w 3341303"/>
                <a:gd name="connsiteY1" fmla="*/ 2253330 h 3330371"/>
                <a:gd name="connsiteX2" fmla="*/ 840989 w 3341303"/>
                <a:gd name="connsiteY2" fmla="*/ 1310356 h 3330371"/>
                <a:gd name="connsiteX3" fmla="*/ 1336289 w 3341303"/>
                <a:gd name="connsiteY3" fmla="*/ 757906 h 3330371"/>
                <a:gd name="connsiteX4" fmla="*/ 1926012 w 3341303"/>
                <a:gd name="connsiteY4" fmla="*/ 380840 h 3330371"/>
                <a:gd name="connsiteX5" fmla="*/ 2532919 w 3341303"/>
                <a:gd name="connsiteY5" fmla="*/ 151412 h 3330371"/>
                <a:gd name="connsiteX6" fmla="*/ 3331777 w 3341303"/>
                <a:gd name="connsiteY6" fmla="*/ 5431 h 3330371"/>
                <a:gd name="connsiteX7" fmla="*/ 3341303 w 3341303"/>
                <a:gd name="connsiteY7" fmla="*/ 562643 h 3330371"/>
                <a:gd name="connsiteX8" fmla="*/ 3069839 w 3341303"/>
                <a:gd name="connsiteY8" fmla="*/ 657893 h 3330371"/>
                <a:gd name="connsiteX9" fmla="*/ 2674552 w 3341303"/>
                <a:gd name="connsiteY9" fmla="*/ 853156 h 3330371"/>
                <a:gd name="connsiteX10" fmla="*/ 2422139 w 3341303"/>
                <a:gd name="connsiteY10" fmla="*/ 1086519 h 3330371"/>
                <a:gd name="connsiteX11" fmla="*/ 2264977 w 3341303"/>
                <a:gd name="connsiteY11" fmla="*/ 1524669 h 3330371"/>
                <a:gd name="connsiteX12" fmla="*/ 2255452 w 3341303"/>
                <a:gd name="connsiteY12" fmla="*/ 2234281 h 3330371"/>
                <a:gd name="connsiteX13" fmla="*/ 2417377 w 3341303"/>
                <a:gd name="connsiteY13" fmla="*/ 3091531 h 3330371"/>
                <a:gd name="connsiteX14" fmla="*/ 36127 w 3341303"/>
                <a:gd name="connsiteY14" fmla="*/ 3301081 h 3330371"/>
                <a:gd name="connsiteX0" fmla="*/ 36127 w 3341303"/>
                <a:gd name="connsiteY0" fmla="*/ 3301081 h 3330371"/>
                <a:gd name="connsiteX1" fmla="*/ 321877 w 3341303"/>
                <a:gd name="connsiteY1" fmla="*/ 2253330 h 3330371"/>
                <a:gd name="connsiteX2" fmla="*/ 840989 w 3341303"/>
                <a:gd name="connsiteY2" fmla="*/ 1310356 h 3330371"/>
                <a:gd name="connsiteX3" fmla="*/ 1336289 w 3341303"/>
                <a:gd name="connsiteY3" fmla="*/ 757906 h 3330371"/>
                <a:gd name="connsiteX4" fmla="*/ 1926012 w 3341303"/>
                <a:gd name="connsiteY4" fmla="*/ 380840 h 3330371"/>
                <a:gd name="connsiteX5" fmla="*/ 2532919 w 3341303"/>
                <a:gd name="connsiteY5" fmla="*/ 151412 h 3330371"/>
                <a:gd name="connsiteX6" fmla="*/ 3331777 w 3341303"/>
                <a:gd name="connsiteY6" fmla="*/ 5431 h 3330371"/>
                <a:gd name="connsiteX7" fmla="*/ 3341303 w 3341303"/>
                <a:gd name="connsiteY7" fmla="*/ 567405 h 3330371"/>
                <a:gd name="connsiteX8" fmla="*/ 3069839 w 3341303"/>
                <a:gd name="connsiteY8" fmla="*/ 657893 h 3330371"/>
                <a:gd name="connsiteX9" fmla="*/ 2674552 w 3341303"/>
                <a:gd name="connsiteY9" fmla="*/ 853156 h 3330371"/>
                <a:gd name="connsiteX10" fmla="*/ 2422139 w 3341303"/>
                <a:gd name="connsiteY10" fmla="*/ 1086519 h 3330371"/>
                <a:gd name="connsiteX11" fmla="*/ 2264977 w 3341303"/>
                <a:gd name="connsiteY11" fmla="*/ 1524669 h 3330371"/>
                <a:gd name="connsiteX12" fmla="*/ 2255452 w 3341303"/>
                <a:gd name="connsiteY12" fmla="*/ 2234281 h 3330371"/>
                <a:gd name="connsiteX13" fmla="*/ 2417377 w 3341303"/>
                <a:gd name="connsiteY13" fmla="*/ 3091531 h 3330371"/>
                <a:gd name="connsiteX14" fmla="*/ 36127 w 3341303"/>
                <a:gd name="connsiteY14" fmla="*/ 3301081 h 3330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41303" h="3330371">
                  <a:moveTo>
                    <a:pt x="36127" y="3301081"/>
                  </a:moveTo>
                  <a:cubicBezTo>
                    <a:pt x="-101191" y="3207419"/>
                    <a:pt x="187733" y="2585118"/>
                    <a:pt x="321877" y="2253330"/>
                  </a:cubicBezTo>
                  <a:cubicBezTo>
                    <a:pt x="456021" y="1921543"/>
                    <a:pt x="671920" y="1559593"/>
                    <a:pt x="840989" y="1310356"/>
                  </a:cubicBezTo>
                  <a:cubicBezTo>
                    <a:pt x="1010058" y="1061119"/>
                    <a:pt x="1155452" y="912825"/>
                    <a:pt x="1336289" y="757906"/>
                  </a:cubicBezTo>
                  <a:cubicBezTo>
                    <a:pt x="1517126" y="602987"/>
                    <a:pt x="1726574" y="481922"/>
                    <a:pt x="1926012" y="380840"/>
                  </a:cubicBezTo>
                  <a:cubicBezTo>
                    <a:pt x="2125450" y="279758"/>
                    <a:pt x="2298625" y="213980"/>
                    <a:pt x="2532919" y="151412"/>
                  </a:cubicBezTo>
                  <a:cubicBezTo>
                    <a:pt x="2767213" y="88844"/>
                    <a:pt x="3188902" y="-26320"/>
                    <a:pt x="3331777" y="5431"/>
                  </a:cubicBezTo>
                  <a:cubicBezTo>
                    <a:pt x="3328602" y="221331"/>
                    <a:pt x="3341303" y="446755"/>
                    <a:pt x="3341303" y="567405"/>
                  </a:cubicBezTo>
                  <a:cubicBezTo>
                    <a:pt x="3246053" y="599154"/>
                    <a:pt x="3180964" y="610268"/>
                    <a:pt x="3069839" y="657893"/>
                  </a:cubicBezTo>
                  <a:cubicBezTo>
                    <a:pt x="2958714" y="705518"/>
                    <a:pt x="2782502" y="781718"/>
                    <a:pt x="2674552" y="853156"/>
                  </a:cubicBezTo>
                  <a:cubicBezTo>
                    <a:pt x="2566602" y="924594"/>
                    <a:pt x="2476113" y="1007937"/>
                    <a:pt x="2422139" y="1086519"/>
                  </a:cubicBezTo>
                  <a:cubicBezTo>
                    <a:pt x="2368165" y="1165101"/>
                    <a:pt x="2292758" y="1333375"/>
                    <a:pt x="2264977" y="1524669"/>
                  </a:cubicBezTo>
                  <a:cubicBezTo>
                    <a:pt x="2237196" y="1715963"/>
                    <a:pt x="2225290" y="1972343"/>
                    <a:pt x="2255452" y="2234281"/>
                  </a:cubicBezTo>
                  <a:cubicBezTo>
                    <a:pt x="2285615" y="2496218"/>
                    <a:pt x="2425314" y="3070893"/>
                    <a:pt x="2417377" y="3091531"/>
                  </a:cubicBezTo>
                  <a:cubicBezTo>
                    <a:pt x="2361815" y="3050256"/>
                    <a:pt x="387758" y="3437606"/>
                    <a:pt x="36127" y="3301081"/>
                  </a:cubicBezTo>
                  <a:close/>
                </a:path>
              </a:pathLst>
            </a:custGeom>
            <a:gradFill flip="none" rotWithShape="1">
              <a:gsLst>
                <a:gs pos="10000">
                  <a:srgbClr val="E87B70"/>
                </a:gs>
                <a:gs pos="64000">
                  <a:srgbClr val="7E2115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3" name="Ellipse 3"/>
            <p:cNvSpPr/>
            <p:nvPr/>
          </p:nvSpPr>
          <p:spPr>
            <a:xfrm>
              <a:off x="3328985" y="3619500"/>
              <a:ext cx="2466000" cy="2466000"/>
            </a:xfrm>
            <a:prstGeom prst="ellipse">
              <a:avLst/>
            </a:prstGeom>
            <a:solidFill>
              <a:srgbClr val="C95757"/>
            </a:solidFill>
            <a:ln w="28575">
              <a:solidFill>
                <a:srgbClr val="691B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#</a:t>
              </a:r>
              <a:endParaRPr lang="de-DE" dirty="0"/>
            </a:p>
          </p:txBody>
        </p:sp>
        <p:sp>
          <p:nvSpPr>
            <p:cNvPr id="434" name="Ellipse 1"/>
            <p:cNvSpPr>
              <a:spLocks noChangeAspect="1"/>
            </p:cNvSpPr>
            <p:nvPr/>
          </p:nvSpPr>
          <p:spPr>
            <a:xfrm>
              <a:off x="3738065" y="4034189"/>
              <a:ext cx="1645919" cy="1645110"/>
            </a:xfrm>
            <a:prstGeom prst="ellipse">
              <a:avLst/>
            </a:prstGeom>
            <a:gradFill flip="none" rotWithShape="1">
              <a:gsLst>
                <a:gs pos="10000">
                  <a:srgbClr val="F3C2BC"/>
                </a:gs>
                <a:gs pos="76000">
                  <a:srgbClr val="E87B7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3C2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5" name="Ellipse 6"/>
            <p:cNvSpPr/>
            <p:nvPr/>
          </p:nvSpPr>
          <p:spPr>
            <a:xfrm>
              <a:off x="6356404" y="1500184"/>
              <a:ext cx="545269" cy="571503"/>
            </a:xfrm>
            <a:prstGeom prst="ellipse">
              <a:avLst/>
            </a:prstGeom>
            <a:solidFill>
              <a:srgbClr val="7E21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6" name="Ellipse 7"/>
            <p:cNvSpPr/>
            <p:nvPr/>
          </p:nvSpPr>
          <p:spPr>
            <a:xfrm>
              <a:off x="6433383" y="1490245"/>
              <a:ext cx="547200" cy="572400"/>
            </a:xfrm>
            <a:prstGeom prst="ellipse">
              <a:avLst/>
            </a:prstGeom>
            <a:solidFill>
              <a:srgbClr val="FFFFFF">
                <a:alpha val="3215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027" name="Textfeld 1026"/>
          <p:cNvSpPr txBox="1"/>
          <p:nvPr/>
        </p:nvSpPr>
        <p:spPr>
          <a:xfrm>
            <a:off x="7550156" y="2560788"/>
            <a:ext cx="53732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Lysosome</a:t>
            </a:r>
            <a:endParaRPr lang="de-DE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9" name="Ellipse 438"/>
          <p:cNvSpPr>
            <a:spLocks noChangeAspect="1"/>
          </p:cNvSpPr>
          <p:nvPr/>
        </p:nvSpPr>
        <p:spPr>
          <a:xfrm>
            <a:off x="4462608" y="2006739"/>
            <a:ext cx="72000" cy="72000"/>
          </a:xfrm>
          <a:prstGeom prst="ellipse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0" name="Ellipse 439"/>
          <p:cNvSpPr>
            <a:spLocks noChangeAspect="1"/>
          </p:cNvSpPr>
          <p:nvPr/>
        </p:nvSpPr>
        <p:spPr>
          <a:xfrm>
            <a:off x="4723186" y="1161165"/>
            <a:ext cx="72000" cy="72000"/>
          </a:xfrm>
          <a:prstGeom prst="ellipse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1" name="Ellipse 440"/>
          <p:cNvSpPr>
            <a:spLocks noChangeAspect="1"/>
          </p:cNvSpPr>
          <p:nvPr/>
        </p:nvSpPr>
        <p:spPr>
          <a:xfrm>
            <a:off x="3944957" y="1355964"/>
            <a:ext cx="72000" cy="72000"/>
          </a:xfrm>
          <a:prstGeom prst="ellipse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2" name="Ellipse 441"/>
          <p:cNvSpPr>
            <a:spLocks noChangeAspect="1"/>
          </p:cNvSpPr>
          <p:nvPr/>
        </p:nvSpPr>
        <p:spPr>
          <a:xfrm>
            <a:off x="4260870" y="627513"/>
            <a:ext cx="72000" cy="72000"/>
          </a:xfrm>
          <a:prstGeom prst="ellipse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3" name="Ellipse 442"/>
          <p:cNvSpPr>
            <a:spLocks noChangeAspect="1"/>
          </p:cNvSpPr>
          <p:nvPr/>
        </p:nvSpPr>
        <p:spPr>
          <a:xfrm>
            <a:off x="4215481" y="1483064"/>
            <a:ext cx="72000" cy="72000"/>
          </a:xfrm>
          <a:prstGeom prst="ellipse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4" name="Ellipse 443"/>
          <p:cNvSpPr>
            <a:spLocks noChangeAspect="1"/>
          </p:cNvSpPr>
          <p:nvPr/>
        </p:nvSpPr>
        <p:spPr>
          <a:xfrm>
            <a:off x="4054480" y="1747562"/>
            <a:ext cx="72000" cy="72000"/>
          </a:xfrm>
          <a:prstGeom prst="ellipse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5" name="Ellipse 444"/>
          <p:cNvSpPr>
            <a:spLocks noChangeAspect="1"/>
          </p:cNvSpPr>
          <p:nvPr/>
        </p:nvSpPr>
        <p:spPr>
          <a:xfrm>
            <a:off x="5138073" y="1733953"/>
            <a:ext cx="72000" cy="72000"/>
          </a:xfrm>
          <a:prstGeom prst="ellipse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" name="Gruppieren 5"/>
          <p:cNvGrpSpPr/>
          <p:nvPr/>
        </p:nvGrpSpPr>
        <p:grpSpPr>
          <a:xfrm>
            <a:off x="6901292" y="2807782"/>
            <a:ext cx="266420" cy="169277"/>
            <a:chOff x="7044674" y="2834654"/>
            <a:chExt cx="266420" cy="169277"/>
          </a:xfrm>
        </p:grpSpPr>
        <p:sp>
          <p:nvSpPr>
            <p:cNvPr id="2" name="Rechteck 1"/>
            <p:cNvSpPr>
              <a:spLocks noChangeAspect="1"/>
            </p:cNvSpPr>
            <p:nvPr/>
          </p:nvSpPr>
          <p:spPr>
            <a:xfrm>
              <a:off x="7103845" y="2846970"/>
              <a:ext cx="144000" cy="1440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7" name="Textfeld 446"/>
            <p:cNvSpPr txBox="1"/>
            <p:nvPr/>
          </p:nvSpPr>
          <p:spPr>
            <a:xfrm>
              <a:off x="7044674" y="2834654"/>
              <a:ext cx="266420" cy="1692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sz="5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C3</a:t>
              </a:r>
              <a:endParaRPr lang="de-DE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8" name="Rechteck 447"/>
          <p:cNvSpPr>
            <a:spLocks noChangeAspect="1"/>
          </p:cNvSpPr>
          <p:nvPr/>
        </p:nvSpPr>
        <p:spPr>
          <a:xfrm>
            <a:off x="7973660" y="3830137"/>
            <a:ext cx="144000" cy="144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9" name="Textfeld 448"/>
          <p:cNvSpPr txBox="1"/>
          <p:nvPr/>
        </p:nvSpPr>
        <p:spPr>
          <a:xfrm>
            <a:off x="7896363" y="3817070"/>
            <a:ext cx="301686" cy="1692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de-DE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C5a</a:t>
            </a:r>
            <a:endParaRPr lang="de-DE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Gerade Verbindung mit Pfeil 35"/>
          <p:cNvCxnSpPr/>
          <p:nvPr/>
        </p:nvCxnSpPr>
        <p:spPr>
          <a:xfrm flipV="1">
            <a:off x="7393050" y="2905668"/>
            <a:ext cx="144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2" name="Gerade Verbindung mit Pfeil 451"/>
          <p:cNvCxnSpPr/>
          <p:nvPr/>
        </p:nvCxnSpPr>
        <p:spPr>
          <a:xfrm flipH="1">
            <a:off x="7818291" y="3906209"/>
            <a:ext cx="14079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0" name="Freeform 95"/>
          <p:cNvSpPr>
            <a:spLocks/>
          </p:cNvSpPr>
          <p:nvPr/>
        </p:nvSpPr>
        <p:spPr bwMode="auto">
          <a:xfrm rot="5400000">
            <a:off x="6667067" y="4745705"/>
            <a:ext cx="1716752" cy="1838820"/>
          </a:xfrm>
          <a:custGeom>
            <a:avLst/>
            <a:gdLst>
              <a:gd name="T0" fmla="*/ 489952 w 377"/>
              <a:gd name="T1" fmla="*/ 5995137 h 346"/>
              <a:gd name="T2" fmla="*/ 148394 w 377"/>
              <a:gd name="T3" fmla="*/ 4450016 h 346"/>
              <a:gd name="T4" fmla="*/ 148394 w 377"/>
              <a:gd name="T5" fmla="*/ 2371443 h 346"/>
              <a:gd name="T6" fmla="*/ 1077315 w 377"/>
              <a:gd name="T7" fmla="*/ 818599 h 346"/>
              <a:gd name="T8" fmla="*/ 2977734 w 377"/>
              <a:gd name="T9" fmla="*/ 197210 h 346"/>
              <a:gd name="T10" fmla="*/ 5432675 w 377"/>
              <a:gd name="T11" fmla="*/ 141372 h 346"/>
              <a:gd name="T12" fmla="*/ 6997674 w 377"/>
              <a:gd name="T13" fmla="*/ 1111208 h 346"/>
              <a:gd name="T14" fmla="*/ 7885087 w 377"/>
              <a:gd name="T15" fmla="*/ 3239401 h 346"/>
              <a:gd name="T16" fmla="*/ 7550332 w 377"/>
              <a:gd name="T17" fmla="*/ 5608094 h 346"/>
              <a:gd name="T18" fmla="*/ 5983068 w 377"/>
              <a:gd name="T19" fmla="*/ 7396772 h 346"/>
              <a:gd name="T20" fmla="*/ 4292668 w 377"/>
              <a:gd name="T21" fmla="*/ 8222805 h 346"/>
              <a:gd name="T22" fmla="*/ 2517646 w 377"/>
              <a:gd name="T23" fmla="*/ 8074058 h 346"/>
              <a:gd name="T24" fmla="*/ 783507 w 377"/>
              <a:gd name="T25" fmla="*/ 6532113 h 346"/>
              <a:gd name="T26" fmla="*/ 356270 w 377"/>
              <a:gd name="T27" fmla="*/ 5515408 h 346"/>
              <a:gd name="T28" fmla="*/ 489952 w 377"/>
              <a:gd name="T29" fmla="*/ 5995137 h 34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377" h="346">
                <a:moveTo>
                  <a:pt x="23" y="248"/>
                </a:moveTo>
                <a:cubicBezTo>
                  <a:pt x="16" y="228"/>
                  <a:pt x="10" y="209"/>
                  <a:pt x="7" y="184"/>
                </a:cubicBezTo>
                <a:cubicBezTo>
                  <a:pt x="4" y="159"/>
                  <a:pt x="0" y="123"/>
                  <a:pt x="7" y="98"/>
                </a:cubicBezTo>
                <a:cubicBezTo>
                  <a:pt x="14" y="73"/>
                  <a:pt x="29" y="49"/>
                  <a:pt x="51" y="34"/>
                </a:cubicBezTo>
                <a:cubicBezTo>
                  <a:pt x="73" y="19"/>
                  <a:pt x="107" y="13"/>
                  <a:pt x="141" y="8"/>
                </a:cubicBezTo>
                <a:cubicBezTo>
                  <a:pt x="175" y="3"/>
                  <a:pt x="225" y="0"/>
                  <a:pt x="257" y="6"/>
                </a:cubicBezTo>
                <a:cubicBezTo>
                  <a:pt x="289" y="12"/>
                  <a:pt x="312" y="25"/>
                  <a:pt x="331" y="46"/>
                </a:cubicBezTo>
                <a:cubicBezTo>
                  <a:pt x="350" y="67"/>
                  <a:pt x="369" y="103"/>
                  <a:pt x="373" y="134"/>
                </a:cubicBezTo>
                <a:cubicBezTo>
                  <a:pt x="377" y="165"/>
                  <a:pt x="372" y="203"/>
                  <a:pt x="357" y="232"/>
                </a:cubicBezTo>
                <a:cubicBezTo>
                  <a:pt x="342" y="261"/>
                  <a:pt x="309" y="288"/>
                  <a:pt x="283" y="306"/>
                </a:cubicBezTo>
                <a:cubicBezTo>
                  <a:pt x="257" y="324"/>
                  <a:pt x="230" y="335"/>
                  <a:pt x="203" y="340"/>
                </a:cubicBezTo>
                <a:cubicBezTo>
                  <a:pt x="176" y="345"/>
                  <a:pt x="147" y="346"/>
                  <a:pt x="119" y="334"/>
                </a:cubicBezTo>
                <a:cubicBezTo>
                  <a:pt x="91" y="322"/>
                  <a:pt x="54" y="288"/>
                  <a:pt x="37" y="270"/>
                </a:cubicBezTo>
                <a:cubicBezTo>
                  <a:pt x="20" y="252"/>
                  <a:pt x="18" y="240"/>
                  <a:pt x="17" y="228"/>
                </a:cubicBezTo>
                <a:lnTo>
                  <a:pt x="23" y="248"/>
                </a:lnTo>
                <a:close/>
              </a:path>
            </a:pathLst>
          </a:custGeom>
          <a:gradFill flip="none" rotWithShape="1">
            <a:gsLst>
              <a:gs pos="10000">
                <a:schemeClr val="accent1">
                  <a:lumMod val="5000"/>
                  <a:lumOff val="95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de-DE" sz="800" dirty="0">
              <a:latin typeface="Arial"/>
              <a:cs typeface="Arial"/>
            </a:endParaRPr>
          </a:p>
        </p:txBody>
      </p:sp>
      <p:sp>
        <p:nvSpPr>
          <p:cNvPr id="451" name="Freeform 96"/>
          <p:cNvSpPr>
            <a:spLocks noChangeAspect="1"/>
          </p:cNvSpPr>
          <p:nvPr/>
        </p:nvSpPr>
        <p:spPr bwMode="auto">
          <a:xfrm rot="633945">
            <a:off x="7169687" y="5325263"/>
            <a:ext cx="638984" cy="576000"/>
          </a:xfrm>
          <a:custGeom>
            <a:avLst/>
            <a:gdLst>
              <a:gd name="T0" fmla="*/ 2249767 w 267"/>
              <a:gd name="T1" fmla="*/ 176589088 h 161"/>
              <a:gd name="T2" fmla="*/ 619091 w 267"/>
              <a:gd name="T3" fmla="*/ 152503050 h 161"/>
              <a:gd name="T4" fmla="*/ 331758 w 267"/>
              <a:gd name="T5" fmla="*/ 97499565 h 161"/>
              <a:gd name="T6" fmla="*/ 2525052 w 267"/>
              <a:gd name="T7" fmla="*/ 31819780 h 161"/>
              <a:gd name="T8" fmla="*/ 5210912 w 267"/>
              <a:gd name="T9" fmla="*/ 7730755 h 161"/>
              <a:gd name="T10" fmla="*/ 8460406 w 267"/>
              <a:gd name="T11" fmla="*/ 5381471 h 161"/>
              <a:gd name="T12" fmla="*/ 11421081 w 267"/>
              <a:gd name="T13" fmla="*/ 42793616 h 161"/>
              <a:gd name="T14" fmla="*/ 12476200 w 267"/>
              <a:gd name="T15" fmla="*/ 86523380 h 161"/>
              <a:gd name="T16" fmla="*/ 12102159 w 267"/>
              <a:gd name="T17" fmla="*/ 130510041 h 161"/>
              <a:gd name="T18" fmla="*/ 8560292 w 267"/>
              <a:gd name="T19" fmla="*/ 159043221 h 161"/>
              <a:gd name="T20" fmla="*/ 4055560 w 267"/>
              <a:gd name="T21" fmla="*/ 174453071 h 161"/>
              <a:gd name="T22" fmla="*/ 1573884 w 267"/>
              <a:gd name="T23" fmla="*/ 174453071 h 16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7" h="161">
                <a:moveTo>
                  <a:pt x="47" y="161"/>
                </a:moveTo>
                <a:cubicBezTo>
                  <a:pt x="33" y="156"/>
                  <a:pt x="20" y="151"/>
                  <a:pt x="13" y="139"/>
                </a:cubicBezTo>
                <a:cubicBezTo>
                  <a:pt x="6" y="127"/>
                  <a:pt x="0" y="107"/>
                  <a:pt x="7" y="89"/>
                </a:cubicBezTo>
                <a:cubicBezTo>
                  <a:pt x="14" y="71"/>
                  <a:pt x="36" y="43"/>
                  <a:pt x="53" y="29"/>
                </a:cubicBezTo>
                <a:cubicBezTo>
                  <a:pt x="70" y="15"/>
                  <a:pt x="88" y="11"/>
                  <a:pt x="109" y="7"/>
                </a:cubicBezTo>
                <a:cubicBezTo>
                  <a:pt x="130" y="3"/>
                  <a:pt x="155" y="0"/>
                  <a:pt x="177" y="5"/>
                </a:cubicBezTo>
                <a:cubicBezTo>
                  <a:pt x="199" y="10"/>
                  <a:pt x="225" y="27"/>
                  <a:pt x="239" y="39"/>
                </a:cubicBezTo>
                <a:cubicBezTo>
                  <a:pt x="253" y="51"/>
                  <a:pt x="259" y="66"/>
                  <a:pt x="261" y="79"/>
                </a:cubicBezTo>
                <a:cubicBezTo>
                  <a:pt x="263" y="92"/>
                  <a:pt x="267" y="108"/>
                  <a:pt x="253" y="119"/>
                </a:cubicBezTo>
                <a:cubicBezTo>
                  <a:pt x="239" y="130"/>
                  <a:pt x="207" y="138"/>
                  <a:pt x="179" y="145"/>
                </a:cubicBezTo>
                <a:cubicBezTo>
                  <a:pt x="151" y="152"/>
                  <a:pt x="109" y="157"/>
                  <a:pt x="85" y="159"/>
                </a:cubicBezTo>
                <a:cubicBezTo>
                  <a:pt x="61" y="161"/>
                  <a:pt x="47" y="160"/>
                  <a:pt x="33" y="159"/>
                </a:cubicBezTo>
              </a:path>
            </a:pathLst>
          </a:custGeom>
          <a:solidFill>
            <a:schemeClr val="accent4">
              <a:lumMod val="75000"/>
            </a:schemeClr>
          </a:soli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algn="ctr"/>
            <a:endParaRPr lang="de-DE" sz="800">
              <a:latin typeface="Arial"/>
              <a:cs typeface="Arial"/>
            </a:endParaRPr>
          </a:p>
        </p:txBody>
      </p:sp>
      <p:sp>
        <p:nvSpPr>
          <p:cNvPr id="453" name="Textfeld 452"/>
          <p:cNvSpPr txBox="1"/>
          <p:nvPr/>
        </p:nvSpPr>
        <p:spPr>
          <a:xfrm>
            <a:off x="7336509" y="6522036"/>
            <a:ext cx="5597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uppieren 4"/>
          <p:cNvGrpSpPr>
            <a:grpSpLocks noChangeAspect="1"/>
          </p:cNvGrpSpPr>
          <p:nvPr/>
        </p:nvGrpSpPr>
        <p:grpSpPr>
          <a:xfrm rot="20841758">
            <a:off x="8313742" y="5287517"/>
            <a:ext cx="468810" cy="54000"/>
            <a:chOff x="2572687" y="5985387"/>
            <a:chExt cx="629533" cy="72513"/>
          </a:xfrm>
          <a:gradFill flip="none" rotWithShape="1">
            <a:gsLst>
              <a:gs pos="1000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18" name="Ellipse 77"/>
            <p:cNvSpPr/>
            <p:nvPr/>
          </p:nvSpPr>
          <p:spPr>
            <a:xfrm>
              <a:off x="2572687" y="5985387"/>
              <a:ext cx="72000" cy="72000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9" name="Ellipse 77"/>
            <p:cNvSpPr/>
            <p:nvPr/>
          </p:nvSpPr>
          <p:spPr>
            <a:xfrm>
              <a:off x="2652514" y="5985388"/>
              <a:ext cx="72000" cy="72000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1" name="Ellipse 77"/>
            <p:cNvSpPr/>
            <p:nvPr/>
          </p:nvSpPr>
          <p:spPr>
            <a:xfrm>
              <a:off x="2732242" y="5985899"/>
              <a:ext cx="72000" cy="72000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2" name="Ellipse 77"/>
            <p:cNvSpPr/>
            <p:nvPr/>
          </p:nvSpPr>
          <p:spPr>
            <a:xfrm>
              <a:off x="2812069" y="5985900"/>
              <a:ext cx="72000" cy="72000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3" name="Ellipse 77"/>
            <p:cNvSpPr/>
            <p:nvPr/>
          </p:nvSpPr>
          <p:spPr>
            <a:xfrm>
              <a:off x="2890838" y="5985387"/>
              <a:ext cx="72000" cy="72000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4" name="Ellipse 77"/>
            <p:cNvSpPr/>
            <p:nvPr/>
          </p:nvSpPr>
          <p:spPr>
            <a:xfrm>
              <a:off x="2970665" y="5985388"/>
              <a:ext cx="72000" cy="72000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5" name="Ellipse 77"/>
            <p:cNvSpPr/>
            <p:nvPr/>
          </p:nvSpPr>
          <p:spPr>
            <a:xfrm>
              <a:off x="3050393" y="5985899"/>
              <a:ext cx="72000" cy="72000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6" name="Ellipse 77"/>
            <p:cNvSpPr/>
            <p:nvPr/>
          </p:nvSpPr>
          <p:spPr>
            <a:xfrm>
              <a:off x="3130220" y="5985900"/>
              <a:ext cx="72000" cy="72000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627" name="Gruppieren 626"/>
          <p:cNvGrpSpPr>
            <a:grpSpLocks noChangeAspect="1"/>
          </p:cNvGrpSpPr>
          <p:nvPr/>
        </p:nvGrpSpPr>
        <p:grpSpPr>
          <a:xfrm rot="20841758">
            <a:off x="8249977" y="5061798"/>
            <a:ext cx="468810" cy="54000"/>
            <a:chOff x="2572687" y="5985387"/>
            <a:chExt cx="629533" cy="72513"/>
          </a:xfrm>
          <a:gradFill flip="none" rotWithShape="1">
            <a:gsLst>
              <a:gs pos="10000">
                <a:schemeClr val="bg1"/>
              </a:gs>
              <a:gs pos="100000">
                <a:srgbClr val="FF66FF"/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28" name="Ellipse 77"/>
            <p:cNvSpPr/>
            <p:nvPr/>
          </p:nvSpPr>
          <p:spPr>
            <a:xfrm>
              <a:off x="2572687" y="5985387"/>
              <a:ext cx="72000" cy="72000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9" name="Ellipse 77"/>
            <p:cNvSpPr/>
            <p:nvPr/>
          </p:nvSpPr>
          <p:spPr>
            <a:xfrm>
              <a:off x="2652514" y="5985388"/>
              <a:ext cx="72000" cy="72000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30" name="Ellipse 77"/>
            <p:cNvSpPr/>
            <p:nvPr/>
          </p:nvSpPr>
          <p:spPr>
            <a:xfrm>
              <a:off x="2732242" y="5985899"/>
              <a:ext cx="72000" cy="72000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31" name="Ellipse 77"/>
            <p:cNvSpPr/>
            <p:nvPr/>
          </p:nvSpPr>
          <p:spPr>
            <a:xfrm>
              <a:off x="2812069" y="5985900"/>
              <a:ext cx="72000" cy="72000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32" name="Ellipse 77"/>
            <p:cNvSpPr/>
            <p:nvPr/>
          </p:nvSpPr>
          <p:spPr>
            <a:xfrm>
              <a:off x="2890838" y="5985387"/>
              <a:ext cx="72000" cy="72000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33" name="Ellipse 77"/>
            <p:cNvSpPr/>
            <p:nvPr/>
          </p:nvSpPr>
          <p:spPr>
            <a:xfrm>
              <a:off x="2970665" y="5985388"/>
              <a:ext cx="72000" cy="72000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34" name="Ellipse 77"/>
            <p:cNvSpPr/>
            <p:nvPr/>
          </p:nvSpPr>
          <p:spPr>
            <a:xfrm>
              <a:off x="3050393" y="5985899"/>
              <a:ext cx="72000" cy="72000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35" name="Ellipse 77"/>
            <p:cNvSpPr/>
            <p:nvPr/>
          </p:nvSpPr>
          <p:spPr>
            <a:xfrm>
              <a:off x="3130220" y="5985900"/>
              <a:ext cx="72000" cy="72000"/>
            </a:xfrm>
            <a:prstGeom prst="ellipse">
              <a:avLst/>
            </a:prstGeom>
            <a:grpFill/>
            <a:ln w="952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9" name="Textfeld 28"/>
          <p:cNvSpPr txBox="1"/>
          <p:nvPr/>
        </p:nvSpPr>
        <p:spPr>
          <a:xfrm>
            <a:off x="8544792" y="5324430"/>
            <a:ext cx="415499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CR2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6" name="Textfeld 635"/>
          <p:cNvSpPr txBox="1"/>
          <p:nvPr/>
        </p:nvSpPr>
        <p:spPr>
          <a:xfrm>
            <a:off x="8388892" y="4819116"/>
            <a:ext cx="415498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CR1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feld 108"/>
          <p:cNvSpPr txBox="1"/>
          <p:nvPr/>
        </p:nvSpPr>
        <p:spPr>
          <a:xfrm>
            <a:off x="2159727" y="6520579"/>
            <a:ext cx="4826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pressure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endothelial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dysfunction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and end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organ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0" name="Gruppieren 459"/>
          <p:cNvGrpSpPr/>
          <p:nvPr/>
        </p:nvGrpSpPr>
        <p:grpSpPr>
          <a:xfrm>
            <a:off x="7125152" y="2812241"/>
            <a:ext cx="301686" cy="169277"/>
            <a:chOff x="7027041" y="2837796"/>
            <a:chExt cx="301686" cy="169277"/>
          </a:xfrm>
        </p:grpSpPr>
        <p:sp>
          <p:nvSpPr>
            <p:cNvPr id="461" name="Rechteck 460"/>
            <p:cNvSpPr>
              <a:spLocks noChangeAspect="1"/>
            </p:cNvSpPr>
            <p:nvPr/>
          </p:nvSpPr>
          <p:spPr>
            <a:xfrm>
              <a:off x="7103845" y="2846970"/>
              <a:ext cx="144000" cy="1440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2" name="Textfeld 461"/>
            <p:cNvSpPr txBox="1"/>
            <p:nvPr/>
          </p:nvSpPr>
          <p:spPr>
            <a:xfrm>
              <a:off x="7027041" y="2837796"/>
              <a:ext cx="301686" cy="1692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sz="5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C3a</a:t>
              </a:r>
              <a:endParaRPr lang="de-DE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3" name="Gruppieren 462"/>
          <p:cNvGrpSpPr/>
          <p:nvPr/>
        </p:nvGrpSpPr>
        <p:grpSpPr>
          <a:xfrm>
            <a:off x="7008250" y="3005542"/>
            <a:ext cx="301686" cy="169277"/>
            <a:chOff x="7027041" y="2837796"/>
            <a:chExt cx="301686" cy="169277"/>
          </a:xfrm>
        </p:grpSpPr>
        <p:sp>
          <p:nvSpPr>
            <p:cNvPr id="464" name="Rechteck 463"/>
            <p:cNvSpPr>
              <a:spLocks noChangeAspect="1"/>
            </p:cNvSpPr>
            <p:nvPr/>
          </p:nvSpPr>
          <p:spPr>
            <a:xfrm>
              <a:off x="7103845" y="2846970"/>
              <a:ext cx="144000" cy="1440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500"/>
            </a:p>
          </p:txBody>
        </p:sp>
        <p:sp>
          <p:nvSpPr>
            <p:cNvPr id="465" name="Textfeld 464"/>
            <p:cNvSpPr txBox="1"/>
            <p:nvPr/>
          </p:nvSpPr>
          <p:spPr>
            <a:xfrm>
              <a:off x="7027041" y="2837796"/>
              <a:ext cx="301686" cy="1692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sz="5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C3b</a:t>
              </a:r>
              <a:endParaRPr lang="de-DE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7" name="Gerade Verbindung mit Pfeil 466"/>
          <p:cNvCxnSpPr/>
          <p:nvPr/>
        </p:nvCxnSpPr>
        <p:spPr>
          <a:xfrm flipV="1">
            <a:off x="7122296" y="2895487"/>
            <a:ext cx="72000" cy="0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8" name="Gerade Verbindung mit Pfeil 467"/>
          <p:cNvCxnSpPr/>
          <p:nvPr/>
        </p:nvCxnSpPr>
        <p:spPr>
          <a:xfrm rot="5400000" flipV="1">
            <a:off x="7118569" y="2963905"/>
            <a:ext cx="72000" cy="0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9" name="Textfeld 468"/>
          <p:cNvSpPr txBox="1"/>
          <p:nvPr/>
        </p:nvSpPr>
        <p:spPr>
          <a:xfrm>
            <a:off x="6833364" y="2644007"/>
            <a:ext cx="64152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Cathpepsin</a:t>
            </a:r>
            <a:r>
              <a:rPr lang="de-DE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 L</a:t>
            </a:r>
            <a:endParaRPr lang="de-DE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2" name="Gerade Verbindung mit Pfeil 471"/>
          <p:cNvCxnSpPr/>
          <p:nvPr/>
        </p:nvCxnSpPr>
        <p:spPr>
          <a:xfrm rot="5400000" flipV="1">
            <a:off x="7119673" y="2828120"/>
            <a:ext cx="72000" cy="0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Ellipse 30"/>
          <p:cNvSpPr/>
          <p:nvPr/>
        </p:nvSpPr>
        <p:spPr>
          <a:xfrm>
            <a:off x="7736429" y="3343497"/>
            <a:ext cx="327285" cy="139685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3" name="Textfeld 472"/>
          <p:cNvSpPr txBox="1"/>
          <p:nvPr/>
        </p:nvSpPr>
        <p:spPr>
          <a:xfrm>
            <a:off x="7688642" y="3314866"/>
            <a:ext cx="41069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mTOR</a:t>
            </a:r>
            <a:endParaRPr lang="de-DE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5" name="Gerade Verbindung mit Pfeil 474"/>
          <p:cNvCxnSpPr/>
          <p:nvPr/>
        </p:nvCxnSpPr>
        <p:spPr>
          <a:xfrm rot="5400000" flipV="1">
            <a:off x="7823701" y="3251444"/>
            <a:ext cx="144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7" name="Abgerundetes Rechteck 476"/>
          <p:cNvSpPr>
            <a:spLocks noChangeAspect="1"/>
          </p:cNvSpPr>
          <p:nvPr/>
        </p:nvSpPr>
        <p:spPr>
          <a:xfrm>
            <a:off x="7570625" y="2705372"/>
            <a:ext cx="499840" cy="45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2" name="Abgerundetes Rechteck 201"/>
          <p:cNvSpPr/>
          <p:nvPr/>
        </p:nvSpPr>
        <p:spPr>
          <a:xfrm rot="21359358">
            <a:off x="7909643" y="3098755"/>
            <a:ext cx="48000" cy="36822"/>
          </a:xfrm>
          <a:prstGeom prst="roundRect">
            <a:avLst/>
          </a:prstGeom>
          <a:solidFill>
            <a:srgbClr val="FFCC66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3" name="Rechteck 4"/>
          <p:cNvSpPr/>
          <p:nvPr/>
        </p:nvSpPr>
        <p:spPr>
          <a:xfrm>
            <a:off x="7687178" y="2821859"/>
            <a:ext cx="35307" cy="181287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FF00"/>
              </a:gs>
              <a:gs pos="50000">
                <a:schemeClr val="bg1"/>
              </a:gs>
              <a:gs pos="88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04" name="Ellipse 484"/>
          <p:cNvSpPr/>
          <p:nvPr/>
        </p:nvSpPr>
        <p:spPr>
          <a:xfrm>
            <a:off x="7686613" y="2815793"/>
            <a:ext cx="35589" cy="1213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05" name="Rechteck 4"/>
          <p:cNvSpPr/>
          <p:nvPr/>
        </p:nvSpPr>
        <p:spPr>
          <a:xfrm>
            <a:off x="7800721" y="2821282"/>
            <a:ext cx="35307" cy="181287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FF00"/>
              </a:gs>
              <a:gs pos="50000">
                <a:schemeClr val="bg1"/>
              </a:gs>
              <a:gs pos="88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06" name="Ellipse 482"/>
          <p:cNvSpPr/>
          <p:nvPr/>
        </p:nvSpPr>
        <p:spPr>
          <a:xfrm>
            <a:off x="7800157" y="2815215"/>
            <a:ext cx="35589" cy="1213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07" name="Rechteck 4"/>
          <p:cNvSpPr/>
          <p:nvPr/>
        </p:nvSpPr>
        <p:spPr>
          <a:xfrm>
            <a:off x="7970189" y="2819548"/>
            <a:ext cx="35307" cy="181287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FF00"/>
              </a:gs>
              <a:gs pos="51000">
                <a:schemeClr val="bg1"/>
              </a:gs>
              <a:gs pos="88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08" name="Ellipse 480"/>
          <p:cNvSpPr/>
          <p:nvPr/>
        </p:nvSpPr>
        <p:spPr>
          <a:xfrm>
            <a:off x="7969624" y="2813482"/>
            <a:ext cx="35589" cy="1213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09" name="Freihandform 208"/>
          <p:cNvSpPr/>
          <p:nvPr/>
        </p:nvSpPr>
        <p:spPr>
          <a:xfrm>
            <a:off x="7634924" y="3000689"/>
            <a:ext cx="65528" cy="25184"/>
          </a:xfrm>
          <a:custGeom>
            <a:avLst/>
            <a:gdLst>
              <a:gd name="connsiteX0" fmla="*/ 49518 w 601968"/>
              <a:gd name="connsiteY0" fmla="*/ 0 h 371508"/>
              <a:gd name="connsiteX1" fmla="*/ 54280 w 601968"/>
              <a:gd name="connsiteY1" fmla="*/ 371475 h 371508"/>
              <a:gd name="connsiteX2" fmla="*/ 601968 w 601968"/>
              <a:gd name="connsiteY2" fmla="*/ 23812 h 371508"/>
              <a:gd name="connsiteX3" fmla="*/ 601968 w 601968"/>
              <a:gd name="connsiteY3" fmla="*/ 23812 h 371508"/>
              <a:gd name="connsiteX0" fmla="*/ 4961 w 557411"/>
              <a:gd name="connsiteY0" fmla="*/ 0 h 200101"/>
              <a:gd name="connsiteX1" fmla="*/ 309761 w 557411"/>
              <a:gd name="connsiteY1" fmla="*/ 200025 h 200101"/>
              <a:gd name="connsiteX2" fmla="*/ 557411 w 557411"/>
              <a:gd name="connsiteY2" fmla="*/ 23812 h 200101"/>
              <a:gd name="connsiteX3" fmla="*/ 557411 w 557411"/>
              <a:gd name="connsiteY3" fmla="*/ 23812 h 200101"/>
              <a:gd name="connsiteX0" fmla="*/ 5927 w 558377"/>
              <a:gd name="connsiteY0" fmla="*/ 0 h 204862"/>
              <a:gd name="connsiteX1" fmla="*/ 263102 w 558377"/>
              <a:gd name="connsiteY1" fmla="*/ 204788 h 204862"/>
              <a:gd name="connsiteX2" fmla="*/ 558377 w 558377"/>
              <a:gd name="connsiteY2" fmla="*/ 23812 h 204862"/>
              <a:gd name="connsiteX3" fmla="*/ 558377 w 558377"/>
              <a:gd name="connsiteY3" fmla="*/ 23812 h 204862"/>
              <a:gd name="connsiteX0" fmla="*/ 4828 w 557278"/>
              <a:gd name="connsiteY0" fmla="*/ 0 h 204862"/>
              <a:gd name="connsiteX1" fmla="*/ 262003 w 557278"/>
              <a:gd name="connsiteY1" fmla="*/ 204788 h 204862"/>
              <a:gd name="connsiteX2" fmla="*/ 557278 w 557278"/>
              <a:gd name="connsiteY2" fmla="*/ 23812 h 204862"/>
              <a:gd name="connsiteX3" fmla="*/ 557278 w 557278"/>
              <a:gd name="connsiteY3" fmla="*/ 23812 h 204862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4983 w 557433"/>
              <a:gd name="connsiteY0" fmla="*/ 0 h 204808"/>
              <a:gd name="connsiteX1" fmla="*/ 262158 w 557433"/>
              <a:gd name="connsiteY1" fmla="*/ 204788 h 204808"/>
              <a:gd name="connsiteX2" fmla="*/ 557433 w 557433"/>
              <a:gd name="connsiteY2" fmla="*/ 23812 h 204808"/>
              <a:gd name="connsiteX3" fmla="*/ 557433 w 557433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7191"/>
              <a:gd name="connsiteX1" fmla="*/ 247650 w 552450"/>
              <a:gd name="connsiteY1" fmla="*/ 207169 h 207191"/>
              <a:gd name="connsiteX2" fmla="*/ 552450 w 552450"/>
              <a:gd name="connsiteY2" fmla="*/ 23812 h 207191"/>
              <a:gd name="connsiteX3" fmla="*/ 552450 w 552450"/>
              <a:gd name="connsiteY3" fmla="*/ 23812 h 207191"/>
              <a:gd name="connsiteX0" fmla="*/ 0 w 552450"/>
              <a:gd name="connsiteY0" fmla="*/ 0 h 213661"/>
              <a:gd name="connsiteX1" fmla="*/ 247650 w 552450"/>
              <a:gd name="connsiteY1" fmla="*/ 207169 h 213661"/>
              <a:gd name="connsiteX2" fmla="*/ 552450 w 552450"/>
              <a:gd name="connsiteY2" fmla="*/ 23812 h 213661"/>
              <a:gd name="connsiteX3" fmla="*/ 552450 w 552450"/>
              <a:gd name="connsiteY3" fmla="*/ 23812 h 213661"/>
              <a:gd name="connsiteX0" fmla="*/ 0 w 552450"/>
              <a:gd name="connsiteY0" fmla="*/ 0 h 214540"/>
              <a:gd name="connsiteX1" fmla="*/ 247650 w 552450"/>
              <a:gd name="connsiteY1" fmla="*/ 207169 h 214540"/>
              <a:gd name="connsiteX2" fmla="*/ 552450 w 552450"/>
              <a:gd name="connsiteY2" fmla="*/ 23812 h 214540"/>
              <a:gd name="connsiteX3" fmla="*/ 552450 w 552450"/>
              <a:gd name="connsiteY3" fmla="*/ 23812 h 214540"/>
              <a:gd name="connsiteX0" fmla="*/ 0 w 552450"/>
              <a:gd name="connsiteY0" fmla="*/ 0 h 207579"/>
              <a:gd name="connsiteX1" fmla="*/ 247650 w 552450"/>
              <a:gd name="connsiteY1" fmla="*/ 207169 h 207579"/>
              <a:gd name="connsiteX2" fmla="*/ 552450 w 552450"/>
              <a:gd name="connsiteY2" fmla="*/ 23812 h 207579"/>
              <a:gd name="connsiteX3" fmla="*/ 552450 w 552450"/>
              <a:gd name="connsiteY3" fmla="*/ 23812 h 207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450" h="207579">
                <a:moveTo>
                  <a:pt x="0" y="0"/>
                </a:moveTo>
                <a:cubicBezTo>
                  <a:pt x="18256" y="188516"/>
                  <a:pt x="203200" y="207963"/>
                  <a:pt x="247650" y="207169"/>
                </a:cubicBezTo>
                <a:cubicBezTo>
                  <a:pt x="492125" y="215902"/>
                  <a:pt x="537369" y="82947"/>
                  <a:pt x="552450" y="23812"/>
                </a:cubicBezTo>
                <a:lnTo>
                  <a:pt x="552450" y="2381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10" name="Freihandform 209"/>
          <p:cNvSpPr/>
          <p:nvPr/>
        </p:nvSpPr>
        <p:spPr>
          <a:xfrm>
            <a:off x="7864836" y="3004444"/>
            <a:ext cx="61291" cy="25134"/>
          </a:xfrm>
          <a:custGeom>
            <a:avLst/>
            <a:gdLst>
              <a:gd name="connsiteX0" fmla="*/ 49518 w 601968"/>
              <a:gd name="connsiteY0" fmla="*/ 0 h 371508"/>
              <a:gd name="connsiteX1" fmla="*/ 54280 w 601968"/>
              <a:gd name="connsiteY1" fmla="*/ 371475 h 371508"/>
              <a:gd name="connsiteX2" fmla="*/ 601968 w 601968"/>
              <a:gd name="connsiteY2" fmla="*/ 23812 h 371508"/>
              <a:gd name="connsiteX3" fmla="*/ 601968 w 601968"/>
              <a:gd name="connsiteY3" fmla="*/ 23812 h 371508"/>
              <a:gd name="connsiteX0" fmla="*/ 4961 w 557411"/>
              <a:gd name="connsiteY0" fmla="*/ 0 h 200101"/>
              <a:gd name="connsiteX1" fmla="*/ 309761 w 557411"/>
              <a:gd name="connsiteY1" fmla="*/ 200025 h 200101"/>
              <a:gd name="connsiteX2" fmla="*/ 557411 w 557411"/>
              <a:gd name="connsiteY2" fmla="*/ 23812 h 200101"/>
              <a:gd name="connsiteX3" fmla="*/ 557411 w 557411"/>
              <a:gd name="connsiteY3" fmla="*/ 23812 h 200101"/>
              <a:gd name="connsiteX0" fmla="*/ 5927 w 558377"/>
              <a:gd name="connsiteY0" fmla="*/ 0 h 204862"/>
              <a:gd name="connsiteX1" fmla="*/ 263102 w 558377"/>
              <a:gd name="connsiteY1" fmla="*/ 204788 h 204862"/>
              <a:gd name="connsiteX2" fmla="*/ 558377 w 558377"/>
              <a:gd name="connsiteY2" fmla="*/ 23812 h 204862"/>
              <a:gd name="connsiteX3" fmla="*/ 558377 w 558377"/>
              <a:gd name="connsiteY3" fmla="*/ 23812 h 204862"/>
              <a:gd name="connsiteX0" fmla="*/ 4828 w 557278"/>
              <a:gd name="connsiteY0" fmla="*/ 0 h 204862"/>
              <a:gd name="connsiteX1" fmla="*/ 262003 w 557278"/>
              <a:gd name="connsiteY1" fmla="*/ 204788 h 204862"/>
              <a:gd name="connsiteX2" fmla="*/ 557278 w 557278"/>
              <a:gd name="connsiteY2" fmla="*/ 23812 h 204862"/>
              <a:gd name="connsiteX3" fmla="*/ 557278 w 557278"/>
              <a:gd name="connsiteY3" fmla="*/ 23812 h 204862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4983 w 557433"/>
              <a:gd name="connsiteY0" fmla="*/ 0 h 204808"/>
              <a:gd name="connsiteX1" fmla="*/ 262158 w 557433"/>
              <a:gd name="connsiteY1" fmla="*/ 204788 h 204808"/>
              <a:gd name="connsiteX2" fmla="*/ 557433 w 557433"/>
              <a:gd name="connsiteY2" fmla="*/ 23812 h 204808"/>
              <a:gd name="connsiteX3" fmla="*/ 557433 w 557433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9266"/>
              <a:gd name="connsiteX1" fmla="*/ 304800 w 552450"/>
              <a:gd name="connsiteY1" fmla="*/ 204788 h 209266"/>
              <a:gd name="connsiteX2" fmla="*/ 504823 w 552450"/>
              <a:gd name="connsiteY2" fmla="*/ 147638 h 209266"/>
              <a:gd name="connsiteX3" fmla="*/ 552450 w 552450"/>
              <a:gd name="connsiteY3" fmla="*/ 23812 h 209266"/>
              <a:gd name="connsiteX4" fmla="*/ 552450 w 552450"/>
              <a:gd name="connsiteY4" fmla="*/ 23812 h 209266"/>
              <a:gd name="connsiteX0" fmla="*/ 0 w 552450"/>
              <a:gd name="connsiteY0" fmla="*/ 0 h 209266"/>
              <a:gd name="connsiteX1" fmla="*/ 304800 w 552450"/>
              <a:gd name="connsiteY1" fmla="*/ 204788 h 209266"/>
              <a:gd name="connsiteX2" fmla="*/ 504823 w 552450"/>
              <a:gd name="connsiteY2" fmla="*/ 147638 h 209266"/>
              <a:gd name="connsiteX3" fmla="*/ 552450 w 552450"/>
              <a:gd name="connsiteY3" fmla="*/ 23812 h 209266"/>
              <a:gd name="connsiteX4" fmla="*/ 552450 w 552450"/>
              <a:gd name="connsiteY4" fmla="*/ 23812 h 209266"/>
              <a:gd name="connsiteX0" fmla="*/ 0 w 552450"/>
              <a:gd name="connsiteY0" fmla="*/ 0 h 204862"/>
              <a:gd name="connsiteX1" fmla="*/ 304800 w 552450"/>
              <a:gd name="connsiteY1" fmla="*/ 204788 h 204862"/>
              <a:gd name="connsiteX2" fmla="*/ 552450 w 552450"/>
              <a:gd name="connsiteY2" fmla="*/ 23812 h 204862"/>
              <a:gd name="connsiteX3" fmla="*/ 552450 w 552450"/>
              <a:gd name="connsiteY3" fmla="*/ 23812 h 204862"/>
              <a:gd name="connsiteX0" fmla="*/ 0 w 552450"/>
              <a:gd name="connsiteY0" fmla="*/ 0 h 205277"/>
              <a:gd name="connsiteX1" fmla="*/ 304800 w 552450"/>
              <a:gd name="connsiteY1" fmla="*/ 204788 h 205277"/>
              <a:gd name="connsiteX2" fmla="*/ 552450 w 552450"/>
              <a:gd name="connsiteY2" fmla="*/ 23812 h 205277"/>
              <a:gd name="connsiteX3" fmla="*/ 552450 w 552450"/>
              <a:gd name="connsiteY3" fmla="*/ 23812 h 205277"/>
              <a:gd name="connsiteX0" fmla="*/ 0 w 552450"/>
              <a:gd name="connsiteY0" fmla="*/ 0 h 207243"/>
              <a:gd name="connsiteX1" fmla="*/ 276796 w 552450"/>
              <a:gd name="connsiteY1" fmla="*/ 207169 h 207243"/>
              <a:gd name="connsiteX2" fmla="*/ 552450 w 552450"/>
              <a:gd name="connsiteY2" fmla="*/ 23812 h 207243"/>
              <a:gd name="connsiteX3" fmla="*/ 552450 w 552450"/>
              <a:gd name="connsiteY3" fmla="*/ 23812 h 207243"/>
              <a:gd name="connsiteX0" fmla="*/ 0 w 552450"/>
              <a:gd name="connsiteY0" fmla="*/ 0 h 207510"/>
              <a:gd name="connsiteX1" fmla="*/ 276796 w 552450"/>
              <a:gd name="connsiteY1" fmla="*/ 207169 h 207510"/>
              <a:gd name="connsiteX2" fmla="*/ 552450 w 552450"/>
              <a:gd name="connsiteY2" fmla="*/ 23812 h 207510"/>
              <a:gd name="connsiteX3" fmla="*/ 552450 w 552450"/>
              <a:gd name="connsiteY3" fmla="*/ 23812 h 207510"/>
              <a:gd name="connsiteX0" fmla="*/ 0 w 552450"/>
              <a:gd name="connsiteY0" fmla="*/ 0 h 211852"/>
              <a:gd name="connsiteX1" fmla="*/ 276796 w 552450"/>
              <a:gd name="connsiteY1" fmla="*/ 207169 h 211852"/>
              <a:gd name="connsiteX2" fmla="*/ 552450 w 552450"/>
              <a:gd name="connsiteY2" fmla="*/ 23812 h 211852"/>
              <a:gd name="connsiteX3" fmla="*/ 552450 w 552450"/>
              <a:gd name="connsiteY3" fmla="*/ 23812 h 211852"/>
              <a:gd name="connsiteX0" fmla="*/ 0 w 552450"/>
              <a:gd name="connsiteY0" fmla="*/ 0 h 207510"/>
              <a:gd name="connsiteX1" fmla="*/ 276796 w 552450"/>
              <a:gd name="connsiteY1" fmla="*/ 207169 h 207510"/>
              <a:gd name="connsiteX2" fmla="*/ 552450 w 552450"/>
              <a:gd name="connsiteY2" fmla="*/ 23812 h 207510"/>
              <a:gd name="connsiteX3" fmla="*/ 552450 w 552450"/>
              <a:gd name="connsiteY3" fmla="*/ 23812 h 207510"/>
              <a:gd name="connsiteX0" fmla="*/ 0 w 552450"/>
              <a:gd name="connsiteY0" fmla="*/ 0 h 207169"/>
              <a:gd name="connsiteX1" fmla="*/ 276796 w 552450"/>
              <a:gd name="connsiteY1" fmla="*/ 207169 h 207169"/>
              <a:gd name="connsiteX2" fmla="*/ 552450 w 552450"/>
              <a:gd name="connsiteY2" fmla="*/ 23812 h 207169"/>
              <a:gd name="connsiteX3" fmla="*/ 552450 w 552450"/>
              <a:gd name="connsiteY3" fmla="*/ 23812 h 207169"/>
              <a:gd name="connsiteX0" fmla="*/ 0 w 552450"/>
              <a:gd name="connsiteY0" fmla="*/ 0 h 207169"/>
              <a:gd name="connsiteX1" fmla="*/ 276796 w 552450"/>
              <a:gd name="connsiteY1" fmla="*/ 207169 h 207169"/>
              <a:gd name="connsiteX2" fmla="*/ 552450 w 552450"/>
              <a:gd name="connsiteY2" fmla="*/ 23812 h 207169"/>
              <a:gd name="connsiteX3" fmla="*/ 552450 w 552450"/>
              <a:gd name="connsiteY3" fmla="*/ 23812 h 207169"/>
              <a:gd name="connsiteX0" fmla="*/ 0 w 552450"/>
              <a:gd name="connsiteY0" fmla="*/ 0 h 207169"/>
              <a:gd name="connsiteX1" fmla="*/ 276796 w 552450"/>
              <a:gd name="connsiteY1" fmla="*/ 207169 h 207169"/>
              <a:gd name="connsiteX2" fmla="*/ 552450 w 552450"/>
              <a:gd name="connsiteY2" fmla="*/ 23812 h 207169"/>
              <a:gd name="connsiteX3" fmla="*/ 552450 w 552450"/>
              <a:gd name="connsiteY3" fmla="*/ 23812 h 207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450" h="207169">
                <a:moveTo>
                  <a:pt x="0" y="0"/>
                </a:moveTo>
                <a:cubicBezTo>
                  <a:pt x="18256" y="188516"/>
                  <a:pt x="161062" y="198438"/>
                  <a:pt x="276796" y="207169"/>
                </a:cubicBezTo>
                <a:cubicBezTo>
                  <a:pt x="544537" y="201614"/>
                  <a:pt x="542151" y="82947"/>
                  <a:pt x="552450" y="23812"/>
                </a:cubicBezTo>
                <a:lnTo>
                  <a:pt x="552450" y="2381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11" name="Freihandform 210"/>
          <p:cNvSpPr/>
          <p:nvPr/>
        </p:nvSpPr>
        <p:spPr>
          <a:xfrm>
            <a:off x="7834895" y="3000978"/>
            <a:ext cx="178883" cy="96367"/>
          </a:xfrm>
          <a:custGeom>
            <a:avLst/>
            <a:gdLst>
              <a:gd name="connsiteX0" fmla="*/ 1300162 w 1477527"/>
              <a:gd name="connsiteY0" fmla="*/ 0 h 812037"/>
              <a:gd name="connsiteX1" fmla="*/ 1285875 w 1477527"/>
              <a:gd name="connsiteY1" fmla="*/ 76200 h 812037"/>
              <a:gd name="connsiteX2" fmla="*/ 1290637 w 1477527"/>
              <a:gd name="connsiteY2" fmla="*/ 104775 h 812037"/>
              <a:gd name="connsiteX3" fmla="*/ 1414462 w 1477527"/>
              <a:gd name="connsiteY3" fmla="*/ 209550 h 812037"/>
              <a:gd name="connsiteX4" fmla="*/ 1471612 w 1477527"/>
              <a:gd name="connsiteY4" fmla="*/ 352425 h 812037"/>
              <a:gd name="connsiteX5" fmla="*/ 1452562 w 1477527"/>
              <a:gd name="connsiteY5" fmla="*/ 519113 h 812037"/>
              <a:gd name="connsiteX6" fmla="*/ 1266825 w 1477527"/>
              <a:gd name="connsiteY6" fmla="*/ 666750 h 812037"/>
              <a:gd name="connsiteX7" fmla="*/ 571500 w 1477527"/>
              <a:gd name="connsiteY7" fmla="*/ 809625 h 812037"/>
              <a:gd name="connsiteX8" fmla="*/ 0 w 1477527"/>
              <a:gd name="connsiteY8" fmla="*/ 742950 h 812037"/>
              <a:gd name="connsiteX0" fmla="*/ 1300162 w 1477527"/>
              <a:gd name="connsiteY0" fmla="*/ 0 h 794308"/>
              <a:gd name="connsiteX1" fmla="*/ 1285875 w 1477527"/>
              <a:gd name="connsiteY1" fmla="*/ 76200 h 794308"/>
              <a:gd name="connsiteX2" fmla="*/ 1290637 w 1477527"/>
              <a:gd name="connsiteY2" fmla="*/ 104775 h 794308"/>
              <a:gd name="connsiteX3" fmla="*/ 1414462 w 1477527"/>
              <a:gd name="connsiteY3" fmla="*/ 209550 h 794308"/>
              <a:gd name="connsiteX4" fmla="*/ 1471612 w 1477527"/>
              <a:gd name="connsiteY4" fmla="*/ 352425 h 794308"/>
              <a:gd name="connsiteX5" fmla="*/ 1452562 w 1477527"/>
              <a:gd name="connsiteY5" fmla="*/ 519113 h 794308"/>
              <a:gd name="connsiteX6" fmla="*/ 1266825 w 1477527"/>
              <a:gd name="connsiteY6" fmla="*/ 666750 h 794308"/>
              <a:gd name="connsiteX7" fmla="*/ 581025 w 1477527"/>
              <a:gd name="connsiteY7" fmla="*/ 790575 h 794308"/>
              <a:gd name="connsiteX8" fmla="*/ 0 w 1477527"/>
              <a:gd name="connsiteY8" fmla="*/ 742950 h 794308"/>
              <a:gd name="connsiteX0" fmla="*/ 1300162 w 1482734"/>
              <a:gd name="connsiteY0" fmla="*/ 0 h 794308"/>
              <a:gd name="connsiteX1" fmla="*/ 1285875 w 1482734"/>
              <a:gd name="connsiteY1" fmla="*/ 76200 h 794308"/>
              <a:gd name="connsiteX2" fmla="*/ 1290637 w 1482734"/>
              <a:gd name="connsiteY2" fmla="*/ 104775 h 794308"/>
              <a:gd name="connsiteX3" fmla="*/ 1414462 w 1482734"/>
              <a:gd name="connsiteY3" fmla="*/ 209550 h 794308"/>
              <a:gd name="connsiteX4" fmla="*/ 1471612 w 1482734"/>
              <a:gd name="connsiteY4" fmla="*/ 352425 h 794308"/>
              <a:gd name="connsiteX5" fmla="*/ 1462087 w 1482734"/>
              <a:gd name="connsiteY5" fmla="*/ 485775 h 794308"/>
              <a:gd name="connsiteX6" fmla="*/ 1266825 w 1482734"/>
              <a:gd name="connsiteY6" fmla="*/ 666750 h 794308"/>
              <a:gd name="connsiteX7" fmla="*/ 581025 w 1482734"/>
              <a:gd name="connsiteY7" fmla="*/ 790575 h 794308"/>
              <a:gd name="connsiteX8" fmla="*/ 0 w 1482734"/>
              <a:gd name="connsiteY8" fmla="*/ 742950 h 794308"/>
              <a:gd name="connsiteX0" fmla="*/ 1300162 w 1482734"/>
              <a:gd name="connsiteY0" fmla="*/ 0 h 794308"/>
              <a:gd name="connsiteX1" fmla="*/ 1285875 w 1482734"/>
              <a:gd name="connsiteY1" fmla="*/ 76200 h 794308"/>
              <a:gd name="connsiteX2" fmla="*/ 1290637 w 1482734"/>
              <a:gd name="connsiteY2" fmla="*/ 104775 h 794308"/>
              <a:gd name="connsiteX3" fmla="*/ 1414462 w 1482734"/>
              <a:gd name="connsiteY3" fmla="*/ 209550 h 794308"/>
              <a:gd name="connsiteX4" fmla="*/ 1471612 w 1482734"/>
              <a:gd name="connsiteY4" fmla="*/ 352425 h 794308"/>
              <a:gd name="connsiteX5" fmla="*/ 1462087 w 1482734"/>
              <a:gd name="connsiteY5" fmla="*/ 485775 h 794308"/>
              <a:gd name="connsiteX6" fmla="*/ 1266825 w 1482734"/>
              <a:gd name="connsiteY6" fmla="*/ 666750 h 794308"/>
              <a:gd name="connsiteX7" fmla="*/ 581025 w 1482734"/>
              <a:gd name="connsiteY7" fmla="*/ 790575 h 794308"/>
              <a:gd name="connsiteX8" fmla="*/ 0 w 1482734"/>
              <a:gd name="connsiteY8" fmla="*/ 742950 h 794308"/>
              <a:gd name="connsiteX0" fmla="*/ 1300162 w 1482734"/>
              <a:gd name="connsiteY0" fmla="*/ 0 h 794308"/>
              <a:gd name="connsiteX1" fmla="*/ 1285875 w 1482734"/>
              <a:gd name="connsiteY1" fmla="*/ 76200 h 794308"/>
              <a:gd name="connsiteX2" fmla="*/ 1414462 w 1482734"/>
              <a:gd name="connsiteY2" fmla="*/ 209550 h 794308"/>
              <a:gd name="connsiteX3" fmla="*/ 1471612 w 1482734"/>
              <a:gd name="connsiteY3" fmla="*/ 352425 h 794308"/>
              <a:gd name="connsiteX4" fmla="*/ 1462087 w 1482734"/>
              <a:gd name="connsiteY4" fmla="*/ 485775 h 794308"/>
              <a:gd name="connsiteX5" fmla="*/ 1266825 w 1482734"/>
              <a:gd name="connsiteY5" fmla="*/ 666750 h 794308"/>
              <a:gd name="connsiteX6" fmla="*/ 581025 w 1482734"/>
              <a:gd name="connsiteY6" fmla="*/ 790575 h 794308"/>
              <a:gd name="connsiteX7" fmla="*/ 0 w 1482734"/>
              <a:gd name="connsiteY7" fmla="*/ 742950 h 794308"/>
              <a:gd name="connsiteX0" fmla="*/ 1300162 w 1482734"/>
              <a:gd name="connsiteY0" fmla="*/ 0 h 794308"/>
              <a:gd name="connsiteX1" fmla="*/ 1285875 w 1482734"/>
              <a:gd name="connsiteY1" fmla="*/ 76200 h 794308"/>
              <a:gd name="connsiteX2" fmla="*/ 1414462 w 1482734"/>
              <a:gd name="connsiteY2" fmla="*/ 209550 h 794308"/>
              <a:gd name="connsiteX3" fmla="*/ 1471612 w 1482734"/>
              <a:gd name="connsiteY3" fmla="*/ 352425 h 794308"/>
              <a:gd name="connsiteX4" fmla="*/ 1462087 w 1482734"/>
              <a:gd name="connsiteY4" fmla="*/ 485775 h 794308"/>
              <a:gd name="connsiteX5" fmla="*/ 1266825 w 1482734"/>
              <a:gd name="connsiteY5" fmla="*/ 666750 h 794308"/>
              <a:gd name="connsiteX6" fmla="*/ 581025 w 1482734"/>
              <a:gd name="connsiteY6" fmla="*/ 790575 h 794308"/>
              <a:gd name="connsiteX7" fmla="*/ 0 w 1482734"/>
              <a:gd name="connsiteY7" fmla="*/ 742950 h 794308"/>
              <a:gd name="connsiteX0" fmla="*/ 1300162 w 1483285"/>
              <a:gd name="connsiteY0" fmla="*/ 0 h 794308"/>
              <a:gd name="connsiteX1" fmla="*/ 1285875 w 1483285"/>
              <a:gd name="connsiteY1" fmla="*/ 76200 h 794308"/>
              <a:gd name="connsiteX2" fmla="*/ 1404937 w 1483285"/>
              <a:gd name="connsiteY2" fmla="*/ 209550 h 794308"/>
              <a:gd name="connsiteX3" fmla="*/ 1471612 w 1483285"/>
              <a:gd name="connsiteY3" fmla="*/ 352425 h 794308"/>
              <a:gd name="connsiteX4" fmla="*/ 1462087 w 1483285"/>
              <a:gd name="connsiteY4" fmla="*/ 485775 h 794308"/>
              <a:gd name="connsiteX5" fmla="*/ 1266825 w 1483285"/>
              <a:gd name="connsiteY5" fmla="*/ 666750 h 794308"/>
              <a:gd name="connsiteX6" fmla="*/ 581025 w 1483285"/>
              <a:gd name="connsiteY6" fmla="*/ 790575 h 794308"/>
              <a:gd name="connsiteX7" fmla="*/ 0 w 1483285"/>
              <a:gd name="connsiteY7" fmla="*/ 742950 h 794308"/>
              <a:gd name="connsiteX0" fmla="*/ 1300162 w 1483285"/>
              <a:gd name="connsiteY0" fmla="*/ 0 h 794308"/>
              <a:gd name="connsiteX1" fmla="*/ 1285875 w 1483285"/>
              <a:gd name="connsiteY1" fmla="*/ 76200 h 794308"/>
              <a:gd name="connsiteX2" fmla="*/ 1404937 w 1483285"/>
              <a:gd name="connsiteY2" fmla="*/ 209550 h 794308"/>
              <a:gd name="connsiteX3" fmla="*/ 1471612 w 1483285"/>
              <a:gd name="connsiteY3" fmla="*/ 352425 h 794308"/>
              <a:gd name="connsiteX4" fmla="*/ 1462087 w 1483285"/>
              <a:gd name="connsiteY4" fmla="*/ 485775 h 794308"/>
              <a:gd name="connsiteX5" fmla="*/ 1266825 w 1483285"/>
              <a:gd name="connsiteY5" fmla="*/ 666750 h 794308"/>
              <a:gd name="connsiteX6" fmla="*/ 581025 w 1483285"/>
              <a:gd name="connsiteY6" fmla="*/ 790575 h 794308"/>
              <a:gd name="connsiteX7" fmla="*/ 0 w 1483285"/>
              <a:gd name="connsiteY7" fmla="*/ 742950 h 794308"/>
              <a:gd name="connsiteX0" fmla="*/ 1300162 w 1483285"/>
              <a:gd name="connsiteY0" fmla="*/ 0 h 794308"/>
              <a:gd name="connsiteX1" fmla="*/ 1288256 w 1483285"/>
              <a:gd name="connsiteY1" fmla="*/ 102394 h 794308"/>
              <a:gd name="connsiteX2" fmla="*/ 1404937 w 1483285"/>
              <a:gd name="connsiteY2" fmla="*/ 209550 h 794308"/>
              <a:gd name="connsiteX3" fmla="*/ 1471612 w 1483285"/>
              <a:gd name="connsiteY3" fmla="*/ 352425 h 794308"/>
              <a:gd name="connsiteX4" fmla="*/ 1462087 w 1483285"/>
              <a:gd name="connsiteY4" fmla="*/ 485775 h 794308"/>
              <a:gd name="connsiteX5" fmla="*/ 1266825 w 1483285"/>
              <a:gd name="connsiteY5" fmla="*/ 666750 h 794308"/>
              <a:gd name="connsiteX6" fmla="*/ 581025 w 1483285"/>
              <a:gd name="connsiteY6" fmla="*/ 790575 h 794308"/>
              <a:gd name="connsiteX7" fmla="*/ 0 w 1483285"/>
              <a:gd name="connsiteY7" fmla="*/ 742950 h 794308"/>
              <a:gd name="connsiteX0" fmla="*/ 1300162 w 1483285"/>
              <a:gd name="connsiteY0" fmla="*/ 0 h 794308"/>
              <a:gd name="connsiteX1" fmla="*/ 1288256 w 1483285"/>
              <a:gd name="connsiteY1" fmla="*/ 102394 h 794308"/>
              <a:gd name="connsiteX2" fmla="*/ 1404937 w 1483285"/>
              <a:gd name="connsiteY2" fmla="*/ 209550 h 794308"/>
              <a:gd name="connsiteX3" fmla="*/ 1471612 w 1483285"/>
              <a:gd name="connsiteY3" fmla="*/ 352425 h 794308"/>
              <a:gd name="connsiteX4" fmla="*/ 1462087 w 1483285"/>
              <a:gd name="connsiteY4" fmla="*/ 485775 h 794308"/>
              <a:gd name="connsiteX5" fmla="*/ 1266825 w 1483285"/>
              <a:gd name="connsiteY5" fmla="*/ 666750 h 794308"/>
              <a:gd name="connsiteX6" fmla="*/ 581025 w 1483285"/>
              <a:gd name="connsiteY6" fmla="*/ 790575 h 794308"/>
              <a:gd name="connsiteX7" fmla="*/ 0 w 1483285"/>
              <a:gd name="connsiteY7" fmla="*/ 742950 h 794308"/>
              <a:gd name="connsiteX0" fmla="*/ 1300162 w 1490799"/>
              <a:gd name="connsiteY0" fmla="*/ 0 h 794308"/>
              <a:gd name="connsiteX1" fmla="*/ 1288256 w 1490799"/>
              <a:gd name="connsiteY1" fmla="*/ 102394 h 794308"/>
              <a:gd name="connsiteX2" fmla="*/ 1471612 w 1490799"/>
              <a:gd name="connsiteY2" fmla="*/ 352425 h 794308"/>
              <a:gd name="connsiteX3" fmla="*/ 1462087 w 1490799"/>
              <a:gd name="connsiteY3" fmla="*/ 485775 h 794308"/>
              <a:gd name="connsiteX4" fmla="*/ 1266825 w 1490799"/>
              <a:gd name="connsiteY4" fmla="*/ 666750 h 794308"/>
              <a:gd name="connsiteX5" fmla="*/ 581025 w 1490799"/>
              <a:gd name="connsiteY5" fmla="*/ 790575 h 794308"/>
              <a:gd name="connsiteX6" fmla="*/ 0 w 1490799"/>
              <a:gd name="connsiteY6" fmla="*/ 742950 h 794308"/>
              <a:gd name="connsiteX0" fmla="*/ 1300162 w 1474806"/>
              <a:gd name="connsiteY0" fmla="*/ 0 h 794308"/>
              <a:gd name="connsiteX1" fmla="*/ 1288256 w 1474806"/>
              <a:gd name="connsiteY1" fmla="*/ 102394 h 794308"/>
              <a:gd name="connsiteX2" fmla="*/ 1471612 w 1474806"/>
              <a:gd name="connsiteY2" fmla="*/ 352425 h 794308"/>
              <a:gd name="connsiteX3" fmla="*/ 1462087 w 1474806"/>
              <a:gd name="connsiteY3" fmla="*/ 485775 h 794308"/>
              <a:gd name="connsiteX4" fmla="*/ 1266825 w 1474806"/>
              <a:gd name="connsiteY4" fmla="*/ 666750 h 794308"/>
              <a:gd name="connsiteX5" fmla="*/ 581025 w 1474806"/>
              <a:gd name="connsiteY5" fmla="*/ 790575 h 794308"/>
              <a:gd name="connsiteX6" fmla="*/ 0 w 1474806"/>
              <a:gd name="connsiteY6" fmla="*/ 742950 h 794308"/>
              <a:gd name="connsiteX0" fmla="*/ 1300162 w 1474806"/>
              <a:gd name="connsiteY0" fmla="*/ 0 h 794308"/>
              <a:gd name="connsiteX1" fmla="*/ 1288256 w 1474806"/>
              <a:gd name="connsiteY1" fmla="*/ 102394 h 794308"/>
              <a:gd name="connsiteX2" fmla="*/ 1471612 w 1474806"/>
              <a:gd name="connsiteY2" fmla="*/ 352425 h 794308"/>
              <a:gd name="connsiteX3" fmla="*/ 1462087 w 1474806"/>
              <a:gd name="connsiteY3" fmla="*/ 485775 h 794308"/>
              <a:gd name="connsiteX4" fmla="*/ 1266825 w 1474806"/>
              <a:gd name="connsiteY4" fmla="*/ 666750 h 794308"/>
              <a:gd name="connsiteX5" fmla="*/ 581025 w 1474806"/>
              <a:gd name="connsiteY5" fmla="*/ 790575 h 794308"/>
              <a:gd name="connsiteX6" fmla="*/ 0 w 1474806"/>
              <a:gd name="connsiteY6" fmla="*/ 742950 h 794308"/>
              <a:gd name="connsiteX0" fmla="*/ 1300162 w 1483424"/>
              <a:gd name="connsiteY0" fmla="*/ 0 h 794308"/>
              <a:gd name="connsiteX1" fmla="*/ 1288256 w 1483424"/>
              <a:gd name="connsiteY1" fmla="*/ 102394 h 794308"/>
              <a:gd name="connsiteX2" fmla="*/ 1471612 w 1483424"/>
              <a:gd name="connsiteY2" fmla="*/ 352425 h 794308"/>
              <a:gd name="connsiteX3" fmla="*/ 1462087 w 1483424"/>
              <a:gd name="connsiteY3" fmla="*/ 485775 h 794308"/>
              <a:gd name="connsiteX4" fmla="*/ 1266825 w 1483424"/>
              <a:gd name="connsiteY4" fmla="*/ 666750 h 794308"/>
              <a:gd name="connsiteX5" fmla="*/ 581025 w 1483424"/>
              <a:gd name="connsiteY5" fmla="*/ 790575 h 794308"/>
              <a:gd name="connsiteX6" fmla="*/ 0 w 1483424"/>
              <a:gd name="connsiteY6" fmla="*/ 742950 h 794308"/>
              <a:gd name="connsiteX0" fmla="*/ 1300162 w 1483424"/>
              <a:gd name="connsiteY0" fmla="*/ 0 h 794308"/>
              <a:gd name="connsiteX1" fmla="*/ 1288256 w 1483424"/>
              <a:gd name="connsiteY1" fmla="*/ 102394 h 794308"/>
              <a:gd name="connsiteX2" fmla="*/ 1471612 w 1483424"/>
              <a:gd name="connsiteY2" fmla="*/ 352425 h 794308"/>
              <a:gd name="connsiteX3" fmla="*/ 1462087 w 1483424"/>
              <a:gd name="connsiteY3" fmla="*/ 485775 h 794308"/>
              <a:gd name="connsiteX4" fmla="*/ 1266825 w 1483424"/>
              <a:gd name="connsiteY4" fmla="*/ 666750 h 794308"/>
              <a:gd name="connsiteX5" fmla="*/ 581025 w 1483424"/>
              <a:gd name="connsiteY5" fmla="*/ 790575 h 794308"/>
              <a:gd name="connsiteX6" fmla="*/ 0 w 1483424"/>
              <a:gd name="connsiteY6" fmla="*/ 742950 h 794308"/>
              <a:gd name="connsiteX0" fmla="*/ 1300162 w 1508121"/>
              <a:gd name="connsiteY0" fmla="*/ 0 h 794308"/>
              <a:gd name="connsiteX1" fmla="*/ 1288256 w 1508121"/>
              <a:gd name="connsiteY1" fmla="*/ 102394 h 794308"/>
              <a:gd name="connsiteX2" fmla="*/ 1504949 w 1508121"/>
              <a:gd name="connsiteY2" fmla="*/ 300038 h 794308"/>
              <a:gd name="connsiteX3" fmla="*/ 1462087 w 1508121"/>
              <a:gd name="connsiteY3" fmla="*/ 485775 h 794308"/>
              <a:gd name="connsiteX4" fmla="*/ 1266825 w 1508121"/>
              <a:gd name="connsiteY4" fmla="*/ 666750 h 794308"/>
              <a:gd name="connsiteX5" fmla="*/ 581025 w 1508121"/>
              <a:gd name="connsiteY5" fmla="*/ 790575 h 794308"/>
              <a:gd name="connsiteX6" fmla="*/ 0 w 1508121"/>
              <a:gd name="connsiteY6" fmla="*/ 742950 h 794308"/>
              <a:gd name="connsiteX0" fmla="*/ 1300162 w 1508121"/>
              <a:gd name="connsiteY0" fmla="*/ 0 h 794308"/>
              <a:gd name="connsiteX1" fmla="*/ 1288256 w 1508121"/>
              <a:gd name="connsiteY1" fmla="*/ 102394 h 794308"/>
              <a:gd name="connsiteX2" fmla="*/ 1504949 w 1508121"/>
              <a:gd name="connsiteY2" fmla="*/ 300038 h 794308"/>
              <a:gd name="connsiteX3" fmla="*/ 1462087 w 1508121"/>
              <a:gd name="connsiteY3" fmla="*/ 485775 h 794308"/>
              <a:gd name="connsiteX4" fmla="*/ 1266825 w 1508121"/>
              <a:gd name="connsiteY4" fmla="*/ 666750 h 794308"/>
              <a:gd name="connsiteX5" fmla="*/ 581025 w 1508121"/>
              <a:gd name="connsiteY5" fmla="*/ 790575 h 794308"/>
              <a:gd name="connsiteX6" fmla="*/ 0 w 1508121"/>
              <a:gd name="connsiteY6" fmla="*/ 742950 h 79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8121" h="794308">
                <a:moveTo>
                  <a:pt x="1300162" y="0"/>
                </a:moveTo>
                <a:cubicBezTo>
                  <a:pt x="1293812" y="29369"/>
                  <a:pt x="1254125" y="52388"/>
                  <a:pt x="1288256" y="102394"/>
                </a:cubicBezTo>
                <a:cubicBezTo>
                  <a:pt x="1322387" y="152400"/>
                  <a:pt x="1504552" y="131366"/>
                  <a:pt x="1504949" y="300038"/>
                </a:cubicBezTo>
                <a:cubicBezTo>
                  <a:pt x="1514870" y="382985"/>
                  <a:pt x="1501774" y="424656"/>
                  <a:pt x="1462087" y="485775"/>
                </a:cubicBezTo>
                <a:cubicBezTo>
                  <a:pt x="1422400" y="546894"/>
                  <a:pt x="1413669" y="577850"/>
                  <a:pt x="1266825" y="666750"/>
                </a:cubicBezTo>
                <a:cubicBezTo>
                  <a:pt x="1119981" y="755650"/>
                  <a:pt x="792162" y="777875"/>
                  <a:pt x="581025" y="790575"/>
                </a:cubicBezTo>
                <a:cubicBezTo>
                  <a:pt x="369888" y="803275"/>
                  <a:pt x="180181" y="782637"/>
                  <a:pt x="0" y="742950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12" name="Rechteck 4"/>
          <p:cNvSpPr/>
          <p:nvPr/>
        </p:nvSpPr>
        <p:spPr>
          <a:xfrm>
            <a:off x="7615435" y="2822437"/>
            <a:ext cx="35307" cy="181287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FF00"/>
              </a:gs>
              <a:gs pos="50000">
                <a:schemeClr val="bg1"/>
              </a:gs>
              <a:gs pos="88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13" name="Ellipse 385"/>
          <p:cNvSpPr/>
          <p:nvPr/>
        </p:nvSpPr>
        <p:spPr>
          <a:xfrm>
            <a:off x="7614870" y="2816370"/>
            <a:ext cx="35589" cy="1213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14" name="Rechteck 4"/>
          <p:cNvSpPr/>
          <p:nvPr/>
        </p:nvSpPr>
        <p:spPr>
          <a:xfrm>
            <a:off x="7745361" y="2823015"/>
            <a:ext cx="35307" cy="181287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FF00"/>
              </a:gs>
              <a:gs pos="50000">
                <a:schemeClr val="bg1"/>
              </a:gs>
              <a:gs pos="88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15" name="Ellipse 383"/>
          <p:cNvSpPr/>
          <p:nvPr/>
        </p:nvSpPr>
        <p:spPr>
          <a:xfrm>
            <a:off x="7744796" y="2816948"/>
            <a:ext cx="35589" cy="1213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16" name="Rechteck 4"/>
          <p:cNvSpPr/>
          <p:nvPr/>
        </p:nvSpPr>
        <p:spPr>
          <a:xfrm>
            <a:off x="7851695" y="2826482"/>
            <a:ext cx="35307" cy="181287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FF00"/>
              </a:gs>
              <a:gs pos="50000">
                <a:schemeClr val="bg1"/>
              </a:gs>
              <a:gs pos="88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17" name="Ellipse 381"/>
          <p:cNvSpPr/>
          <p:nvPr/>
        </p:nvSpPr>
        <p:spPr>
          <a:xfrm>
            <a:off x="7851131" y="2820415"/>
            <a:ext cx="35589" cy="1213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18" name="Rechteck 4"/>
          <p:cNvSpPr/>
          <p:nvPr/>
        </p:nvSpPr>
        <p:spPr>
          <a:xfrm>
            <a:off x="7906921" y="2826482"/>
            <a:ext cx="35307" cy="181287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FF00"/>
              </a:gs>
              <a:gs pos="50000">
                <a:schemeClr val="bg1"/>
              </a:gs>
              <a:gs pos="88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19" name="Ellipse 379"/>
          <p:cNvSpPr/>
          <p:nvPr/>
        </p:nvSpPr>
        <p:spPr>
          <a:xfrm>
            <a:off x="7906356" y="2820415"/>
            <a:ext cx="35589" cy="1213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20" name="Freihandform 219"/>
          <p:cNvSpPr/>
          <p:nvPr/>
        </p:nvSpPr>
        <p:spPr>
          <a:xfrm>
            <a:off x="7800389" y="2769802"/>
            <a:ext cx="82139" cy="63036"/>
          </a:xfrm>
          <a:custGeom>
            <a:avLst/>
            <a:gdLst>
              <a:gd name="connsiteX0" fmla="*/ 138825 w 695378"/>
              <a:gd name="connsiteY0" fmla="*/ 479517 h 531905"/>
              <a:gd name="connsiteX1" fmla="*/ 138825 w 695378"/>
              <a:gd name="connsiteY1" fmla="*/ 322355 h 531905"/>
              <a:gd name="connsiteX2" fmla="*/ 712 w 695378"/>
              <a:gd name="connsiteY2" fmla="*/ 189005 h 531905"/>
              <a:gd name="connsiteX3" fmla="*/ 95962 w 695378"/>
              <a:gd name="connsiteY3" fmla="*/ 98517 h 531905"/>
              <a:gd name="connsiteX4" fmla="*/ 329325 w 695378"/>
              <a:gd name="connsiteY4" fmla="*/ 241392 h 531905"/>
              <a:gd name="connsiteX5" fmla="*/ 448387 w 695378"/>
              <a:gd name="connsiteY5" fmla="*/ 98517 h 531905"/>
              <a:gd name="connsiteX6" fmla="*/ 634125 w 695378"/>
              <a:gd name="connsiteY6" fmla="*/ 3267 h 531905"/>
              <a:gd name="connsiteX7" fmla="*/ 691275 w 695378"/>
              <a:gd name="connsiteY7" fmla="*/ 217580 h 531905"/>
              <a:gd name="connsiteX8" fmla="*/ 538875 w 695378"/>
              <a:gd name="connsiteY8" fmla="*/ 531905 h 531905"/>
              <a:gd name="connsiteX0" fmla="*/ 129300 w 695378"/>
              <a:gd name="connsiteY0" fmla="*/ 489042 h 531905"/>
              <a:gd name="connsiteX1" fmla="*/ 138825 w 695378"/>
              <a:gd name="connsiteY1" fmla="*/ 322355 h 531905"/>
              <a:gd name="connsiteX2" fmla="*/ 712 w 695378"/>
              <a:gd name="connsiteY2" fmla="*/ 189005 h 531905"/>
              <a:gd name="connsiteX3" fmla="*/ 95962 w 695378"/>
              <a:gd name="connsiteY3" fmla="*/ 98517 h 531905"/>
              <a:gd name="connsiteX4" fmla="*/ 329325 w 695378"/>
              <a:gd name="connsiteY4" fmla="*/ 241392 h 531905"/>
              <a:gd name="connsiteX5" fmla="*/ 448387 w 695378"/>
              <a:gd name="connsiteY5" fmla="*/ 98517 h 531905"/>
              <a:gd name="connsiteX6" fmla="*/ 634125 w 695378"/>
              <a:gd name="connsiteY6" fmla="*/ 3267 h 531905"/>
              <a:gd name="connsiteX7" fmla="*/ 691275 w 695378"/>
              <a:gd name="connsiteY7" fmla="*/ 217580 h 531905"/>
              <a:gd name="connsiteX8" fmla="*/ 538875 w 695378"/>
              <a:gd name="connsiteY8" fmla="*/ 531905 h 531905"/>
              <a:gd name="connsiteX0" fmla="*/ 128796 w 694874"/>
              <a:gd name="connsiteY0" fmla="*/ 489042 h 531905"/>
              <a:gd name="connsiteX1" fmla="*/ 71646 w 694874"/>
              <a:gd name="connsiteY1" fmla="*/ 327118 h 531905"/>
              <a:gd name="connsiteX2" fmla="*/ 208 w 694874"/>
              <a:gd name="connsiteY2" fmla="*/ 189005 h 531905"/>
              <a:gd name="connsiteX3" fmla="*/ 95458 w 694874"/>
              <a:gd name="connsiteY3" fmla="*/ 98517 h 531905"/>
              <a:gd name="connsiteX4" fmla="*/ 328821 w 694874"/>
              <a:gd name="connsiteY4" fmla="*/ 241392 h 531905"/>
              <a:gd name="connsiteX5" fmla="*/ 447883 w 694874"/>
              <a:gd name="connsiteY5" fmla="*/ 98517 h 531905"/>
              <a:gd name="connsiteX6" fmla="*/ 633621 w 694874"/>
              <a:gd name="connsiteY6" fmla="*/ 3267 h 531905"/>
              <a:gd name="connsiteX7" fmla="*/ 690771 w 694874"/>
              <a:gd name="connsiteY7" fmla="*/ 217580 h 531905"/>
              <a:gd name="connsiteX8" fmla="*/ 538371 w 694874"/>
              <a:gd name="connsiteY8" fmla="*/ 531905 h 531905"/>
              <a:gd name="connsiteX0" fmla="*/ 132453 w 698531"/>
              <a:gd name="connsiteY0" fmla="*/ 489042 h 531905"/>
              <a:gd name="connsiteX1" fmla="*/ 75303 w 698531"/>
              <a:gd name="connsiteY1" fmla="*/ 327118 h 531905"/>
              <a:gd name="connsiteX2" fmla="*/ 3865 w 698531"/>
              <a:gd name="connsiteY2" fmla="*/ 189005 h 531905"/>
              <a:gd name="connsiteX3" fmla="*/ 99115 w 698531"/>
              <a:gd name="connsiteY3" fmla="*/ 98517 h 531905"/>
              <a:gd name="connsiteX4" fmla="*/ 332478 w 698531"/>
              <a:gd name="connsiteY4" fmla="*/ 241392 h 531905"/>
              <a:gd name="connsiteX5" fmla="*/ 451540 w 698531"/>
              <a:gd name="connsiteY5" fmla="*/ 98517 h 531905"/>
              <a:gd name="connsiteX6" fmla="*/ 637278 w 698531"/>
              <a:gd name="connsiteY6" fmla="*/ 3267 h 531905"/>
              <a:gd name="connsiteX7" fmla="*/ 694428 w 698531"/>
              <a:gd name="connsiteY7" fmla="*/ 217580 h 531905"/>
              <a:gd name="connsiteX8" fmla="*/ 542028 w 698531"/>
              <a:gd name="connsiteY8" fmla="*/ 531905 h 531905"/>
              <a:gd name="connsiteX0" fmla="*/ 132453 w 698531"/>
              <a:gd name="connsiteY0" fmla="*/ 489042 h 531905"/>
              <a:gd name="connsiteX1" fmla="*/ 75303 w 698531"/>
              <a:gd name="connsiteY1" fmla="*/ 327118 h 531905"/>
              <a:gd name="connsiteX2" fmla="*/ 3865 w 698531"/>
              <a:gd name="connsiteY2" fmla="*/ 189005 h 531905"/>
              <a:gd name="connsiteX3" fmla="*/ 99115 w 698531"/>
              <a:gd name="connsiteY3" fmla="*/ 98517 h 531905"/>
              <a:gd name="connsiteX4" fmla="*/ 332478 w 698531"/>
              <a:gd name="connsiteY4" fmla="*/ 241392 h 531905"/>
              <a:gd name="connsiteX5" fmla="*/ 451540 w 698531"/>
              <a:gd name="connsiteY5" fmla="*/ 98517 h 531905"/>
              <a:gd name="connsiteX6" fmla="*/ 637278 w 698531"/>
              <a:gd name="connsiteY6" fmla="*/ 3267 h 531905"/>
              <a:gd name="connsiteX7" fmla="*/ 694428 w 698531"/>
              <a:gd name="connsiteY7" fmla="*/ 217580 h 531905"/>
              <a:gd name="connsiteX8" fmla="*/ 542028 w 698531"/>
              <a:gd name="connsiteY8" fmla="*/ 531905 h 531905"/>
              <a:gd name="connsiteX0" fmla="*/ 132453 w 698085"/>
              <a:gd name="connsiteY0" fmla="*/ 490370 h 533233"/>
              <a:gd name="connsiteX1" fmla="*/ 75303 w 698085"/>
              <a:gd name="connsiteY1" fmla="*/ 328446 h 533233"/>
              <a:gd name="connsiteX2" fmla="*/ 3865 w 698085"/>
              <a:gd name="connsiteY2" fmla="*/ 190333 h 533233"/>
              <a:gd name="connsiteX3" fmla="*/ 99115 w 698085"/>
              <a:gd name="connsiteY3" fmla="*/ 99845 h 533233"/>
              <a:gd name="connsiteX4" fmla="*/ 332478 w 698085"/>
              <a:gd name="connsiteY4" fmla="*/ 242720 h 533233"/>
              <a:gd name="connsiteX5" fmla="*/ 489640 w 698085"/>
              <a:gd name="connsiteY5" fmla="*/ 85557 h 533233"/>
              <a:gd name="connsiteX6" fmla="*/ 637278 w 698085"/>
              <a:gd name="connsiteY6" fmla="*/ 4595 h 533233"/>
              <a:gd name="connsiteX7" fmla="*/ 694428 w 698085"/>
              <a:gd name="connsiteY7" fmla="*/ 218908 h 533233"/>
              <a:gd name="connsiteX8" fmla="*/ 542028 w 698085"/>
              <a:gd name="connsiteY8" fmla="*/ 533233 h 533233"/>
              <a:gd name="connsiteX0" fmla="*/ 132453 w 695500"/>
              <a:gd name="connsiteY0" fmla="*/ 468003 h 510866"/>
              <a:gd name="connsiteX1" fmla="*/ 75303 w 695500"/>
              <a:gd name="connsiteY1" fmla="*/ 306079 h 510866"/>
              <a:gd name="connsiteX2" fmla="*/ 3865 w 695500"/>
              <a:gd name="connsiteY2" fmla="*/ 167966 h 510866"/>
              <a:gd name="connsiteX3" fmla="*/ 99115 w 695500"/>
              <a:gd name="connsiteY3" fmla="*/ 77478 h 510866"/>
              <a:gd name="connsiteX4" fmla="*/ 332478 w 695500"/>
              <a:gd name="connsiteY4" fmla="*/ 220353 h 510866"/>
              <a:gd name="connsiteX5" fmla="*/ 489640 w 695500"/>
              <a:gd name="connsiteY5" fmla="*/ 63190 h 510866"/>
              <a:gd name="connsiteX6" fmla="*/ 603940 w 695500"/>
              <a:gd name="connsiteY6" fmla="*/ 6041 h 510866"/>
              <a:gd name="connsiteX7" fmla="*/ 694428 w 695500"/>
              <a:gd name="connsiteY7" fmla="*/ 196541 h 510866"/>
              <a:gd name="connsiteX8" fmla="*/ 542028 w 695500"/>
              <a:gd name="connsiteY8" fmla="*/ 510866 h 510866"/>
              <a:gd name="connsiteX0" fmla="*/ 132453 w 695845"/>
              <a:gd name="connsiteY0" fmla="*/ 477503 h 520366"/>
              <a:gd name="connsiteX1" fmla="*/ 75303 w 695845"/>
              <a:gd name="connsiteY1" fmla="*/ 315579 h 520366"/>
              <a:gd name="connsiteX2" fmla="*/ 3865 w 695845"/>
              <a:gd name="connsiteY2" fmla="*/ 177466 h 520366"/>
              <a:gd name="connsiteX3" fmla="*/ 99115 w 695845"/>
              <a:gd name="connsiteY3" fmla="*/ 86978 h 520366"/>
              <a:gd name="connsiteX4" fmla="*/ 332478 w 695845"/>
              <a:gd name="connsiteY4" fmla="*/ 229853 h 520366"/>
              <a:gd name="connsiteX5" fmla="*/ 489640 w 695845"/>
              <a:gd name="connsiteY5" fmla="*/ 72690 h 520366"/>
              <a:gd name="connsiteX6" fmla="*/ 603940 w 695845"/>
              <a:gd name="connsiteY6" fmla="*/ 15541 h 520366"/>
              <a:gd name="connsiteX7" fmla="*/ 694428 w 695845"/>
              <a:gd name="connsiteY7" fmla="*/ 206041 h 520366"/>
              <a:gd name="connsiteX8" fmla="*/ 542028 w 695845"/>
              <a:gd name="connsiteY8" fmla="*/ 520366 h 520366"/>
              <a:gd name="connsiteX0" fmla="*/ 132453 w 695571"/>
              <a:gd name="connsiteY0" fmla="*/ 469673 h 512536"/>
              <a:gd name="connsiteX1" fmla="*/ 75303 w 695571"/>
              <a:gd name="connsiteY1" fmla="*/ 307749 h 512536"/>
              <a:gd name="connsiteX2" fmla="*/ 3865 w 695571"/>
              <a:gd name="connsiteY2" fmla="*/ 169636 h 512536"/>
              <a:gd name="connsiteX3" fmla="*/ 99115 w 695571"/>
              <a:gd name="connsiteY3" fmla="*/ 79148 h 512536"/>
              <a:gd name="connsiteX4" fmla="*/ 332478 w 695571"/>
              <a:gd name="connsiteY4" fmla="*/ 222023 h 512536"/>
              <a:gd name="connsiteX5" fmla="*/ 461065 w 695571"/>
              <a:gd name="connsiteY5" fmla="*/ 55335 h 512536"/>
              <a:gd name="connsiteX6" fmla="*/ 603940 w 695571"/>
              <a:gd name="connsiteY6" fmla="*/ 7711 h 512536"/>
              <a:gd name="connsiteX7" fmla="*/ 694428 w 695571"/>
              <a:gd name="connsiteY7" fmla="*/ 198211 h 512536"/>
              <a:gd name="connsiteX8" fmla="*/ 542028 w 695571"/>
              <a:gd name="connsiteY8" fmla="*/ 512536 h 512536"/>
              <a:gd name="connsiteX0" fmla="*/ 132453 w 695571"/>
              <a:gd name="connsiteY0" fmla="*/ 469312 h 512175"/>
              <a:gd name="connsiteX1" fmla="*/ 75303 w 695571"/>
              <a:gd name="connsiteY1" fmla="*/ 307388 h 512175"/>
              <a:gd name="connsiteX2" fmla="*/ 3865 w 695571"/>
              <a:gd name="connsiteY2" fmla="*/ 169275 h 512175"/>
              <a:gd name="connsiteX3" fmla="*/ 99115 w 695571"/>
              <a:gd name="connsiteY3" fmla="*/ 78787 h 512175"/>
              <a:gd name="connsiteX4" fmla="*/ 332478 w 695571"/>
              <a:gd name="connsiteY4" fmla="*/ 202612 h 512175"/>
              <a:gd name="connsiteX5" fmla="*/ 461065 w 695571"/>
              <a:gd name="connsiteY5" fmla="*/ 54974 h 512175"/>
              <a:gd name="connsiteX6" fmla="*/ 603940 w 695571"/>
              <a:gd name="connsiteY6" fmla="*/ 7350 h 512175"/>
              <a:gd name="connsiteX7" fmla="*/ 694428 w 695571"/>
              <a:gd name="connsiteY7" fmla="*/ 197850 h 512175"/>
              <a:gd name="connsiteX8" fmla="*/ 542028 w 695571"/>
              <a:gd name="connsiteY8" fmla="*/ 512175 h 512175"/>
              <a:gd name="connsiteX0" fmla="*/ 132453 w 695571"/>
              <a:gd name="connsiteY0" fmla="*/ 461962 h 504825"/>
              <a:gd name="connsiteX1" fmla="*/ 75303 w 695571"/>
              <a:gd name="connsiteY1" fmla="*/ 300038 h 504825"/>
              <a:gd name="connsiteX2" fmla="*/ 3865 w 695571"/>
              <a:gd name="connsiteY2" fmla="*/ 161925 h 504825"/>
              <a:gd name="connsiteX3" fmla="*/ 99115 w 695571"/>
              <a:gd name="connsiteY3" fmla="*/ 71437 h 504825"/>
              <a:gd name="connsiteX4" fmla="*/ 332478 w 695571"/>
              <a:gd name="connsiteY4" fmla="*/ 195262 h 504825"/>
              <a:gd name="connsiteX5" fmla="*/ 603940 w 695571"/>
              <a:gd name="connsiteY5" fmla="*/ 0 h 504825"/>
              <a:gd name="connsiteX6" fmla="*/ 694428 w 695571"/>
              <a:gd name="connsiteY6" fmla="*/ 190500 h 504825"/>
              <a:gd name="connsiteX7" fmla="*/ 542028 w 695571"/>
              <a:gd name="connsiteY7" fmla="*/ 504825 h 504825"/>
              <a:gd name="connsiteX0" fmla="*/ 132453 w 709152"/>
              <a:gd name="connsiteY0" fmla="*/ 468239 h 511102"/>
              <a:gd name="connsiteX1" fmla="*/ 75303 w 709152"/>
              <a:gd name="connsiteY1" fmla="*/ 306315 h 511102"/>
              <a:gd name="connsiteX2" fmla="*/ 3865 w 709152"/>
              <a:gd name="connsiteY2" fmla="*/ 168202 h 511102"/>
              <a:gd name="connsiteX3" fmla="*/ 99115 w 709152"/>
              <a:gd name="connsiteY3" fmla="*/ 77714 h 511102"/>
              <a:gd name="connsiteX4" fmla="*/ 332478 w 709152"/>
              <a:gd name="connsiteY4" fmla="*/ 201539 h 511102"/>
              <a:gd name="connsiteX5" fmla="*/ 603940 w 709152"/>
              <a:gd name="connsiteY5" fmla="*/ 6277 h 511102"/>
              <a:gd name="connsiteX6" fmla="*/ 694428 w 709152"/>
              <a:gd name="connsiteY6" fmla="*/ 196777 h 511102"/>
              <a:gd name="connsiteX7" fmla="*/ 542028 w 709152"/>
              <a:gd name="connsiteY7" fmla="*/ 511102 h 511102"/>
              <a:gd name="connsiteX0" fmla="*/ 132453 w 697979"/>
              <a:gd name="connsiteY0" fmla="*/ 463752 h 506615"/>
              <a:gd name="connsiteX1" fmla="*/ 75303 w 697979"/>
              <a:gd name="connsiteY1" fmla="*/ 301828 h 506615"/>
              <a:gd name="connsiteX2" fmla="*/ 3865 w 697979"/>
              <a:gd name="connsiteY2" fmla="*/ 163715 h 506615"/>
              <a:gd name="connsiteX3" fmla="*/ 99115 w 697979"/>
              <a:gd name="connsiteY3" fmla="*/ 73227 h 506615"/>
              <a:gd name="connsiteX4" fmla="*/ 332478 w 697979"/>
              <a:gd name="connsiteY4" fmla="*/ 197052 h 506615"/>
              <a:gd name="connsiteX5" fmla="*/ 603940 w 697979"/>
              <a:gd name="connsiteY5" fmla="*/ 1790 h 506615"/>
              <a:gd name="connsiteX6" fmla="*/ 694428 w 697979"/>
              <a:gd name="connsiteY6" fmla="*/ 192290 h 506615"/>
              <a:gd name="connsiteX7" fmla="*/ 542028 w 697979"/>
              <a:gd name="connsiteY7" fmla="*/ 506615 h 506615"/>
              <a:gd name="connsiteX0" fmla="*/ 132453 w 697979"/>
              <a:gd name="connsiteY0" fmla="*/ 463752 h 506615"/>
              <a:gd name="connsiteX1" fmla="*/ 75303 w 697979"/>
              <a:gd name="connsiteY1" fmla="*/ 301828 h 506615"/>
              <a:gd name="connsiteX2" fmla="*/ 3865 w 697979"/>
              <a:gd name="connsiteY2" fmla="*/ 163715 h 506615"/>
              <a:gd name="connsiteX3" fmla="*/ 99115 w 697979"/>
              <a:gd name="connsiteY3" fmla="*/ 73227 h 506615"/>
              <a:gd name="connsiteX4" fmla="*/ 332478 w 697979"/>
              <a:gd name="connsiteY4" fmla="*/ 197052 h 506615"/>
              <a:gd name="connsiteX5" fmla="*/ 603940 w 697979"/>
              <a:gd name="connsiteY5" fmla="*/ 1790 h 506615"/>
              <a:gd name="connsiteX6" fmla="*/ 694428 w 697979"/>
              <a:gd name="connsiteY6" fmla="*/ 192290 h 506615"/>
              <a:gd name="connsiteX7" fmla="*/ 542028 w 697979"/>
              <a:gd name="connsiteY7" fmla="*/ 506615 h 506615"/>
              <a:gd name="connsiteX0" fmla="*/ 132453 w 695903"/>
              <a:gd name="connsiteY0" fmla="*/ 463752 h 506615"/>
              <a:gd name="connsiteX1" fmla="*/ 75303 w 695903"/>
              <a:gd name="connsiteY1" fmla="*/ 301828 h 506615"/>
              <a:gd name="connsiteX2" fmla="*/ 3865 w 695903"/>
              <a:gd name="connsiteY2" fmla="*/ 163715 h 506615"/>
              <a:gd name="connsiteX3" fmla="*/ 99115 w 695903"/>
              <a:gd name="connsiteY3" fmla="*/ 73227 h 506615"/>
              <a:gd name="connsiteX4" fmla="*/ 332478 w 695903"/>
              <a:gd name="connsiteY4" fmla="*/ 197052 h 506615"/>
              <a:gd name="connsiteX5" fmla="*/ 603940 w 695903"/>
              <a:gd name="connsiteY5" fmla="*/ 1790 h 506615"/>
              <a:gd name="connsiteX6" fmla="*/ 694428 w 695903"/>
              <a:gd name="connsiteY6" fmla="*/ 192290 h 506615"/>
              <a:gd name="connsiteX7" fmla="*/ 542028 w 695903"/>
              <a:gd name="connsiteY7" fmla="*/ 506615 h 506615"/>
              <a:gd name="connsiteX0" fmla="*/ 132453 w 695903"/>
              <a:gd name="connsiteY0" fmla="*/ 467186 h 510049"/>
              <a:gd name="connsiteX1" fmla="*/ 75303 w 695903"/>
              <a:gd name="connsiteY1" fmla="*/ 305262 h 510049"/>
              <a:gd name="connsiteX2" fmla="*/ 3865 w 695903"/>
              <a:gd name="connsiteY2" fmla="*/ 167149 h 510049"/>
              <a:gd name="connsiteX3" fmla="*/ 99115 w 695903"/>
              <a:gd name="connsiteY3" fmla="*/ 76661 h 510049"/>
              <a:gd name="connsiteX4" fmla="*/ 332478 w 695903"/>
              <a:gd name="connsiteY4" fmla="*/ 200486 h 510049"/>
              <a:gd name="connsiteX5" fmla="*/ 603940 w 695903"/>
              <a:gd name="connsiteY5" fmla="*/ 5224 h 510049"/>
              <a:gd name="connsiteX6" fmla="*/ 694428 w 695903"/>
              <a:gd name="connsiteY6" fmla="*/ 195724 h 510049"/>
              <a:gd name="connsiteX7" fmla="*/ 542028 w 695903"/>
              <a:gd name="connsiteY7" fmla="*/ 510049 h 510049"/>
              <a:gd name="connsiteX0" fmla="*/ 129044 w 692494"/>
              <a:gd name="connsiteY0" fmla="*/ 467186 h 510049"/>
              <a:gd name="connsiteX1" fmla="*/ 456 w 692494"/>
              <a:gd name="connsiteY1" fmla="*/ 167149 h 510049"/>
              <a:gd name="connsiteX2" fmla="*/ 95706 w 692494"/>
              <a:gd name="connsiteY2" fmla="*/ 76661 h 510049"/>
              <a:gd name="connsiteX3" fmla="*/ 329069 w 692494"/>
              <a:gd name="connsiteY3" fmla="*/ 200486 h 510049"/>
              <a:gd name="connsiteX4" fmla="*/ 600531 w 692494"/>
              <a:gd name="connsiteY4" fmla="*/ 5224 h 510049"/>
              <a:gd name="connsiteX5" fmla="*/ 691019 w 692494"/>
              <a:gd name="connsiteY5" fmla="*/ 195724 h 510049"/>
              <a:gd name="connsiteX6" fmla="*/ 538619 w 692494"/>
              <a:gd name="connsiteY6" fmla="*/ 510049 h 510049"/>
              <a:gd name="connsiteX0" fmla="*/ 129044 w 692494"/>
              <a:gd name="connsiteY0" fmla="*/ 467186 h 521956"/>
              <a:gd name="connsiteX1" fmla="*/ 456 w 692494"/>
              <a:gd name="connsiteY1" fmla="*/ 167149 h 521956"/>
              <a:gd name="connsiteX2" fmla="*/ 95706 w 692494"/>
              <a:gd name="connsiteY2" fmla="*/ 76661 h 521956"/>
              <a:gd name="connsiteX3" fmla="*/ 329069 w 692494"/>
              <a:gd name="connsiteY3" fmla="*/ 200486 h 521956"/>
              <a:gd name="connsiteX4" fmla="*/ 600531 w 692494"/>
              <a:gd name="connsiteY4" fmla="*/ 5224 h 521956"/>
              <a:gd name="connsiteX5" fmla="*/ 691019 w 692494"/>
              <a:gd name="connsiteY5" fmla="*/ 195724 h 521956"/>
              <a:gd name="connsiteX6" fmla="*/ 538619 w 692494"/>
              <a:gd name="connsiteY6" fmla="*/ 521956 h 521956"/>
              <a:gd name="connsiteX0" fmla="*/ 129044 w 692401"/>
              <a:gd name="connsiteY0" fmla="*/ 467186 h 512431"/>
              <a:gd name="connsiteX1" fmla="*/ 456 w 692401"/>
              <a:gd name="connsiteY1" fmla="*/ 167149 h 512431"/>
              <a:gd name="connsiteX2" fmla="*/ 95706 w 692401"/>
              <a:gd name="connsiteY2" fmla="*/ 76661 h 512431"/>
              <a:gd name="connsiteX3" fmla="*/ 329069 w 692401"/>
              <a:gd name="connsiteY3" fmla="*/ 200486 h 512431"/>
              <a:gd name="connsiteX4" fmla="*/ 600531 w 692401"/>
              <a:gd name="connsiteY4" fmla="*/ 5224 h 512431"/>
              <a:gd name="connsiteX5" fmla="*/ 691019 w 692401"/>
              <a:gd name="connsiteY5" fmla="*/ 195724 h 512431"/>
              <a:gd name="connsiteX6" fmla="*/ 541001 w 692401"/>
              <a:gd name="connsiteY6" fmla="*/ 512431 h 512431"/>
              <a:gd name="connsiteX0" fmla="*/ 129044 w 692494"/>
              <a:gd name="connsiteY0" fmla="*/ 467186 h 519575"/>
              <a:gd name="connsiteX1" fmla="*/ 456 w 692494"/>
              <a:gd name="connsiteY1" fmla="*/ 167149 h 519575"/>
              <a:gd name="connsiteX2" fmla="*/ 95706 w 692494"/>
              <a:gd name="connsiteY2" fmla="*/ 76661 h 519575"/>
              <a:gd name="connsiteX3" fmla="*/ 329069 w 692494"/>
              <a:gd name="connsiteY3" fmla="*/ 200486 h 519575"/>
              <a:gd name="connsiteX4" fmla="*/ 600531 w 692494"/>
              <a:gd name="connsiteY4" fmla="*/ 5224 h 519575"/>
              <a:gd name="connsiteX5" fmla="*/ 691019 w 692494"/>
              <a:gd name="connsiteY5" fmla="*/ 195724 h 519575"/>
              <a:gd name="connsiteX6" fmla="*/ 538619 w 692494"/>
              <a:gd name="connsiteY6" fmla="*/ 519575 h 5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2494" h="519575">
                <a:moveTo>
                  <a:pt x="129044" y="467186"/>
                </a:moveTo>
                <a:cubicBezTo>
                  <a:pt x="102255" y="404678"/>
                  <a:pt x="6012" y="232237"/>
                  <a:pt x="456" y="167149"/>
                </a:cubicBezTo>
                <a:cubicBezTo>
                  <a:pt x="-5100" y="102062"/>
                  <a:pt x="40937" y="71105"/>
                  <a:pt x="95706" y="76661"/>
                </a:cubicBezTo>
                <a:cubicBezTo>
                  <a:pt x="150475" y="82217"/>
                  <a:pt x="244931" y="212392"/>
                  <a:pt x="329069" y="200486"/>
                </a:cubicBezTo>
                <a:cubicBezTo>
                  <a:pt x="413207" y="188580"/>
                  <a:pt x="464007" y="-36844"/>
                  <a:pt x="600531" y="5224"/>
                </a:cubicBezTo>
                <a:cubicBezTo>
                  <a:pt x="656093" y="13954"/>
                  <a:pt x="701338" y="109999"/>
                  <a:pt x="691019" y="195724"/>
                </a:cubicBezTo>
                <a:cubicBezTo>
                  <a:pt x="680700" y="281449"/>
                  <a:pt x="606881" y="406465"/>
                  <a:pt x="538619" y="519575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21" name="Freihandform 220"/>
          <p:cNvSpPr/>
          <p:nvPr/>
        </p:nvSpPr>
        <p:spPr>
          <a:xfrm>
            <a:off x="7617663" y="2729124"/>
            <a:ext cx="92395" cy="99381"/>
          </a:xfrm>
          <a:custGeom>
            <a:avLst/>
            <a:gdLst>
              <a:gd name="connsiteX0" fmla="*/ 823657 w 823657"/>
              <a:gd name="connsiteY0" fmla="*/ 0 h 833437"/>
              <a:gd name="connsiteX1" fmla="*/ 252157 w 823657"/>
              <a:gd name="connsiteY1" fmla="*/ 76200 h 833437"/>
              <a:gd name="connsiteX2" fmla="*/ 23557 w 823657"/>
              <a:gd name="connsiteY2" fmla="*/ 200025 h 833437"/>
              <a:gd name="connsiteX3" fmla="*/ 28320 w 823657"/>
              <a:gd name="connsiteY3" fmla="*/ 390525 h 833437"/>
              <a:gd name="connsiteX4" fmla="*/ 209295 w 823657"/>
              <a:gd name="connsiteY4" fmla="*/ 547687 h 833437"/>
              <a:gd name="connsiteX5" fmla="*/ 233107 w 823657"/>
              <a:gd name="connsiteY5" fmla="*/ 647700 h 833437"/>
              <a:gd name="connsiteX6" fmla="*/ 133095 w 823657"/>
              <a:gd name="connsiteY6" fmla="*/ 833437 h 833437"/>
              <a:gd name="connsiteX7" fmla="*/ 133095 w 823657"/>
              <a:gd name="connsiteY7" fmla="*/ 833437 h 833437"/>
              <a:gd name="connsiteX0" fmla="*/ 823657 w 823657"/>
              <a:gd name="connsiteY0" fmla="*/ 0 h 833437"/>
              <a:gd name="connsiteX1" fmla="*/ 252157 w 823657"/>
              <a:gd name="connsiteY1" fmla="*/ 90488 h 833437"/>
              <a:gd name="connsiteX2" fmla="*/ 23557 w 823657"/>
              <a:gd name="connsiteY2" fmla="*/ 200025 h 833437"/>
              <a:gd name="connsiteX3" fmla="*/ 28320 w 823657"/>
              <a:gd name="connsiteY3" fmla="*/ 390525 h 833437"/>
              <a:gd name="connsiteX4" fmla="*/ 209295 w 823657"/>
              <a:gd name="connsiteY4" fmla="*/ 547687 h 833437"/>
              <a:gd name="connsiteX5" fmla="*/ 233107 w 823657"/>
              <a:gd name="connsiteY5" fmla="*/ 647700 h 833437"/>
              <a:gd name="connsiteX6" fmla="*/ 133095 w 823657"/>
              <a:gd name="connsiteY6" fmla="*/ 833437 h 833437"/>
              <a:gd name="connsiteX7" fmla="*/ 133095 w 823657"/>
              <a:gd name="connsiteY7" fmla="*/ 833437 h 833437"/>
              <a:gd name="connsiteX0" fmla="*/ 795082 w 795082"/>
              <a:gd name="connsiteY0" fmla="*/ 0 h 819149"/>
              <a:gd name="connsiteX1" fmla="*/ 252157 w 795082"/>
              <a:gd name="connsiteY1" fmla="*/ 76200 h 819149"/>
              <a:gd name="connsiteX2" fmla="*/ 23557 w 795082"/>
              <a:gd name="connsiteY2" fmla="*/ 185737 h 819149"/>
              <a:gd name="connsiteX3" fmla="*/ 28320 w 795082"/>
              <a:gd name="connsiteY3" fmla="*/ 376237 h 819149"/>
              <a:gd name="connsiteX4" fmla="*/ 209295 w 795082"/>
              <a:gd name="connsiteY4" fmla="*/ 533399 h 819149"/>
              <a:gd name="connsiteX5" fmla="*/ 233107 w 795082"/>
              <a:gd name="connsiteY5" fmla="*/ 633412 h 819149"/>
              <a:gd name="connsiteX6" fmla="*/ 133095 w 795082"/>
              <a:gd name="connsiteY6" fmla="*/ 819149 h 819149"/>
              <a:gd name="connsiteX7" fmla="*/ 133095 w 795082"/>
              <a:gd name="connsiteY7" fmla="*/ 819149 h 819149"/>
              <a:gd name="connsiteX0" fmla="*/ 780597 w 780597"/>
              <a:gd name="connsiteY0" fmla="*/ 0 h 819149"/>
              <a:gd name="connsiteX1" fmla="*/ 237672 w 780597"/>
              <a:gd name="connsiteY1" fmla="*/ 76200 h 819149"/>
              <a:gd name="connsiteX2" fmla="*/ 37647 w 780597"/>
              <a:gd name="connsiteY2" fmla="*/ 195262 h 819149"/>
              <a:gd name="connsiteX3" fmla="*/ 13835 w 780597"/>
              <a:gd name="connsiteY3" fmla="*/ 376237 h 819149"/>
              <a:gd name="connsiteX4" fmla="*/ 194810 w 780597"/>
              <a:gd name="connsiteY4" fmla="*/ 533399 h 819149"/>
              <a:gd name="connsiteX5" fmla="*/ 218622 w 780597"/>
              <a:gd name="connsiteY5" fmla="*/ 633412 h 819149"/>
              <a:gd name="connsiteX6" fmla="*/ 118610 w 780597"/>
              <a:gd name="connsiteY6" fmla="*/ 819149 h 819149"/>
              <a:gd name="connsiteX7" fmla="*/ 118610 w 780597"/>
              <a:gd name="connsiteY7" fmla="*/ 819149 h 819149"/>
              <a:gd name="connsiteX0" fmla="*/ 789449 w 789449"/>
              <a:gd name="connsiteY0" fmla="*/ 0 h 819149"/>
              <a:gd name="connsiteX1" fmla="*/ 246524 w 789449"/>
              <a:gd name="connsiteY1" fmla="*/ 76200 h 819149"/>
              <a:gd name="connsiteX2" fmla="*/ 46499 w 789449"/>
              <a:gd name="connsiteY2" fmla="*/ 195262 h 819149"/>
              <a:gd name="connsiteX3" fmla="*/ 22687 w 789449"/>
              <a:gd name="connsiteY3" fmla="*/ 376237 h 819149"/>
              <a:gd name="connsiteX4" fmla="*/ 203662 w 789449"/>
              <a:gd name="connsiteY4" fmla="*/ 533399 h 819149"/>
              <a:gd name="connsiteX5" fmla="*/ 227474 w 789449"/>
              <a:gd name="connsiteY5" fmla="*/ 633412 h 819149"/>
              <a:gd name="connsiteX6" fmla="*/ 127462 w 789449"/>
              <a:gd name="connsiteY6" fmla="*/ 819149 h 819149"/>
              <a:gd name="connsiteX7" fmla="*/ 127462 w 789449"/>
              <a:gd name="connsiteY7" fmla="*/ 819149 h 819149"/>
              <a:gd name="connsiteX0" fmla="*/ 814231 w 814231"/>
              <a:gd name="connsiteY0" fmla="*/ 0 h 819149"/>
              <a:gd name="connsiteX1" fmla="*/ 71281 w 814231"/>
              <a:gd name="connsiteY1" fmla="*/ 195262 h 819149"/>
              <a:gd name="connsiteX2" fmla="*/ 47469 w 814231"/>
              <a:gd name="connsiteY2" fmla="*/ 376237 h 819149"/>
              <a:gd name="connsiteX3" fmla="*/ 228444 w 814231"/>
              <a:gd name="connsiteY3" fmla="*/ 533399 h 819149"/>
              <a:gd name="connsiteX4" fmla="*/ 252256 w 814231"/>
              <a:gd name="connsiteY4" fmla="*/ 633412 h 819149"/>
              <a:gd name="connsiteX5" fmla="*/ 152244 w 814231"/>
              <a:gd name="connsiteY5" fmla="*/ 819149 h 819149"/>
              <a:gd name="connsiteX6" fmla="*/ 152244 w 814231"/>
              <a:gd name="connsiteY6" fmla="*/ 819149 h 819149"/>
              <a:gd name="connsiteX0" fmla="*/ 822343 w 822343"/>
              <a:gd name="connsiteY0" fmla="*/ 0 h 819149"/>
              <a:gd name="connsiteX1" fmla="*/ 79393 w 822343"/>
              <a:gd name="connsiteY1" fmla="*/ 195262 h 819149"/>
              <a:gd name="connsiteX2" fmla="*/ 55581 w 822343"/>
              <a:gd name="connsiteY2" fmla="*/ 376237 h 819149"/>
              <a:gd name="connsiteX3" fmla="*/ 236556 w 822343"/>
              <a:gd name="connsiteY3" fmla="*/ 533399 h 819149"/>
              <a:gd name="connsiteX4" fmla="*/ 260368 w 822343"/>
              <a:gd name="connsiteY4" fmla="*/ 633412 h 819149"/>
              <a:gd name="connsiteX5" fmla="*/ 160356 w 822343"/>
              <a:gd name="connsiteY5" fmla="*/ 819149 h 819149"/>
              <a:gd name="connsiteX6" fmla="*/ 160356 w 822343"/>
              <a:gd name="connsiteY6" fmla="*/ 819149 h 819149"/>
              <a:gd name="connsiteX0" fmla="*/ 822343 w 822343"/>
              <a:gd name="connsiteY0" fmla="*/ 0 h 819149"/>
              <a:gd name="connsiteX1" fmla="*/ 79393 w 822343"/>
              <a:gd name="connsiteY1" fmla="*/ 195262 h 819149"/>
              <a:gd name="connsiteX2" fmla="*/ 55581 w 822343"/>
              <a:gd name="connsiteY2" fmla="*/ 376237 h 819149"/>
              <a:gd name="connsiteX3" fmla="*/ 236556 w 822343"/>
              <a:gd name="connsiteY3" fmla="*/ 533399 h 819149"/>
              <a:gd name="connsiteX4" fmla="*/ 260368 w 822343"/>
              <a:gd name="connsiteY4" fmla="*/ 633412 h 819149"/>
              <a:gd name="connsiteX5" fmla="*/ 160356 w 822343"/>
              <a:gd name="connsiteY5" fmla="*/ 819149 h 819149"/>
              <a:gd name="connsiteX6" fmla="*/ 160356 w 822343"/>
              <a:gd name="connsiteY6" fmla="*/ 819149 h 819149"/>
              <a:gd name="connsiteX0" fmla="*/ 780017 w 780017"/>
              <a:gd name="connsiteY0" fmla="*/ 0 h 819149"/>
              <a:gd name="connsiteX1" fmla="*/ 37067 w 780017"/>
              <a:gd name="connsiteY1" fmla="*/ 195262 h 819149"/>
              <a:gd name="connsiteX2" fmla="*/ 13255 w 780017"/>
              <a:gd name="connsiteY2" fmla="*/ 376237 h 819149"/>
              <a:gd name="connsiteX3" fmla="*/ 194230 w 780017"/>
              <a:gd name="connsiteY3" fmla="*/ 533399 h 819149"/>
              <a:gd name="connsiteX4" fmla="*/ 218042 w 780017"/>
              <a:gd name="connsiteY4" fmla="*/ 633412 h 819149"/>
              <a:gd name="connsiteX5" fmla="*/ 118030 w 780017"/>
              <a:gd name="connsiteY5" fmla="*/ 819149 h 819149"/>
              <a:gd name="connsiteX6" fmla="*/ 118030 w 780017"/>
              <a:gd name="connsiteY6" fmla="*/ 819149 h 819149"/>
              <a:gd name="connsiteX0" fmla="*/ 778960 w 778960"/>
              <a:gd name="connsiteY0" fmla="*/ 0 h 819149"/>
              <a:gd name="connsiteX1" fmla="*/ 36010 w 778960"/>
              <a:gd name="connsiteY1" fmla="*/ 195262 h 819149"/>
              <a:gd name="connsiteX2" fmla="*/ 12198 w 778960"/>
              <a:gd name="connsiteY2" fmla="*/ 376237 h 819149"/>
              <a:gd name="connsiteX3" fmla="*/ 178885 w 778960"/>
              <a:gd name="connsiteY3" fmla="*/ 509586 h 819149"/>
              <a:gd name="connsiteX4" fmla="*/ 216985 w 778960"/>
              <a:gd name="connsiteY4" fmla="*/ 633412 h 819149"/>
              <a:gd name="connsiteX5" fmla="*/ 116973 w 778960"/>
              <a:gd name="connsiteY5" fmla="*/ 819149 h 819149"/>
              <a:gd name="connsiteX6" fmla="*/ 116973 w 778960"/>
              <a:gd name="connsiteY6" fmla="*/ 819149 h 819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8960" h="819149">
                <a:moveTo>
                  <a:pt x="778960" y="0"/>
                </a:moveTo>
                <a:cubicBezTo>
                  <a:pt x="624179" y="40680"/>
                  <a:pt x="182854" y="-29369"/>
                  <a:pt x="36010" y="195262"/>
                </a:cubicBezTo>
                <a:cubicBezTo>
                  <a:pt x="1084" y="243681"/>
                  <a:pt x="-11614" y="323850"/>
                  <a:pt x="12198" y="376237"/>
                </a:cubicBezTo>
                <a:cubicBezTo>
                  <a:pt x="36010" y="428624"/>
                  <a:pt x="144754" y="466724"/>
                  <a:pt x="178885" y="509586"/>
                </a:cubicBezTo>
                <a:cubicBezTo>
                  <a:pt x="213016" y="552448"/>
                  <a:pt x="227304" y="581818"/>
                  <a:pt x="216985" y="633412"/>
                </a:cubicBezTo>
                <a:cubicBezTo>
                  <a:pt x="206666" y="685006"/>
                  <a:pt x="116973" y="819149"/>
                  <a:pt x="116973" y="819149"/>
                </a:cubicBezTo>
                <a:lnTo>
                  <a:pt x="116973" y="819149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22" name="Freihandform 221"/>
          <p:cNvSpPr/>
          <p:nvPr/>
        </p:nvSpPr>
        <p:spPr>
          <a:xfrm>
            <a:off x="7761463" y="3002432"/>
            <a:ext cx="57130" cy="26296"/>
          </a:xfrm>
          <a:custGeom>
            <a:avLst/>
            <a:gdLst>
              <a:gd name="connsiteX0" fmla="*/ 49518 w 601968"/>
              <a:gd name="connsiteY0" fmla="*/ 0 h 371508"/>
              <a:gd name="connsiteX1" fmla="*/ 54280 w 601968"/>
              <a:gd name="connsiteY1" fmla="*/ 371475 h 371508"/>
              <a:gd name="connsiteX2" fmla="*/ 601968 w 601968"/>
              <a:gd name="connsiteY2" fmla="*/ 23812 h 371508"/>
              <a:gd name="connsiteX3" fmla="*/ 601968 w 601968"/>
              <a:gd name="connsiteY3" fmla="*/ 23812 h 371508"/>
              <a:gd name="connsiteX0" fmla="*/ 4961 w 557411"/>
              <a:gd name="connsiteY0" fmla="*/ 0 h 200101"/>
              <a:gd name="connsiteX1" fmla="*/ 309761 w 557411"/>
              <a:gd name="connsiteY1" fmla="*/ 200025 h 200101"/>
              <a:gd name="connsiteX2" fmla="*/ 557411 w 557411"/>
              <a:gd name="connsiteY2" fmla="*/ 23812 h 200101"/>
              <a:gd name="connsiteX3" fmla="*/ 557411 w 557411"/>
              <a:gd name="connsiteY3" fmla="*/ 23812 h 200101"/>
              <a:gd name="connsiteX0" fmla="*/ 5927 w 558377"/>
              <a:gd name="connsiteY0" fmla="*/ 0 h 204862"/>
              <a:gd name="connsiteX1" fmla="*/ 263102 w 558377"/>
              <a:gd name="connsiteY1" fmla="*/ 204788 h 204862"/>
              <a:gd name="connsiteX2" fmla="*/ 558377 w 558377"/>
              <a:gd name="connsiteY2" fmla="*/ 23812 h 204862"/>
              <a:gd name="connsiteX3" fmla="*/ 558377 w 558377"/>
              <a:gd name="connsiteY3" fmla="*/ 23812 h 204862"/>
              <a:gd name="connsiteX0" fmla="*/ 4828 w 557278"/>
              <a:gd name="connsiteY0" fmla="*/ 0 h 204862"/>
              <a:gd name="connsiteX1" fmla="*/ 262003 w 557278"/>
              <a:gd name="connsiteY1" fmla="*/ 204788 h 204862"/>
              <a:gd name="connsiteX2" fmla="*/ 557278 w 557278"/>
              <a:gd name="connsiteY2" fmla="*/ 23812 h 204862"/>
              <a:gd name="connsiteX3" fmla="*/ 557278 w 557278"/>
              <a:gd name="connsiteY3" fmla="*/ 23812 h 204862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4983 w 557433"/>
              <a:gd name="connsiteY0" fmla="*/ 0 h 204808"/>
              <a:gd name="connsiteX1" fmla="*/ 262158 w 557433"/>
              <a:gd name="connsiteY1" fmla="*/ 204788 h 204808"/>
              <a:gd name="connsiteX2" fmla="*/ 557433 w 557433"/>
              <a:gd name="connsiteY2" fmla="*/ 23812 h 204808"/>
              <a:gd name="connsiteX3" fmla="*/ 557433 w 557433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7191"/>
              <a:gd name="connsiteX1" fmla="*/ 247650 w 552450"/>
              <a:gd name="connsiteY1" fmla="*/ 207169 h 207191"/>
              <a:gd name="connsiteX2" fmla="*/ 552450 w 552450"/>
              <a:gd name="connsiteY2" fmla="*/ 23812 h 207191"/>
              <a:gd name="connsiteX3" fmla="*/ 552450 w 552450"/>
              <a:gd name="connsiteY3" fmla="*/ 23812 h 207191"/>
              <a:gd name="connsiteX0" fmla="*/ 0 w 552450"/>
              <a:gd name="connsiteY0" fmla="*/ 0 h 213661"/>
              <a:gd name="connsiteX1" fmla="*/ 247650 w 552450"/>
              <a:gd name="connsiteY1" fmla="*/ 207169 h 213661"/>
              <a:gd name="connsiteX2" fmla="*/ 552450 w 552450"/>
              <a:gd name="connsiteY2" fmla="*/ 23812 h 213661"/>
              <a:gd name="connsiteX3" fmla="*/ 552450 w 552450"/>
              <a:gd name="connsiteY3" fmla="*/ 23812 h 213661"/>
              <a:gd name="connsiteX0" fmla="*/ 0 w 552450"/>
              <a:gd name="connsiteY0" fmla="*/ 0 h 214540"/>
              <a:gd name="connsiteX1" fmla="*/ 247650 w 552450"/>
              <a:gd name="connsiteY1" fmla="*/ 207169 h 214540"/>
              <a:gd name="connsiteX2" fmla="*/ 552450 w 552450"/>
              <a:gd name="connsiteY2" fmla="*/ 23812 h 214540"/>
              <a:gd name="connsiteX3" fmla="*/ 552450 w 552450"/>
              <a:gd name="connsiteY3" fmla="*/ 23812 h 214540"/>
              <a:gd name="connsiteX0" fmla="*/ 0 w 552450"/>
              <a:gd name="connsiteY0" fmla="*/ 0 h 207579"/>
              <a:gd name="connsiteX1" fmla="*/ 247650 w 552450"/>
              <a:gd name="connsiteY1" fmla="*/ 207169 h 207579"/>
              <a:gd name="connsiteX2" fmla="*/ 552450 w 552450"/>
              <a:gd name="connsiteY2" fmla="*/ 23812 h 207579"/>
              <a:gd name="connsiteX3" fmla="*/ 552450 w 552450"/>
              <a:gd name="connsiteY3" fmla="*/ 23812 h 207579"/>
              <a:gd name="connsiteX0" fmla="*/ 0 w 562359"/>
              <a:gd name="connsiteY0" fmla="*/ 21432 h 228958"/>
              <a:gd name="connsiteX1" fmla="*/ 247650 w 562359"/>
              <a:gd name="connsiteY1" fmla="*/ 228601 h 228958"/>
              <a:gd name="connsiteX2" fmla="*/ 552450 w 562359"/>
              <a:gd name="connsiteY2" fmla="*/ 45244 h 228958"/>
              <a:gd name="connsiteX3" fmla="*/ 481013 w 562359"/>
              <a:gd name="connsiteY3" fmla="*/ 0 h 228958"/>
              <a:gd name="connsiteX0" fmla="*/ 0 w 481013"/>
              <a:gd name="connsiteY0" fmla="*/ 21432 h 228623"/>
              <a:gd name="connsiteX1" fmla="*/ 247650 w 481013"/>
              <a:gd name="connsiteY1" fmla="*/ 228601 h 228623"/>
              <a:gd name="connsiteX2" fmla="*/ 481013 w 481013"/>
              <a:gd name="connsiteY2" fmla="*/ 0 h 228623"/>
              <a:gd name="connsiteX0" fmla="*/ 0 w 481013"/>
              <a:gd name="connsiteY0" fmla="*/ 21432 h 228623"/>
              <a:gd name="connsiteX1" fmla="*/ 247650 w 481013"/>
              <a:gd name="connsiteY1" fmla="*/ 228601 h 228623"/>
              <a:gd name="connsiteX2" fmla="*/ 481013 w 481013"/>
              <a:gd name="connsiteY2" fmla="*/ 0 h 228623"/>
              <a:gd name="connsiteX0" fmla="*/ 0 w 482336"/>
              <a:gd name="connsiteY0" fmla="*/ 21432 h 228623"/>
              <a:gd name="connsiteX1" fmla="*/ 247650 w 482336"/>
              <a:gd name="connsiteY1" fmla="*/ 228601 h 228623"/>
              <a:gd name="connsiteX2" fmla="*/ 481013 w 482336"/>
              <a:gd name="connsiteY2" fmla="*/ 0 h 228623"/>
              <a:gd name="connsiteX0" fmla="*/ 0 w 481764"/>
              <a:gd name="connsiteY0" fmla="*/ 21432 h 228623"/>
              <a:gd name="connsiteX1" fmla="*/ 247650 w 481764"/>
              <a:gd name="connsiteY1" fmla="*/ 228601 h 228623"/>
              <a:gd name="connsiteX2" fmla="*/ 481013 w 481764"/>
              <a:gd name="connsiteY2" fmla="*/ 0 h 228623"/>
              <a:gd name="connsiteX0" fmla="*/ 0 w 481764"/>
              <a:gd name="connsiteY0" fmla="*/ 21432 h 228623"/>
              <a:gd name="connsiteX1" fmla="*/ 247650 w 481764"/>
              <a:gd name="connsiteY1" fmla="*/ 228601 h 228623"/>
              <a:gd name="connsiteX2" fmla="*/ 481013 w 481764"/>
              <a:gd name="connsiteY2" fmla="*/ 0 h 228623"/>
              <a:gd name="connsiteX0" fmla="*/ 0 w 481700"/>
              <a:gd name="connsiteY0" fmla="*/ 21432 h 228623"/>
              <a:gd name="connsiteX1" fmla="*/ 247650 w 481700"/>
              <a:gd name="connsiteY1" fmla="*/ 228601 h 228623"/>
              <a:gd name="connsiteX2" fmla="*/ 481013 w 481700"/>
              <a:gd name="connsiteY2" fmla="*/ 0 h 228623"/>
              <a:gd name="connsiteX0" fmla="*/ 0 w 481700"/>
              <a:gd name="connsiteY0" fmla="*/ 21432 h 228601"/>
              <a:gd name="connsiteX1" fmla="*/ 247650 w 481700"/>
              <a:gd name="connsiteY1" fmla="*/ 228601 h 228601"/>
              <a:gd name="connsiteX2" fmla="*/ 481013 w 481700"/>
              <a:gd name="connsiteY2" fmla="*/ 0 h 228601"/>
              <a:gd name="connsiteX0" fmla="*/ 0 w 481653"/>
              <a:gd name="connsiteY0" fmla="*/ 21432 h 193176"/>
              <a:gd name="connsiteX1" fmla="*/ 233363 w 481653"/>
              <a:gd name="connsiteY1" fmla="*/ 192883 h 193176"/>
              <a:gd name="connsiteX2" fmla="*/ 481013 w 481653"/>
              <a:gd name="connsiteY2" fmla="*/ 0 h 193176"/>
              <a:gd name="connsiteX0" fmla="*/ 0 w 481653"/>
              <a:gd name="connsiteY0" fmla="*/ 21432 h 193550"/>
              <a:gd name="connsiteX1" fmla="*/ 233363 w 481653"/>
              <a:gd name="connsiteY1" fmla="*/ 192883 h 193550"/>
              <a:gd name="connsiteX2" fmla="*/ 481013 w 481653"/>
              <a:gd name="connsiteY2" fmla="*/ 0 h 193550"/>
              <a:gd name="connsiteX0" fmla="*/ 0 w 481653"/>
              <a:gd name="connsiteY0" fmla="*/ 21432 h 216741"/>
              <a:gd name="connsiteX1" fmla="*/ 233363 w 481653"/>
              <a:gd name="connsiteY1" fmla="*/ 216696 h 216741"/>
              <a:gd name="connsiteX2" fmla="*/ 481013 w 481653"/>
              <a:gd name="connsiteY2" fmla="*/ 0 h 216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1653" h="216741">
                <a:moveTo>
                  <a:pt x="0" y="21432"/>
                </a:moveTo>
                <a:cubicBezTo>
                  <a:pt x="18256" y="209948"/>
                  <a:pt x="186532" y="217490"/>
                  <a:pt x="233363" y="216696"/>
                </a:cubicBezTo>
                <a:cubicBezTo>
                  <a:pt x="296863" y="213124"/>
                  <a:pt x="494308" y="226218"/>
                  <a:pt x="481013" y="0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23" name="Abgerundetes Rechteck 222"/>
          <p:cNvSpPr/>
          <p:nvPr/>
        </p:nvSpPr>
        <p:spPr>
          <a:xfrm>
            <a:off x="7862850" y="3053288"/>
            <a:ext cx="48000" cy="36822"/>
          </a:xfrm>
          <a:prstGeom prst="roundRect">
            <a:avLst/>
          </a:prstGeom>
          <a:solidFill>
            <a:srgbClr val="F1C98C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4" name="Abgerundetes Rechteck 223"/>
          <p:cNvSpPr/>
          <p:nvPr/>
        </p:nvSpPr>
        <p:spPr>
          <a:xfrm rot="20690909">
            <a:off x="7930959" y="3048162"/>
            <a:ext cx="48000" cy="36822"/>
          </a:xfrm>
          <a:prstGeom prst="round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5" name="Freihandform 224"/>
          <p:cNvSpPr/>
          <p:nvPr/>
        </p:nvSpPr>
        <p:spPr>
          <a:xfrm>
            <a:off x="7924152" y="2793491"/>
            <a:ext cx="66093" cy="38191"/>
          </a:xfrm>
          <a:custGeom>
            <a:avLst/>
            <a:gdLst>
              <a:gd name="connsiteX0" fmla="*/ 13257 w 589519"/>
              <a:gd name="connsiteY0" fmla="*/ 234038 h 234038"/>
              <a:gd name="connsiteX1" fmla="*/ 75169 w 589519"/>
              <a:gd name="connsiteY1" fmla="*/ 675 h 234038"/>
              <a:gd name="connsiteX2" fmla="*/ 589519 w 589519"/>
              <a:gd name="connsiteY2" fmla="*/ 176888 h 234038"/>
              <a:gd name="connsiteX0" fmla="*/ 849 w 577111"/>
              <a:gd name="connsiteY0" fmla="*/ 305196 h 305196"/>
              <a:gd name="connsiteX1" fmla="*/ 324699 w 577111"/>
              <a:gd name="connsiteY1" fmla="*/ 396 h 305196"/>
              <a:gd name="connsiteX2" fmla="*/ 577111 w 577111"/>
              <a:gd name="connsiteY2" fmla="*/ 248046 h 305196"/>
              <a:gd name="connsiteX0" fmla="*/ 905 w 558117"/>
              <a:gd name="connsiteY0" fmla="*/ 305196 h 305196"/>
              <a:gd name="connsiteX1" fmla="*/ 305705 w 558117"/>
              <a:gd name="connsiteY1" fmla="*/ 396 h 305196"/>
              <a:gd name="connsiteX2" fmla="*/ 558117 w 558117"/>
              <a:gd name="connsiteY2" fmla="*/ 248046 h 305196"/>
              <a:gd name="connsiteX0" fmla="*/ 0 w 557212"/>
              <a:gd name="connsiteY0" fmla="*/ 305196 h 305196"/>
              <a:gd name="connsiteX1" fmla="*/ 304800 w 557212"/>
              <a:gd name="connsiteY1" fmla="*/ 396 h 305196"/>
              <a:gd name="connsiteX2" fmla="*/ 557212 w 557212"/>
              <a:gd name="connsiteY2" fmla="*/ 248046 h 305196"/>
              <a:gd name="connsiteX0" fmla="*/ 0 w 557212"/>
              <a:gd name="connsiteY0" fmla="*/ 305439 h 305439"/>
              <a:gd name="connsiteX1" fmla="*/ 304800 w 557212"/>
              <a:gd name="connsiteY1" fmla="*/ 639 h 305439"/>
              <a:gd name="connsiteX2" fmla="*/ 557212 w 557212"/>
              <a:gd name="connsiteY2" fmla="*/ 248289 h 305439"/>
              <a:gd name="connsiteX0" fmla="*/ 0 w 557212"/>
              <a:gd name="connsiteY0" fmla="*/ 314912 h 314912"/>
              <a:gd name="connsiteX1" fmla="*/ 285750 w 557212"/>
              <a:gd name="connsiteY1" fmla="*/ 587 h 314912"/>
              <a:gd name="connsiteX2" fmla="*/ 557212 w 557212"/>
              <a:gd name="connsiteY2" fmla="*/ 257762 h 314912"/>
              <a:gd name="connsiteX0" fmla="*/ 0 w 557212"/>
              <a:gd name="connsiteY0" fmla="*/ 314787 h 314787"/>
              <a:gd name="connsiteX1" fmla="*/ 285750 w 557212"/>
              <a:gd name="connsiteY1" fmla="*/ 462 h 314787"/>
              <a:gd name="connsiteX2" fmla="*/ 557212 w 557212"/>
              <a:gd name="connsiteY2" fmla="*/ 257637 h 314787"/>
              <a:gd name="connsiteX0" fmla="*/ 0 w 557212"/>
              <a:gd name="connsiteY0" fmla="*/ 314669 h 314669"/>
              <a:gd name="connsiteX1" fmla="*/ 285750 w 557212"/>
              <a:gd name="connsiteY1" fmla="*/ 344 h 314669"/>
              <a:gd name="connsiteX2" fmla="*/ 557212 w 557212"/>
              <a:gd name="connsiteY2" fmla="*/ 257519 h 314669"/>
              <a:gd name="connsiteX0" fmla="*/ 0 w 557212"/>
              <a:gd name="connsiteY0" fmla="*/ 316058 h 316058"/>
              <a:gd name="connsiteX1" fmla="*/ 285750 w 557212"/>
              <a:gd name="connsiteY1" fmla="*/ 1733 h 316058"/>
              <a:gd name="connsiteX2" fmla="*/ 557212 w 557212"/>
              <a:gd name="connsiteY2" fmla="*/ 258908 h 316058"/>
              <a:gd name="connsiteX0" fmla="*/ 0 w 557212"/>
              <a:gd name="connsiteY0" fmla="*/ 314787 h 314787"/>
              <a:gd name="connsiteX1" fmla="*/ 285750 w 557212"/>
              <a:gd name="connsiteY1" fmla="*/ 462 h 314787"/>
              <a:gd name="connsiteX2" fmla="*/ 557212 w 557212"/>
              <a:gd name="connsiteY2" fmla="*/ 257637 h 31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7212" h="314787">
                <a:moveTo>
                  <a:pt x="0" y="314787"/>
                </a:moveTo>
                <a:cubicBezTo>
                  <a:pt x="25796" y="-6682"/>
                  <a:pt x="192879" y="-1919"/>
                  <a:pt x="285750" y="462"/>
                </a:cubicBezTo>
                <a:cubicBezTo>
                  <a:pt x="378621" y="2843"/>
                  <a:pt x="552846" y="98093"/>
                  <a:pt x="557212" y="257637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26" name="Freihandform 225"/>
          <p:cNvSpPr/>
          <p:nvPr/>
        </p:nvSpPr>
        <p:spPr>
          <a:xfrm>
            <a:off x="7701274" y="2786612"/>
            <a:ext cx="63777" cy="42181"/>
          </a:xfrm>
          <a:custGeom>
            <a:avLst/>
            <a:gdLst>
              <a:gd name="connsiteX0" fmla="*/ 52242 w 650618"/>
              <a:gd name="connsiteY0" fmla="*/ 342910 h 386346"/>
              <a:gd name="connsiteX1" fmla="*/ 52242 w 650618"/>
              <a:gd name="connsiteY1" fmla="*/ 10 h 386346"/>
              <a:gd name="connsiteX2" fmla="*/ 595167 w 650618"/>
              <a:gd name="connsiteY2" fmla="*/ 352435 h 386346"/>
              <a:gd name="connsiteX3" fmla="*/ 604692 w 650618"/>
              <a:gd name="connsiteY3" fmla="*/ 352435 h 386346"/>
              <a:gd name="connsiteX0" fmla="*/ 5425 w 585002"/>
              <a:gd name="connsiteY0" fmla="*/ 338150 h 381251"/>
              <a:gd name="connsiteX1" fmla="*/ 300700 w 585002"/>
              <a:gd name="connsiteY1" fmla="*/ 12 h 381251"/>
              <a:gd name="connsiteX2" fmla="*/ 548350 w 585002"/>
              <a:gd name="connsiteY2" fmla="*/ 347675 h 381251"/>
              <a:gd name="connsiteX3" fmla="*/ 557875 w 585002"/>
              <a:gd name="connsiteY3" fmla="*/ 347675 h 381251"/>
              <a:gd name="connsiteX0" fmla="*/ 5425 w 548350"/>
              <a:gd name="connsiteY0" fmla="*/ 338150 h 347675"/>
              <a:gd name="connsiteX1" fmla="*/ 300700 w 548350"/>
              <a:gd name="connsiteY1" fmla="*/ 12 h 347675"/>
              <a:gd name="connsiteX2" fmla="*/ 548350 w 548350"/>
              <a:gd name="connsiteY2" fmla="*/ 347675 h 347675"/>
              <a:gd name="connsiteX0" fmla="*/ 5425 w 553217"/>
              <a:gd name="connsiteY0" fmla="*/ 338150 h 347675"/>
              <a:gd name="connsiteX1" fmla="*/ 300700 w 553217"/>
              <a:gd name="connsiteY1" fmla="*/ 12 h 347675"/>
              <a:gd name="connsiteX2" fmla="*/ 548350 w 553217"/>
              <a:gd name="connsiteY2" fmla="*/ 347675 h 347675"/>
              <a:gd name="connsiteX0" fmla="*/ 5746 w 534423"/>
              <a:gd name="connsiteY0" fmla="*/ 338150 h 347675"/>
              <a:gd name="connsiteX1" fmla="*/ 281971 w 534423"/>
              <a:gd name="connsiteY1" fmla="*/ 12 h 347675"/>
              <a:gd name="connsiteX2" fmla="*/ 529621 w 534423"/>
              <a:gd name="connsiteY2" fmla="*/ 347675 h 347675"/>
              <a:gd name="connsiteX0" fmla="*/ 5746 w 534423"/>
              <a:gd name="connsiteY0" fmla="*/ 338154 h 347679"/>
              <a:gd name="connsiteX1" fmla="*/ 281971 w 534423"/>
              <a:gd name="connsiteY1" fmla="*/ 16 h 347679"/>
              <a:gd name="connsiteX2" fmla="*/ 529621 w 534423"/>
              <a:gd name="connsiteY2" fmla="*/ 347679 h 347679"/>
              <a:gd name="connsiteX0" fmla="*/ 7356 w 537693"/>
              <a:gd name="connsiteY0" fmla="*/ 338154 h 347679"/>
              <a:gd name="connsiteX1" fmla="*/ 283581 w 537693"/>
              <a:gd name="connsiteY1" fmla="*/ 16 h 347679"/>
              <a:gd name="connsiteX2" fmla="*/ 531231 w 537693"/>
              <a:gd name="connsiteY2" fmla="*/ 347679 h 347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7693" h="347679">
                <a:moveTo>
                  <a:pt x="7356" y="338154"/>
                </a:moveTo>
                <a:cubicBezTo>
                  <a:pt x="-37888" y="108760"/>
                  <a:pt x="134356" y="-1571"/>
                  <a:pt x="283581" y="16"/>
                </a:cubicBezTo>
                <a:cubicBezTo>
                  <a:pt x="432806" y="1603"/>
                  <a:pt x="569331" y="123048"/>
                  <a:pt x="531231" y="347679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481" name="Abgerundetes Rechteck 480"/>
          <p:cNvSpPr>
            <a:spLocks noChangeAspect="1"/>
          </p:cNvSpPr>
          <p:nvPr/>
        </p:nvSpPr>
        <p:spPr>
          <a:xfrm>
            <a:off x="7292190" y="3689167"/>
            <a:ext cx="499840" cy="45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12" name="Gruppieren 111"/>
          <p:cNvGrpSpPr/>
          <p:nvPr/>
        </p:nvGrpSpPr>
        <p:grpSpPr>
          <a:xfrm>
            <a:off x="7207900" y="3713102"/>
            <a:ext cx="671979" cy="563366"/>
            <a:chOff x="7100320" y="3743534"/>
            <a:chExt cx="671979" cy="563366"/>
          </a:xfrm>
        </p:grpSpPr>
        <p:sp>
          <p:nvSpPr>
            <p:cNvPr id="140" name="Rechteck 4"/>
            <p:cNvSpPr/>
            <p:nvPr/>
          </p:nvSpPr>
          <p:spPr>
            <a:xfrm>
              <a:off x="7305357" y="3835878"/>
              <a:ext cx="35960" cy="180519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chemeClr val="accent5">
                    <a:lumMod val="75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88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41" name="Ellipse 339"/>
            <p:cNvSpPr/>
            <p:nvPr/>
          </p:nvSpPr>
          <p:spPr>
            <a:xfrm>
              <a:off x="7304782" y="3829837"/>
              <a:ext cx="36247" cy="12082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50000">
                  <a:srgbClr val="7D98C6"/>
                </a:gs>
                <a:gs pos="74000">
                  <a:schemeClr val="accent5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38" name="Rechteck 4"/>
            <p:cNvSpPr/>
            <p:nvPr/>
          </p:nvSpPr>
          <p:spPr>
            <a:xfrm>
              <a:off x="7421002" y="3835303"/>
              <a:ext cx="35960" cy="180519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chemeClr val="accent5">
                    <a:lumMod val="75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88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39" name="Ellipse 337"/>
            <p:cNvSpPr/>
            <p:nvPr/>
          </p:nvSpPr>
          <p:spPr>
            <a:xfrm>
              <a:off x="7420427" y="3829262"/>
              <a:ext cx="36247" cy="12082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50000">
                  <a:srgbClr val="7D98C6"/>
                </a:gs>
                <a:gs pos="74000">
                  <a:schemeClr val="accent5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36" name="Rechteck 4"/>
            <p:cNvSpPr/>
            <p:nvPr/>
          </p:nvSpPr>
          <p:spPr>
            <a:xfrm>
              <a:off x="7593607" y="3833577"/>
              <a:ext cx="35960" cy="180519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chemeClr val="accent5">
                    <a:lumMod val="75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88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37" name="Ellipse 335"/>
            <p:cNvSpPr/>
            <p:nvPr/>
          </p:nvSpPr>
          <p:spPr>
            <a:xfrm>
              <a:off x="7593032" y="3827536"/>
              <a:ext cx="36247" cy="12082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50000">
                  <a:srgbClr val="7D98C6"/>
                </a:gs>
                <a:gs pos="74000">
                  <a:schemeClr val="accent5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13" name="Freihandform 112"/>
            <p:cNvSpPr/>
            <p:nvPr/>
          </p:nvSpPr>
          <p:spPr>
            <a:xfrm>
              <a:off x="7252137" y="4013949"/>
              <a:ext cx="66741" cy="25077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579">
                  <a:moveTo>
                    <a:pt x="0" y="0"/>
                  </a:moveTo>
                  <a:cubicBezTo>
                    <a:pt x="18256" y="188516"/>
                    <a:pt x="203200" y="207963"/>
                    <a:pt x="247650" y="207169"/>
                  </a:cubicBezTo>
                  <a:cubicBezTo>
                    <a:pt x="492125" y="215902"/>
                    <a:pt x="537369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14" name="Freihandform 113"/>
            <p:cNvSpPr/>
            <p:nvPr/>
          </p:nvSpPr>
          <p:spPr>
            <a:xfrm>
              <a:off x="7486305" y="4017689"/>
              <a:ext cx="62426" cy="25027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4862"/>
                <a:gd name="connsiteX1" fmla="*/ 304800 w 552450"/>
                <a:gd name="connsiteY1" fmla="*/ 204788 h 204862"/>
                <a:gd name="connsiteX2" fmla="*/ 552450 w 552450"/>
                <a:gd name="connsiteY2" fmla="*/ 23812 h 204862"/>
                <a:gd name="connsiteX3" fmla="*/ 552450 w 552450"/>
                <a:gd name="connsiteY3" fmla="*/ 23812 h 204862"/>
                <a:gd name="connsiteX0" fmla="*/ 0 w 552450"/>
                <a:gd name="connsiteY0" fmla="*/ 0 h 205277"/>
                <a:gd name="connsiteX1" fmla="*/ 304800 w 552450"/>
                <a:gd name="connsiteY1" fmla="*/ 204788 h 205277"/>
                <a:gd name="connsiteX2" fmla="*/ 552450 w 552450"/>
                <a:gd name="connsiteY2" fmla="*/ 23812 h 205277"/>
                <a:gd name="connsiteX3" fmla="*/ 552450 w 552450"/>
                <a:gd name="connsiteY3" fmla="*/ 23812 h 205277"/>
                <a:gd name="connsiteX0" fmla="*/ 0 w 552450"/>
                <a:gd name="connsiteY0" fmla="*/ 0 h 207243"/>
                <a:gd name="connsiteX1" fmla="*/ 276796 w 552450"/>
                <a:gd name="connsiteY1" fmla="*/ 207169 h 207243"/>
                <a:gd name="connsiteX2" fmla="*/ 552450 w 552450"/>
                <a:gd name="connsiteY2" fmla="*/ 23812 h 207243"/>
                <a:gd name="connsiteX3" fmla="*/ 552450 w 552450"/>
                <a:gd name="connsiteY3" fmla="*/ 23812 h 207243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11852"/>
                <a:gd name="connsiteX1" fmla="*/ 276796 w 552450"/>
                <a:gd name="connsiteY1" fmla="*/ 207169 h 211852"/>
                <a:gd name="connsiteX2" fmla="*/ 552450 w 552450"/>
                <a:gd name="connsiteY2" fmla="*/ 23812 h 211852"/>
                <a:gd name="connsiteX3" fmla="*/ 552450 w 552450"/>
                <a:gd name="connsiteY3" fmla="*/ 23812 h 211852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169">
                  <a:moveTo>
                    <a:pt x="0" y="0"/>
                  </a:moveTo>
                  <a:cubicBezTo>
                    <a:pt x="18256" y="188516"/>
                    <a:pt x="161062" y="198438"/>
                    <a:pt x="276796" y="207169"/>
                  </a:cubicBezTo>
                  <a:cubicBezTo>
                    <a:pt x="544537" y="201614"/>
                    <a:pt x="542151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15" name="Freihandform 114"/>
            <p:cNvSpPr/>
            <p:nvPr/>
          </p:nvSpPr>
          <p:spPr>
            <a:xfrm>
              <a:off x="7455812" y="4014237"/>
              <a:ext cx="182194" cy="95959"/>
            </a:xfrm>
            <a:custGeom>
              <a:avLst/>
              <a:gdLst>
                <a:gd name="connsiteX0" fmla="*/ 1300162 w 1477527"/>
                <a:gd name="connsiteY0" fmla="*/ 0 h 812037"/>
                <a:gd name="connsiteX1" fmla="*/ 1285875 w 1477527"/>
                <a:gd name="connsiteY1" fmla="*/ 76200 h 812037"/>
                <a:gd name="connsiteX2" fmla="*/ 1290637 w 1477527"/>
                <a:gd name="connsiteY2" fmla="*/ 104775 h 812037"/>
                <a:gd name="connsiteX3" fmla="*/ 1414462 w 1477527"/>
                <a:gd name="connsiteY3" fmla="*/ 209550 h 812037"/>
                <a:gd name="connsiteX4" fmla="*/ 1471612 w 1477527"/>
                <a:gd name="connsiteY4" fmla="*/ 352425 h 812037"/>
                <a:gd name="connsiteX5" fmla="*/ 1452562 w 1477527"/>
                <a:gd name="connsiteY5" fmla="*/ 519113 h 812037"/>
                <a:gd name="connsiteX6" fmla="*/ 1266825 w 1477527"/>
                <a:gd name="connsiteY6" fmla="*/ 666750 h 812037"/>
                <a:gd name="connsiteX7" fmla="*/ 571500 w 1477527"/>
                <a:gd name="connsiteY7" fmla="*/ 809625 h 812037"/>
                <a:gd name="connsiteX8" fmla="*/ 0 w 1477527"/>
                <a:gd name="connsiteY8" fmla="*/ 742950 h 812037"/>
                <a:gd name="connsiteX0" fmla="*/ 1300162 w 1477527"/>
                <a:gd name="connsiteY0" fmla="*/ 0 h 794308"/>
                <a:gd name="connsiteX1" fmla="*/ 1285875 w 1477527"/>
                <a:gd name="connsiteY1" fmla="*/ 76200 h 794308"/>
                <a:gd name="connsiteX2" fmla="*/ 1290637 w 1477527"/>
                <a:gd name="connsiteY2" fmla="*/ 104775 h 794308"/>
                <a:gd name="connsiteX3" fmla="*/ 1414462 w 1477527"/>
                <a:gd name="connsiteY3" fmla="*/ 209550 h 794308"/>
                <a:gd name="connsiteX4" fmla="*/ 1471612 w 1477527"/>
                <a:gd name="connsiteY4" fmla="*/ 352425 h 794308"/>
                <a:gd name="connsiteX5" fmla="*/ 1452562 w 1477527"/>
                <a:gd name="connsiteY5" fmla="*/ 519113 h 794308"/>
                <a:gd name="connsiteX6" fmla="*/ 1266825 w 1477527"/>
                <a:gd name="connsiteY6" fmla="*/ 666750 h 794308"/>
                <a:gd name="connsiteX7" fmla="*/ 581025 w 1477527"/>
                <a:gd name="connsiteY7" fmla="*/ 790575 h 794308"/>
                <a:gd name="connsiteX8" fmla="*/ 0 w 1477527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90799"/>
                <a:gd name="connsiteY0" fmla="*/ 0 h 794308"/>
                <a:gd name="connsiteX1" fmla="*/ 1288256 w 1490799"/>
                <a:gd name="connsiteY1" fmla="*/ 102394 h 794308"/>
                <a:gd name="connsiteX2" fmla="*/ 1471612 w 1490799"/>
                <a:gd name="connsiteY2" fmla="*/ 352425 h 794308"/>
                <a:gd name="connsiteX3" fmla="*/ 1462087 w 1490799"/>
                <a:gd name="connsiteY3" fmla="*/ 485775 h 794308"/>
                <a:gd name="connsiteX4" fmla="*/ 1266825 w 1490799"/>
                <a:gd name="connsiteY4" fmla="*/ 666750 h 794308"/>
                <a:gd name="connsiteX5" fmla="*/ 581025 w 1490799"/>
                <a:gd name="connsiteY5" fmla="*/ 790575 h 794308"/>
                <a:gd name="connsiteX6" fmla="*/ 0 w 1490799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8121" h="794308">
                  <a:moveTo>
                    <a:pt x="1300162" y="0"/>
                  </a:moveTo>
                  <a:cubicBezTo>
                    <a:pt x="1293812" y="29369"/>
                    <a:pt x="1254125" y="52388"/>
                    <a:pt x="1288256" y="102394"/>
                  </a:cubicBezTo>
                  <a:cubicBezTo>
                    <a:pt x="1322387" y="152400"/>
                    <a:pt x="1504552" y="131366"/>
                    <a:pt x="1504949" y="300038"/>
                  </a:cubicBezTo>
                  <a:cubicBezTo>
                    <a:pt x="1514870" y="382985"/>
                    <a:pt x="1501774" y="424656"/>
                    <a:pt x="1462087" y="485775"/>
                  </a:cubicBezTo>
                  <a:cubicBezTo>
                    <a:pt x="1422400" y="546894"/>
                    <a:pt x="1413669" y="577850"/>
                    <a:pt x="1266825" y="666750"/>
                  </a:cubicBezTo>
                  <a:cubicBezTo>
                    <a:pt x="1119981" y="755650"/>
                    <a:pt x="792162" y="777875"/>
                    <a:pt x="581025" y="790575"/>
                  </a:cubicBezTo>
                  <a:cubicBezTo>
                    <a:pt x="369888" y="803275"/>
                    <a:pt x="180181" y="782637"/>
                    <a:pt x="0" y="74295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34" name="Rechteck 4"/>
            <p:cNvSpPr/>
            <p:nvPr/>
          </p:nvSpPr>
          <p:spPr>
            <a:xfrm>
              <a:off x="7232287" y="3836453"/>
              <a:ext cx="35960" cy="180519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chemeClr val="accent5">
                    <a:lumMod val="75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88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35" name="Ellipse 214"/>
            <p:cNvSpPr/>
            <p:nvPr/>
          </p:nvSpPr>
          <p:spPr>
            <a:xfrm>
              <a:off x="7231712" y="3830412"/>
              <a:ext cx="36247" cy="12082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50000">
                  <a:srgbClr val="7D98C6"/>
                </a:gs>
                <a:gs pos="74000">
                  <a:schemeClr val="accent5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32" name="Rechteck 4"/>
            <p:cNvSpPr/>
            <p:nvPr/>
          </p:nvSpPr>
          <p:spPr>
            <a:xfrm>
              <a:off x="7364618" y="3837029"/>
              <a:ext cx="35960" cy="180519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chemeClr val="accent5">
                    <a:lumMod val="75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88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33" name="Ellipse 209"/>
            <p:cNvSpPr/>
            <p:nvPr/>
          </p:nvSpPr>
          <p:spPr>
            <a:xfrm>
              <a:off x="7364043" y="3830988"/>
              <a:ext cx="36247" cy="12082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50000">
                  <a:srgbClr val="7D98C6"/>
                </a:gs>
                <a:gs pos="74000">
                  <a:schemeClr val="accent5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30" name="Rechteck 4"/>
            <p:cNvSpPr/>
            <p:nvPr/>
          </p:nvSpPr>
          <p:spPr>
            <a:xfrm>
              <a:off x="7472866" y="3840481"/>
              <a:ext cx="35960" cy="180519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chemeClr val="accent5">
                    <a:lumMod val="75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88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31" name="Ellipse 184"/>
            <p:cNvSpPr/>
            <p:nvPr/>
          </p:nvSpPr>
          <p:spPr>
            <a:xfrm>
              <a:off x="7471713" y="3834440"/>
              <a:ext cx="36247" cy="12082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50000">
                  <a:srgbClr val="7D98C6"/>
                </a:gs>
                <a:gs pos="74000">
                  <a:schemeClr val="accent5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28" name="Rechteck 4"/>
            <p:cNvSpPr/>
            <p:nvPr/>
          </p:nvSpPr>
          <p:spPr>
            <a:xfrm>
              <a:off x="7529168" y="3840481"/>
              <a:ext cx="35960" cy="180519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chemeClr val="accent5">
                    <a:lumMod val="75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88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29" name="Ellipse 182"/>
            <p:cNvSpPr/>
            <p:nvPr/>
          </p:nvSpPr>
          <p:spPr>
            <a:xfrm>
              <a:off x="7528593" y="3834440"/>
              <a:ext cx="36247" cy="12082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50000">
                  <a:srgbClr val="7D98C6"/>
                </a:gs>
                <a:gs pos="74000">
                  <a:schemeClr val="accent5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20" name="Freihandform 119"/>
            <p:cNvSpPr/>
            <p:nvPr/>
          </p:nvSpPr>
          <p:spPr>
            <a:xfrm>
              <a:off x="7319716" y="3800779"/>
              <a:ext cx="64958" cy="42003"/>
            </a:xfrm>
            <a:custGeom>
              <a:avLst/>
              <a:gdLst>
                <a:gd name="connsiteX0" fmla="*/ 52242 w 650618"/>
                <a:gd name="connsiteY0" fmla="*/ 342910 h 386346"/>
                <a:gd name="connsiteX1" fmla="*/ 52242 w 650618"/>
                <a:gd name="connsiteY1" fmla="*/ 10 h 386346"/>
                <a:gd name="connsiteX2" fmla="*/ 595167 w 650618"/>
                <a:gd name="connsiteY2" fmla="*/ 352435 h 386346"/>
                <a:gd name="connsiteX3" fmla="*/ 604692 w 650618"/>
                <a:gd name="connsiteY3" fmla="*/ 352435 h 386346"/>
                <a:gd name="connsiteX0" fmla="*/ 5425 w 585002"/>
                <a:gd name="connsiteY0" fmla="*/ 338150 h 381251"/>
                <a:gd name="connsiteX1" fmla="*/ 300700 w 585002"/>
                <a:gd name="connsiteY1" fmla="*/ 12 h 381251"/>
                <a:gd name="connsiteX2" fmla="*/ 548350 w 585002"/>
                <a:gd name="connsiteY2" fmla="*/ 347675 h 381251"/>
                <a:gd name="connsiteX3" fmla="*/ 557875 w 585002"/>
                <a:gd name="connsiteY3" fmla="*/ 347675 h 381251"/>
                <a:gd name="connsiteX0" fmla="*/ 5425 w 548350"/>
                <a:gd name="connsiteY0" fmla="*/ 338150 h 347675"/>
                <a:gd name="connsiteX1" fmla="*/ 300700 w 548350"/>
                <a:gd name="connsiteY1" fmla="*/ 12 h 347675"/>
                <a:gd name="connsiteX2" fmla="*/ 548350 w 548350"/>
                <a:gd name="connsiteY2" fmla="*/ 347675 h 347675"/>
                <a:gd name="connsiteX0" fmla="*/ 5425 w 553217"/>
                <a:gd name="connsiteY0" fmla="*/ 338150 h 347675"/>
                <a:gd name="connsiteX1" fmla="*/ 300700 w 553217"/>
                <a:gd name="connsiteY1" fmla="*/ 12 h 347675"/>
                <a:gd name="connsiteX2" fmla="*/ 548350 w 553217"/>
                <a:gd name="connsiteY2" fmla="*/ 347675 h 347675"/>
                <a:gd name="connsiteX0" fmla="*/ 5746 w 534423"/>
                <a:gd name="connsiteY0" fmla="*/ 338150 h 347675"/>
                <a:gd name="connsiteX1" fmla="*/ 281971 w 534423"/>
                <a:gd name="connsiteY1" fmla="*/ 12 h 347675"/>
                <a:gd name="connsiteX2" fmla="*/ 529621 w 534423"/>
                <a:gd name="connsiteY2" fmla="*/ 347675 h 347675"/>
                <a:gd name="connsiteX0" fmla="*/ 5746 w 534423"/>
                <a:gd name="connsiteY0" fmla="*/ 338154 h 347679"/>
                <a:gd name="connsiteX1" fmla="*/ 281971 w 534423"/>
                <a:gd name="connsiteY1" fmla="*/ 16 h 347679"/>
                <a:gd name="connsiteX2" fmla="*/ 529621 w 534423"/>
                <a:gd name="connsiteY2" fmla="*/ 347679 h 347679"/>
                <a:gd name="connsiteX0" fmla="*/ 7356 w 537693"/>
                <a:gd name="connsiteY0" fmla="*/ 338154 h 347679"/>
                <a:gd name="connsiteX1" fmla="*/ 283581 w 537693"/>
                <a:gd name="connsiteY1" fmla="*/ 16 h 347679"/>
                <a:gd name="connsiteX2" fmla="*/ 531231 w 537693"/>
                <a:gd name="connsiteY2" fmla="*/ 347679 h 34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7693" h="347679">
                  <a:moveTo>
                    <a:pt x="7356" y="338154"/>
                  </a:moveTo>
                  <a:cubicBezTo>
                    <a:pt x="-37888" y="108760"/>
                    <a:pt x="134356" y="-1571"/>
                    <a:pt x="283581" y="16"/>
                  </a:cubicBezTo>
                  <a:cubicBezTo>
                    <a:pt x="432806" y="1603"/>
                    <a:pt x="569331" y="123048"/>
                    <a:pt x="531231" y="34767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21" name="Freihandform 120"/>
            <p:cNvSpPr/>
            <p:nvPr/>
          </p:nvSpPr>
          <p:spPr>
            <a:xfrm>
              <a:off x="7546717" y="3807630"/>
              <a:ext cx="67316" cy="38029"/>
            </a:xfrm>
            <a:custGeom>
              <a:avLst/>
              <a:gdLst>
                <a:gd name="connsiteX0" fmla="*/ 13257 w 589519"/>
                <a:gd name="connsiteY0" fmla="*/ 234038 h 234038"/>
                <a:gd name="connsiteX1" fmla="*/ 75169 w 589519"/>
                <a:gd name="connsiteY1" fmla="*/ 675 h 234038"/>
                <a:gd name="connsiteX2" fmla="*/ 589519 w 589519"/>
                <a:gd name="connsiteY2" fmla="*/ 176888 h 234038"/>
                <a:gd name="connsiteX0" fmla="*/ 849 w 577111"/>
                <a:gd name="connsiteY0" fmla="*/ 305196 h 305196"/>
                <a:gd name="connsiteX1" fmla="*/ 324699 w 577111"/>
                <a:gd name="connsiteY1" fmla="*/ 396 h 305196"/>
                <a:gd name="connsiteX2" fmla="*/ 577111 w 577111"/>
                <a:gd name="connsiteY2" fmla="*/ 248046 h 305196"/>
                <a:gd name="connsiteX0" fmla="*/ 905 w 558117"/>
                <a:gd name="connsiteY0" fmla="*/ 305196 h 305196"/>
                <a:gd name="connsiteX1" fmla="*/ 305705 w 558117"/>
                <a:gd name="connsiteY1" fmla="*/ 396 h 305196"/>
                <a:gd name="connsiteX2" fmla="*/ 558117 w 558117"/>
                <a:gd name="connsiteY2" fmla="*/ 248046 h 305196"/>
                <a:gd name="connsiteX0" fmla="*/ 0 w 557212"/>
                <a:gd name="connsiteY0" fmla="*/ 305196 h 305196"/>
                <a:gd name="connsiteX1" fmla="*/ 304800 w 557212"/>
                <a:gd name="connsiteY1" fmla="*/ 396 h 305196"/>
                <a:gd name="connsiteX2" fmla="*/ 557212 w 557212"/>
                <a:gd name="connsiteY2" fmla="*/ 248046 h 305196"/>
                <a:gd name="connsiteX0" fmla="*/ 0 w 557212"/>
                <a:gd name="connsiteY0" fmla="*/ 305439 h 305439"/>
                <a:gd name="connsiteX1" fmla="*/ 304800 w 557212"/>
                <a:gd name="connsiteY1" fmla="*/ 639 h 305439"/>
                <a:gd name="connsiteX2" fmla="*/ 557212 w 557212"/>
                <a:gd name="connsiteY2" fmla="*/ 248289 h 305439"/>
                <a:gd name="connsiteX0" fmla="*/ 0 w 557212"/>
                <a:gd name="connsiteY0" fmla="*/ 314912 h 314912"/>
                <a:gd name="connsiteX1" fmla="*/ 285750 w 557212"/>
                <a:gd name="connsiteY1" fmla="*/ 587 h 314912"/>
                <a:gd name="connsiteX2" fmla="*/ 557212 w 557212"/>
                <a:gd name="connsiteY2" fmla="*/ 257762 h 314912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  <a:gd name="connsiteX0" fmla="*/ 0 w 557212"/>
                <a:gd name="connsiteY0" fmla="*/ 314669 h 314669"/>
                <a:gd name="connsiteX1" fmla="*/ 285750 w 557212"/>
                <a:gd name="connsiteY1" fmla="*/ 344 h 314669"/>
                <a:gd name="connsiteX2" fmla="*/ 557212 w 557212"/>
                <a:gd name="connsiteY2" fmla="*/ 257519 h 314669"/>
                <a:gd name="connsiteX0" fmla="*/ 0 w 557212"/>
                <a:gd name="connsiteY0" fmla="*/ 316058 h 316058"/>
                <a:gd name="connsiteX1" fmla="*/ 285750 w 557212"/>
                <a:gd name="connsiteY1" fmla="*/ 1733 h 316058"/>
                <a:gd name="connsiteX2" fmla="*/ 557212 w 557212"/>
                <a:gd name="connsiteY2" fmla="*/ 258908 h 316058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7212" h="314787">
                  <a:moveTo>
                    <a:pt x="0" y="314787"/>
                  </a:moveTo>
                  <a:cubicBezTo>
                    <a:pt x="25796" y="-6682"/>
                    <a:pt x="192879" y="-1919"/>
                    <a:pt x="285750" y="462"/>
                  </a:cubicBezTo>
                  <a:cubicBezTo>
                    <a:pt x="378621" y="2843"/>
                    <a:pt x="552846" y="98093"/>
                    <a:pt x="557212" y="257637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22" name="Freihandform 121"/>
            <p:cNvSpPr/>
            <p:nvPr/>
          </p:nvSpPr>
          <p:spPr>
            <a:xfrm>
              <a:off x="7420660" y="3784041"/>
              <a:ext cx="83659" cy="62769"/>
            </a:xfrm>
            <a:custGeom>
              <a:avLst/>
              <a:gdLst>
                <a:gd name="connsiteX0" fmla="*/ 138825 w 695378"/>
                <a:gd name="connsiteY0" fmla="*/ 479517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9300 w 695378"/>
                <a:gd name="connsiteY0" fmla="*/ 489042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8796 w 694874"/>
                <a:gd name="connsiteY0" fmla="*/ 489042 h 531905"/>
                <a:gd name="connsiteX1" fmla="*/ 71646 w 694874"/>
                <a:gd name="connsiteY1" fmla="*/ 327118 h 531905"/>
                <a:gd name="connsiteX2" fmla="*/ 208 w 694874"/>
                <a:gd name="connsiteY2" fmla="*/ 189005 h 531905"/>
                <a:gd name="connsiteX3" fmla="*/ 95458 w 694874"/>
                <a:gd name="connsiteY3" fmla="*/ 98517 h 531905"/>
                <a:gd name="connsiteX4" fmla="*/ 328821 w 694874"/>
                <a:gd name="connsiteY4" fmla="*/ 241392 h 531905"/>
                <a:gd name="connsiteX5" fmla="*/ 447883 w 694874"/>
                <a:gd name="connsiteY5" fmla="*/ 98517 h 531905"/>
                <a:gd name="connsiteX6" fmla="*/ 633621 w 694874"/>
                <a:gd name="connsiteY6" fmla="*/ 3267 h 531905"/>
                <a:gd name="connsiteX7" fmla="*/ 690771 w 694874"/>
                <a:gd name="connsiteY7" fmla="*/ 217580 h 531905"/>
                <a:gd name="connsiteX8" fmla="*/ 538371 w 694874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085"/>
                <a:gd name="connsiteY0" fmla="*/ 490370 h 533233"/>
                <a:gd name="connsiteX1" fmla="*/ 75303 w 698085"/>
                <a:gd name="connsiteY1" fmla="*/ 328446 h 533233"/>
                <a:gd name="connsiteX2" fmla="*/ 3865 w 698085"/>
                <a:gd name="connsiteY2" fmla="*/ 190333 h 533233"/>
                <a:gd name="connsiteX3" fmla="*/ 99115 w 698085"/>
                <a:gd name="connsiteY3" fmla="*/ 99845 h 533233"/>
                <a:gd name="connsiteX4" fmla="*/ 332478 w 698085"/>
                <a:gd name="connsiteY4" fmla="*/ 242720 h 533233"/>
                <a:gd name="connsiteX5" fmla="*/ 489640 w 698085"/>
                <a:gd name="connsiteY5" fmla="*/ 85557 h 533233"/>
                <a:gd name="connsiteX6" fmla="*/ 637278 w 698085"/>
                <a:gd name="connsiteY6" fmla="*/ 4595 h 533233"/>
                <a:gd name="connsiteX7" fmla="*/ 694428 w 698085"/>
                <a:gd name="connsiteY7" fmla="*/ 218908 h 533233"/>
                <a:gd name="connsiteX8" fmla="*/ 542028 w 698085"/>
                <a:gd name="connsiteY8" fmla="*/ 533233 h 533233"/>
                <a:gd name="connsiteX0" fmla="*/ 132453 w 695500"/>
                <a:gd name="connsiteY0" fmla="*/ 468003 h 510866"/>
                <a:gd name="connsiteX1" fmla="*/ 75303 w 695500"/>
                <a:gd name="connsiteY1" fmla="*/ 306079 h 510866"/>
                <a:gd name="connsiteX2" fmla="*/ 3865 w 695500"/>
                <a:gd name="connsiteY2" fmla="*/ 167966 h 510866"/>
                <a:gd name="connsiteX3" fmla="*/ 99115 w 695500"/>
                <a:gd name="connsiteY3" fmla="*/ 77478 h 510866"/>
                <a:gd name="connsiteX4" fmla="*/ 332478 w 695500"/>
                <a:gd name="connsiteY4" fmla="*/ 220353 h 510866"/>
                <a:gd name="connsiteX5" fmla="*/ 489640 w 695500"/>
                <a:gd name="connsiteY5" fmla="*/ 63190 h 510866"/>
                <a:gd name="connsiteX6" fmla="*/ 603940 w 695500"/>
                <a:gd name="connsiteY6" fmla="*/ 6041 h 510866"/>
                <a:gd name="connsiteX7" fmla="*/ 694428 w 695500"/>
                <a:gd name="connsiteY7" fmla="*/ 196541 h 510866"/>
                <a:gd name="connsiteX8" fmla="*/ 542028 w 695500"/>
                <a:gd name="connsiteY8" fmla="*/ 510866 h 510866"/>
                <a:gd name="connsiteX0" fmla="*/ 132453 w 695845"/>
                <a:gd name="connsiteY0" fmla="*/ 477503 h 520366"/>
                <a:gd name="connsiteX1" fmla="*/ 75303 w 695845"/>
                <a:gd name="connsiteY1" fmla="*/ 315579 h 520366"/>
                <a:gd name="connsiteX2" fmla="*/ 3865 w 695845"/>
                <a:gd name="connsiteY2" fmla="*/ 177466 h 520366"/>
                <a:gd name="connsiteX3" fmla="*/ 99115 w 695845"/>
                <a:gd name="connsiteY3" fmla="*/ 86978 h 520366"/>
                <a:gd name="connsiteX4" fmla="*/ 332478 w 695845"/>
                <a:gd name="connsiteY4" fmla="*/ 229853 h 520366"/>
                <a:gd name="connsiteX5" fmla="*/ 489640 w 695845"/>
                <a:gd name="connsiteY5" fmla="*/ 72690 h 520366"/>
                <a:gd name="connsiteX6" fmla="*/ 603940 w 695845"/>
                <a:gd name="connsiteY6" fmla="*/ 15541 h 520366"/>
                <a:gd name="connsiteX7" fmla="*/ 694428 w 695845"/>
                <a:gd name="connsiteY7" fmla="*/ 206041 h 520366"/>
                <a:gd name="connsiteX8" fmla="*/ 542028 w 695845"/>
                <a:gd name="connsiteY8" fmla="*/ 520366 h 520366"/>
                <a:gd name="connsiteX0" fmla="*/ 132453 w 695571"/>
                <a:gd name="connsiteY0" fmla="*/ 469673 h 512536"/>
                <a:gd name="connsiteX1" fmla="*/ 75303 w 695571"/>
                <a:gd name="connsiteY1" fmla="*/ 307749 h 512536"/>
                <a:gd name="connsiteX2" fmla="*/ 3865 w 695571"/>
                <a:gd name="connsiteY2" fmla="*/ 169636 h 512536"/>
                <a:gd name="connsiteX3" fmla="*/ 99115 w 695571"/>
                <a:gd name="connsiteY3" fmla="*/ 79148 h 512536"/>
                <a:gd name="connsiteX4" fmla="*/ 332478 w 695571"/>
                <a:gd name="connsiteY4" fmla="*/ 222023 h 512536"/>
                <a:gd name="connsiteX5" fmla="*/ 461065 w 695571"/>
                <a:gd name="connsiteY5" fmla="*/ 55335 h 512536"/>
                <a:gd name="connsiteX6" fmla="*/ 603940 w 695571"/>
                <a:gd name="connsiteY6" fmla="*/ 7711 h 512536"/>
                <a:gd name="connsiteX7" fmla="*/ 694428 w 695571"/>
                <a:gd name="connsiteY7" fmla="*/ 198211 h 512536"/>
                <a:gd name="connsiteX8" fmla="*/ 542028 w 695571"/>
                <a:gd name="connsiteY8" fmla="*/ 512536 h 512536"/>
                <a:gd name="connsiteX0" fmla="*/ 132453 w 695571"/>
                <a:gd name="connsiteY0" fmla="*/ 469312 h 512175"/>
                <a:gd name="connsiteX1" fmla="*/ 75303 w 695571"/>
                <a:gd name="connsiteY1" fmla="*/ 307388 h 512175"/>
                <a:gd name="connsiteX2" fmla="*/ 3865 w 695571"/>
                <a:gd name="connsiteY2" fmla="*/ 169275 h 512175"/>
                <a:gd name="connsiteX3" fmla="*/ 99115 w 695571"/>
                <a:gd name="connsiteY3" fmla="*/ 78787 h 512175"/>
                <a:gd name="connsiteX4" fmla="*/ 332478 w 695571"/>
                <a:gd name="connsiteY4" fmla="*/ 202612 h 512175"/>
                <a:gd name="connsiteX5" fmla="*/ 461065 w 695571"/>
                <a:gd name="connsiteY5" fmla="*/ 54974 h 512175"/>
                <a:gd name="connsiteX6" fmla="*/ 603940 w 695571"/>
                <a:gd name="connsiteY6" fmla="*/ 7350 h 512175"/>
                <a:gd name="connsiteX7" fmla="*/ 694428 w 695571"/>
                <a:gd name="connsiteY7" fmla="*/ 197850 h 512175"/>
                <a:gd name="connsiteX8" fmla="*/ 542028 w 695571"/>
                <a:gd name="connsiteY8" fmla="*/ 512175 h 512175"/>
                <a:gd name="connsiteX0" fmla="*/ 132453 w 695571"/>
                <a:gd name="connsiteY0" fmla="*/ 461962 h 504825"/>
                <a:gd name="connsiteX1" fmla="*/ 75303 w 695571"/>
                <a:gd name="connsiteY1" fmla="*/ 300038 h 504825"/>
                <a:gd name="connsiteX2" fmla="*/ 3865 w 695571"/>
                <a:gd name="connsiteY2" fmla="*/ 161925 h 504825"/>
                <a:gd name="connsiteX3" fmla="*/ 99115 w 695571"/>
                <a:gd name="connsiteY3" fmla="*/ 71437 h 504825"/>
                <a:gd name="connsiteX4" fmla="*/ 332478 w 695571"/>
                <a:gd name="connsiteY4" fmla="*/ 195262 h 504825"/>
                <a:gd name="connsiteX5" fmla="*/ 603940 w 695571"/>
                <a:gd name="connsiteY5" fmla="*/ 0 h 504825"/>
                <a:gd name="connsiteX6" fmla="*/ 694428 w 695571"/>
                <a:gd name="connsiteY6" fmla="*/ 190500 h 504825"/>
                <a:gd name="connsiteX7" fmla="*/ 542028 w 695571"/>
                <a:gd name="connsiteY7" fmla="*/ 504825 h 504825"/>
                <a:gd name="connsiteX0" fmla="*/ 132453 w 709152"/>
                <a:gd name="connsiteY0" fmla="*/ 468239 h 511102"/>
                <a:gd name="connsiteX1" fmla="*/ 75303 w 709152"/>
                <a:gd name="connsiteY1" fmla="*/ 306315 h 511102"/>
                <a:gd name="connsiteX2" fmla="*/ 3865 w 709152"/>
                <a:gd name="connsiteY2" fmla="*/ 168202 h 511102"/>
                <a:gd name="connsiteX3" fmla="*/ 99115 w 709152"/>
                <a:gd name="connsiteY3" fmla="*/ 77714 h 511102"/>
                <a:gd name="connsiteX4" fmla="*/ 332478 w 709152"/>
                <a:gd name="connsiteY4" fmla="*/ 201539 h 511102"/>
                <a:gd name="connsiteX5" fmla="*/ 603940 w 709152"/>
                <a:gd name="connsiteY5" fmla="*/ 6277 h 511102"/>
                <a:gd name="connsiteX6" fmla="*/ 694428 w 709152"/>
                <a:gd name="connsiteY6" fmla="*/ 196777 h 511102"/>
                <a:gd name="connsiteX7" fmla="*/ 542028 w 709152"/>
                <a:gd name="connsiteY7" fmla="*/ 511102 h 511102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5903"/>
                <a:gd name="connsiteY0" fmla="*/ 463752 h 506615"/>
                <a:gd name="connsiteX1" fmla="*/ 75303 w 695903"/>
                <a:gd name="connsiteY1" fmla="*/ 301828 h 506615"/>
                <a:gd name="connsiteX2" fmla="*/ 3865 w 695903"/>
                <a:gd name="connsiteY2" fmla="*/ 163715 h 506615"/>
                <a:gd name="connsiteX3" fmla="*/ 99115 w 695903"/>
                <a:gd name="connsiteY3" fmla="*/ 73227 h 506615"/>
                <a:gd name="connsiteX4" fmla="*/ 332478 w 695903"/>
                <a:gd name="connsiteY4" fmla="*/ 197052 h 506615"/>
                <a:gd name="connsiteX5" fmla="*/ 603940 w 695903"/>
                <a:gd name="connsiteY5" fmla="*/ 1790 h 506615"/>
                <a:gd name="connsiteX6" fmla="*/ 694428 w 695903"/>
                <a:gd name="connsiteY6" fmla="*/ 192290 h 506615"/>
                <a:gd name="connsiteX7" fmla="*/ 542028 w 695903"/>
                <a:gd name="connsiteY7" fmla="*/ 506615 h 506615"/>
                <a:gd name="connsiteX0" fmla="*/ 132453 w 695903"/>
                <a:gd name="connsiteY0" fmla="*/ 467186 h 510049"/>
                <a:gd name="connsiteX1" fmla="*/ 75303 w 695903"/>
                <a:gd name="connsiteY1" fmla="*/ 305262 h 510049"/>
                <a:gd name="connsiteX2" fmla="*/ 3865 w 695903"/>
                <a:gd name="connsiteY2" fmla="*/ 167149 h 510049"/>
                <a:gd name="connsiteX3" fmla="*/ 99115 w 695903"/>
                <a:gd name="connsiteY3" fmla="*/ 76661 h 510049"/>
                <a:gd name="connsiteX4" fmla="*/ 332478 w 695903"/>
                <a:gd name="connsiteY4" fmla="*/ 200486 h 510049"/>
                <a:gd name="connsiteX5" fmla="*/ 603940 w 695903"/>
                <a:gd name="connsiteY5" fmla="*/ 5224 h 510049"/>
                <a:gd name="connsiteX6" fmla="*/ 694428 w 695903"/>
                <a:gd name="connsiteY6" fmla="*/ 195724 h 510049"/>
                <a:gd name="connsiteX7" fmla="*/ 542028 w 695903"/>
                <a:gd name="connsiteY7" fmla="*/ 510049 h 510049"/>
                <a:gd name="connsiteX0" fmla="*/ 129044 w 692494"/>
                <a:gd name="connsiteY0" fmla="*/ 467186 h 510049"/>
                <a:gd name="connsiteX1" fmla="*/ 456 w 692494"/>
                <a:gd name="connsiteY1" fmla="*/ 167149 h 510049"/>
                <a:gd name="connsiteX2" fmla="*/ 95706 w 692494"/>
                <a:gd name="connsiteY2" fmla="*/ 76661 h 510049"/>
                <a:gd name="connsiteX3" fmla="*/ 329069 w 692494"/>
                <a:gd name="connsiteY3" fmla="*/ 200486 h 510049"/>
                <a:gd name="connsiteX4" fmla="*/ 600531 w 692494"/>
                <a:gd name="connsiteY4" fmla="*/ 5224 h 510049"/>
                <a:gd name="connsiteX5" fmla="*/ 691019 w 692494"/>
                <a:gd name="connsiteY5" fmla="*/ 195724 h 510049"/>
                <a:gd name="connsiteX6" fmla="*/ 538619 w 692494"/>
                <a:gd name="connsiteY6" fmla="*/ 510049 h 510049"/>
                <a:gd name="connsiteX0" fmla="*/ 129044 w 692494"/>
                <a:gd name="connsiteY0" fmla="*/ 467186 h 521956"/>
                <a:gd name="connsiteX1" fmla="*/ 456 w 692494"/>
                <a:gd name="connsiteY1" fmla="*/ 167149 h 521956"/>
                <a:gd name="connsiteX2" fmla="*/ 95706 w 692494"/>
                <a:gd name="connsiteY2" fmla="*/ 76661 h 521956"/>
                <a:gd name="connsiteX3" fmla="*/ 329069 w 692494"/>
                <a:gd name="connsiteY3" fmla="*/ 200486 h 521956"/>
                <a:gd name="connsiteX4" fmla="*/ 600531 w 692494"/>
                <a:gd name="connsiteY4" fmla="*/ 5224 h 521956"/>
                <a:gd name="connsiteX5" fmla="*/ 691019 w 692494"/>
                <a:gd name="connsiteY5" fmla="*/ 195724 h 521956"/>
                <a:gd name="connsiteX6" fmla="*/ 538619 w 692494"/>
                <a:gd name="connsiteY6" fmla="*/ 521956 h 521956"/>
                <a:gd name="connsiteX0" fmla="*/ 129044 w 692401"/>
                <a:gd name="connsiteY0" fmla="*/ 467186 h 512431"/>
                <a:gd name="connsiteX1" fmla="*/ 456 w 692401"/>
                <a:gd name="connsiteY1" fmla="*/ 167149 h 512431"/>
                <a:gd name="connsiteX2" fmla="*/ 95706 w 692401"/>
                <a:gd name="connsiteY2" fmla="*/ 76661 h 512431"/>
                <a:gd name="connsiteX3" fmla="*/ 329069 w 692401"/>
                <a:gd name="connsiteY3" fmla="*/ 200486 h 512431"/>
                <a:gd name="connsiteX4" fmla="*/ 600531 w 692401"/>
                <a:gd name="connsiteY4" fmla="*/ 5224 h 512431"/>
                <a:gd name="connsiteX5" fmla="*/ 691019 w 692401"/>
                <a:gd name="connsiteY5" fmla="*/ 195724 h 512431"/>
                <a:gd name="connsiteX6" fmla="*/ 541001 w 692401"/>
                <a:gd name="connsiteY6" fmla="*/ 512431 h 512431"/>
                <a:gd name="connsiteX0" fmla="*/ 129044 w 692494"/>
                <a:gd name="connsiteY0" fmla="*/ 467186 h 519575"/>
                <a:gd name="connsiteX1" fmla="*/ 456 w 692494"/>
                <a:gd name="connsiteY1" fmla="*/ 167149 h 519575"/>
                <a:gd name="connsiteX2" fmla="*/ 95706 w 692494"/>
                <a:gd name="connsiteY2" fmla="*/ 76661 h 519575"/>
                <a:gd name="connsiteX3" fmla="*/ 329069 w 692494"/>
                <a:gd name="connsiteY3" fmla="*/ 200486 h 519575"/>
                <a:gd name="connsiteX4" fmla="*/ 600531 w 692494"/>
                <a:gd name="connsiteY4" fmla="*/ 5224 h 519575"/>
                <a:gd name="connsiteX5" fmla="*/ 691019 w 692494"/>
                <a:gd name="connsiteY5" fmla="*/ 195724 h 519575"/>
                <a:gd name="connsiteX6" fmla="*/ 538619 w 692494"/>
                <a:gd name="connsiteY6" fmla="*/ 519575 h 51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2494" h="519575">
                  <a:moveTo>
                    <a:pt x="129044" y="467186"/>
                  </a:moveTo>
                  <a:cubicBezTo>
                    <a:pt x="102255" y="404678"/>
                    <a:pt x="6012" y="232237"/>
                    <a:pt x="456" y="167149"/>
                  </a:cubicBezTo>
                  <a:cubicBezTo>
                    <a:pt x="-5100" y="102062"/>
                    <a:pt x="40937" y="71105"/>
                    <a:pt x="95706" y="76661"/>
                  </a:cubicBezTo>
                  <a:cubicBezTo>
                    <a:pt x="150475" y="82217"/>
                    <a:pt x="244931" y="212392"/>
                    <a:pt x="329069" y="200486"/>
                  </a:cubicBezTo>
                  <a:cubicBezTo>
                    <a:pt x="413207" y="188580"/>
                    <a:pt x="464007" y="-36844"/>
                    <a:pt x="600531" y="5224"/>
                  </a:cubicBezTo>
                  <a:cubicBezTo>
                    <a:pt x="656093" y="13954"/>
                    <a:pt x="701338" y="109999"/>
                    <a:pt x="691019" y="195724"/>
                  </a:cubicBezTo>
                  <a:cubicBezTo>
                    <a:pt x="680700" y="281449"/>
                    <a:pt x="606881" y="406465"/>
                    <a:pt x="538619" y="51957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23" name="Freihandform 122"/>
            <p:cNvSpPr/>
            <p:nvPr/>
          </p:nvSpPr>
          <p:spPr>
            <a:xfrm>
              <a:off x="7234554" y="3743534"/>
              <a:ext cx="94105" cy="98960"/>
            </a:xfrm>
            <a:custGeom>
              <a:avLst/>
              <a:gdLst>
                <a:gd name="connsiteX0" fmla="*/ 823657 w 823657"/>
                <a:gd name="connsiteY0" fmla="*/ 0 h 833437"/>
                <a:gd name="connsiteX1" fmla="*/ 252157 w 823657"/>
                <a:gd name="connsiteY1" fmla="*/ 76200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823657 w 823657"/>
                <a:gd name="connsiteY0" fmla="*/ 0 h 833437"/>
                <a:gd name="connsiteX1" fmla="*/ 252157 w 823657"/>
                <a:gd name="connsiteY1" fmla="*/ 90488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795082 w 795082"/>
                <a:gd name="connsiteY0" fmla="*/ 0 h 819149"/>
                <a:gd name="connsiteX1" fmla="*/ 252157 w 795082"/>
                <a:gd name="connsiteY1" fmla="*/ 76200 h 819149"/>
                <a:gd name="connsiteX2" fmla="*/ 23557 w 795082"/>
                <a:gd name="connsiteY2" fmla="*/ 185737 h 819149"/>
                <a:gd name="connsiteX3" fmla="*/ 28320 w 795082"/>
                <a:gd name="connsiteY3" fmla="*/ 376237 h 819149"/>
                <a:gd name="connsiteX4" fmla="*/ 209295 w 795082"/>
                <a:gd name="connsiteY4" fmla="*/ 533399 h 819149"/>
                <a:gd name="connsiteX5" fmla="*/ 233107 w 795082"/>
                <a:gd name="connsiteY5" fmla="*/ 633412 h 819149"/>
                <a:gd name="connsiteX6" fmla="*/ 133095 w 795082"/>
                <a:gd name="connsiteY6" fmla="*/ 819149 h 819149"/>
                <a:gd name="connsiteX7" fmla="*/ 133095 w 795082"/>
                <a:gd name="connsiteY7" fmla="*/ 819149 h 819149"/>
                <a:gd name="connsiteX0" fmla="*/ 780597 w 780597"/>
                <a:gd name="connsiteY0" fmla="*/ 0 h 819149"/>
                <a:gd name="connsiteX1" fmla="*/ 237672 w 780597"/>
                <a:gd name="connsiteY1" fmla="*/ 76200 h 819149"/>
                <a:gd name="connsiteX2" fmla="*/ 37647 w 780597"/>
                <a:gd name="connsiteY2" fmla="*/ 195262 h 819149"/>
                <a:gd name="connsiteX3" fmla="*/ 13835 w 780597"/>
                <a:gd name="connsiteY3" fmla="*/ 376237 h 819149"/>
                <a:gd name="connsiteX4" fmla="*/ 194810 w 780597"/>
                <a:gd name="connsiteY4" fmla="*/ 533399 h 819149"/>
                <a:gd name="connsiteX5" fmla="*/ 218622 w 780597"/>
                <a:gd name="connsiteY5" fmla="*/ 633412 h 819149"/>
                <a:gd name="connsiteX6" fmla="*/ 118610 w 780597"/>
                <a:gd name="connsiteY6" fmla="*/ 819149 h 819149"/>
                <a:gd name="connsiteX7" fmla="*/ 118610 w 780597"/>
                <a:gd name="connsiteY7" fmla="*/ 819149 h 819149"/>
                <a:gd name="connsiteX0" fmla="*/ 789449 w 789449"/>
                <a:gd name="connsiteY0" fmla="*/ 0 h 819149"/>
                <a:gd name="connsiteX1" fmla="*/ 246524 w 789449"/>
                <a:gd name="connsiteY1" fmla="*/ 76200 h 819149"/>
                <a:gd name="connsiteX2" fmla="*/ 46499 w 789449"/>
                <a:gd name="connsiteY2" fmla="*/ 195262 h 819149"/>
                <a:gd name="connsiteX3" fmla="*/ 22687 w 789449"/>
                <a:gd name="connsiteY3" fmla="*/ 376237 h 819149"/>
                <a:gd name="connsiteX4" fmla="*/ 203662 w 789449"/>
                <a:gd name="connsiteY4" fmla="*/ 533399 h 819149"/>
                <a:gd name="connsiteX5" fmla="*/ 227474 w 789449"/>
                <a:gd name="connsiteY5" fmla="*/ 633412 h 819149"/>
                <a:gd name="connsiteX6" fmla="*/ 127462 w 789449"/>
                <a:gd name="connsiteY6" fmla="*/ 819149 h 819149"/>
                <a:gd name="connsiteX7" fmla="*/ 127462 w 789449"/>
                <a:gd name="connsiteY7" fmla="*/ 819149 h 819149"/>
                <a:gd name="connsiteX0" fmla="*/ 814231 w 814231"/>
                <a:gd name="connsiteY0" fmla="*/ 0 h 819149"/>
                <a:gd name="connsiteX1" fmla="*/ 71281 w 814231"/>
                <a:gd name="connsiteY1" fmla="*/ 195262 h 819149"/>
                <a:gd name="connsiteX2" fmla="*/ 47469 w 814231"/>
                <a:gd name="connsiteY2" fmla="*/ 376237 h 819149"/>
                <a:gd name="connsiteX3" fmla="*/ 228444 w 814231"/>
                <a:gd name="connsiteY3" fmla="*/ 533399 h 819149"/>
                <a:gd name="connsiteX4" fmla="*/ 252256 w 814231"/>
                <a:gd name="connsiteY4" fmla="*/ 633412 h 819149"/>
                <a:gd name="connsiteX5" fmla="*/ 152244 w 814231"/>
                <a:gd name="connsiteY5" fmla="*/ 819149 h 819149"/>
                <a:gd name="connsiteX6" fmla="*/ 152244 w 814231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780017 w 780017"/>
                <a:gd name="connsiteY0" fmla="*/ 0 h 819149"/>
                <a:gd name="connsiteX1" fmla="*/ 37067 w 780017"/>
                <a:gd name="connsiteY1" fmla="*/ 195262 h 819149"/>
                <a:gd name="connsiteX2" fmla="*/ 13255 w 780017"/>
                <a:gd name="connsiteY2" fmla="*/ 376237 h 819149"/>
                <a:gd name="connsiteX3" fmla="*/ 194230 w 780017"/>
                <a:gd name="connsiteY3" fmla="*/ 533399 h 819149"/>
                <a:gd name="connsiteX4" fmla="*/ 218042 w 780017"/>
                <a:gd name="connsiteY4" fmla="*/ 633412 h 819149"/>
                <a:gd name="connsiteX5" fmla="*/ 118030 w 780017"/>
                <a:gd name="connsiteY5" fmla="*/ 819149 h 819149"/>
                <a:gd name="connsiteX6" fmla="*/ 118030 w 780017"/>
                <a:gd name="connsiteY6" fmla="*/ 819149 h 819149"/>
                <a:gd name="connsiteX0" fmla="*/ 778960 w 778960"/>
                <a:gd name="connsiteY0" fmla="*/ 0 h 819149"/>
                <a:gd name="connsiteX1" fmla="*/ 36010 w 778960"/>
                <a:gd name="connsiteY1" fmla="*/ 195262 h 819149"/>
                <a:gd name="connsiteX2" fmla="*/ 12198 w 778960"/>
                <a:gd name="connsiteY2" fmla="*/ 376237 h 819149"/>
                <a:gd name="connsiteX3" fmla="*/ 178885 w 778960"/>
                <a:gd name="connsiteY3" fmla="*/ 509586 h 819149"/>
                <a:gd name="connsiteX4" fmla="*/ 216985 w 778960"/>
                <a:gd name="connsiteY4" fmla="*/ 633412 h 819149"/>
                <a:gd name="connsiteX5" fmla="*/ 116973 w 778960"/>
                <a:gd name="connsiteY5" fmla="*/ 819149 h 819149"/>
                <a:gd name="connsiteX6" fmla="*/ 116973 w 778960"/>
                <a:gd name="connsiteY6" fmla="*/ 819149 h 81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960" h="819149">
                  <a:moveTo>
                    <a:pt x="778960" y="0"/>
                  </a:moveTo>
                  <a:cubicBezTo>
                    <a:pt x="624179" y="40680"/>
                    <a:pt x="182854" y="-29369"/>
                    <a:pt x="36010" y="195262"/>
                  </a:cubicBezTo>
                  <a:cubicBezTo>
                    <a:pt x="1084" y="243681"/>
                    <a:pt x="-11614" y="323850"/>
                    <a:pt x="12198" y="376237"/>
                  </a:cubicBezTo>
                  <a:cubicBezTo>
                    <a:pt x="36010" y="428624"/>
                    <a:pt x="144754" y="466724"/>
                    <a:pt x="178885" y="509586"/>
                  </a:cubicBezTo>
                  <a:cubicBezTo>
                    <a:pt x="213016" y="552448"/>
                    <a:pt x="227304" y="581818"/>
                    <a:pt x="216985" y="633412"/>
                  </a:cubicBezTo>
                  <a:cubicBezTo>
                    <a:pt x="206666" y="685006"/>
                    <a:pt x="116973" y="819149"/>
                    <a:pt x="116973" y="819149"/>
                  </a:cubicBezTo>
                  <a:lnTo>
                    <a:pt x="116973" y="819149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24" name="Freihandform 123"/>
            <p:cNvSpPr/>
            <p:nvPr/>
          </p:nvSpPr>
          <p:spPr>
            <a:xfrm>
              <a:off x="7381016" y="4015675"/>
              <a:ext cx="58188" cy="26184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  <a:gd name="connsiteX0" fmla="*/ 0 w 562359"/>
                <a:gd name="connsiteY0" fmla="*/ 21432 h 228958"/>
                <a:gd name="connsiteX1" fmla="*/ 247650 w 562359"/>
                <a:gd name="connsiteY1" fmla="*/ 228601 h 228958"/>
                <a:gd name="connsiteX2" fmla="*/ 552450 w 562359"/>
                <a:gd name="connsiteY2" fmla="*/ 45244 h 228958"/>
                <a:gd name="connsiteX3" fmla="*/ 481013 w 562359"/>
                <a:gd name="connsiteY3" fmla="*/ 0 h 228958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2336"/>
                <a:gd name="connsiteY0" fmla="*/ 21432 h 228623"/>
                <a:gd name="connsiteX1" fmla="*/ 247650 w 482336"/>
                <a:gd name="connsiteY1" fmla="*/ 228601 h 228623"/>
                <a:gd name="connsiteX2" fmla="*/ 481013 w 482336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00"/>
                <a:gd name="connsiteY0" fmla="*/ 21432 h 228623"/>
                <a:gd name="connsiteX1" fmla="*/ 247650 w 481700"/>
                <a:gd name="connsiteY1" fmla="*/ 228601 h 228623"/>
                <a:gd name="connsiteX2" fmla="*/ 481013 w 481700"/>
                <a:gd name="connsiteY2" fmla="*/ 0 h 228623"/>
                <a:gd name="connsiteX0" fmla="*/ 0 w 481700"/>
                <a:gd name="connsiteY0" fmla="*/ 21432 h 228601"/>
                <a:gd name="connsiteX1" fmla="*/ 247650 w 481700"/>
                <a:gd name="connsiteY1" fmla="*/ 228601 h 228601"/>
                <a:gd name="connsiteX2" fmla="*/ 481013 w 481700"/>
                <a:gd name="connsiteY2" fmla="*/ 0 h 228601"/>
                <a:gd name="connsiteX0" fmla="*/ 0 w 481653"/>
                <a:gd name="connsiteY0" fmla="*/ 21432 h 193176"/>
                <a:gd name="connsiteX1" fmla="*/ 233363 w 481653"/>
                <a:gd name="connsiteY1" fmla="*/ 192883 h 193176"/>
                <a:gd name="connsiteX2" fmla="*/ 481013 w 481653"/>
                <a:gd name="connsiteY2" fmla="*/ 0 h 193176"/>
                <a:gd name="connsiteX0" fmla="*/ 0 w 481653"/>
                <a:gd name="connsiteY0" fmla="*/ 21432 h 193550"/>
                <a:gd name="connsiteX1" fmla="*/ 233363 w 481653"/>
                <a:gd name="connsiteY1" fmla="*/ 192883 h 193550"/>
                <a:gd name="connsiteX2" fmla="*/ 481013 w 481653"/>
                <a:gd name="connsiteY2" fmla="*/ 0 h 193550"/>
                <a:gd name="connsiteX0" fmla="*/ 0 w 481653"/>
                <a:gd name="connsiteY0" fmla="*/ 21432 h 216741"/>
                <a:gd name="connsiteX1" fmla="*/ 233363 w 481653"/>
                <a:gd name="connsiteY1" fmla="*/ 216696 h 216741"/>
                <a:gd name="connsiteX2" fmla="*/ 481013 w 481653"/>
                <a:gd name="connsiteY2" fmla="*/ 0 h 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1653" h="216741">
                  <a:moveTo>
                    <a:pt x="0" y="21432"/>
                  </a:moveTo>
                  <a:cubicBezTo>
                    <a:pt x="18256" y="209948"/>
                    <a:pt x="186532" y="217490"/>
                    <a:pt x="233363" y="216696"/>
                  </a:cubicBezTo>
                  <a:cubicBezTo>
                    <a:pt x="296863" y="213124"/>
                    <a:pt x="494308" y="226218"/>
                    <a:pt x="481013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25" name="Abgerundetes Rechteck 124"/>
            <p:cNvSpPr/>
            <p:nvPr/>
          </p:nvSpPr>
          <p:spPr>
            <a:xfrm>
              <a:off x="7483292" y="4066903"/>
              <a:ext cx="48888" cy="366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6" name="Abgerundetes Rechteck 125"/>
            <p:cNvSpPr/>
            <p:nvPr/>
          </p:nvSpPr>
          <p:spPr>
            <a:xfrm rot="20690909">
              <a:off x="7552661" y="4061799"/>
              <a:ext cx="48888" cy="3666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7" name="Abgerundetes Rechteck 126"/>
            <p:cNvSpPr/>
            <p:nvPr/>
          </p:nvSpPr>
          <p:spPr>
            <a:xfrm rot="21359358">
              <a:off x="7530951" y="4112178"/>
              <a:ext cx="48888" cy="36666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1" name="Textfeld 470"/>
            <p:cNvSpPr txBox="1"/>
            <p:nvPr/>
          </p:nvSpPr>
          <p:spPr>
            <a:xfrm>
              <a:off x="7100320" y="4122234"/>
              <a:ext cx="67197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Mitochondrion</a:t>
              </a:r>
              <a:endParaRPr lang="de-DE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26" name="Gruppieren 1025"/>
          <p:cNvGrpSpPr>
            <a:grpSpLocks noChangeAspect="1"/>
          </p:cNvGrpSpPr>
          <p:nvPr/>
        </p:nvGrpSpPr>
        <p:grpSpPr>
          <a:xfrm rot="8160000" flipV="1">
            <a:off x="6835931" y="4785526"/>
            <a:ext cx="181361" cy="452886"/>
            <a:chOff x="3503025" y="3339125"/>
            <a:chExt cx="265609" cy="6243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053" name="Gerader Verbinder 1052"/>
            <p:cNvCxnSpPr/>
            <p:nvPr/>
          </p:nvCxnSpPr>
          <p:spPr bwMode="auto">
            <a:xfrm flipV="1">
              <a:off x="3635830" y="3339126"/>
              <a:ext cx="132804" cy="248138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lc="http://schemas.openxmlformats.org/drawingml/2006/lockedCanvas"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54" name="Gerader Verbinder 1053"/>
            <p:cNvCxnSpPr/>
            <p:nvPr/>
          </p:nvCxnSpPr>
          <p:spPr bwMode="auto">
            <a:xfrm flipH="1" flipV="1">
              <a:off x="3503025" y="3339125"/>
              <a:ext cx="132804" cy="248138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lc="http://schemas.openxmlformats.org/drawingml/2006/lockedCanvas"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55" name="Gerader Verbinder 1054"/>
            <p:cNvCxnSpPr/>
            <p:nvPr/>
          </p:nvCxnSpPr>
          <p:spPr bwMode="auto">
            <a:xfrm flipV="1">
              <a:off x="3635930" y="3566427"/>
              <a:ext cx="0" cy="39702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lc="http://schemas.openxmlformats.org/drawingml/2006/lockedCanvas"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" name="Ellipse 3"/>
          <p:cNvSpPr/>
          <p:nvPr/>
        </p:nvSpPr>
        <p:spPr>
          <a:xfrm rot="-2580000">
            <a:off x="6946875" y="5030128"/>
            <a:ext cx="45719" cy="216000"/>
          </a:xfrm>
          <a:prstGeom prst="ellipse">
            <a:avLst/>
          </a:prstGeom>
          <a:gradFill>
            <a:gsLst>
              <a:gs pos="10000">
                <a:schemeClr val="accent1">
                  <a:lumMod val="5000"/>
                  <a:lumOff val="95000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56" name="Gerader Verbinder 1055"/>
          <p:cNvCxnSpPr/>
          <p:nvPr/>
        </p:nvCxnSpPr>
        <p:spPr bwMode="auto">
          <a:xfrm rot="8040000" flipH="1">
            <a:off x="6867975" y="4779387"/>
            <a:ext cx="90000" cy="162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lc="http://schemas.openxmlformats.org/drawingml/2006/lockedCanvas"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7" name="Gerader Verbinder 1056"/>
          <p:cNvCxnSpPr/>
          <p:nvPr/>
        </p:nvCxnSpPr>
        <p:spPr bwMode="auto">
          <a:xfrm rot="15600000" flipH="1">
            <a:off x="6728359" y="4909428"/>
            <a:ext cx="90680" cy="16200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lc="http://schemas.openxmlformats.org/drawingml/2006/lockedCanvas"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8" name="Ellipse 1057"/>
          <p:cNvSpPr/>
          <p:nvPr/>
        </p:nvSpPr>
        <p:spPr>
          <a:xfrm rot="-2580000">
            <a:off x="6906167" y="5073323"/>
            <a:ext cx="45719" cy="216000"/>
          </a:xfrm>
          <a:prstGeom prst="ellipse">
            <a:avLst/>
          </a:prstGeom>
          <a:gradFill>
            <a:gsLst>
              <a:gs pos="10000">
                <a:schemeClr val="accent1">
                  <a:lumMod val="5000"/>
                  <a:lumOff val="95000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Abgerundetes Rechteck 110"/>
          <p:cNvSpPr/>
          <p:nvPr/>
        </p:nvSpPr>
        <p:spPr>
          <a:xfrm>
            <a:off x="7563312" y="4641591"/>
            <a:ext cx="64667" cy="2805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0000">
                <a:srgbClr val="FF0000"/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9" name="Abgerundetes Rechteck 1058"/>
          <p:cNvSpPr/>
          <p:nvPr/>
        </p:nvSpPr>
        <p:spPr>
          <a:xfrm>
            <a:off x="7558600" y="4258257"/>
            <a:ext cx="64667" cy="2805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0000">
                <a:schemeClr val="accent3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0" name="Textfeld 1059"/>
          <p:cNvSpPr txBox="1"/>
          <p:nvPr/>
        </p:nvSpPr>
        <p:spPr>
          <a:xfrm>
            <a:off x="7548902" y="4638595"/>
            <a:ext cx="479619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CD40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1" name="Textfeld 1060"/>
          <p:cNvSpPr txBox="1"/>
          <p:nvPr/>
        </p:nvSpPr>
        <p:spPr>
          <a:xfrm>
            <a:off x="6219449" y="4951887"/>
            <a:ext cx="607859" cy="369332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de-DE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receptor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Ellipse 59"/>
          <p:cNvSpPr/>
          <p:nvPr/>
        </p:nvSpPr>
        <p:spPr>
          <a:xfrm>
            <a:off x="7536934" y="4485627"/>
            <a:ext cx="108000" cy="108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0000">
                <a:schemeClr val="accent3">
                  <a:lumMod val="5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albbogen 14"/>
          <p:cNvSpPr/>
          <p:nvPr/>
        </p:nvSpPr>
        <p:spPr>
          <a:xfrm rot="10800000">
            <a:off x="7454884" y="4405530"/>
            <a:ext cx="284397" cy="278572"/>
          </a:xfrm>
          <a:prstGeom prst="blockArc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0000">
                <a:srgbClr val="FF0000"/>
              </a:gs>
            </a:gsLst>
            <a:lin ang="5400000" scaled="1"/>
          </a:gra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776905" y="429372"/>
            <a:ext cx="800369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Classical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267974" y="430853"/>
            <a:ext cx="59531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Lectin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43973" y="430907"/>
            <a:ext cx="92455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Alternative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387262" y="1363994"/>
            <a:ext cx="365806" cy="2616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389363" y="2401298"/>
            <a:ext cx="365806" cy="2616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353512" y="1888595"/>
            <a:ext cx="444352" cy="2616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C3b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349408" y="2914791"/>
            <a:ext cx="444352" cy="2616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C5b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Gerade Verbindung mit Pfeil 17"/>
          <p:cNvCxnSpPr/>
          <p:nvPr/>
        </p:nvCxnSpPr>
        <p:spPr>
          <a:xfrm rot="5400000" flipV="1">
            <a:off x="1279179" y="954808"/>
            <a:ext cx="566100" cy="1858"/>
          </a:xfrm>
          <a:prstGeom prst="straightConnector1">
            <a:avLst/>
          </a:prstGeom>
          <a:ln w="19050" cmpd="sng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rot="5400000">
            <a:off x="1584687" y="776052"/>
            <a:ext cx="533632" cy="380267"/>
          </a:xfrm>
          <a:prstGeom prst="straightConnector1">
            <a:avLst/>
          </a:prstGeom>
          <a:ln w="19050" cmpd="sng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rot="5400000" flipV="1">
            <a:off x="997559" y="766879"/>
            <a:ext cx="533632" cy="380267"/>
          </a:xfrm>
          <a:prstGeom prst="straightConnector1">
            <a:avLst/>
          </a:prstGeom>
          <a:ln w="19050" cmpd="sng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6" name="Gruppieren 115"/>
          <p:cNvGrpSpPr>
            <a:grpSpLocks noChangeAspect="1"/>
          </p:cNvGrpSpPr>
          <p:nvPr/>
        </p:nvGrpSpPr>
        <p:grpSpPr>
          <a:xfrm>
            <a:off x="290412" y="4733730"/>
            <a:ext cx="2487793" cy="1586099"/>
            <a:chOff x="254209" y="3342734"/>
            <a:chExt cx="2691862" cy="1716202"/>
          </a:xfrm>
        </p:grpSpPr>
        <p:grpSp>
          <p:nvGrpSpPr>
            <p:cNvPr id="7" name="Gruppierung 3"/>
            <p:cNvGrpSpPr/>
            <p:nvPr/>
          </p:nvGrpSpPr>
          <p:grpSpPr>
            <a:xfrm rot="5400000">
              <a:off x="1291403" y="4105441"/>
              <a:ext cx="817534" cy="1089455"/>
              <a:chOff x="2987130" y="2097257"/>
              <a:chExt cx="817534" cy="1089455"/>
            </a:xfrm>
          </p:grpSpPr>
          <p:pic>
            <p:nvPicPr>
              <p:cNvPr id="8" name="Bild 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18808532">
                <a:off x="2749934" y="2343909"/>
                <a:ext cx="1079999" cy="605608"/>
              </a:xfrm>
              <a:prstGeom prst="rect">
                <a:avLst/>
              </a:prstGeom>
            </p:spPr>
          </p:pic>
          <p:sp>
            <p:nvSpPr>
              <p:cNvPr id="9" name="Rechteck 8"/>
              <p:cNvSpPr/>
              <p:nvPr/>
            </p:nvSpPr>
            <p:spPr>
              <a:xfrm rot="652517">
                <a:off x="3423878" y="2097257"/>
                <a:ext cx="380786" cy="847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21" name="Grafik 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033607">
              <a:off x="254209" y="3764820"/>
              <a:ext cx="1079999" cy="58089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2" name="Bild 7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401757" y="3847280"/>
              <a:ext cx="643519" cy="584494"/>
            </a:xfrm>
            <a:prstGeom prst="rect">
              <a:avLst/>
            </a:prstGeom>
          </p:spPr>
        </p:pic>
        <p:pic>
          <p:nvPicPr>
            <p:cNvPr id="23" name="Bild 7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13458045">
              <a:off x="1866071" y="3722167"/>
              <a:ext cx="1080000" cy="67209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4" name="Grafik 2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20277">
              <a:off x="1216164" y="3342734"/>
              <a:ext cx="672150" cy="71997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478" name="Ellipse 477"/>
          <p:cNvSpPr/>
          <p:nvPr/>
        </p:nvSpPr>
        <p:spPr>
          <a:xfrm>
            <a:off x="1162342" y="362256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9" name="Ellipse 478"/>
          <p:cNvSpPr/>
          <p:nvPr/>
        </p:nvSpPr>
        <p:spPr>
          <a:xfrm>
            <a:off x="1675822" y="362261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0" name="Ellipse 479"/>
          <p:cNvSpPr/>
          <p:nvPr/>
        </p:nvSpPr>
        <p:spPr>
          <a:xfrm>
            <a:off x="1590241" y="3618200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635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2" name="Ellipse 481"/>
          <p:cNvSpPr/>
          <p:nvPr/>
        </p:nvSpPr>
        <p:spPr>
          <a:xfrm>
            <a:off x="1504662" y="3618200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635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3" name="Ellipse 482"/>
          <p:cNvSpPr/>
          <p:nvPr/>
        </p:nvSpPr>
        <p:spPr>
          <a:xfrm>
            <a:off x="1419082" y="3618200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635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4" name="Ellipse 483"/>
          <p:cNvSpPr/>
          <p:nvPr/>
        </p:nvSpPr>
        <p:spPr>
          <a:xfrm>
            <a:off x="1333502" y="3618200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635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6" name="Ellipse 485"/>
          <p:cNvSpPr/>
          <p:nvPr/>
        </p:nvSpPr>
        <p:spPr>
          <a:xfrm>
            <a:off x="1247922" y="361820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635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7" name="Ellipse 486"/>
          <p:cNvSpPr/>
          <p:nvPr/>
        </p:nvSpPr>
        <p:spPr>
          <a:xfrm>
            <a:off x="991182" y="363783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8" name="Ellipse 487"/>
          <p:cNvSpPr/>
          <p:nvPr/>
        </p:nvSpPr>
        <p:spPr>
          <a:xfrm>
            <a:off x="1076761" y="363128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9" name="Ellipse 488"/>
          <p:cNvSpPr/>
          <p:nvPr/>
        </p:nvSpPr>
        <p:spPr>
          <a:xfrm>
            <a:off x="1932562" y="365091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0" name="Ellipse 489"/>
          <p:cNvSpPr/>
          <p:nvPr/>
        </p:nvSpPr>
        <p:spPr>
          <a:xfrm>
            <a:off x="2018142" y="366182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1" name="Ellipse 490"/>
          <p:cNvSpPr/>
          <p:nvPr/>
        </p:nvSpPr>
        <p:spPr>
          <a:xfrm>
            <a:off x="2103723" y="367600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2" name="Ellipse 491"/>
          <p:cNvSpPr/>
          <p:nvPr/>
        </p:nvSpPr>
        <p:spPr>
          <a:xfrm>
            <a:off x="905601" y="365091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3" name="Ellipse 492"/>
          <p:cNvSpPr/>
          <p:nvPr/>
        </p:nvSpPr>
        <p:spPr>
          <a:xfrm>
            <a:off x="1036781" y="364547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4" name="Ellipse 493"/>
          <p:cNvSpPr/>
          <p:nvPr/>
        </p:nvSpPr>
        <p:spPr>
          <a:xfrm>
            <a:off x="1122361" y="363892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5" name="Ellipse 494"/>
          <p:cNvSpPr/>
          <p:nvPr/>
        </p:nvSpPr>
        <p:spPr>
          <a:xfrm>
            <a:off x="1892581" y="364655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6" name="Ellipse 495"/>
          <p:cNvSpPr/>
          <p:nvPr/>
        </p:nvSpPr>
        <p:spPr>
          <a:xfrm>
            <a:off x="1978161" y="365855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7" name="Ellipse 496"/>
          <p:cNvSpPr/>
          <p:nvPr/>
        </p:nvSpPr>
        <p:spPr>
          <a:xfrm>
            <a:off x="2063741" y="366946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8" name="Ellipse 497"/>
          <p:cNvSpPr/>
          <p:nvPr/>
        </p:nvSpPr>
        <p:spPr>
          <a:xfrm>
            <a:off x="2149321" y="368364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9" name="Ellipse 498"/>
          <p:cNvSpPr/>
          <p:nvPr/>
        </p:nvSpPr>
        <p:spPr>
          <a:xfrm>
            <a:off x="951200" y="365855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0" name="Ellipse 499"/>
          <p:cNvSpPr/>
          <p:nvPr/>
        </p:nvSpPr>
        <p:spPr>
          <a:xfrm>
            <a:off x="1207940" y="363020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1" name="Ellipse 500"/>
          <p:cNvSpPr/>
          <p:nvPr/>
        </p:nvSpPr>
        <p:spPr>
          <a:xfrm>
            <a:off x="991196" y="368365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2" name="Ellipse 501"/>
          <p:cNvSpPr/>
          <p:nvPr/>
        </p:nvSpPr>
        <p:spPr>
          <a:xfrm>
            <a:off x="1076776" y="367710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3" name="Ellipse 502"/>
          <p:cNvSpPr/>
          <p:nvPr/>
        </p:nvSpPr>
        <p:spPr>
          <a:xfrm>
            <a:off x="1932576" y="369673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4" name="Ellipse 503"/>
          <p:cNvSpPr/>
          <p:nvPr/>
        </p:nvSpPr>
        <p:spPr>
          <a:xfrm>
            <a:off x="2018157" y="370764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5" name="Ellipse 504"/>
          <p:cNvSpPr/>
          <p:nvPr/>
        </p:nvSpPr>
        <p:spPr>
          <a:xfrm>
            <a:off x="2103738" y="372182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6" name="Ellipse 505"/>
          <p:cNvSpPr/>
          <p:nvPr/>
        </p:nvSpPr>
        <p:spPr>
          <a:xfrm>
            <a:off x="905616" y="369673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7" name="Ellipse 506"/>
          <p:cNvSpPr/>
          <p:nvPr/>
        </p:nvSpPr>
        <p:spPr>
          <a:xfrm>
            <a:off x="1162357" y="366838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8" name="Ellipse 507"/>
          <p:cNvSpPr/>
          <p:nvPr/>
        </p:nvSpPr>
        <p:spPr>
          <a:xfrm>
            <a:off x="1036795" y="369128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9" name="Ellipse 508"/>
          <p:cNvSpPr/>
          <p:nvPr/>
        </p:nvSpPr>
        <p:spPr>
          <a:xfrm>
            <a:off x="1122376" y="368474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0" name="Ellipse 509"/>
          <p:cNvSpPr/>
          <p:nvPr/>
        </p:nvSpPr>
        <p:spPr>
          <a:xfrm>
            <a:off x="1892595" y="369237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1" name="Ellipse 510"/>
          <p:cNvSpPr/>
          <p:nvPr/>
        </p:nvSpPr>
        <p:spPr>
          <a:xfrm>
            <a:off x="1978176" y="370437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2" name="Ellipse 511"/>
          <p:cNvSpPr/>
          <p:nvPr/>
        </p:nvSpPr>
        <p:spPr>
          <a:xfrm>
            <a:off x="2063755" y="371527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3" name="Ellipse 512"/>
          <p:cNvSpPr/>
          <p:nvPr/>
        </p:nvSpPr>
        <p:spPr>
          <a:xfrm>
            <a:off x="2149336" y="372945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4" name="Ellipse 513"/>
          <p:cNvSpPr/>
          <p:nvPr/>
        </p:nvSpPr>
        <p:spPr>
          <a:xfrm>
            <a:off x="951216" y="370437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5" name="Ellipse 514"/>
          <p:cNvSpPr/>
          <p:nvPr/>
        </p:nvSpPr>
        <p:spPr>
          <a:xfrm>
            <a:off x="1207955" y="367601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6" name="Ellipse 515"/>
          <p:cNvSpPr/>
          <p:nvPr/>
        </p:nvSpPr>
        <p:spPr>
          <a:xfrm>
            <a:off x="991182" y="372508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7" name="Ellipse 516"/>
          <p:cNvSpPr/>
          <p:nvPr/>
        </p:nvSpPr>
        <p:spPr>
          <a:xfrm>
            <a:off x="1076761" y="371854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8" name="Ellipse 517"/>
          <p:cNvSpPr/>
          <p:nvPr/>
        </p:nvSpPr>
        <p:spPr>
          <a:xfrm>
            <a:off x="1932562" y="373817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9" name="Ellipse 518"/>
          <p:cNvSpPr/>
          <p:nvPr/>
        </p:nvSpPr>
        <p:spPr>
          <a:xfrm>
            <a:off x="2018142" y="374908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0" name="Ellipse 519"/>
          <p:cNvSpPr/>
          <p:nvPr/>
        </p:nvSpPr>
        <p:spPr>
          <a:xfrm>
            <a:off x="2103723" y="376325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1" name="Ellipse 520"/>
          <p:cNvSpPr/>
          <p:nvPr/>
        </p:nvSpPr>
        <p:spPr>
          <a:xfrm>
            <a:off x="905601" y="373817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2" name="Ellipse 521"/>
          <p:cNvSpPr/>
          <p:nvPr/>
        </p:nvSpPr>
        <p:spPr>
          <a:xfrm>
            <a:off x="1162342" y="370981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3" name="Ellipse 522"/>
          <p:cNvSpPr/>
          <p:nvPr/>
        </p:nvSpPr>
        <p:spPr>
          <a:xfrm>
            <a:off x="1036781" y="373272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4" name="Ellipse 523"/>
          <p:cNvSpPr/>
          <p:nvPr/>
        </p:nvSpPr>
        <p:spPr>
          <a:xfrm>
            <a:off x="1122361" y="372618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5" name="Ellipse 524"/>
          <p:cNvSpPr/>
          <p:nvPr/>
        </p:nvSpPr>
        <p:spPr>
          <a:xfrm>
            <a:off x="1892581" y="373381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6" name="Ellipse 525"/>
          <p:cNvSpPr/>
          <p:nvPr/>
        </p:nvSpPr>
        <p:spPr>
          <a:xfrm>
            <a:off x="1978161" y="374581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7" name="Ellipse 526"/>
          <p:cNvSpPr/>
          <p:nvPr/>
        </p:nvSpPr>
        <p:spPr>
          <a:xfrm>
            <a:off x="2063741" y="375671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8" name="Ellipse 527"/>
          <p:cNvSpPr/>
          <p:nvPr/>
        </p:nvSpPr>
        <p:spPr>
          <a:xfrm>
            <a:off x="2149321" y="377089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9" name="Ellipse 528"/>
          <p:cNvSpPr/>
          <p:nvPr/>
        </p:nvSpPr>
        <p:spPr>
          <a:xfrm>
            <a:off x="951200" y="374581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0" name="Ellipse 529"/>
          <p:cNvSpPr/>
          <p:nvPr/>
        </p:nvSpPr>
        <p:spPr>
          <a:xfrm>
            <a:off x="1207940" y="371745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1" name="Ellipse 530"/>
          <p:cNvSpPr/>
          <p:nvPr/>
        </p:nvSpPr>
        <p:spPr>
          <a:xfrm>
            <a:off x="991196" y="377090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2" name="Ellipse 531"/>
          <p:cNvSpPr/>
          <p:nvPr/>
        </p:nvSpPr>
        <p:spPr>
          <a:xfrm>
            <a:off x="1076776" y="376435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3" name="Ellipse 532"/>
          <p:cNvSpPr/>
          <p:nvPr/>
        </p:nvSpPr>
        <p:spPr>
          <a:xfrm>
            <a:off x="1932576" y="378399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4" name="Ellipse 533"/>
          <p:cNvSpPr/>
          <p:nvPr/>
        </p:nvSpPr>
        <p:spPr>
          <a:xfrm>
            <a:off x="2018157" y="37948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5" name="Ellipse 534"/>
          <p:cNvSpPr/>
          <p:nvPr/>
        </p:nvSpPr>
        <p:spPr>
          <a:xfrm>
            <a:off x="2103738" y="380907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6" name="Ellipse 535"/>
          <p:cNvSpPr/>
          <p:nvPr/>
        </p:nvSpPr>
        <p:spPr>
          <a:xfrm>
            <a:off x="905616" y="378399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7" name="Ellipse 536"/>
          <p:cNvSpPr/>
          <p:nvPr/>
        </p:nvSpPr>
        <p:spPr>
          <a:xfrm>
            <a:off x="1162357" y="375563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8" name="Ellipse 537"/>
          <p:cNvSpPr/>
          <p:nvPr/>
        </p:nvSpPr>
        <p:spPr>
          <a:xfrm>
            <a:off x="1036795" y="377854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9" name="Ellipse 538"/>
          <p:cNvSpPr/>
          <p:nvPr/>
        </p:nvSpPr>
        <p:spPr>
          <a:xfrm>
            <a:off x="1122376" y="37719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0" name="Ellipse 539"/>
          <p:cNvSpPr/>
          <p:nvPr/>
        </p:nvSpPr>
        <p:spPr>
          <a:xfrm>
            <a:off x="1892595" y="377963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1" name="Ellipse 540"/>
          <p:cNvSpPr/>
          <p:nvPr/>
        </p:nvSpPr>
        <p:spPr>
          <a:xfrm>
            <a:off x="1978176" y="379162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2" name="Ellipse 541"/>
          <p:cNvSpPr/>
          <p:nvPr/>
        </p:nvSpPr>
        <p:spPr>
          <a:xfrm>
            <a:off x="2063755" y="380253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3" name="Ellipse 542"/>
          <p:cNvSpPr/>
          <p:nvPr/>
        </p:nvSpPr>
        <p:spPr>
          <a:xfrm>
            <a:off x="2149336" y="381671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4" name="Ellipse 543"/>
          <p:cNvSpPr/>
          <p:nvPr/>
        </p:nvSpPr>
        <p:spPr>
          <a:xfrm>
            <a:off x="951216" y="379162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5" name="Ellipse 544"/>
          <p:cNvSpPr/>
          <p:nvPr/>
        </p:nvSpPr>
        <p:spPr>
          <a:xfrm>
            <a:off x="1207955" y="376327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6" name="Ellipse 545"/>
          <p:cNvSpPr/>
          <p:nvPr/>
        </p:nvSpPr>
        <p:spPr>
          <a:xfrm>
            <a:off x="991182" y="381828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7" name="Ellipse 546"/>
          <p:cNvSpPr/>
          <p:nvPr/>
        </p:nvSpPr>
        <p:spPr>
          <a:xfrm>
            <a:off x="1076761" y="381173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8" name="Ellipse 547"/>
          <p:cNvSpPr/>
          <p:nvPr/>
        </p:nvSpPr>
        <p:spPr>
          <a:xfrm>
            <a:off x="1932562" y="383136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9" name="Ellipse 548"/>
          <p:cNvSpPr/>
          <p:nvPr/>
        </p:nvSpPr>
        <p:spPr>
          <a:xfrm>
            <a:off x="2018142" y="384227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0" name="Ellipse 549"/>
          <p:cNvSpPr/>
          <p:nvPr/>
        </p:nvSpPr>
        <p:spPr>
          <a:xfrm>
            <a:off x="2103723" y="385645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1" name="Ellipse 550"/>
          <p:cNvSpPr/>
          <p:nvPr/>
        </p:nvSpPr>
        <p:spPr>
          <a:xfrm>
            <a:off x="905601" y="383136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2" name="Ellipse 551"/>
          <p:cNvSpPr/>
          <p:nvPr/>
        </p:nvSpPr>
        <p:spPr>
          <a:xfrm>
            <a:off x="1162342" y="380301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3" name="Ellipse 552"/>
          <p:cNvSpPr/>
          <p:nvPr/>
        </p:nvSpPr>
        <p:spPr>
          <a:xfrm>
            <a:off x="1036781" y="382591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4" name="Ellipse 553"/>
          <p:cNvSpPr/>
          <p:nvPr/>
        </p:nvSpPr>
        <p:spPr>
          <a:xfrm>
            <a:off x="1122361" y="381937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5" name="Ellipse 554"/>
          <p:cNvSpPr/>
          <p:nvPr/>
        </p:nvSpPr>
        <p:spPr>
          <a:xfrm>
            <a:off x="1892581" y="382700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6" name="Ellipse 555"/>
          <p:cNvSpPr/>
          <p:nvPr/>
        </p:nvSpPr>
        <p:spPr>
          <a:xfrm>
            <a:off x="1978161" y="383900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7" name="Ellipse 556"/>
          <p:cNvSpPr/>
          <p:nvPr/>
        </p:nvSpPr>
        <p:spPr>
          <a:xfrm>
            <a:off x="2063741" y="384991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8" name="Ellipse 557"/>
          <p:cNvSpPr/>
          <p:nvPr/>
        </p:nvSpPr>
        <p:spPr>
          <a:xfrm>
            <a:off x="2149321" y="386409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9" name="Ellipse 558"/>
          <p:cNvSpPr/>
          <p:nvPr/>
        </p:nvSpPr>
        <p:spPr>
          <a:xfrm>
            <a:off x="951200" y="383900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0" name="Ellipse 559"/>
          <p:cNvSpPr/>
          <p:nvPr/>
        </p:nvSpPr>
        <p:spPr>
          <a:xfrm>
            <a:off x="1207940" y="381064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1" name="Ellipse 560"/>
          <p:cNvSpPr/>
          <p:nvPr/>
        </p:nvSpPr>
        <p:spPr>
          <a:xfrm>
            <a:off x="991196" y="386409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2" name="Ellipse 561"/>
          <p:cNvSpPr/>
          <p:nvPr/>
        </p:nvSpPr>
        <p:spPr>
          <a:xfrm>
            <a:off x="1076776" y="385755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3" name="Ellipse 562"/>
          <p:cNvSpPr/>
          <p:nvPr/>
        </p:nvSpPr>
        <p:spPr>
          <a:xfrm>
            <a:off x="1932576" y="387718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4" name="Ellipse 563"/>
          <p:cNvSpPr/>
          <p:nvPr/>
        </p:nvSpPr>
        <p:spPr>
          <a:xfrm>
            <a:off x="2018157" y="388809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5" name="Ellipse 564"/>
          <p:cNvSpPr/>
          <p:nvPr/>
        </p:nvSpPr>
        <p:spPr>
          <a:xfrm>
            <a:off x="2103738" y="390226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6" name="Ellipse 565"/>
          <p:cNvSpPr/>
          <p:nvPr/>
        </p:nvSpPr>
        <p:spPr>
          <a:xfrm>
            <a:off x="905616" y="387718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7" name="Ellipse 566"/>
          <p:cNvSpPr/>
          <p:nvPr/>
        </p:nvSpPr>
        <p:spPr>
          <a:xfrm>
            <a:off x="1162357" y="384882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8" name="Ellipse 567"/>
          <p:cNvSpPr/>
          <p:nvPr/>
        </p:nvSpPr>
        <p:spPr>
          <a:xfrm>
            <a:off x="1036795" y="387173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9" name="Ellipse 568"/>
          <p:cNvSpPr/>
          <p:nvPr/>
        </p:nvSpPr>
        <p:spPr>
          <a:xfrm>
            <a:off x="1122376" y="386519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0" name="Ellipse 569"/>
          <p:cNvSpPr/>
          <p:nvPr/>
        </p:nvSpPr>
        <p:spPr>
          <a:xfrm>
            <a:off x="1892595" y="387282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1" name="Ellipse 570"/>
          <p:cNvSpPr/>
          <p:nvPr/>
        </p:nvSpPr>
        <p:spPr>
          <a:xfrm>
            <a:off x="1978176" y="388482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2" name="Ellipse 571"/>
          <p:cNvSpPr/>
          <p:nvPr/>
        </p:nvSpPr>
        <p:spPr>
          <a:xfrm>
            <a:off x="2063755" y="389572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3" name="Ellipse 572"/>
          <p:cNvSpPr/>
          <p:nvPr/>
        </p:nvSpPr>
        <p:spPr>
          <a:xfrm>
            <a:off x="2149336" y="390990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4" name="Ellipse 573"/>
          <p:cNvSpPr/>
          <p:nvPr/>
        </p:nvSpPr>
        <p:spPr>
          <a:xfrm>
            <a:off x="951216" y="388482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5" name="Ellipse 574"/>
          <p:cNvSpPr/>
          <p:nvPr/>
        </p:nvSpPr>
        <p:spPr>
          <a:xfrm>
            <a:off x="1207955" y="385646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6" name="Ellipse 575"/>
          <p:cNvSpPr/>
          <p:nvPr/>
        </p:nvSpPr>
        <p:spPr>
          <a:xfrm>
            <a:off x="991182" y="391147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7" name="Ellipse 576"/>
          <p:cNvSpPr/>
          <p:nvPr/>
        </p:nvSpPr>
        <p:spPr>
          <a:xfrm>
            <a:off x="1076761" y="390492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8" name="Ellipse 577"/>
          <p:cNvSpPr/>
          <p:nvPr/>
        </p:nvSpPr>
        <p:spPr>
          <a:xfrm>
            <a:off x="1932562" y="392456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9" name="Ellipse 578"/>
          <p:cNvSpPr/>
          <p:nvPr/>
        </p:nvSpPr>
        <p:spPr>
          <a:xfrm>
            <a:off x="2018142" y="393546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0" name="Ellipse 579"/>
          <p:cNvSpPr/>
          <p:nvPr/>
        </p:nvSpPr>
        <p:spPr>
          <a:xfrm>
            <a:off x="2103723" y="394964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1" name="Ellipse 580"/>
          <p:cNvSpPr/>
          <p:nvPr/>
        </p:nvSpPr>
        <p:spPr>
          <a:xfrm>
            <a:off x="905601" y="392456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2" name="Ellipse 581"/>
          <p:cNvSpPr/>
          <p:nvPr/>
        </p:nvSpPr>
        <p:spPr>
          <a:xfrm>
            <a:off x="1162342" y="389620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3" name="Ellipse 582"/>
          <p:cNvSpPr/>
          <p:nvPr/>
        </p:nvSpPr>
        <p:spPr>
          <a:xfrm>
            <a:off x="1036781" y="391911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4" name="Ellipse 583"/>
          <p:cNvSpPr/>
          <p:nvPr/>
        </p:nvSpPr>
        <p:spPr>
          <a:xfrm>
            <a:off x="1122361" y="391256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5" name="Ellipse 584"/>
          <p:cNvSpPr/>
          <p:nvPr/>
        </p:nvSpPr>
        <p:spPr>
          <a:xfrm>
            <a:off x="1892581" y="392020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6" name="Ellipse 585"/>
          <p:cNvSpPr/>
          <p:nvPr/>
        </p:nvSpPr>
        <p:spPr>
          <a:xfrm>
            <a:off x="1978161" y="393219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7" name="Ellipse 586"/>
          <p:cNvSpPr/>
          <p:nvPr/>
        </p:nvSpPr>
        <p:spPr>
          <a:xfrm>
            <a:off x="2063741" y="394310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8" name="Ellipse 587"/>
          <p:cNvSpPr/>
          <p:nvPr/>
        </p:nvSpPr>
        <p:spPr>
          <a:xfrm>
            <a:off x="2149321" y="395728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9" name="Ellipse 588"/>
          <p:cNvSpPr/>
          <p:nvPr/>
        </p:nvSpPr>
        <p:spPr>
          <a:xfrm>
            <a:off x="951200" y="393219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0" name="Ellipse 589"/>
          <p:cNvSpPr/>
          <p:nvPr/>
        </p:nvSpPr>
        <p:spPr>
          <a:xfrm>
            <a:off x="1207940" y="390384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1" name="Ellipse 590"/>
          <p:cNvSpPr/>
          <p:nvPr/>
        </p:nvSpPr>
        <p:spPr>
          <a:xfrm>
            <a:off x="991196" y="395729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2" name="Ellipse 591"/>
          <p:cNvSpPr/>
          <p:nvPr/>
        </p:nvSpPr>
        <p:spPr>
          <a:xfrm>
            <a:off x="1076776" y="395074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3" name="Ellipse 592"/>
          <p:cNvSpPr/>
          <p:nvPr/>
        </p:nvSpPr>
        <p:spPr>
          <a:xfrm>
            <a:off x="1932576" y="397037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4" name="Ellipse 593"/>
          <p:cNvSpPr/>
          <p:nvPr/>
        </p:nvSpPr>
        <p:spPr>
          <a:xfrm>
            <a:off x="2018157" y="398128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5" name="Ellipse 594"/>
          <p:cNvSpPr/>
          <p:nvPr/>
        </p:nvSpPr>
        <p:spPr>
          <a:xfrm>
            <a:off x="2103738" y="399546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6" name="Ellipse 595"/>
          <p:cNvSpPr/>
          <p:nvPr/>
        </p:nvSpPr>
        <p:spPr>
          <a:xfrm>
            <a:off x="905616" y="397037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7" name="Ellipse 596"/>
          <p:cNvSpPr/>
          <p:nvPr/>
        </p:nvSpPr>
        <p:spPr>
          <a:xfrm>
            <a:off x="1162357" y="394202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8" name="Ellipse 597"/>
          <p:cNvSpPr/>
          <p:nvPr/>
        </p:nvSpPr>
        <p:spPr>
          <a:xfrm>
            <a:off x="1036795" y="396492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9" name="Ellipse 598"/>
          <p:cNvSpPr/>
          <p:nvPr/>
        </p:nvSpPr>
        <p:spPr>
          <a:xfrm>
            <a:off x="1122376" y="395838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0" name="Ellipse 599"/>
          <p:cNvSpPr/>
          <p:nvPr/>
        </p:nvSpPr>
        <p:spPr>
          <a:xfrm>
            <a:off x="1892595" y="396601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1" name="Ellipse 600"/>
          <p:cNvSpPr/>
          <p:nvPr/>
        </p:nvSpPr>
        <p:spPr>
          <a:xfrm>
            <a:off x="1978176" y="397801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2" name="Ellipse 601"/>
          <p:cNvSpPr/>
          <p:nvPr/>
        </p:nvSpPr>
        <p:spPr>
          <a:xfrm>
            <a:off x="2063755" y="398892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3" name="Ellipse 602"/>
          <p:cNvSpPr/>
          <p:nvPr/>
        </p:nvSpPr>
        <p:spPr>
          <a:xfrm>
            <a:off x="2149336" y="400310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4" name="Ellipse 603"/>
          <p:cNvSpPr/>
          <p:nvPr/>
        </p:nvSpPr>
        <p:spPr>
          <a:xfrm>
            <a:off x="951216" y="397801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5" name="Ellipse 604"/>
          <p:cNvSpPr/>
          <p:nvPr/>
        </p:nvSpPr>
        <p:spPr>
          <a:xfrm>
            <a:off x="1207955" y="394966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6" name="Ellipse 605"/>
          <p:cNvSpPr/>
          <p:nvPr/>
        </p:nvSpPr>
        <p:spPr>
          <a:xfrm>
            <a:off x="991182" y="400466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7" name="Ellipse 606"/>
          <p:cNvSpPr/>
          <p:nvPr/>
        </p:nvSpPr>
        <p:spPr>
          <a:xfrm>
            <a:off x="1076761" y="399812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8" name="Ellipse 607"/>
          <p:cNvSpPr/>
          <p:nvPr/>
        </p:nvSpPr>
        <p:spPr>
          <a:xfrm>
            <a:off x="1932562" y="401775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9" name="Ellipse 608"/>
          <p:cNvSpPr/>
          <p:nvPr/>
        </p:nvSpPr>
        <p:spPr>
          <a:xfrm>
            <a:off x="2018142" y="402866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0" name="Ellipse 609"/>
          <p:cNvSpPr/>
          <p:nvPr/>
        </p:nvSpPr>
        <p:spPr>
          <a:xfrm>
            <a:off x="2103723" y="404283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1" name="Ellipse 610"/>
          <p:cNvSpPr/>
          <p:nvPr/>
        </p:nvSpPr>
        <p:spPr>
          <a:xfrm>
            <a:off x="905601" y="401775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2" name="Ellipse 611"/>
          <p:cNvSpPr/>
          <p:nvPr/>
        </p:nvSpPr>
        <p:spPr>
          <a:xfrm>
            <a:off x="1162342" y="398939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3" name="Ellipse 612"/>
          <p:cNvSpPr/>
          <p:nvPr/>
        </p:nvSpPr>
        <p:spPr>
          <a:xfrm>
            <a:off x="1036781" y="401230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4" name="Ellipse 613"/>
          <p:cNvSpPr/>
          <p:nvPr/>
        </p:nvSpPr>
        <p:spPr>
          <a:xfrm>
            <a:off x="1122361" y="400576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5" name="Ellipse 614"/>
          <p:cNvSpPr/>
          <p:nvPr/>
        </p:nvSpPr>
        <p:spPr>
          <a:xfrm>
            <a:off x="1892581" y="401339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6" name="Ellipse 615"/>
          <p:cNvSpPr/>
          <p:nvPr/>
        </p:nvSpPr>
        <p:spPr>
          <a:xfrm>
            <a:off x="1978161" y="402539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7" name="Ellipse 616"/>
          <p:cNvSpPr/>
          <p:nvPr/>
        </p:nvSpPr>
        <p:spPr>
          <a:xfrm>
            <a:off x="2063741" y="403629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0" name="Ellipse 619"/>
          <p:cNvSpPr/>
          <p:nvPr/>
        </p:nvSpPr>
        <p:spPr>
          <a:xfrm>
            <a:off x="2149321" y="405047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0" name="Ellipse 639"/>
          <p:cNvSpPr/>
          <p:nvPr/>
        </p:nvSpPr>
        <p:spPr>
          <a:xfrm>
            <a:off x="951200" y="402539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1" name="Ellipse 640"/>
          <p:cNvSpPr/>
          <p:nvPr/>
        </p:nvSpPr>
        <p:spPr>
          <a:xfrm>
            <a:off x="1207940" y="399703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2" name="Ellipse 641"/>
          <p:cNvSpPr/>
          <p:nvPr/>
        </p:nvSpPr>
        <p:spPr>
          <a:xfrm>
            <a:off x="991196" y="405048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3" name="Ellipse 642"/>
          <p:cNvSpPr/>
          <p:nvPr/>
        </p:nvSpPr>
        <p:spPr>
          <a:xfrm>
            <a:off x="1076776" y="404394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4" name="Ellipse 643"/>
          <p:cNvSpPr/>
          <p:nvPr/>
        </p:nvSpPr>
        <p:spPr>
          <a:xfrm>
            <a:off x="1932576" y="406357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5" name="Ellipse 644"/>
          <p:cNvSpPr/>
          <p:nvPr/>
        </p:nvSpPr>
        <p:spPr>
          <a:xfrm>
            <a:off x="2018157" y="407447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6" name="Ellipse 645"/>
          <p:cNvSpPr/>
          <p:nvPr/>
        </p:nvSpPr>
        <p:spPr>
          <a:xfrm>
            <a:off x="2103738" y="408865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7" name="Ellipse 646"/>
          <p:cNvSpPr/>
          <p:nvPr/>
        </p:nvSpPr>
        <p:spPr>
          <a:xfrm>
            <a:off x="905616" y="406357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8" name="Ellipse 647"/>
          <p:cNvSpPr/>
          <p:nvPr/>
        </p:nvSpPr>
        <p:spPr>
          <a:xfrm>
            <a:off x="1162357" y="403521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9" name="Ellipse 648"/>
          <p:cNvSpPr/>
          <p:nvPr/>
        </p:nvSpPr>
        <p:spPr>
          <a:xfrm>
            <a:off x="1036795" y="405812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0" name="Ellipse 649"/>
          <p:cNvSpPr/>
          <p:nvPr/>
        </p:nvSpPr>
        <p:spPr>
          <a:xfrm>
            <a:off x="1122376" y="405157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1" name="Ellipse 650"/>
          <p:cNvSpPr/>
          <p:nvPr/>
        </p:nvSpPr>
        <p:spPr>
          <a:xfrm>
            <a:off x="1892595" y="405921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2" name="Ellipse 651"/>
          <p:cNvSpPr/>
          <p:nvPr/>
        </p:nvSpPr>
        <p:spPr>
          <a:xfrm>
            <a:off x="1978176" y="407121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3" name="Ellipse 652"/>
          <p:cNvSpPr/>
          <p:nvPr/>
        </p:nvSpPr>
        <p:spPr>
          <a:xfrm>
            <a:off x="2063755" y="408211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4" name="Ellipse 653"/>
          <p:cNvSpPr/>
          <p:nvPr/>
        </p:nvSpPr>
        <p:spPr>
          <a:xfrm>
            <a:off x="2149336" y="409629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5" name="Ellipse 654"/>
          <p:cNvSpPr/>
          <p:nvPr/>
        </p:nvSpPr>
        <p:spPr>
          <a:xfrm>
            <a:off x="951216" y="407121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6" name="Ellipse 655"/>
          <p:cNvSpPr/>
          <p:nvPr/>
        </p:nvSpPr>
        <p:spPr>
          <a:xfrm>
            <a:off x="1207955" y="404285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7" name="Ellipse 656"/>
          <p:cNvSpPr/>
          <p:nvPr/>
        </p:nvSpPr>
        <p:spPr>
          <a:xfrm>
            <a:off x="991182" y="409786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8" name="Ellipse 657"/>
          <p:cNvSpPr/>
          <p:nvPr/>
        </p:nvSpPr>
        <p:spPr>
          <a:xfrm>
            <a:off x="1076761" y="409131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9" name="Ellipse 658"/>
          <p:cNvSpPr/>
          <p:nvPr/>
        </p:nvSpPr>
        <p:spPr>
          <a:xfrm>
            <a:off x="1932562" y="411094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0" name="Ellipse 659"/>
          <p:cNvSpPr/>
          <p:nvPr/>
        </p:nvSpPr>
        <p:spPr>
          <a:xfrm>
            <a:off x="2018142" y="412185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1" name="Ellipse 660"/>
          <p:cNvSpPr/>
          <p:nvPr/>
        </p:nvSpPr>
        <p:spPr>
          <a:xfrm>
            <a:off x="2103723" y="413603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2" name="Ellipse 661"/>
          <p:cNvSpPr/>
          <p:nvPr/>
        </p:nvSpPr>
        <p:spPr>
          <a:xfrm>
            <a:off x="905601" y="411094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3" name="Ellipse 662"/>
          <p:cNvSpPr/>
          <p:nvPr/>
        </p:nvSpPr>
        <p:spPr>
          <a:xfrm>
            <a:off x="1162342" y="408259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4" name="Ellipse 663"/>
          <p:cNvSpPr/>
          <p:nvPr/>
        </p:nvSpPr>
        <p:spPr>
          <a:xfrm>
            <a:off x="1036781" y="410549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5" name="Ellipse 664"/>
          <p:cNvSpPr/>
          <p:nvPr/>
        </p:nvSpPr>
        <p:spPr>
          <a:xfrm>
            <a:off x="1122361" y="409895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6" name="Ellipse 665"/>
          <p:cNvSpPr/>
          <p:nvPr/>
        </p:nvSpPr>
        <p:spPr>
          <a:xfrm>
            <a:off x="1892581" y="410658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7" name="Ellipse 666"/>
          <p:cNvSpPr/>
          <p:nvPr/>
        </p:nvSpPr>
        <p:spPr>
          <a:xfrm>
            <a:off x="1978161" y="411858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8" name="Ellipse 667"/>
          <p:cNvSpPr/>
          <p:nvPr/>
        </p:nvSpPr>
        <p:spPr>
          <a:xfrm>
            <a:off x="2063741" y="412949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9" name="Ellipse 668"/>
          <p:cNvSpPr/>
          <p:nvPr/>
        </p:nvSpPr>
        <p:spPr>
          <a:xfrm>
            <a:off x="2149321" y="414367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0" name="Ellipse 669"/>
          <p:cNvSpPr/>
          <p:nvPr/>
        </p:nvSpPr>
        <p:spPr>
          <a:xfrm>
            <a:off x="951200" y="411858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1" name="Ellipse 670"/>
          <p:cNvSpPr/>
          <p:nvPr/>
        </p:nvSpPr>
        <p:spPr>
          <a:xfrm>
            <a:off x="1207940" y="409022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2" name="Ellipse 671"/>
          <p:cNvSpPr/>
          <p:nvPr/>
        </p:nvSpPr>
        <p:spPr>
          <a:xfrm>
            <a:off x="991196" y="414367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3" name="Ellipse 672"/>
          <p:cNvSpPr/>
          <p:nvPr/>
        </p:nvSpPr>
        <p:spPr>
          <a:xfrm>
            <a:off x="1076776" y="413713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4" name="Ellipse 673"/>
          <p:cNvSpPr/>
          <p:nvPr/>
        </p:nvSpPr>
        <p:spPr>
          <a:xfrm>
            <a:off x="1932576" y="415676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5" name="Ellipse 674"/>
          <p:cNvSpPr/>
          <p:nvPr/>
        </p:nvSpPr>
        <p:spPr>
          <a:xfrm>
            <a:off x="2018157" y="416767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6" name="Ellipse 675"/>
          <p:cNvSpPr/>
          <p:nvPr/>
        </p:nvSpPr>
        <p:spPr>
          <a:xfrm>
            <a:off x="2103738" y="418185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7" name="Ellipse 676"/>
          <p:cNvSpPr/>
          <p:nvPr/>
        </p:nvSpPr>
        <p:spPr>
          <a:xfrm>
            <a:off x="905616" y="415676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8" name="Ellipse 677"/>
          <p:cNvSpPr/>
          <p:nvPr/>
        </p:nvSpPr>
        <p:spPr>
          <a:xfrm>
            <a:off x="1162357" y="412840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9" name="Ellipse 678"/>
          <p:cNvSpPr/>
          <p:nvPr/>
        </p:nvSpPr>
        <p:spPr>
          <a:xfrm>
            <a:off x="1036795" y="415131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0" name="Ellipse 679"/>
          <p:cNvSpPr/>
          <p:nvPr/>
        </p:nvSpPr>
        <p:spPr>
          <a:xfrm>
            <a:off x="1122376" y="414477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1" name="Ellipse 680"/>
          <p:cNvSpPr/>
          <p:nvPr/>
        </p:nvSpPr>
        <p:spPr>
          <a:xfrm>
            <a:off x="1892595" y="415240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2" name="Ellipse 681"/>
          <p:cNvSpPr/>
          <p:nvPr/>
        </p:nvSpPr>
        <p:spPr>
          <a:xfrm>
            <a:off x="1978176" y="416440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3" name="Ellipse 682"/>
          <p:cNvSpPr/>
          <p:nvPr/>
        </p:nvSpPr>
        <p:spPr>
          <a:xfrm>
            <a:off x="2063755" y="417530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4" name="Ellipse 683"/>
          <p:cNvSpPr/>
          <p:nvPr/>
        </p:nvSpPr>
        <p:spPr>
          <a:xfrm>
            <a:off x="2149336" y="418948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5" name="Ellipse 684"/>
          <p:cNvSpPr/>
          <p:nvPr/>
        </p:nvSpPr>
        <p:spPr>
          <a:xfrm>
            <a:off x="951216" y="416440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6" name="Ellipse 685"/>
          <p:cNvSpPr/>
          <p:nvPr/>
        </p:nvSpPr>
        <p:spPr>
          <a:xfrm>
            <a:off x="1207955" y="413604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7" name="Ellipse 686"/>
          <p:cNvSpPr/>
          <p:nvPr/>
        </p:nvSpPr>
        <p:spPr>
          <a:xfrm>
            <a:off x="991182" y="419105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8" name="Ellipse 687"/>
          <p:cNvSpPr/>
          <p:nvPr/>
        </p:nvSpPr>
        <p:spPr>
          <a:xfrm>
            <a:off x="1076761" y="418450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9" name="Ellipse 688"/>
          <p:cNvSpPr/>
          <p:nvPr/>
        </p:nvSpPr>
        <p:spPr>
          <a:xfrm>
            <a:off x="1932562" y="420414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0" name="Ellipse 689"/>
          <p:cNvSpPr/>
          <p:nvPr/>
        </p:nvSpPr>
        <p:spPr>
          <a:xfrm>
            <a:off x="2018142" y="421504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1" name="Ellipse 690"/>
          <p:cNvSpPr/>
          <p:nvPr/>
        </p:nvSpPr>
        <p:spPr>
          <a:xfrm>
            <a:off x="2103723" y="422922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2" name="Ellipse 691"/>
          <p:cNvSpPr/>
          <p:nvPr/>
        </p:nvSpPr>
        <p:spPr>
          <a:xfrm>
            <a:off x="905601" y="420414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3" name="Ellipse 692"/>
          <p:cNvSpPr/>
          <p:nvPr/>
        </p:nvSpPr>
        <p:spPr>
          <a:xfrm>
            <a:off x="1162342" y="417578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4" name="Ellipse 693"/>
          <p:cNvSpPr/>
          <p:nvPr/>
        </p:nvSpPr>
        <p:spPr>
          <a:xfrm>
            <a:off x="1036781" y="419869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5" name="Ellipse 694"/>
          <p:cNvSpPr/>
          <p:nvPr/>
        </p:nvSpPr>
        <p:spPr>
          <a:xfrm>
            <a:off x="1122361" y="419214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6" name="Ellipse 695"/>
          <p:cNvSpPr/>
          <p:nvPr/>
        </p:nvSpPr>
        <p:spPr>
          <a:xfrm>
            <a:off x="1892581" y="419978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7" name="Ellipse 696"/>
          <p:cNvSpPr/>
          <p:nvPr/>
        </p:nvSpPr>
        <p:spPr>
          <a:xfrm>
            <a:off x="1978161" y="421177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8" name="Ellipse 697"/>
          <p:cNvSpPr/>
          <p:nvPr/>
        </p:nvSpPr>
        <p:spPr>
          <a:xfrm>
            <a:off x="2063741" y="422268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9" name="Ellipse 698"/>
          <p:cNvSpPr/>
          <p:nvPr/>
        </p:nvSpPr>
        <p:spPr>
          <a:xfrm>
            <a:off x="2149321" y="423686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0" name="Ellipse 699"/>
          <p:cNvSpPr/>
          <p:nvPr/>
        </p:nvSpPr>
        <p:spPr>
          <a:xfrm>
            <a:off x="951200" y="421177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1" name="Ellipse 700"/>
          <p:cNvSpPr/>
          <p:nvPr/>
        </p:nvSpPr>
        <p:spPr>
          <a:xfrm>
            <a:off x="1207940" y="418342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2" name="Ellipse 701"/>
          <p:cNvSpPr/>
          <p:nvPr/>
        </p:nvSpPr>
        <p:spPr>
          <a:xfrm>
            <a:off x="991196" y="423687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3" name="Ellipse 702"/>
          <p:cNvSpPr/>
          <p:nvPr/>
        </p:nvSpPr>
        <p:spPr>
          <a:xfrm>
            <a:off x="1076776" y="423032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4" name="Ellipse 703"/>
          <p:cNvSpPr/>
          <p:nvPr/>
        </p:nvSpPr>
        <p:spPr>
          <a:xfrm>
            <a:off x="1932576" y="424995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5" name="Ellipse 704"/>
          <p:cNvSpPr/>
          <p:nvPr/>
        </p:nvSpPr>
        <p:spPr>
          <a:xfrm>
            <a:off x="2018157" y="426086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6" name="Ellipse 705"/>
          <p:cNvSpPr/>
          <p:nvPr/>
        </p:nvSpPr>
        <p:spPr>
          <a:xfrm>
            <a:off x="2103738" y="427504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7" name="Ellipse 706"/>
          <p:cNvSpPr/>
          <p:nvPr/>
        </p:nvSpPr>
        <p:spPr>
          <a:xfrm>
            <a:off x="905616" y="424995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8" name="Ellipse 707"/>
          <p:cNvSpPr/>
          <p:nvPr/>
        </p:nvSpPr>
        <p:spPr>
          <a:xfrm>
            <a:off x="1162357" y="422160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9" name="Ellipse 708"/>
          <p:cNvSpPr/>
          <p:nvPr/>
        </p:nvSpPr>
        <p:spPr>
          <a:xfrm>
            <a:off x="1036795" y="424451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0" name="Ellipse 709"/>
          <p:cNvSpPr/>
          <p:nvPr/>
        </p:nvSpPr>
        <p:spPr>
          <a:xfrm>
            <a:off x="1122376" y="423796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1" name="Ellipse 710"/>
          <p:cNvSpPr/>
          <p:nvPr/>
        </p:nvSpPr>
        <p:spPr>
          <a:xfrm>
            <a:off x="1892595" y="424559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2" name="Ellipse 711"/>
          <p:cNvSpPr/>
          <p:nvPr/>
        </p:nvSpPr>
        <p:spPr>
          <a:xfrm>
            <a:off x="1978176" y="425759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3" name="Ellipse 712"/>
          <p:cNvSpPr/>
          <p:nvPr/>
        </p:nvSpPr>
        <p:spPr>
          <a:xfrm>
            <a:off x="2063755" y="426850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4" name="Ellipse 713"/>
          <p:cNvSpPr/>
          <p:nvPr/>
        </p:nvSpPr>
        <p:spPr>
          <a:xfrm>
            <a:off x="2149336" y="428268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5" name="Ellipse 714"/>
          <p:cNvSpPr/>
          <p:nvPr/>
        </p:nvSpPr>
        <p:spPr>
          <a:xfrm>
            <a:off x="951216" y="425759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6" name="Ellipse 715"/>
          <p:cNvSpPr/>
          <p:nvPr/>
        </p:nvSpPr>
        <p:spPr>
          <a:xfrm>
            <a:off x="1207955" y="422923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7" name="Ellipse 716"/>
          <p:cNvSpPr/>
          <p:nvPr/>
        </p:nvSpPr>
        <p:spPr>
          <a:xfrm>
            <a:off x="991182" y="428424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8" name="Ellipse 717"/>
          <p:cNvSpPr/>
          <p:nvPr/>
        </p:nvSpPr>
        <p:spPr>
          <a:xfrm>
            <a:off x="1076761" y="427770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9" name="Ellipse 718"/>
          <p:cNvSpPr/>
          <p:nvPr/>
        </p:nvSpPr>
        <p:spPr>
          <a:xfrm>
            <a:off x="1932562" y="429733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0" name="Ellipse 719"/>
          <p:cNvSpPr/>
          <p:nvPr/>
        </p:nvSpPr>
        <p:spPr>
          <a:xfrm>
            <a:off x="2018142" y="430823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1" name="Ellipse 720"/>
          <p:cNvSpPr/>
          <p:nvPr/>
        </p:nvSpPr>
        <p:spPr>
          <a:xfrm>
            <a:off x="2103723" y="4322418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2" name="Ellipse 721"/>
          <p:cNvSpPr/>
          <p:nvPr/>
        </p:nvSpPr>
        <p:spPr>
          <a:xfrm>
            <a:off x="905601" y="429733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3" name="Ellipse 722"/>
          <p:cNvSpPr/>
          <p:nvPr/>
        </p:nvSpPr>
        <p:spPr>
          <a:xfrm>
            <a:off x="1162342" y="426897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4" name="Ellipse 723"/>
          <p:cNvSpPr/>
          <p:nvPr/>
        </p:nvSpPr>
        <p:spPr>
          <a:xfrm>
            <a:off x="1036781" y="429188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5" name="Ellipse 724"/>
          <p:cNvSpPr/>
          <p:nvPr/>
        </p:nvSpPr>
        <p:spPr>
          <a:xfrm>
            <a:off x="1122361" y="428534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6" name="Ellipse 725"/>
          <p:cNvSpPr/>
          <p:nvPr/>
        </p:nvSpPr>
        <p:spPr>
          <a:xfrm>
            <a:off x="1892581" y="429297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7" name="Ellipse 726"/>
          <p:cNvSpPr/>
          <p:nvPr/>
        </p:nvSpPr>
        <p:spPr>
          <a:xfrm>
            <a:off x="1978161" y="430497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8" name="Ellipse 727"/>
          <p:cNvSpPr/>
          <p:nvPr/>
        </p:nvSpPr>
        <p:spPr>
          <a:xfrm>
            <a:off x="2063741" y="431587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9" name="Ellipse 728"/>
          <p:cNvSpPr/>
          <p:nvPr/>
        </p:nvSpPr>
        <p:spPr>
          <a:xfrm>
            <a:off x="2149321" y="433005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0" name="Ellipse 729"/>
          <p:cNvSpPr/>
          <p:nvPr/>
        </p:nvSpPr>
        <p:spPr>
          <a:xfrm>
            <a:off x="951200" y="430497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1" name="Ellipse 730"/>
          <p:cNvSpPr/>
          <p:nvPr/>
        </p:nvSpPr>
        <p:spPr>
          <a:xfrm>
            <a:off x="1207940" y="427661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2" name="Ellipse 731"/>
          <p:cNvSpPr/>
          <p:nvPr/>
        </p:nvSpPr>
        <p:spPr>
          <a:xfrm>
            <a:off x="991196" y="433006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3" name="Ellipse 732"/>
          <p:cNvSpPr/>
          <p:nvPr/>
        </p:nvSpPr>
        <p:spPr>
          <a:xfrm>
            <a:off x="1076776" y="432351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4" name="Ellipse 733"/>
          <p:cNvSpPr/>
          <p:nvPr/>
        </p:nvSpPr>
        <p:spPr>
          <a:xfrm>
            <a:off x="1932576" y="434315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5" name="Ellipse 734"/>
          <p:cNvSpPr/>
          <p:nvPr/>
        </p:nvSpPr>
        <p:spPr>
          <a:xfrm>
            <a:off x="2018157" y="435405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6" name="Ellipse 735"/>
          <p:cNvSpPr/>
          <p:nvPr/>
        </p:nvSpPr>
        <p:spPr>
          <a:xfrm>
            <a:off x="2103738" y="436823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7" name="Ellipse 736"/>
          <p:cNvSpPr/>
          <p:nvPr/>
        </p:nvSpPr>
        <p:spPr>
          <a:xfrm>
            <a:off x="905616" y="4343151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8" name="Ellipse 737"/>
          <p:cNvSpPr/>
          <p:nvPr/>
        </p:nvSpPr>
        <p:spPr>
          <a:xfrm>
            <a:off x="1162357" y="431479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9" name="Ellipse 738"/>
          <p:cNvSpPr/>
          <p:nvPr/>
        </p:nvSpPr>
        <p:spPr>
          <a:xfrm>
            <a:off x="1036795" y="433770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0" name="Ellipse 739"/>
          <p:cNvSpPr/>
          <p:nvPr/>
        </p:nvSpPr>
        <p:spPr>
          <a:xfrm>
            <a:off x="1122376" y="4331156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1" name="Ellipse 740"/>
          <p:cNvSpPr/>
          <p:nvPr/>
        </p:nvSpPr>
        <p:spPr>
          <a:xfrm>
            <a:off x="1892595" y="433879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2" name="Ellipse 741"/>
          <p:cNvSpPr/>
          <p:nvPr/>
        </p:nvSpPr>
        <p:spPr>
          <a:xfrm>
            <a:off x="1978176" y="435078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3" name="Ellipse 742"/>
          <p:cNvSpPr/>
          <p:nvPr/>
        </p:nvSpPr>
        <p:spPr>
          <a:xfrm>
            <a:off x="2063755" y="437383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4" name="Ellipse 743"/>
          <p:cNvSpPr/>
          <p:nvPr/>
        </p:nvSpPr>
        <p:spPr>
          <a:xfrm>
            <a:off x="2149336" y="4375874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5" name="Ellipse 744"/>
          <p:cNvSpPr/>
          <p:nvPr/>
        </p:nvSpPr>
        <p:spPr>
          <a:xfrm>
            <a:off x="951216" y="435078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6" name="Ellipse 745"/>
          <p:cNvSpPr/>
          <p:nvPr/>
        </p:nvSpPr>
        <p:spPr>
          <a:xfrm>
            <a:off x="1207955" y="432243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7" name="Ellipse 746"/>
          <p:cNvSpPr/>
          <p:nvPr/>
        </p:nvSpPr>
        <p:spPr>
          <a:xfrm>
            <a:off x="991182" y="437744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8" name="Ellipse 747"/>
          <p:cNvSpPr/>
          <p:nvPr/>
        </p:nvSpPr>
        <p:spPr>
          <a:xfrm>
            <a:off x="1076761" y="4370895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9" name="Ellipse 748"/>
          <p:cNvSpPr/>
          <p:nvPr/>
        </p:nvSpPr>
        <p:spPr>
          <a:xfrm>
            <a:off x="1932562" y="4381422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0" name="Ellipse 749"/>
          <p:cNvSpPr/>
          <p:nvPr/>
        </p:nvSpPr>
        <p:spPr>
          <a:xfrm>
            <a:off x="905601" y="437838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1" name="Ellipse 750"/>
          <p:cNvSpPr/>
          <p:nvPr/>
        </p:nvSpPr>
        <p:spPr>
          <a:xfrm>
            <a:off x="1162342" y="436217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2" name="Ellipse 751"/>
          <p:cNvSpPr/>
          <p:nvPr/>
        </p:nvSpPr>
        <p:spPr>
          <a:xfrm>
            <a:off x="1036781" y="437900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3" name="Ellipse 752"/>
          <p:cNvSpPr/>
          <p:nvPr/>
        </p:nvSpPr>
        <p:spPr>
          <a:xfrm>
            <a:off x="1122361" y="4378533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4" name="Ellipse 753"/>
          <p:cNvSpPr/>
          <p:nvPr/>
        </p:nvSpPr>
        <p:spPr>
          <a:xfrm>
            <a:off x="1892581" y="438009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5" name="Ellipse 754"/>
          <p:cNvSpPr/>
          <p:nvPr/>
        </p:nvSpPr>
        <p:spPr>
          <a:xfrm>
            <a:off x="1978161" y="438299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6" name="Ellipse 755"/>
          <p:cNvSpPr/>
          <p:nvPr/>
        </p:nvSpPr>
        <p:spPr>
          <a:xfrm>
            <a:off x="951200" y="4382990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7" name="Ellipse 756"/>
          <p:cNvSpPr/>
          <p:nvPr/>
        </p:nvSpPr>
        <p:spPr>
          <a:xfrm>
            <a:off x="1207940" y="4369809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8" name="Ellipse 757"/>
          <p:cNvSpPr/>
          <p:nvPr/>
        </p:nvSpPr>
        <p:spPr>
          <a:xfrm>
            <a:off x="1761402" y="3632539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9" name="Ellipse 758"/>
          <p:cNvSpPr/>
          <p:nvPr/>
        </p:nvSpPr>
        <p:spPr>
          <a:xfrm>
            <a:off x="1846982" y="363915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0" name="Ellipse 759"/>
          <p:cNvSpPr/>
          <p:nvPr/>
        </p:nvSpPr>
        <p:spPr>
          <a:xfrm>
            <a:off x="1807002" y="364026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1" name="Ellipse 760"/>
          <p:cNvSpPr/>
          <p:nvPr/>
        </p:nvSpPr>
        <p:spPr>
          <a:xfrm>
            <a:off x="1721421" y="363033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2" name="Ellipse 761"/>
          <p:cNvSpPr/>
          <p:nvPr/>
        </p:nvSpPr>
        <p:spPr>
          <a:xfrm>
            <a:off x="1635841" y="362592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3" name="Ellipse 762"/>
          <p:cNvSpPr/>
          <p:nvPr/>
        </p:nvSpPr>
        <p:spPr>
          <a:xfrm>
            <a:off x="1550261" y="362592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4" name="Ellipse 763"/>
          <p:cNvSpPr/>
          <p:nvPr/>
        </p:nvSpPr>
        <p:spPr>
          <a:xfrm>
            <a:off x="1464681" y="362592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5" name="Ellipse 764"/>
          <p:cNvSpPr/>
          <p:nvPr/>
        </p:nvSpPr>
        <p:spPr>
          <a:xfrm>
            <a:off x="1379101" y="362592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6" name="Ellipse 765"/>
          <p:cNvSpPr/>
          <p:nvPr/>
        </p:nvSpPr>
        <p:spPr>
          <a:xfrm>
            <a:off x="1293521" y="362592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7" name="Ellipse 766"/>
          <p:cNvSpPr/>
          <p:nvPr/>
        </p:nvSpPr>
        <p:spPr>
          <a:xfrm>
            <a:off x="1761416" y="367887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8" name="Ellipse 767"/>
          <p:cNvSpPr/>
          <p:nvPr/>
        </p:nvSpPr>
        <p:spPr>
          <a:xfrm>
            <a:off x="1846997" y="3685487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9" name="Ellipse 768"/>
          <p:cNvSpPr/>
          <p:nvPr/>
        </p:nvSpPr>
        <p:spPr>
          <a:xfrm>
            <a:off x="1675837" y="366894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0" name="Ellipse 769"/>
          <p:cNvSpPr/>
          <p:nvPr/>
        </p:nvSpPr>
        <p:spPr>
          <a:xfrm>
            <a:off x="1590256" y="366453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1" name="Ellipse 770"/>
          <p:cNvSpPr/>
          <p:nvPr/>
        </p:nvSpPr>
        <p:spPr>
          <a:xfrm>
            <a:off x="1504677" y="366453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2" name="Ellipse 771"/>
          <p:cNvSpPr/>
          <p:nvPr/>
        </p:nvSpPr>
        <p:spPr>
          <a:xfrm>
            <a:off x="1419096" y="366453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3" name="Ellipse 772"/>
          <p:cNvSpPr/>
          <p:nvPr/>
        </p:nvSpPr>
        <p:spPr>
          <a:xfrm>
            <a:off x="1333517" y="366453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4" name="Ellipse 773"/>
          <p:cNvSpPr/>
          <p:nvPr/>
        </p:nvSpPr>
        <p:spPr>
          <a:xfrm>
            <a:off x="1247936" y="366453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5" name="Ellipse 774"/>
          <p:cNvSpPr/>
          <p:nvPr/>
        </p:nvSpPr>
        <p:spPr>
          <a:xfrm>
            <a:off x="1807016" y="3686596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6" name="Ellipse 775"/>
          <p:cNvSpPr/>
          <p:nvPr/>
        </p:nvSpPr>
        <p:spPr>
          <a:xfrm>
            <a:off x="1721437" y="3676668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7" name="Ellipse 776"/>
          <p:cNvSpPr/>
          <p:nvPr/>
        </p:nvSpPr>
        <p:spPr>
          <a:xfrm>
            <a:off x="1635856" y="3672258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8" name="Ellipse 777"/>
          <p:cNvSpPr/>
          <p:nvPr/>
        </p:nvSpPr>
        <p:spPr>
          <a:xfrm>
            <a:off x="1550275" y="3672258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9" name="Ellipse 778"/>
          <p:cNvSpPr/>
          <p:nvPr/>
        </p:nvSpPr>
        <p:spPr>
          <a:xfrm>
            <a:off x="1464696" y="3672258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0" name="Ellipse 779"/>
          <p:cNvSpPr/>
          <p:nvPr/>
        </p:nvSpPr>
        <p:spPr>
          <a:xfrm>
            <a:off x="1379115" y="3672258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1" name="Ellipse 780"/>
          <p:cNvSpPr/>
          <p:nvPr/>
        </p:nvSpPr>
        <p:spPr>
          <a:xfrm>
            <a:off x="1293536" y="3672258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2" name="Ellipse 781"/>
          <p:cNvSpPr/>
          <p:nvPr/>
        </p:nvSpPr>
        <p:spPr>
          <a:xfrm>
            <a:off x="1761402" y="372077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3" name="Ellipse 782"/>
          <p:cNvSpPr/>
          <p:nvPr/>
        </p:nvSpPr>
        <p:spPr>
          <a:xfrm>
            <a:off x="1846982" y="372739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4" name="Ellipse 783"/>
          <p:cNvSpPr/>
          <p:nvPr/>
        </p:nvSpPr>
        <p:spPr>
          <a:xfrm>
            <a:off x="1675822" y="3710848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5" name="Ellipse 784"/>
          <p:cNvSpPr/>
          <p:nvPr/>
        </p:nvSpPr>
        <p:spPr>
          <a:xfrm>
            <a:off x="1590241" y="3706437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6" name="Ellipse 785"/>
          <p:cNvSpPr/>
          <p:nvPr/>
        </p:nvSpPr>
        <p:spPr>
          <a:xfrm>
            <a:off x="1504662" y="3706437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7" name="Ellipse 786"/>
          <p:cNvSpPr/>
          <p:nvPr/>
        </p:nvSpPr>
        <p:spPr>
          <a:xfrm>
            <a:off x="1419082" y="3706437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8" name="Ellipse 787"/>
          <p:cNvSpPr/>
          <p:nvPr/>
        </p:nvSpPr>
        <p:spPr>
          <a:xfrm>
            <a:off x="1333502" y="3706437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9" name="Ellipse 788"/>
          <p:cNvSpPr/>
          <p:nvPr/>
        </p:nvSpPr>
        <p:spPr>
          <a:xfrm>
            <a:off x="1247922" y="3706438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0" name="Ellipse 789"/>
          <p:cNvSpPr/>
          <p:nvPr/>
        </p:nvSpPr>
        <p:spPr>
          <a:xfrm>
            <a:off x="1807002" y="3728499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1" name="Ellipse 790"/>
          <p:cNvSpPr/>
          <p:nvPr/>
        </p:nvSpPr>
        <p:spPr>
          <a:xfrm>
            <a:off x="1721421" y="371857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2" name="Ellipse 791"/>
          <p:cNvSpPr/>
          <p:nvPr/>
        </p:nvSpPr>
        <p:spPr>
          <a:xfrm>
            <a:off x="1635841" y="371416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3" name="Ellipse 792"/>
          <p:cNvSpPr/>
          <p:nvPr/>
        </p:nvSpPr>
        <p:spPr>
          <a:xfrm>
            <a:off x="1550261" y="371416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4" name="Ellipse 793"/>
          <p:cNvSpPr/>
          <p:nvPr/>
        </p:nvSpPr>
        <p:spPr>
          <a:xfrm>
            <a:off x="1464681" y="371416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5" name="Ellipse 794"/>
          <p:cNvSpPr/>
          <p:nvPr/>
        </p:nvSpPr>
        <p:spPr>
          <a:xfrm>
            <a:off x="1379101" y="371416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6" name="Ellipse 795"/>
          <p:cNvSpPr/>
          <p:nvPr/>
        </p:nvSpPr>
        <p:spPr>
          <a:xfrm>
            <a:off x="1293521" y="371416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7" name="Ellipse 796"/>
          <p:cNvSpPr/>
          <p:nvPr/>
        </p:nvSpPr>
        <p:spPr>
          <a:xfrm>
            <a:off x="1761416" y="3767107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8" name="Ellipse 797"/>
          <p:cNvSpPr/>
          <p:nvPr/>
        </p:nvSpPr>
        <p:spPr>
          <a:xfrm>
            <a:off x="1846997" y="377372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9" name="Ellipse 798"/>
          <p:cNvSpPr/>
          <p:nvPr/>
        </p:nvSpPr>
        <p:spPr>
          <a:xfrm>
            <a:off x="1675837" y="3757180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0" name="Ellipse 799"/>
          <p:cNvSpPr/>
          <p:nvPr/>
        </p:nvSpPr>
        <p:spPr>
          <a:xfrm>
            <a:off x="1590256" y="3752770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1" name="Ellipse 800"/>
          <p:cNvSpPr/>
          <p:nvPr/>
        </p:nvSpPr>
        <p:spPr>
          <a:xfrm>
            <a:off x="1504677" y="3752770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2" name="Ellipse 801"/>
          <p:cNvSpPr/>
          <p:nvPr/>
        </p:nvSpPr>
        <p:spPr>
          <a:xfrm>
            <a:off x="1419096" y="3752770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3" name="Ellipse 802"/>
          <p:cNvSpPr/>
          <p:nvPr/>
        </p:nvSpPr>
        <p:spPr>
          <a:xfrm>
            <a:off x="1333517" y="3752770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4" name="Ellipse 803"/>
          <p:cNvSpPr/>
          <p:nvPr/>
        </p:nvSpPr>
        <p:spPr>
          <a:xfrm>
            <a:off x="1247936" y="375277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5" name="Ellipse 804"/>
          <p:cNvSpPr/>
          <p:nvPr/>
        </p:nvSpPr>
        <p:spPr>
          <a:xfrm>
            <a:off x="1807016" y="377483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6" name="Ellipse 805"/>
          <p:cNvSpPr/>
          <p:nvPr/>
        </p:nvSpPr>
        <p:spPr>
          <a:xfrm>
            <a:off x="1721437" y="376490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7" name="Ellipse 806"/>
          <p:cNvSpPr/>
          <p:nvPr/>
        </p:nvSpPr>
        <p:spPr>
          <a:xfrm>
            <a:off x="1635856" y="376049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8" name="Ellipse 807"/>
          <p:cNvSpPr/>
          <p:nvPr/>
        </p:nvSpPr>
        <p:spPr>
          <a:xfrm>
            <a:off x="1550275" y="376049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9" name="Ellipse 808"/>
          <p:cNvSpPr/>
          <p:nvPr/>
        </p:nvSpPr>
        <p:spPr>
          <a:xfrm>
            <a:off x="1464696" y="376049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0" name="Ellipse 809"/>
          <p:cNvSpPr/>
          <p:nvPr/>
        </p:nvSpPr>
        <p:spPr>
          <a:xfrm>
            <a:off x="1379115" y="376049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1" name="Ellipse 810"/>
          <p:cNvSpPr/>
          <p:nvPr/>
        </p:nvSpPr>
        <p:spPr>
          <a:xfrm>
            <a:off x="1293536" y="376049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2" name="Ellipse 811"/>
          <p:cNvSpPr/>
          <p:nvPr/>
        </p:nvSpPr>
        <p:spPr>
          <a:xfrm>
            <a:off x="1761402" y="3815017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3" name="Ellipse 812"/>
          <p:cNvSpPr/>
          <p:nvPr/>
        </p:nvSpPr>
        <p:spPr>
          <a:xfrm>
            <a:off x="1846982" y="382163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4" name="Ellipse 813"/>
          <p:cNvSpPr/>
          <p:nvPr/>
        </p:nvSpPr>
        <p:spPr>
          <a:xfrm>
            <a:off x="1675822" y="3805089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5" name="Ellipse 814"/>
          <p:cNvSpPr/>
          <p:nvPr/>
        </p:nvSpPr>
        <p:spPr>
          <a:xfrm>
            <a:off x="1590241" y="3800679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6" name="Ellipse 815"/>
          <p:cNvSpPr/>
          <p:nvPr/>
        </p:nvSpPr>
        <p:spPr>
          <a:xfrm>
            <a:off x="1504662" y="3800679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7" name="Ellipse 816"/>
          <p:cNvSpPr/>
          <p:nvPr/>
        </p:nvSpPr>
        <p:spPr>
          <a:xfrm>
            <a:off x="1419082" y="3800679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8" name="Ellipse 817"/>
          <p:cNvSpPr/>
          <p:nvPr/>
        </p:nvSpPr>
        <p:spPr>
          <a:xfrm>
            <a:off x="1333502" y="3800679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9" name="Ellipse 818"/>
          <p:cNvSpPr/>
          <p:nvPr/>
        </p:nvSpPr>
        <p:spPr>
          <a:xfrm>
            <a:off x="1247922" y="3800680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0" name="Ellipse 819"/>
          <p:cNvSpPr/>
          <p:nvPr/>
        </p:nvSpPr>
        <p:spPr>
          <a:xfrm>
            <a:off x="1807002" y="382274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1" name="Ellipse 820"/>
          <p:cNvSpPr/>
          <p:nvPr/>
        </p:nvSpPr>
        <p:spPr>
          <a:xfrm>
            <a:off x="1721421" y="381281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2" name="Ellipse 821"/>
          <p:cNvSpPr/>
          <p:nvPr/>
        </p:nvSpPr>
        <p:spPr>
          <a:xfrm>
            <a:off x="1635841" y="380840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3" name="Ellipse 822"/>
          <p:cNvSpPr/>
          <p:nvPr/>
        </p:nvSpPr>
        <p:spPr>
          <a:xfrm>
            <a:off x="1550261" y="380840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4" name="Ellipse 823"/>
          <p:cNvSpPr/>
          <p:nvPr/>
        </p:nvSpPr>
        <p:spPr>
          <a:xfrm>
            <a:off x="1464681" y="380840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5" name="Ellipse 824"/>
          <p:cNvSpPr/>
          <p:nvPr/>
        </p:nvSpPr>
        <p:spPr>
          <a:xfrm>
            <a:off x="1379101" y="380840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6" name="Ellipse 825"/>
          <p:cNvSpPr/>
          <p:nvPr/>
        </p:nvSpPr>
        <p:spPr>
          <a:xfrm>
            <a:off x="1293521" y="380840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7" name="Ellipse 826"/>
          <p:cNvSpPr/>
          <p:nvPr/>
        </p:nvSpPr>
        <p:spPr>
          <a:xfrm>
            <a:off x="1761416" y="3861350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8" name="Ellipse 827"/>
          <p:cNvSpPr/>
          <p:nvPr/>
        </p:nvSpPr>
        <p:spPr>
          <a:xfrm>
            <a:off x="1846997" y="386796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9" name="Ellipse 828"/>
          <p:cNvSpPr/>
          <p:nvPr/>
        </p:nvSpPr>
        <p:spPr>
          <a:xfrm>
            <a:off x="1675837" y="385142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0" name="Ellipse 829"/>
          <p:cNvSpPr/>
          <p:nvPr/>
        </p:nvSpPr>
        <p:spPr>
          <a:xfrm>
            <a:off x="1590256" y="384701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1" name="Ellipse 830"/>
          <p:cNvSpPr/>
          <p:nvPr/>
        </p:nvSpPr>
        <p:spPr>
          <a:xfrm>
            <a:off x="1504677" y="384701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2" name="Ellipse 831"/>
          <p:cNvSpPr/>
          <p:nvPr/>
        </p:nvSpPr>
        <p:spPr>
          <a:xfrm>
            <a:off x="1419096" y="384701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3" name="Ellipse 832"/>
          <p:cNvSpPr/>
          <p:nvPr/>
        </p:nvSpPr>
        <p:spPr>
          <a:xfrm>
            <a:off x="1333517" y="384701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4" name="Ellipse 833"/>
          <p:cNvSpPr/>
          <p:nvPr/>
        </p:nvSpPr>
        <p:spPr>
          <a:xfrm>
            <a:off x="1247936" y="384701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5" name="Ellipse 834"/>
          <p:cNvSpPr/>
          <p:nvPr/>
        </p:nvSpPr>
        <p:spPr>
          <a:xfrm>
            <a:off x="1807016" y="386907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6" name="Ellipse 835"/>
          <p:cNvSpPr/>
          <p:nvPr/>
        </p:nvSpPr>
        <p:spPr>
          <a:xfrm>
            <a:off x="1721437" y="3859147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7" name="Ellipse 836"/>
          <p:cNvSpPr/>
          <p:nvPr/>
        </p:nvSpPr>
        <p:spPr>
          <a:xfrm>
            <a:off x="1635856" y="385473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8" name="Ellipse 837"/>
          <p:cNvSpPr/>
          <p:nvPr/>
        </p:nvSpPr>
        <p:spPr>
          <a:xfrm>
            <a:off x="1550275" y="385473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9" name="Ellipse 838"/>
          <p:cNvSpPr/>
          <p:nvPr/>
        </p:nvSpPr>
        <p:spPr>
          <a:xfrm>
            <a:off x="1464696" y="385473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0" name="Ellipse 839"/>
          <p:cNvSpPr/>
          <p:nvPr/>
        </p:nvSpPr>
        <p:spPr>
          <a:xfrm>
            <a:off x="1379115" y="385473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1" name="Ellipse 840"/>
          <p:cNvSpPr/>
          <p:nvPr/>
        </p:nvSpPr>
        <p:spPr>
          <a:xfrm>
            <a:off x="1293536" y="385473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2" name="Ellipse 841"/>
          <p:cNvSpPr/>
          <p:nvPr/>
        </p:nvSpPr>
        <p:spPr>
          <a:xfrm>
            <a:off x="1761402" y="3909258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3" name="Ellipse 842"/>
          <p:cNvSpPr/>
          <p:nvPr/>
        </p:nvSpPr>
        <p:spPr>
          <a:xfrm>
            <a:off x="1846982" y="391587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4" name="Ellipse 843"/>
          <p:cNvSpPr/>
          <p:nvPr/>
        </p:nvSpPr>
        <p:spPr>
          <a:xfrm>
            <a:off x="1675822" y="389933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5" name="Ellipse 844"/>
          <p:cNvSpPr/>
          <p:nvPr/>
        </p:nvSpPr>
        <p:spPr>
          <a:xfrm>
            <a:off x="1590241" y="3894919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6" name="Ellipse 845"/>
          <p:cNvSpPr/>
          <p:nvPr/>
        </p:nvSpPr>
        <p:spPr>
          <a:xfrm>
            <a:off x="1504662" y="3894919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7" name="Ellipse 846"/>
          <p:cNvSpPr/>
          <p:nvPr/>
        </p:nvSpPr>
        <p:spPr>
          <a:xfrm>
            <a:off x="1419082" y="3894919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8" name="Ellipse 847"/>
          <p:cNvSpPr/>
          <p:nvPr/>
        </p:nvSpPr>
        <p:spPr>
          <a:xfrm>
            <a:off x="1333502" y="3894919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9" name="Ellipse 848"/>
          <p:cNvSpPr/>
          <p:nvPr/>
        </p:nvSpPr>
        <p:spPr>
          <a:xfrm>
            <a:off x="1247922" y="389492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0" name="Ellipse 849"/>
          <p:cNvSpPr/>
          <p:nvPr/>
        </p:nvSpPr>
        <p:spPr>
          <a:xfrm>
            <a:off x="1807002" y="391698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1" name="Ellipse 850"/>
          <p:cNvSpPr/>
          <p:nvPr/>
        </p:nvSpPr>
        <p:spPr>
          <a:xfrm>
            <a:off x="1721421" y="390705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2" name="Ellipse 851"/>
          <p:cNvSpPr/>
          <p:nvPr/>
        </p:nvSpPr>
        <p:spPr>
          <a:xfrm>
            <a:off x="1635841" y="390264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3" name="Ellipse 852"/>
          <p:cNvSpPr/>
          <p:nvPr/>
        </p:nvSpPr>
        <p:spPr>
          <a:xfrm>
            <a:off x="1550261" y="390264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4" name="Ellipse 853"/>
          <p:cNvSpPr/>
          <p:nvPr/>
        </p:nvSpPr>
        <p:spPr>
          <a:xfrm>
            <a:off x="1464681" y="390264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5" name="Ellipse 854"/>
          <p:cNvSpPr/>
          <p:nvPr/>
        </p:nvSpPr>
        <p:spPr>
          <a:xfrm>
            <a:off x="1379101" y="390264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6" name="Ellipse 855"/>
          <p:cNvSpPr/>
          <p:nvPr/>
        </p:nvSpPr>
        <p:spPr>
          <a:xfrm>
            <a:off x="1293521" y="390264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7" name="Ellipse 856"/>
          <p:cNvSpPr/>
          <p:nvPr/>
        </p:nvSpPr>
        <p:spPr>
          <a:xfrm>
            <a:off x="1761416" y="3955590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8" name="Ellipse 857"/>
          <p:cNvSpPr/>
          <p:nvPr/>
        </p:nvSpPr>
        <p:spPr>
          <a:xfrm>
            <a:off x="1846997" y="3962206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9" name="Ellipse 858"/>
          <p:cNvSpPr/>
          <p:nvPr/>
        </p:nvSpPr>
        <p:spPr>
          <a:xfrm>
            <a:off x="1675837" y="394566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0" name="Ellipse 859"/>
          <p:cNvSpPr/>
          <p:nvPr/>
        </p:nvSpPr>
        <p:spPr>
          <a:xfrm>
            <a:off x="1590256" y="394125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1" name="Ellipse 860"/>
          <p:cNvSpPr/>
          <p:nvPr/>
        </p:nvSpPr>
        <p:spPr>
          <a:xfrm>
            <a:off x="1504677" y="394125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2" name="Ellipse 861"/>
          <p:cNvSpPr/>
          <p:nvPr/>
        </p:nvSpPr>
        <p:spPr>
          <a:xfrm>
            <a:off x="1419096" y="394125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3" name="Ellipse 862"/>
          <p:cNvSpPr/>
          <p:nvPr/>
        </p:nvSpPr>
        <p:spPr>
          <a:xfrm>
            <a:off x="1333517" y="394125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4" name="Ellipse 863"/>
          <p:cNvSpPr/>
          <p:nvPr/>
        </p:nvSpPr>
        <p:spPr>
          <a:xfrm>
            <a:off x="1247936" y="394125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5" name="Ellipse 864"/>
          <p:cNvSpPr/>
          <p:nvPr/>
        </p:nvSpPr>
        <p:spPr>
          <a:xfrm>
            <a:off x="1807016" y="396331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6" name="Ellipse 865"/>
          <p:cNvSpPr/>
          <p:nvPr/>
        </p:nvSpPr>
        <p:spPr>
          <a:xfrm>
            <a:off x="1721437" y="3953388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7" name="Ellipse 866"/>
          <p:cNvSpPr/>
          <p:nvPr/>
        </p:nvSpPr>
        <p:spPr>
          <a:xfrm>
            <a:off x="1635856" y="3948977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8" name="Ellipse 867"/>
          <p:cNvSpPr/>
          <p:nvPr/>
        </p:nvSpPr>
        <p:spPr>
          <a:xfrm>
            <a:off x="1550275" y="3948977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9" name="Ellipse 868"/>
          <p:cNvSpPr/>
          <p:nvPr/>
        </p:nvSpPr>
        <p:spPr>
          <a:xfrm>
            <a:off x="1464696" y="3948977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0" name="Ellipse 869"/>
          <p:cNvSpPr/>
          <p:nvPr/>
        </p:nvSpPr>
        <p:spPr>
          <a:xfrm>
            <a:off x="1379115" y="3948977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1" name="Ellipse 870"/>
          <p:cNvSpPr/>
          <p:nvPr/>
        </p:nvSpPr>
        <p:spPr>
          <a:xfrm>
            <a:off x="1293536" y="3948976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2" name="Ellipse 871"/>
          <p:cNvSpPr/>
          <p:nvPr/>
        </p:nvSpPr>
        <p:spPr>
          <a:xfrm>
            <a:off x="1761402" y="4003498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3" name="Ellipse 872"/>
          <p:cNvSpPr/>
          <p:nvPr/>
        </p:nvSpPr>
        <p:spPr>
          <a:xfrm>
            <a:off x="1846982" y="401011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4" name="Ellipse 873"/>
          <p:cNvSpPr/>
          <p:nvPr/>
        </p:nvSpPr>
        <p:spPr>
          <a:xfrm>
            <a:off x="1675822" y="399357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5" name="Ellipse 874"/>
          <p:cNvSpPr/>
          <p:nvPr/>
        </p:nvSpPr>
        <p:spPr>
          <a:xfrm>
            <a:off x="1590241" y="398916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6" name="Ellipse 875"/>
          <p:cNvSpPr/>
          <p:nvPr/>
        </p:nvSpPr>
        <p:spPr>
          <a:xfrm>
            <a:off x="1504662" y="398916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7" name="Ellipse 876"/>
          <p:cNvSpPr/>
          <p:nvPr/>
        </p:nvSpPr>
        <p:spPr>
          <a:xfrm>
            <a:off x="1419082" y="398916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8" name="Ellipse 877"/>
          <p:cNvSpPr/>
          <p:nvPr/>
        </p:nvSpPr>
        <p:spPr>
          <a:xfrm>
            <a:off x="1333502" y="398916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9" name="Ellipse 878"/>
          <p:cNvSpPr/>
          <p:nvPr/>
        </p:nvSpPr>
        <p:spPr>
          <a:xfrm>
            <a:off x="1247922" y="398916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0" name="Ellipse 879"/>
          <p:cNvSpPr/>
          <p:nvPr/>
        </p:nvSpPr>
        <p:spPr>
          <a:xfrm>
            <a:off x="1807002" y="401122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1" name="Ellipse 880"/>
          <p:cNvSpPr/>
          <p:nvPr/>
        </p:nvSpPr>
        <p:spPr>
          <a:xfrm>
            <a:off x="1721421" y="4001296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2" name="Ellipse 881"/>
          <p:cNvSpPr/>
          <p:nvPr/>
        </p:nvSpPr>
        <p:spPr>
          <a:xfrm>
            <a:off x="1635841" y="399688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3" name="Ellipse 882"/>
          <p:cNvSpPr/>
          <p:nvPr/>
        </p:nvSpPr>
        <p:spPr>
          <a:xfrm>
            <a:off x="1550261" y="399688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4" name="Ellipse 883"/>
          <p:cNvSpPr/>
          <p:nvPr/>
        </p:nvSpPr>
        <p:spPr>
          <a:xfrm>
            <a:off x="1464681" y="399688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5" name="Ellipse 884"/>
          <p:cNvSpPr/>
          <p:nvPr/>
        </p:nvSpPr>
        <p:spPr>
          <a:xfrm>
            <a:off x="1379101" y="399688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6" name="Ellipse 885"/>
          <p:cNvSpPr/>
          <p:nvPr/>
        </p:nvSpPr>
        <p:spPr>
          <a:xfrm>
            <a:off x="1293521" y="399688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7" name="Ellipse 886"/>
          <p:cNvSpPr/>
          <p:nvPr/>
        </p:nvSpPr>
        <p:spPr>
          <a:xfrm>
            <a:off x="1761416" y="404983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8" name="Ellipse 887"/>
          <p:cNvSpPr/>
          <p:nvPr/>
        </p:nvSpPr>
        <p:spPr>
          <a:xfrm>
            <a:off x="1846997" y="4056449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9" name="Ellipse 888"/>
          <p:cNvSpPr/>
          <p:nvPr/>
        </p:nvSpPr>
        <p:spPr>
          <a:xfrm>
            <a:off x="1675837" y="4039906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0" name="Ellipse 889"/>
          <p:cNvSpPr/>
          <p:nvPr/>
        </p:nvSpPr>
        <p:spPr>
          <a:xfrm>
            <a:off x="1590256" y="403549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1" name="Ellipse 890"/>
          <p:cNvSpPr/>
          <p:nvPr/>
        </p:nvSpPr>
        <p:spPr>
          <a:xfrm>
            <a:off x="1504677" y="403549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2" name="Ellipse 891"/>
          <p:cNvSpPr/>
          <p:nvPr/>
        </p:nvSpPr>
        <p:spPr>
          <a:xfrm>
            <a:off x="1419096" y="403549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3" name="Ellipse 892"/>
          <p:cNvSpPr/>
          <p:nvPr/>
        </p:nvSpPr>
        <p:spPr>
          <a:xfrm>
            <a:off x="1333517" y="403549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4" name="Ellipse 893"/>
          <p:cNvSpPr/>
          <p:nvPr/>
        </p:nvSpPr>
        <p:spPr>
          <a:xfrm>
            <a:off x="1247936" y="4035494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5" name="Ellipse 894"/>
          <p:cNvSpPr/>
          <p:nvPr/>
        </p:nvSpPr>
        <p:spPr>
          <a:xfrm>
            <a:off x="1807016" y="405755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6" name="Ellipse 895"/>
          <p:cNvSpPr/>
          <p:nvPr/>
        </p:nvSpPr>
        <p:spPr>
          <a:xfrm>
            <a:off x="1721437" y="404763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7" name="Ellipse 896"/>
          <p:cNvSpPr/>
          <p:nvPr/>
        </p:nvSpPr>
        <p:spPr>
          <a:xfrm>
            <a:off x="1635856" y="4043218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8" name="Ellipse 897"/>
          <p:cNvSpPr/>
          <p:nvPr/>
        </p:nvSpPr>
        <p:spPr>
          <a:xfrm>
            <a:off x="1550275" y="4043218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9" name="Ellipse 898"/>
          <p:cNvSpPr/>
          <p:nvPr/>
        </p:nvSpPr>
        <p:spPr>
          <a:xfrm>
            <a:off x="1464696" y="4043218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0" name="Ellipse 899"/>
          <p:cNvSpPr/>
          <p:nvPr/>
        </p:nvSpPr>
        <p:spPr>
          <a:xfrm>
            <a:off x="1379115" y="4043218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1" name="Ellipse 900"/>
          <p:cNvSpPr/>
          <p:nvPr/>
        </p:nvSpPr>
        <p:spPr>
          <a:xfrm>
            <a:off x="1293536" y="4043217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2" name="Ellipse 901"/>
          <p:cNvSpPr/>
          <p:nvPr/>
        </p:nvSpPr>
        <p:spPr>
          <a:xfrm>
            <a:off x="1761402" y="409774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3" name="Ellipse 902"/>
          <p:cNvSpPr/>
          <p:nvPr/>
        </p:nvSpPr>
        <p:spPr>
          <a:xfrm>
            <a:off x="1846982" y="4104357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4" name="Ellipse 903"/>
          <p:cNvSpPr/>
          <p:nvPr/>
        </p:nvSpPr>
        <p:spPr>
          <a:xfrm>
            <a:off x="1675822" y="408781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5" name="Ellipse 904"/>
          <p:cNvSpPr/>
          <p:nvPr/>
        </p:nvSpPr>
        <p:spPr>
          <a:xfrm>
            <a:off x="1590241" y="408340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6" name="Ellipse 905"/>
          <p:cNvSpPr/>
          <p:nvPr/>
        </p:nvSpPr>
        <p:spPr>
          <a:xfrm>
            <a:off x="1504662" y="408340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7" name="Ellipse 906"/>
          <p:cNvSpPr/>
          <p:nvPr/>
        </p:nvSpPr>
        <p:spPr>
          <a:xfrm>
            <a:off x="1419082" y="408340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8" name="Ellipse 907"/>
          <p:cNvSpPr/>
          <p:nvPr/>
        </p:nvSpPr>
        <p:spPr>
          <a:xfrm>
            <a:off x="1333502" y="408340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9" name="Ellipse 908"/>
          <p:cNvSpPr/>
          <p:nvPr/>
        </p:nvSpPr>
        <p:spPr>
          <a:xfrm>
            <a:off x="1247922" y="4083405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0" name="Ellipse 909"/>
          <p:cNvSpPr/>
          <p:nvPr/>
        </p:nvSpPr>
        <p:spPr>
          <a:xfrm>
            <a:off x="1807002" y="4105465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1" name="Ellipse 910"/>
          <p:cNvSpPr/>
          <p:nvPr/>
        </p:nvSpPr>
        <p:spPr>
          <a:xfrm>
            <a:off x="1721421" y="4095539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2" name="Ellipse 911"/>
          <p:cNvSpPr/>
          <p:nvPr/>
        </p:nvSpPr>
        <p:spPr>
          <a:xfrm>
            <a:off x="1635841" y="4091127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3" name="Ellipse 912"/>
          <p:cNvSpPr/>
          <p:nvPr/>
        </p:nvSpPr>
        <p:spPr>
          <a:xfrm>
            <a:off x="1550261" y="4091127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4" name="Ellipse 913"/>
          <p:cNvSpPr/>
          <p:nvPr/>
        </p:nvSpPr>
        <p:spPr>
          <a:xfrm>
            <a:off x="1464681" y="4091127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5" name="Ellipse 914"/>
          <p:cNvSpPr/>
          <p:nvPr/>
        </p:nvSpPr>
        <p:spPr>
          <a:xfrm>
            <a:off x="1379101" y="4091127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6" name="Ellipse 915"/>
          <p:cNvSpPr/>
          <p:nvPr/>
        </p:nvSpPr>
        <p:spPr>
          <a:xfrm>
            <a:off x="1293521" y="4091127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7" name="Ellipse 916"/>
          <p:cNvSpPr/>
          <p:nvPr/>
        </p:nvSpPr>
        <p:spPr>
          <a:xfrm>
            <a:off x="1761416" y="4144074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8" name="Ellipse 917"/>
          <p:cNvSpPr/>
          <p:nvPr/>
        </p:nvSpPr>
        <p:spPr>
          <a:xfrm>
            <a:off x="1846997" y="415069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9" name="Ellipse 918"/>
          <p:cNvSpPr/>
          <p:nvPr/>
        </p:nvSpPr>
        <p:spPr>
          <a:xfrm>
            <a:off x="1675837" y="4134147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0" name="Ellipse 919"/>
          <p:cNvSpPr/>
          <p:nvPr/>
        </p:nvSpPr>
        <p:spPr>
          <a:xfrm>
            <a:off x="1590256" y="412973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1" name="Ellipse 920"/>
          <p:cNvSpPr/>
          <p:nvPr/>
        </p:nvSpPr>
        <p:spPr>
          <a:xfrm>
            <a:off x="1504677" y="412973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2" name="Ellipse 921"/>
          <p:cNvSpPr/>
          <p:nvPr/>
        </p:nvSpPr>
        <p:spPr>
          <a:xfrm>
            <a:off x="1419096" y="412973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3" name="Ellipse 922"/>
          <p:cNvSpPr/>
          <p:nvPr/>
        </p:nvSpPr>
        <p:spPr>
          <a:xfrm>
            <a:off x="1333517" y="412973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4" name="Ellipse 923"/>
          <p:cNvSpPr/>
          <p:nvPr/>
        </p:nvSpPr>
        <p:spPr>
          <a:xfrm>
            <a:off x="1247936" y="4129738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5" name="Ellipse 924"/>
          <p:cNvSpPr/>
          <p:nvPr/>
        </p:nvSpPr>
        <p:spPr>
          <a:xfrm>
            <a:off x="1807016" y="415180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6" name="Ellipse 925"/>
          <p:cNvSpPr/>
          <p:nvPr/>
        </p:nvSpPr>
        <p:spPr>
          <a:xfrm>
            <a:off x="1721437" y="4141872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7" name="Ellipse 926"/>
          <p:cNvSpPr/>
          <p:nvPr/>
        </p:nvSpPr>
        <p:spPr>
          <a:xfrm>
            <a:off x="1635856" y="4137461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8" name="Ellipse 927"/>
          <p:cNvSpPr/>
          <p:nvPr/>
        </p:nvSpPr>
        <p:spPr>
          <a:xfrm>
            <a:off x="1550275" y="4137461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9" name="Ellipse 928"/>
          <p:cNvSpPr/>
          <p:nvPr/>
        </p:nvSpPr>
        <p:spPr>
          <a:xfrm>
            <a:off x="1464696" y="4137461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0" name="Ellipse 929"/>
          <p:cNvSpPr/>
          <p:nvPr/>
        </p:nvSpPr>
        <p:spPr>
          <a:xfrm>
            <a:off x="1379115" y="4137461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1" name="Ellipse 930"/>
          <p:cNvSpPr/>
          <p:nvPr/>
        </p:nvSpPr>
        <p:spPr>
          <a:xfrm>
            <a:off x="1293536" y="4137461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2" name="Ellipse 931"/>
          <p:cNvSpPr/>
          <p:nvPr/>
        </p:nvSpPr>
        <p:spPr>
          <a:xfrm>
            <a:off x="1761402" y="4191984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3" name="Ellipse 932"/>
          <p:cNvSpPr/>
          <p:nvPr/>
        </p:nvSpPr>
        <p:spPr>
          <a:xfrm>
            <a:off x="1846982" y="419860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4" name="Ellipse 933"/>
          <p:cNvSpPr/>
          <p:nvPr/>
        </p:nvSpPr>
        <p:spPr>
          <a:xfrm>
            <a:off x="1675822" y="418205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5" name="Ellipse 934"/>
          <p:cNvSpPr/>
          <p:nvPr/>
        </p:nvSpPr>
        <p:spPr>
          <a:xfrm>
            <a:off x="1590241" y="417764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6" name="Ellipse 935"/>
          <p:cNvSpPr/>
          <p:nvPr/>
        </p:nvSpPr>
        <p:spPr>
          <a:xfrm>
            <a:off x="1504662" y="417764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7" name="Ellipse 936"/>
          <p:cNvSpPr/>
          <p:nvPr/>
        </p:nvSpPr>
        <p:spPr>
          <a:xfrm>
            <a:off x="1419082" y="417764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8" name="Ellipse 937"/>
          <p:cNvSpPr/>
          <p:nvPr/>
        </p:nvSpPr>
        <p:spPr>
          <a:xfrm>
            <a:off x="1333502" y="417764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9" name="Ellipse 938"/>
          <p:cNvSpPr/>
          <p:nvPr/>
        </p:nvSpPr>
        <p:spPr>
          <a:xfrm>
            <a:off x="1247922" y="4177647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0" name="Ellipse 939"/>
          <p:cNvSpPr/>
          <p:nvPr/>
        </p:nvSpPr>
        <p:spPr>
          <a:xfrm>
            <a:off x="1807002" y="4199709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1" name="Ellipse 940"/>
          <p:cNvSpPr/>
          <p:nvPr/>
        </p:nvSpPr>
        <p:spPr>
          <a:xfrm>
            <a:off x="1721421" y="4189782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2" name="Ellipse 941"/>
          <p:cNvSpPr/>
          <p:nvPr/>
        </p:nvSpPr>
        <p:spPr>
          <a:xfrm>
            <a:off x="1635841" y="4185371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3" name="Ellipse 942"/>
          <p:cNvSpPr/>
          <p:nvPr/>
        </p:nvSpPr>
        <p:spPr>
          <a:xfrm>
            <a:off x="1550261" y="4185371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4" name="Ellipse 943"/>
          <p:cNvSpPr/>
          <p:nvPr/>
        </p:nvSpPr>
        <p:spPr>
          <a:xfrm>
            <a:off x="1464681" y="4185371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5" name="Ellipse 944"/>
          <p:cNvSpPr/>
          <p:nvPr/>
        </p:nvSpPr>
        <p:spPr>
          <a:xfrm>
            <a:off x="1379101" y="4185371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6" name="Ellipse 945"/>
          <p:cNvSpPr/>
          <p:nvPr/>
        </p:nvSpPr>
        <p:spPr>
          <a:xfrm>
            <a:off x="1293521" y="4185373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7" name="Ellipse 946"/>
          <p:cNvSpPr/>
          <p:nvPr/>
        </p:nvSpPr>
        <p:spPr>
          <a:xfrm>
            <a:off x="1761416" y="4238318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8" name="Ellipse 947"/>
          <p:cNvSpPr/>
          <p:nvPr/>
        </p:nvSpPr>
        <p:spPr>
          <a:xfrm>
            <a:off x="1846997" y="4244934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9" name="Ellipse 948"/>
          <p:cNvSpPr/>
          <p:nvPr/>
        </p:nvSpPr>
        <p:spPr>
          <a:xfrm>
            <a:off x="1675837" y="422839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0" name="Ellipse 949"/>
          <p:cNvSpPr/>
          <p:nvPr/>
        </p:nvSpPr>
        <p:spPr>
          <a:xfrm>
            <a:off x="1590256" y="422398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1" name="Ellipse 950"/>
          <p:cNvSpPr/>
          <p:nvPr/>
        </p:nvSpPr>
        <p:spPr>
          <a:xfrm>
            <a:off x="1504677" y="422398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2" name="Ellipse 951"/>
          <p:cNvSpPr/>
          <p:nvPr/>
        </p:nvSpPr>
        <p:spPr>
          <a:xfrm>
            <a:off x="1419096" y="422398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3" name="Ellipse 952"/>
          <p:cNvSpPr/>
          <p:nvPr/>
        </p:nvSpPr>
        <p:spPr>
          <a:xfrm>
            <a:off x="1333517" y="422398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4" name="Ellipse 953"/>
          <p:cNvSpPr/>
          <p:nvPr/>
        </p:nvSpPr>
        <p:spPr>
          <a:xfrm>
            <a:off x="1247936" y="4223982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5" name="Ellipse 954"/>
          <p:cNvSpPr/>
          <p:nvPr/>
        </p:nvSpPr>
        <p:spPr>
          <a:xfrm>
            <a:off x="1807016" y="4246044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6" name="Ellipse 955"/>
          <p:cNvSpPr/>
          <p:nvPr/>
        </p:nvSpPr>
        <p:spPr>
          <a:xfrm>
            <a:off x="1721437" y="423611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7" name="Ellipse 956"/>
          <p:cNvSpPr/>
          <p:nvPr/>
        </p:nvSpPr>
        <p:spPr>
          <a:xfrm>
            <a:off x="1635856" y="423170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8" name="Ellipse 957"/>
          <p:cNvSpPr/>
          <p:nvPr/>
        </p:nvSpPr>
        <p:spPr>
          <a:xfrm>
            <a:off x="1550275" y="423170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9" name="Ellipse 958"/>
          <p:cNvSpPr/>
          <p:nvPr/>
        </p:nvSpPr>
        <p:spPr>
          <a:xfrm>
            <a:off x="1464696" y="423170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0" name="Ellipse 959"/>
          <p:cNvSpPr/>
          <p:nvPr/>
        </p:nvSpPr>
        <p:spPr>
          <a:xfrm>
            <a:off x="1379115" y="423170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1" name="Ellipse 960"/>
          <p:cNvSpPr/>
          <p:nvPr/>
        </p:nvSpPr>
        <p:spPr>
          <a:xfrm>
            <a:off x="1293536" y="4231705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2" name="Ellipse 961"/>
          <p:cNvSpPr/>
          <p:nvPr/>
        </p:nvSpPr>
        <p:spPr>
          <a:xfrm>
            <a:off x="1761402" y="4286228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3" name="Ellipse 962"/>
          <p:cNvSpPr/>
          <p:nvPr/>
        </p:nvSpPr>
        <p:spPr>
          <a:xfrm>
            <a:off x="1846982" y="4292844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4" name="Ellipse 963"/>
          <p:cNvSpPr/>
          <p:nvPr/>
        </p:nvSpPr>
        <p:spPr>
          <a:xfrm>
            <a:off x="1675822" y="427630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5" name="Ellipse 964"/>
          <p:cNvSpPr/>
          <p:nvPr/>
        </p:nvSpPr>
        <p:spPr>
          <a:xfrm>
            <a:off x="1590241" y="427189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6" name="Ellipse 965"/>
          <p:cNvSpPr/>
          <p:nvPr/>
        </p:nvSpPr>
        <p:spPr>
          <a:xfrm>
            <a:off x="1504662" y="427189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7" name="Ellipse 966"/>
          <p:cNvSpPr/>
          <p:nvPr/>
        </p:nvSpPr>
        <p:spPr>
          <a:xfrm>
            <a:off x="1419082" y="427189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8" name="Ellipse 967"/>
          <p:cNvSpPr/>
          <p:nvPr/>
        </p:nvSpPr>
        <p:spPr>
          <a:xfrm>
            <a:off x="1333502" y="427189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9" name="Ellipse 968"/>
          <p:cNvSpPr/>
          <p:nvPr/>
        </p:nvSpPr>
        <p:spPr>
          <a:xfrm>
            <a:off x="1247922" y="4271891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0" name="Ellipse 969"/>
          <p:cNvSpPr/>
          <p:nvPr/>
        </p:nvSpPr>
        <p:spPr>
          <a:xfrm>
            <a:off x="1807002" y="4293953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1" name="Ellipse 970"/>
          <p:cNvSpPr/>
          <p:nvPr/>
        </p:nvSpPr>
        <p:spPr>
          <a:xfrm>
            <a:off x="1721421" y="428402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2" name="Ellipse 971"/>
          <p:cNvSpPr/>
          <p:nvPr/>
        </p:nvSpPr>
        <p:spPr>
          <a:xfrm>
            <a:off x="1635841" y="4279615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3" name="Ellipse 972"/>
          <p:cNvSpPr/>
          <p:nvPr/>
        </p:nvSpPr>
        <p:spPr>
          <a:xfrm>
            <a:off x="1550261" y="4279615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4" name="Ellipse 973"/>
          <p:cNvSpPr/>
          <p:nvPr/>
        </p:nvSpPr>
        <p:spPr>
          <a:xfrm>
            <a:off x="1464681" y="4279615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5" name="Ellipse 974"/>
          <p:cNvSpPr/>
          <p:nvPr/>
        </p:nvSpPr>
        <p:spPr>
          <a:xfrm>
            <a:off x="1379101" y="4279615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6" name="Ellipse 975"/>
          <p:cNvSpPr/>
          <p:nvPr/>
        </p:nvSpPr>
        <p:spPr>
          <a:xfrm>
            <a:off x="1293521" y="4279617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7" name="Ellipse 976"/>
          <p:cNvSpPr/>
          <p:nvPr/>
        </p:nvSpPr>
        <p:spPr>
          <a:xfrm>
            <a:off x="1761416" y="4332562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8" name="Ellipse 977"/>
          <p:cNvSpPr/>
          <p:nvPr/>
        </p:nvSpPr>
        <p:spPr>
          <a:xfrm>
            <a:off x="1846997" y="4339178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9" name="Ellipse 978"/>
          <p:cNvSpPr/>
          <p:nvPr/>
        </p:nvSpPr>
        <p:spPr>
          <a:xfrm>
            <a:off x="1675837" y="4322635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0" name="Ellipse 979"/>
          <p:cNvSpPr/>
          <p:nvPr/>
        </p:nvSpPr>
        <p:spPr>
          <a:xfrm>
            <a:off x="1590256" y="4318224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1" name="Ellipse 980"/>
          <p:cNvSpPr/>
          <p:nvPr/>
        </p:nvSpPr>
        <p:spPr>
          <a:xfrm>
            <a:off x="1504677" y="4318224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2" name="Ellipse 981"/>
          <p:cNvSpPr/>
          <p:nvPr/>
        </p:nvSpPr>
        <p:spPr>
          <a:xfrm>
            <a:off x="1419096" y="4318224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3" name="Ellipse 982"/>
          <p:cNvSpPr/>
          <p:nvPr/>
        </p:nvSpPr>
        <p:spPr>
          <a:xfrm>
            <a:off x="1333517" y="4318224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4" name="Ellipse 983"/>
          <p:cNvSpPr/>
          <p:nvPr/>
        </p:nvSpPr>
        <p:spPr>
          <a:xfrm>
            <a:off x="1247936" y="431822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5" name="Ellipse 984"/>
          <p:cNvSpPr/>
          <p:nvPr/>
        </p:nvSpPr>
        <p:spPr>
          <a:xfrm>
            <a:off x="1807016" y="4340287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6" name="Ellipse 985"/>
          <p:cNvSpPr/>
          <p:nvPr/>
        </p:nvSpPr>
        <p:spPr>
          <a:xfrm>
            <a:off x="1721437" y="433036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7" name="Ellipse 986"/>
          <p:cNvSpPr/>
          <p:nvPr/>
        </p:nvSpPr>
        <p:spPr>
          <a:xfrm>
            <a:off x="1635856" y="4325949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8" name="Ellipse 987"/>
          <p:cNvSpPr/>
          <p:nvPr/>
        </p:nvSpPr>
        <p:spPr>
          <a:xfrm>
            <a:off x="1550275" y="4325949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9" name="Ellipse 988"/>
          <p:cNvSpPr/>
          <p:nvPr/>
        </p:nvSpPr>
        <p:spPr>
          <a:xfrm>
            <a:off x="1464696" y="4325949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0" name="Ellipse 989"/>
          <p:cNvSpPr/>
          <p:nvPr/>
        </p:nvSpPr>
        <p:spPr>
          <a:xfrm>
            <a:off x="1379115" y="4325949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1" name="Ellipse 990"/>
          <p:cNvSpPr/>
          <p:nvPr/>
        </p:nvSpPr>
        <p:spPr>
          <a:xfrm>
            <a:off x="1293536" y="4325949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2" name="Ellipse 991"/>
          <p:cNvSpPr/>
          <p:nvPr/>
        </p:nvSpPr>
        <p:spPr>
          <a:xfrm>
            <a:off x="1761402" y="4380473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3" name="Ellipse 992"/>
          <p:cNvSpPr/>
          <p:nvPr/>
        </p:nvSpPr>
        <p:spPr>
          <a:xfrm>
            <a:off x="1846982" y="438102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4" name="Ellipse 993"/>
          <p:cNvSpPr/>
          <p:nvPr/>
        </p:nvSpPr>
        <p:spPr>
          <a:xfrm>
            <a:off x="1675822" y="4370546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5" name="Ellipse 994"/>
          <p:cNvSpPr/>
          <p:nvPr/>
        </p:nvSpPr>
        <p:spPr>
          <a:xfrm>
            <a:off x="1590241" y="4366134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6" name="Ellipse 995"/>
          <p:cNvSpPr/>
          <p:nvPr/>
        </p:nvSpPr>
        <p:spPr>
          <a:xfrm>
            <a:off x="1504662" y="4366134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7" name="Ellipse 996"/>
          <p:cNvSpPr/>
          <p:nvPr/>
        </p:nvSpPr>
        <p:spPr>
          <a:xfrm>
            <a:off x="1419082" y="4366134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8" name="Ellipse 997"/>
          <p:cNvSpPr/>
          <p:nvPr/>
        </p:nvSpPr>
        <p:spPr>
          <a:xfrm>
            <a:off x="1333502" y="4366134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9" name="Ellipse 998"/>
          <p:cNvSpPr/>
          <p:nvPr/>
        </p:nvSpPr>
        <p:spPr>
          <a:xfrm>
            <a:off x="1247922" y="4366137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0" name="Ellipse 999"/>
          <p:cNvSpPr/>
          <p:nvPr/>
        </p:nvSpPr>
        <p:spPr>
          <a:xfrm>
            <a:off x="1807002" y="4382130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1" name="Ellipse 1000"/>
          <p:cNvSpPr/>
          <p:nvPr/>
        </p:nvSpPr>
        <p:spPr>
          <a:xfrm>
            <a:off x="1721421" y="4378272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2" name="Ellipse 1001"/>
          <p:cNvSpPr/>
          <p:nvPr/>
        </p:nvSpPr>
        <p:spPr>
          <a:xfrm>
            <a:off x="1635841" y="4373861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3" name="Ellipse 1002"/>
          <p:cNvSpPr/>
          <p:nvPr/>
        </p:nvSpPr>
        <p:spPr>
          <a:xfrm>
            <a:off x="1550261" y="4373861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4" name="Ellipse 1003"/>
          <p:cNvSpPr/>
          <p:nvPr/>
        </p:nvSpPr>
        <p:spPr>
          <a:xfrm>
            <a:off x="1464681" y="4373861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5" name="Ellipse 1004"/>
          <p:cNvSpPr/>
          <p:nvPr/>
        </p:nvSpPr>
        <p:spPr>
          <a:xfrm>
            <a:off x="1379101" y="4373861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6" name="Ellipse 1005"/>
          <p:cNvSpPr/>
          <p:nvPr/>
        </p:nvSpPr>
        <p:spPr>
          <a:xfrm>
            <a:off x="1293521" y="4373863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7" name="Ellipse 1006"/>
          <p:cNvSpPr/>
          <p:nvPr/>
        </p:nvSpPr>
        <p:spPr>
          <a:xfrm>
            <a:off x="2103721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bg1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8" name="Ellipse 1007"/>
          <p:cNvSpPr/>
          <p:nvPr/>
        </p:nvSpPr>
        <p:spPr>
          <a:xfrm>
            <a:off x="2149321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9" name="Ellipse 1008"/>
          <p:cNvSpPr/>
          <p:nvPr/>
        </p:nvSpPr>
        <p:spPr>
          <a:xfrm>
            <a:off x="1942737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0" name="Ellipse 1009"/>
          <p:cNvSpPr/>
          <p:nvPr/>
        </p:nvSpPr>
        <p:spPr>
          <a:xfrm>
            <a:off x="2018142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1" name="Ellipse 1010"/>
          <p:cNvSpPr/>
          <p:nvPr/>
        </p:nvSpPr>
        <p:spPr>
          <a:xfrm>
            <a:off x="1978161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2" name="Ellipse 1011"/>
          <p:cNvSpPr/>
          <p:nvPr/>
        </p:nvSpPr>
        <p:spPr>
          <a:xfrm>
            <a:off x="2063740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3" name="Ellipse 1012"/>
          <p:cNvSpPr/>
          <p:nvPr/>
        </p:nvSpPr>
        <p:spPr>
          <a:xfrm>
            <a:off x="991166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4" name="Ellipse 1013"/>
          <p:cNvSpPr/>
          <p:nvPr/>
        </p:nvSpPr>
        <p:spPr>
          <a:xfrm>
            <a:off x="905601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5" name="Ellipse 1014"/>
          <p:cNvSpPr/>
          <p:nvPr/>
        </p:nvSpPr>
        <p:spPr>
          <a:xfrm>
            <a:off x="951200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6" name="Ellipse 1015"/>
          <p:cNvSpPr/>
          <p:nvPr/>
        </p:nvSpPr>
        <p:spPr>
          <a:xfrm>
            <a:off x="1076746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7" name="Ellipse 1016"/>
          <p:cNvSpPr/>
          <p:nvPr/>
        </p:nvSpPr>
        <p:spPr>
          <a:xfrm>
            <a:off x="1761387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8" name="Ellipse 1017"/>
          <p:cNvSpPr/>
          <p:nvPr/>
        </p:nvSpPr>
        <p:spPr>
          <a:xfrm>
            <a:off x="1846967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9" name="Ellipse 1018"/>
          <p:cNvSpPr/>
          <p:nvPr/>
        </p:nvSpPr>
        <p:spPr>
          <a:xfrm>
            <a:off x="1675807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0" name="Ellipse 1019"/>
          <p:cNvSpPr/>
          <p:nvPr/>
        </p:nvSpPr>
        <p:spPr>
          <a:xfrm>
            <a:off x="1590226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1" name="Ellipse 1020"/>
          <p:cNvSpPr/>
          <p:nvPr/>
        </p:nvSpPr>
        <p:spPr>
          <a:xfrm>
            <a:off x="1504647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2" name="Ellipse 1021"/>
          <p:cNvSpPr/>
          <p:nvPr/>
        </p:nvSpPr>
        <p:spPr>
          <a:xfrm>
            <a:off x="1419067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3" name="Ellipse 1022"/>
          <p:cNvSpPr/>
          <p:nvPr/>
        </p:nvSpPr>
        <p:spPr>
          <a:xfrm>
            <a:off x="1333487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4" name="Ellipse 1023"/>
          <p:cNvSpPr/>
          <p:nvPr/>
        </p:nvSpPr>
        <p:spPr>
          <a:xfrm>
            <a:off x="1247907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5" name="Ellipse 1024"/>
          <p:cNvSpPr/>
          <p:nvPr/>
        </p:nvSpPr>
        <p:spPr>
          <a:xfrm>
            <a:off x="1162326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8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8" name="Ellipse 1027"/>
          <p:cNvSpPr/>
          <p:nvPr/>
        </p:nvSpPr>
        <p:spPr>
          <a:xfrm>
            <a:off x="1806987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9" name="Ellipse 1028"/>
          <p:cNvSpPr/>
          <p:nvPr/>
        </p:nvSpPr>
        <p:spPr>
          <a:xfrm>
            <a:off x="1721406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0" name="Ellipse 1029"/>
          <p:cNvSpPr/>
          <p:nvPr/>
        </p:nvSpPr>
        <p:spPr>
          <a:xfrm>
            <a:off x="1635825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1" name="Ellipse 1030"/>
          <p:cNvSpPr/>
          <p:nvPr/>
        </p:nvSpPr>
        <p:spPr>
          <a:xfrm>
            <a:off x="1550246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2" name="Ellipse 1031"/>
          <p:cNvSpPr/>
          <p:nvPr/>
        </p:nvSpPr>
        <p:spPr>
          <a:xfrm>
            <a:off x="1464665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3" name="Ellipse 1032"/>
          <p:cNvSpPr/>
          <p:nvPr/>
        </p:nvSpPr>
        <p:spPr>
          <a:xfrm>
            <a:off x="1379086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4" name="Ellipse 1033"/>
          <p:cNvSpPr/>
          <p:nvPr/>
        </p:nvSpPr>
        <p:spPr>
          <a:xfrm>
            <a:off x="1293505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5" name="Ellipse 1034"/>
          <p:cNvSpPr/>
          <p:nvPr/>
        </p:nvSpPr>
        <p:spPr>
          <a:xfrm>
            <a:off x="1207925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6" name="Ellipse 1035"/>
          <p:cNvSpPr/>
          <p:nvPr/>
        </p:nvSpPr>
        <p:spPr>
          <a:xfrm>
            <a:off x="1122345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7" name="Ellipse 1036"/>
          <p:cNvSpPr/>
          <p:nvPr/>
        </p:nvSpPr>
        <p:spPr>
          <a:xfrm>
            <a:off x="1892566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8" name="Ellipse 1037"/>
          <p:cNvSpPr/>
          <p:nvPr/>
        </p:nvSpPr>
        <p:spPr>
          <a:xfrm>
            <a:off x="1036766" y="4425097"/>
            <a:ext cx="62656" cy="89434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chemeClr val="tx1"/>
              </a:gs>
              <a:gs pos="100000">
                <a:srgbClr val="FF0000"/>
              </a:gs>
            </a:gsLst>
            <a:lin ang="18900000" scaled="1"/>
            <a:tileRect/>
          </a:gradFill>
          <a:ln w="762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89" name="Ellipse 1388"/>
          <p:cNvSpPr/>
          <p:nvPr/>
        </p:nvSpPr>
        <p:spPr>
          <a:xfrm>
            <a:off x="1755672" y="396212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98" name="Ellipse 1397"/>
          <p:cNvSpPr/>
          <p:nvPr/>
        </p:nvSpPr>
        <p:spPr>
          <a:xfrm>
            <a:off x="1715693" y="3959918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04" name="Ellipse 1403"/>
          <p:cNvSpPr/>
          <p:nvPr/>
        </p:nvSpPr>
        <p:spPr>
          <a:xfrm>
            <a:off x="1755658" y="4010029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06" name="Ellipse 1405"/>
          <p:cNvSpPr/>
          <p:nvPr/>
        </p:nvSpPr>
        <p:spPr>
          <a:xfrm>
            <a:off x="1670078" y="400010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07" name="Ellipse 1406"/>
          <p:cNvSpPr/>
          <p:nvPr/>
        </p:nvSpPr>
        <p:spPr>
          <a:xfrm>
            <a:off x="1584497" y="3995690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08" name="Ellipse 1407"/>
          <p:cNvSpPr/>
          <p:nvPr/>
        </p:nvSpPr>
        <p:spPr>
          <a:xfrm>
            <a:off x="1498918" y="3995690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09" name="Ellipse 1408"/>
          <p:cNvSpPr/>
          <p:nvPr/>
        </p:nvSpPr>
        <p:spPr>
          <a:xfrm>
            <a:off x="1413338" y="3995690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10" name="Ellipse 1409"/>
          <p:cNvSpPr/>
          <p:nvPr/>
        </p:nvSpPr>
        <p:spPr>
          <a:xfrm>
            <a:off x="1327758" y="3995690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13" name="Ellipse 1412"/>
          <p:cNvSpPr/>
          <p:nvPr/>
        </p:nvSpPr>
        <p:spPr>
          <a:xfrm>
            <a:off x="1715677" y="4007826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14" name="Ellipse 1413"/>
          <p:cNvSpPr/>
          <p:nvPr/>
        </p:nvSpPr>
        <p:spPr>
          <a:xfrm>
            <a:off x="1630097" y="4003416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15" name="Ellipse 1414"/>
          <p:cNvSpPr/>
          <p:nvPr/>
        </p:nvSpPr>
        <p:spPr>
          <a:xfrm>
            <a:off x="1544517" y="4003416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16" name="Ellipse 1415"/>
          <p:cNvSpPr/>
          <p:nvPr/>
        </p:nvSpPr>
        <p:spPr>
          <a:xfrm>
            <a:off x="1458937" y="4003416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17" name="Ellipse 1416"/>
          <p:cNvSpPr/>
          <p:nvPr/>
        </p:nvSpPr>
        <p:spPr>
          <a:xfrm>
            <a:off x="1373357" y="4003416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19" name="Ellipse 1418"/>
          <p:cNvSpPr/>
          <p:nvPr/>
        </p:nvSpPr>
        <p:spPr>
          <a:xfrm>
            <a:off x="1755672" y="4056361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21" name="Ellipse 1420"/>
          <p:cNvSpPr/>
          <p:nvPr/>
        </p:nvSpPr>
        <p:spPr>
          <a:xfrm>
            <a:off x="1670093" y="404643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22" name="Ellipse 1421"/>
          <p:cNvSpPr/>
          <p:nvPr/>
        </p:nvSpPr>
        <p:spPr>
          <a:xfrm>
            <a:off x="1584512" y="404202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23" name="Ellipse 1422"/>
          <p:cNvSpPr/>
          <p:nvPr/>
        </p:nvSpPr>
        <p:spPr>
          <a:xfrm>
            <a:off x="1498933" y="404202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24" name="Ellipse 1423"/>
          <p:cNvSpPr/>
          <p:nvPr/>
        </p:nvSpPr>
        <p:spPr>
          <a:xfrm>
            <a:off x="1413352" y="404202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25" name="Ellipse 1424"/>
          <p:cNvSpPr/>
          <p:nvPr/>
        </p:nvSpPr>
        <p:spPr>
          <a:xfrm>
            <a:off x="1327773" y="404202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28" name="Ellipse 1427"/>
          <p:cNvSpPr/>
          <p:nvPr/>
        </p:nvSpPr>
        <p:spPr>
          <a:xfrm>
            <a:off x="1715693" y="4054159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29" name="Ellipse 1428"/>
          <p:cNvSpPr/>
          <p:nvPr/>
        </p:nvSpPr>
        <p:spPr>
          <a:xfrm>
            <a:off x="1630112" y="4049748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30" name="Ellipse 1429"/>
          <p:cNvSpPr/>
          <p:nvPr/>
        </p:nvSpPr>
        <p:spPr>
          <a:xfrm>
            <a:off x="1544531" y="4049748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31" name="Ellipse 1430"/>
          <p:cNvSpPr/>
          <p:nvPr/>
        </p:nvSpPr>
        <p:spPr>
          <a:xfrm>
            <a:off x="1458952" y="4049748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32" name="Ellipse 1431"/>
          <p:cNvSpPr/>
          <p:nvPr/>
        </p:nvSpPr>
        <p:spPr>
          <a:xfrm>
            <a:off x="1373371" y="4049748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34" name="Ellipse 1433"/>
          <p:cNvSpPr/>
          <p:nvPr/>
        </p:nvSpPr>
        <p:spPr>
          <a:xfrm>
            <a:off x="1755658" y="4104269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36" name="Ellipse 1435"/>
          <p:cNvSpPr/>
          <p:nvPr/>
        </p:nvSpPr>
        <p:spPr>
          <a:xfrm>
            <a:off x="1670078" y="409434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37" name="Ellipse 1436"/>
          <p:cNvSpPr/>
          <p:nvPr/>
        </p:nvSpPr>
        <p:spPr>
          <a:xfrm>
            <a:off x="1584497" y="408993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38" name="Ellipse 1437"/>
          <p:cNvSpPr/>
          <p:nvPr/>
        </p:nvSpPr>
        <p:spPr>
          <a:xfrm>
            <a:off x="1498918" y="408993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39" name="Ellipse 1438"/>
          <p:cNvSpPr/>
          <p:nvPr/>
        </p:nvSpPr>
        <p:spPr>
          <a:xfrm>
            <a:off x="1413338" y="408993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0" name="Ellipse 1439"/>
          <p:cNvSpPr/>
          <p:nvPr/>
        </p:nvSpPr>
        <p:spPr>
          <a:xfrm>
            <a:off x="1327758" y="4089932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3" name="Ellipse 1442"/>
          <p:cNvSpPr/>
          <p:nvPr/>
        </p:nvSpPr>
        <p:spPr>
          <a:xfrm>
            <a:off x="1715677" y="4102067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4" name="Ellipse 1443"/>
          <p:cNvSpPr/>
          <p:nvPr/>
        </p:nvSpPr>
        <p:spPr>
          <a:xfrm>
            <a:off x="1630097" y="4097656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5" name="Ellipse 1444"/>
          <p:cNvSpPr/>
          <p:nvPr/>
        </p:nvSpPr>
        <p:spPr>
          <a:xfrm>
            <a:off x="1544517" y="4097656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6" name="Ellipse 1445"/>
          <p:cNvSpPr/>
          <p:nvPr/>
        </p:nvSpPr>
        <p:spPr>
          <a:xfrm>
            <a:off x="1458937" y="4097656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7" name="Ellipse 1446"/>
          <p:cNvSpPr/>
          <p:nvPr/>
        </p:nvSpPr>
        <p:spPr>
          <a:xfrm>
            <a:off x="1373357" y="4097656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9" name="Ellipse 1448"/>
          <p:cNvSpPr/>
          <p:nvPr/>
        </p:nvSpPr>
        <p:spPr>
          <a:xfrm>
            <a:off x="1755672" y="415060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51" name="Ellipse 1450"/>
          <p:cNvSpPr/>
          <p:nvPr/>
        </p:nvSpPr>
        <p:spPr>
          <a:xfrm>
            <a:off x="1670093" y="4140677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52" name="Ellipse 1451"/>
          <p:cNvSpPr/>
          <p:nvPr/>
        </p:nvSpPr>
        <p:spPr>
          <a:xfrm>
            <a:off x="1584512" y="413626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53" name="Ellipse 1452"/>
          <p:cNvSpPr/>
          <p:nvPr/>
        </p:nvSpPr>
        <p:spPr>
          <a:xfrm>
            <a:off x="1498933" y="413626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54" name="Ellipse 1453"/>
          <p:cNvSpPr/>
          <p:nvPr/>
        </p:nvSpPr>
        <p:spPr>
          <a:xfrm>
            <a:off x="1413352" y="413626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55" name="Ellipse 1454"/>
          <p:cNvSpPr/>
          <p:nvPr/>
        </p:nvSpPr>
        <p:spPr>
          <a:xfrm>
            <a:off x="1327773" y="4136264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58" name="Ellipse 1457"/>
          <p:cNvSpPr/>
          <p:nvPr/>
        </p:nvSpPr>
        <p:spPr>
          <a:xfrm>
            <a:off x="1715693" y="4148401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59" name="Ellipse 1458"/>
          <p:cNvSpPr/>
          <p:nvPr/>
        </p:nvSpPr>
        <p:spPr>
          <a:xfrm>
            <a:off x="1630112" y="4143989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60" name="Ellipse 1459"/>
          <p:cNvSpPr/>
          <p:nvPr/>
        </p:nvSpPr>
        <p:spPr>
          <a:xfrm>
            <a:off x="1544531" y="4143989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61" name="Ellipse 1460"/>
          <p:cNvSpPr/>
          <p:nvPr/>
        </p:nvSpPr>
        <p:spPr>
          <a:xfrm>
            <a:off x="1458952" y="4143989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62" name="Ellipse 1461"/>
          <p:cNvSpPr/>
          <p:nvPr/>
        </p:nvSpPr>
        <p:spPr>
          <a:xfrm>
            <a:off x="1373371" y="4143989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66" name="Ellipse 1465"/>
          <p:cNvSpPr/>
          <p:nvPr/>
        </p:nvSpPr>
        <p:spPr>
          <a:xfrm>
            <a:off x="1670078" y="4188585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67" name="Ellipse 1466"/>
          <p:cNvSpPr/>
          <p:nvPr/>
        </p:nvSpPr>
        <p:spPr>
          <a:xfrm>
            <a:off x="1584497" y="418417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68" name="Ellipse 1467"/>
          <p:cNvSpPr/>
          <p:nvPr/>
        </p:nvSpPr>
        <p:spPr>
          <a:xfrm>
            <a:off x="1498918" y="418417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69" name="Ellipse 1468"/>
          <p:cNvSpPr/>
          <p:nvPr/>
        </p:nvSpPr>
        <p:spPr>
          <a:xfrm>
            <a:off x="1413338" y="418417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70" name="Ellipse 1469"/>
          <p:cNvSpPr/>
          <p:nvPr/>
        </p:nvSpPr>
        <p:spPr>
          <a:xfrm>
            <a:off x="1327758" y="4184173"/>
            <a:ext cx="62656" cy="90438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74" name="Ellipse 1473"/>
          <p:cNvSpPr/>
          <p:nvPr/>
        </p:nvSpPr>
        <p:spPr>
          <a:xfrm>
            <a:off x="1630097" y="4191898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75" name="Ellipse 1474"/>
          <p:cNvSpPr/>
          <p:nvPr/>
        </p:nvSpPr>
        <p:spPr>
          <a:xfrm>
            <a:off x="1544517" y="4191898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76" name="Ellipse 1475"/>
          <p:cNvSpPr/>
          <p:nvPr/>
        </p:nvSpPr>
        <p:spPr>
          <a:xfrm>
            <a:off x="1458937" y="4191898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77" name="Ellipse 1476"/>
          <p:cNvSpPr/>
          <p:nvPr/>
        </p:nvSpPr>
        <p:spPr>
          <a:xfrm>
            <a:off x="1373357" y="4191898"/>
            <a:ext cx="62656" cy="90440"/>
          </a:xfrm>
          <a:prstGeom prst="ellipse">
            <a:avLst/>
          </a:prstGeom>
          <a:gradFill flip="none" rotWithShape="1">
            <a:gsLst>
              <a:gs pos="0">
                <a:srgbClr val="E3E5F2"/>
              </a:gs>
              <a:gs pos="33000">
                <a:srgbClr val="E3E5F2"/>
              </a:gs>
              <a:gs pos="100000">
                <a:srgbClr val="004992"/>
              </a:gs>
            </a:gsLst>
            <a:lin ang="18900000" scaled="1"/>
            <a:tileRect/>
          </a:gradFill>
          <a:ln w="7620">
            <a:noFill/>
          </a:ln>
          <a:effectLst>
            <a:outerShdw blurRad="50800" dist="38100" dir="2700000" sx="69000" sy="69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99" name="Freihandform 1598"/>
          <p:cNvSpPr/>
          <p:nvPr/>
        </p:nvSpPr>
        <p:spPr>
          <a:xfrm>
            <a:off x="1148083" y="3956637"/>
            <a:ext cx="274834" cy="198778"/>
          </a:xfrm>
          <a:custGeom>
            <a:avLst/>
            <a:gdLst>
              <a:gd name="connsiteX0" fmla="*/ 409210 w 476095"/>
              <a:gd name="connsiteY0" fmla="*/ 276715 h 276786"/>
              <a:gd name="connsiteX1" fmla="*/ 349678 w 476095"/>
              <a:gd name="connsiteY1" fmla="*/ 250521 h 276786"/>
              <a:gd name="connsiteX2" fmla="*/ 190135 w 476095"/>
              <a:gd name="connsiteY2" fmla="*/ 195753 h 276786"/>
              <a:gd name="connsiteX3" fmla="*/ 6778 w 476095"/>
              <a:gd name="connsiteY3" fmla="*/ 112409 h 276786"/>
              <a:gd name="connsiteX4" fmla="*/ 444928 w 476095"/>
              <a:gd name="connsiteY4" fmla="*/ 2871 h 276786"/>
              <a:gd name="connsiteX5" fmla="*/ 442547 w 476095"/>
              <a:gd name="connsiteY5" fmla="*/ 50496 h 276786"/>
              <a:gd name="connsiteX6" fmla="*/ 459216 w 476095"/>
              <a:gd name="connsiteY6" fmla="*/ 243378 h 276786"/>
              <a:gd name="connsiteX7" fmla="*/ 409210 w 476095"/>
              <a:gd name="connsiteY7" fmla="*/ 276715 h 276786"/>
              <a:gd name="connsiteX0" fmla="*/ 406257 w 456647"/>
              <a:gd name="connsiteY0" fmla="*/ 306199 h 306270"/>
              <a:gd name="connsiteX1" fmla="*/ 346725 w 456647"/>
              <a:gd name="connsiteY1" fmla="*/ 280005 h 306270"/>
              <a:gd name="connsiteX2" fmla="*/ 187182 w 456647"/>
              <a:gd name="connsiteY2" fmla="*/ 225237 h 306270"/>
              <a:gd name="connsiteX3" fmla="*/ 3825 w 456647"/>
              <a:gd name="connsiteY3" fmla="*/ 141893 h 306270"/>
              <a:gd name="connsiteX4" fmla="*/ 368156 w 456647"/>
              <a:gd name="connsiteY4" fmla="*/ 1399 h 306270"/>
              <a:gd name="connsiteX5" fmla="*/ 439594 w 456647"/>
              <a:gd name="connsiteY5" fmla="*/ 79980 h 306270"/>
              <a:gd name="connsiteX6" fmla="*/ 456263 w 456647"/>
              <a:gd name="connsiteY6" fmla="*/ 272862 h 306270"/>
              <a:gd name="connsiteX7" fmla="*/ 406257 w 456647"/>
              <a:gd name="connsiteY7" fmla="*/ 306199 h 306270"/>
              <a:gd name="connsiteX0" fmla="*/ 406257 w 456647"/>
              <a:gd name="connsiteY0" fmla="*/ 304971 h 305042"/>
              <a:gd name="connsiteX1" fmla="*/ 346725 w 456647"/>
              <a:gd name="connsiteY1" fmla="*/ 278777 h 305042"/>
              <a:gd name="connsiteX2" fmla="*/ 187182 w 456647"/>
              <a:gd name="connsiteY2" fmla="*/ 224009 h 305042"/>
              <a:gd name="connsiteX3" fmla="*/ 3825 w 456647"/>
              <a:gd name="connsiteY3" fmla="*/ 140665 h 305042"/>
              <a:gd name="connsiteX4" fmla="*/ 368156 w 456647"/>
              <a:gd name="connsiteY4" fmla="*/ 171 h 305042"/>
              <a:gd name="connsiteX5" fmla="*/ 439594 w 456647"/>
              <a:gd name="connsiteY5" fmla="*/ 78752 h 305042"/>
              <a:gd name="connsiteX6" fmla="*/ 456263 w 456647"/>
              <a:gd name="connsiteY6" fmla="*/ 271634 h 305042"/>
              <a:gd name="connsiteX7" fmla="*/ 406257 w 456647"/>
              <a:gd name="connsiteY7" fmla="*/ 304971 h 305042"/>
              <a:gd name="connsiteX0" fmla="*/ 385249 w 435639"/>
              <a:gd name="connsiteY0" fmla="*/ 313956 h 314027"/>
              <a:gd name="connsiteX1" fmla="*/ 325717 w 435639"/>
              <a:gd name="connsiteY1" fmla="*/ 287762 h 314027"/>
              <a:gd name="connsiteX2" fmla="*/ 166174 w 435639"/>
              <a:gd name="connsiteY2" fmla="*/ 232994 h 314027"/>
              <a:gd name="connsiteX3" fmla="*/ 4248 w 435639"/>
              <a:gd name="connsiteY3" fmla="*/ 297287 h 314027"/>
              <a:gd name="connsiteX4" fmla="*/ 347148 w 435639"/>
              <a:gd name="connsiteY4" fmla="*/ 9156 h 314027"/>
              <a:gd name="connsiteX5" fmla="*/ 418586 w 435639"/>
              <a:gd name="connsiteY5" fmla="*/ 87737 h 314027"/>
              <a:gd name="connsiteX6" fmla="*/ 435255 w 435639"/>
              <a:gd name="connsiteY6" fmla="*/ 280619 h 314027"/>
              <a:gd name="connsiteX7" fmla="*/ 385249 w 435639"/>
              <a:gd name="connsiteY7" fmla="*/ 313956 h 314027"/>
              <a:gd name="connsiteX0" fmla="*/ 382786 w 433176"/>
              <a:gd name="connsiteY0" fmla="*/ 313956 h 389652"/>
              <a:gd name="connsiteX1" fmla="*/ 323254 w 433176"/>
              <a:gd name="connsiteY1" fmla="*/ 287762 h 389652"/>
              <a:gd name="connsiteX2" fmla="*/ 163711 w 433176"/>
              <a:gd name="connsiteY2" fmla="*/ 232994 h 389652"/>
              <a:gd name="connsiteX3" fmla="*/ 1785 w 433176"/>
              <a:gd name="connsiteY3" fmla="*/ 297287 h 389652"/>
              <a:gd name="connsiteX4" fmla="*/ 344685 w 433176"/>
              <a:gd name="connsiteY4" fmla="*/ 9156 h 389652"/>
              <a:gd name="connsiteX5" fmla="*/ 416123 w 433176"/>
              <a:gd name="connsiteY5" fmla="*/ 87737 h 389652"/>
              <a:gd name="connsiteX6" fmla="*/ 432792 w 433176"/>
              <a:gd name="connsiteY6" fmla="*/ 280619 h 389652"/>
              <a:gd name="connsiteX7" fmla="*/ 382786 w 433176"/>
              <a:gd name="connsiteY7" fmla="*/ 313956 h 389652"/>
              <a:gd name="connsiteX0" fmla="*/ 381166 w 431556"/>
              <a:gd name="connsiteY0" fmla="*/ 313956 h 314027"/>
              <a:gd name="connsiteX1" fmla="*/ 321634 w 431556"/>
              <a:gd name="connsiteY1" fmla="*/ 287762 h 314027"/>
              <a:gd name="connsiteX2" fmla="*/ 162091 w 431556"/>
              <a:gd name="connsiteY2" fmla="*/ 232994 h 314027"/>
              <a:gd name="connsiteX3" fmla="*/ 165 w 431556"/>
              <a:gd name="connsiteY3" fmla="*/ 297287 h 314027"/>
              <a:gd name="connsiteX4" fmla="*/ 343065 w 431556"/>
              <a:gd name="connsiteY4" fmla="*/ 9156 h 314027"/>
              <a:gd name="connsiteX5" fmla="*/ 414503 w 431556"/>
              <a:gd name="connsiteY5" fmla="*/ 87737 h 314027"/>
              <a:gd name="connsiteX6" fmla="*/ 431172 w 431556"/>
              <a:gd name="connsiteY6" fmla="*/ 280619 h 314027"/>
              <a:gd name="connsiteX7" fmla="*/ 381166 w 431556"/>
              <a:gd name="connsiteY7" fmla="*/ 313956 h 314027"/>
              <a:gd name="connsiteX0" fmla="*/ 381166 w 431556"/>
              <a:gd name="connsiteY0" fmla="*/ 313956 h 314027"/>
              <a:gd name="connsiteX1" fmla="*/ 321634 w 431556"/>
              <a:gd name="connsiteY1" fmla="*/ 287762 h 314027"/>
              <a:gd name="connsiteX2" fmla="*/ 162091 w 431556"/>
              <a:gd name="connsiteY2" fmla="*/ 232994 h 314027"/>
              <a:gd name="connsiteX3" fmla="*/ 165 w 431556"/>
              <a:gd name="connsiteY3" fmla="*/ 297287 h 314027"/>
              <a:gd name="connsiteX4" fmla="*/ 343065 w 431556"/>
              <a:gd name="connsiteY4" fmla="*/ 9156 h 314027"/>
              <a:gd name="connsiteX5" fmla="*/ 414503 w 431556"/>
              <a:gd name="connsiteY5" fmla="*/ 87737 h 314027"/>
              <a:gd name="connsiteX6" fmla="*/ 431172 w 431556"/>
              <a:gd name="connsiteY6" fmla="*/ 280619 h 314027"/>
              <a:gd name="connsiteX7" fmla="*/ 381166 w 431556"/>
              <a:gd name="connsiteY7" fmla="*/ 313956 h 314027"/>
              <a:gd name="connsiteX0" fmla="*/ 381001 w 431391"/>
              <a:gd name="connsiteY0" fmla="*/ 313956 h 314027"/>
              <a:gd name="connsiteX1" fmla="*/ 321469 w 431391"/>
              <a:gd name="connsiteY1" fmla="*/ 287762 h 314027"/>
              <a:gd name="connsiteX2" fmla="*/ 161926 w 431391"/>
              <a:gd name="connsiteY2" fmla="*/ 232994 h 314027"/>
              <a:gd name="connsiteX3" fmla="*/ 0 w 431391"/>
              <a:gd name="connsiteY3" fmla="*/ 297287 h 314027"/>
              <a:gd name="connsiteX4" fmla="*/ 342900 w 431391"/>
              <a:gd name="connsiteY4" fmla="*/ 9156 h 314027"/>
              <a:gd name="connsiteX5" fmla="*/ 414338 w 431391"/>
              <a:gd name="connsiteY5" fmla="*/ 87737 h 314027"/>
              <a:gd name="connsiteX6" fmla="*/ 431007 w 431391"/>
              <a:gd name="connsiteY6" fmla="*/ 280619 h 314027"/>
              <a:gd name="connsiteX7" fmla="*/ 381001 w 431391"/>
              <a:gd name="connsiteY7" fmla="*/ 313956 h 314027"/>
              <a:gd name="connsiteX0" fmla="*/ 385764 w 436154"/>
              <a:gd name="connsiteY0" fmla="*/ 315281 h 322290"/>
              <a:gd name="connsiteX1" fmla="*/ 326232 w 436154"/>
              <a:gd name="connsiteY1" fmla="*/ 289087 h 322290"/>
              <a:gd name="connsiteX2" fmla="*/ 166689 w 436154"/>
              <a:gd name="connsiteY2" fmla="*/ 234319 h 322290"/>
              <a:gd name="connsiteX3" fmla="*/ 0 w 436154"/>
              <a:gd name="connsiteY3" fmla="*/ 320043 h 322290"/>
              <a:gd name="connsiteX4" fmla="*/ 347663 w 436154"/>
              <a:gd name="connsiteY4" fmla="*/ 10481 h 322290"/>
              <a:gd name="connsiteX5" fmla="*/ 419101 w 436154"/>
              <a:gd name="connsiteY5" fmla="*/ 89062 h 322290"/>
              <a:gd name="connsiteX6" fmla="*/ 435770 w 436154"/>
              <a:gd name="connsiteY6" fmla="*/ 281944 h 322290"/>
              <a:gd name="connsiteX7" fmla="*/ 385764 w 436154"/>
              <a:gd name="connsiteY7" fmla="*/ 315281 h 322290"/>
              <a:gd name="connsiteX0" fmla="*/ 385764 w 436154"/>
              <a:gd name="connsiteY0" fmla="*/ 314689 h 314760"/>
              <a:gd name="connsiteX1" fmla="*/ 326232 w 436154"/>
              <a:gd name="connsiteY1" fmla="*/ 288495 h 314760"/>
              <a:gd name="connsiteX2" fmla="*/ 166689 w 436154"/>
              <a:gd name="connsiteY2" fmla="*/ 233727 h 314760"/>
              <a:gd name="connsiteX3" fmla="*/ 0 w 436154"/>
              <a:gd name="connsiteY3" fmla="*/ 309926 h 314760"/>
              <a:gd name="connsiteX4" fmla="*/ 347663 w 436154"/>
              <a:gd name="connsiteY4" fmla="*/ 9889 h 314760"/>
              <a:gd name="connsiteX5" fmla="*/ 419101 w 436154"/>
              <a:gd name="connsiteY5" fmla="*/ 88470 h 314760"/>
              <a:gd name="connsiteX6" fmla="*/ 435770 w 436154"/>
              <a:gd name="connsiteY6" fmla="*/ 281352 h 314760"/>
              <a:gd name="connsiteX7" fmla="*/ 385764 w 436154"/>
              <a:gd name="connsiteY7" fmla="*/ 314689 h 314760"/>
              <a:gd name="connsiteX0" fmla="*/ 383383 w 433773"/>
              <a:gd name="connsiteY0" fmla="*/ 315132 h 319801"/>
              <a:gd name="connsiteX1" fmla="*/ 323851 w 433773"/>
              <a:gd name="connsiteY1" fmla="*/ 288938 h 319801"/>
              <a:gd name="connsiteX2" fmla="*/ 164308 w 433773"/>
              <a:gd name="connsiteY2" fmla="*/ 234170 h 319801"/>
              <a:gd name="connsiteX3" fmla="*/ 0 w 433773"/>
              <a:gd name="connsiteY3" fmla="*/ 317513 h 319801"/>
              <a:gd name="connsiteX4" fmla="*/ 345282 w 433773"/>
              <a:gd name="connsiteY4" fmla="*/ 10332 h 319801"/>
              <a:gd name="connsiteX5" fmla="*/ 416720 w 433773"/>
              <a:gd name="connsiteY5" fmla="*/ 88913 h 319801"/>
              <a:gd name="connsiteX6" fmla="*/ 433389 w 433773"/>
              <a:gd name="connsiteY6" fmla="*/ 281795 h 319801"/>
              <a:gd name="connsiteX7" fmla="*/ 383383 w 433773"/>
              <a:gd name="connsiteY7" fmla="*/ 315132 h 319801"/>
              <a:gd name="connsiteX0" fmla="*/ 383383 w 433773"/>
              <a:gd name="connsiteY0" fmla="*/ 315132 h 317536"/>
              <a:gd name="connsiteX1" fmla="*/ 323851 w 433773"/>
              <a:gd name="connsiteY1" fmla="*/ 288938 h 317536"/>
              <a:gd name="connsiteX2" fmla="*/ 164308 w 433773"/>
              <a:gd name="connsiteY2" fmla="*/ 234170 h 317536"/>
              <a:gd name="connsiteX3" fmla="*/ 0 w 433773"/>
              <a:gd name="connsiteY3" fmla="*/ 317513 h 317536"/>
              <a:gd name="connsiteX4" fmla="*/ 345282 w 433773"/>
              <a:gd name="connsiteY4" fmla="*/ 10332 h 317536"/>
              <a:gd name="connsiteX5" fmla="*/ 416720 w 433773"/>
              <a:gd name="connsiteY5" fmla="*/ 88913 h 317536"/>
              <a:gd name="connsiteX6" fmla="*/ 433389 w 433773"/>
              <a:gd name="connsiteY6" fmla="*/ 281795 h 317536"/>
              <a:gd name="connsiteX7" fmla="*/ 383383 w 433773"/>
              <a:gd name="connsiteY7" fmla="*/ 315132 h 317536"/>
              <a:gd name="connsiteX0" fmla="*/ 383948 w 434338"/>
              <a:gd name="connsiteY0" fmla="*/ 315132 h 317536"/>
              <a:gd name="connsiteX1" fmla="*/ 324416 w 434338"/>
              <a:gd name="connsiteY1" fmla="*/ 288938 h 317536"/>
              <a:gd name="connsiteX2" fmla="*/ 164873 w 434338"/>
              <a:gd name="connsiteY2" fmla="*/ 234170 h 317536"/>
              <a:gd name="connsiteX3" fmla="*/ 565 w 434338"/>
              <a:gd name="connsiteY3" fmla="*/ 317513 h 317536"/>
              <a:gd name="connsiteX4" fmla="*/ 345847 w 434338"/>
              <a:gd name="connsiteY4" fmla="*/ 10332 h 317536"/>
              <a:gd name="connsiteX5" fmla="*/ 417285 w 434338"/>
              <a:gd name="connsiteY5" fmla="*/ 88913 h 317536"/>
              <a:gd name="connsiteX6" fmla="*/ 433954 w 434338"/>
              <a:gd name="connsiteY6" fmla="*/ 281795 h 317536"/>
              <a:gd name="connsiteX7" fmla="*/ 383948 w 434338"/>
              <a:gd name="connsiteY7" fmla="*/ 315132 h 317536"/>
              <a:gd name="connsiteX0" fmla="*/ 383876 w 434266"/>
              <a:gd name="connsiteY0" fmla="*/ 307190 h 309594"/>
              <a:gd name="connsiteX1" fmla="*/ 324344 w 434266"/>
              <a:gd name="connsiteY1" fmla="*/ 280996 h 309594"/>
              <a:gd name="connsiteX2" fmla="*/ 164801 w 434266"/>
              <a:gd name="connsiteY2" fmla="*/ 226228 h 309594"/>
              <a:gd name="connsiteX3" fmla="*/ 493 w 434266"/>
              <a:gd name="connsiteY3" fmla="*/ 309571 h 309594"/>
              <a:gd name="connsiteX4" fmla="*/ 345775 w 434266"/>
              <a:gd name="connsiteY4" fmla="*/ 2390 h 309594"/>
              <a:gd name="connsiteX5" fmla="*/ 417213 w 434266"/>
              <a:gd name="connsiteY5" fmla="*/ 80971 h 309594"/>
              <a:gd name="connsiteX6" fmla="*/ 433882 w 434266"/>
              <a:gd name="connsiteY6" fmla="*/ 273853 h 309594"/>
              <a:gd name="connsiteX7" fmla="*/ 383876 w 434266"/>
              <a:gd name="connsiteY7" fmla="*/ 307190 h 309594"/>
              <a:gd name="connsiteX0" fmla="*/ 383876 w 431938"/>
              <a:gd name="connsiteY0" fmla="*/ 307190 h 309594"/>
              <a:gd name="connsiteX1" fmla="*/ 324344 w 431938"/>
              <a:gd name="connsiteY1" fmla="*/ 280996 h 309594"/>
              <a:gd name="connsiteX2" fmla="*/ 164801 w 431938"/>
              <a:gd name="connsiteY2" fmla="*/ 226228 h 309594"/>
              <a:gd name="connsiteX3" fmla="*/ 493 w 431938"/>
              <a:gd name="connsiteY3" fmla="*/ 309571 h 309594"/>
              <a:gd name="connsiteX4" fmla="*/ 345775 w 431938"/>
              <a:gd name="connsiteY4" fmla="*/ 2390 h 309594"/>
              <a:gd name="connsiteX5" fmla="*/ 417213 w 431938"/>
              <a:gd name="connsiteY5" fmla="*/ 80971 h 309594"/>
              <a:gd name="connsiteX6" fmla="*/ 431501 w 431938"/>
              <a:gd name="connsiteY6" fmla="*/ 257185 h 309594"/>
              <a:gd name="connsiteX7" fmla="*/ 383876 w 431938"/>
              <a:gd name="connsiteY7" fmla="*/ 307190 h 309594"/>
              <a:gd name="connsiteX0" fmla="*/ 383876 w 431938"/>
              <a:gd name="connsiteY0" fmla="*/ 307190 h 309597"/>
              <a:gd name="connsiteX1" fmla="*/ 324344 w 431938"/>
              <a:gd name="connsiteY1" fmla="*/ 280996 h 309597"/>
              <a:gd name="connsiteX2" fmla="*/ 167183 w 431938"/>
              <a:gd name="connsiteY2" fmla="*/ 235753 h 309597"/>
              <a:gd name="connsiteX3" fmla="*/ 493 w 431938"/>
              <a:gd name="connsiteY3" fmla="*/ 309571 h 309597"/>
              <a:gd name="connsiteX4" fmla="*/ 345775 w 431938"/>
              <a:gd name="connsiteY4" fmla="*/ 2390 h 309597"/>
              <a:gd name="connsiteX5" fmla="*/ 417213 w 431938"/>
              <a:gd name="connsiteY5" fmla="*/ 80971 h 309597"/>
              <a:gd name="connsiteX6" fmla="*/ 431501 w 431938"/>
              <a:gd name="connsiteY6" fmla="*/ 257185 h 309597"/>
              <a:gd name="connsiteX7" fmla="*/ 383876 w 431938"/>
              <a:gd name="connsiteY7" fmla="*/ 307190 h 309597"/>
              <a:gd name="connsiteX0" fmla="*/ 383876 w 433440"/>
              <a:gd name="connsiteY0" fmla="*/ 307190 h 309597"/>
              <a:gd name="connsiteX1" fmla="*/ 324344 w 433440"/>
              <a:gd name="connsiteY1" fmla="*/ 280996 h 309597"/>
              <a:gd name="connsiteX2" fmla="*/ 167183 w 433440"/>
              <a:gd name="connsiteY2" fmla="*/ 235753 h 309597"/>
              <a:gd name="connsiteX3" fmla="*/ 493 w 433440"/>
              <a:gd name="connsiteY3" fmla="*/ 309571 h 309597"/>
              <a:gd name="connsiteX4" fmla="*/ 345775 w 433440"/>
              <a:gd name="connsiteY4" fmla="*/ 2390 h 309597"/>
              <a:gd name="connsiteX5" fmla="*/ 417213 w 433440"/>
              <a:gd name="connsiteY5" fmla="*/ 80971 h 309597"/>
              <a:gd name="connsiteX6" fmla="*/ 431501 w 433440"/>
              <a:gd name="connsiteY6" fmla="*/ 257185 h 309597"/>
              <a:gd name="connsiteX7" fmla="*/ 383876 w 433440"/>
              <a:gd name="connsiteY7" fmla="*/ 307190 h 309597"/>
              <a:gd name="connsiteX0" fmla="*/ 383951 w 439036"/>
              <a:gd name="connsiteY0" fmla="*/ 315132 h 317539"/>
              <a:gd name="connsiteX1" fmla="*/ 324419 w 439036"/>
              <a:gd name="connsiteY1" fmla="*/ 288938 h 317539"/>
              <a:gd name="connsiteX2" fmla="*/ 167258 w 439036"/>
              <a:gd name="connsiteY2" fmla="*/ 243695 h 317539"/>
              <a:gd name="connsiteX3" fmla="*/ 568 w 439036"/>
              <a:gd name="connsiteY3" fmla="*/ 317513 h 317539"/>
              <a:gd name="connsiteX4" fmla="*/ 345850 w 439036"/>
              <a:gd name="connsiteY4" fmla="*/ 10332 h 317539"/>
              <a:gd name="connsiteX5" fmla="*/ 426813 w 439036"/>
              <a:gd name="connsiteY5" fmla="*/ 88913 h 317539"/>
              <a:gd name="connsiteX6" fmla="*/ 431576 w 439036"/>
              <a:gd name="connsiteY6" fmla="*/ 265127 h 317539"/>
              <a:gd name="connsiteX7" fmla="*/ 383951 w 439036"/>
              <a:gd name="connsiteY7" fmla="*/ 315132 h 317539"/>
              <a:gd name="connsiteX0" fmla="*/ 383943 w 439028"/>
              <a:gd name="connsiteY0" fmla="*/ 310070 h 312477"/>
              <a:gd name="connsiteX1" fmla="*/ 324411 w 439028"/>
              <a:gd name="connsiteY1" fmla="*/ 283876 h 312477"/>
              <a:gd name="connsiteX2" fmla="*/ 167250 w 439028"/>
              <a:gd name="connsiteY2" fmla="*/ 238633 h 312477"/>
              <a:gd name="connsiteX3" fmla="*/ 560 w 439028"/>
              <a:gd name="connsiteY3" fmla="*/ 312451 h 312477"/>
              <a:gd name="connsiteX4" fmla="*/ 345842 w 439028"/>
              <a:gd name="connsiteY4" fmla="*/ 5270 h 312477"/>
              <a:gd name="connsiteX5" fmla="*/ 426805 w 439028"/>
              <a:gd name="connsiteY5" fmla="*/ 83851 h 312477"/>
              <a:gd name="connsiteX6" fmla="*/ 431568 w 439028"/>
              <a:gd name="connsiteY6" fmla="*/ 260065 h 312477"/>
              <a:gd name="connsiteX7" fmla="*/ 383943 w 439028"/>
              <a:gd name="connsiteY7" fmla="*/ 310070 h 312477"/>
              <a:gd name="connsiteX0" fmla="*/ 376820 w 431905"/>
              <a:gd name="connsiteY0" fmla="*/ 314836 h 315389"/>
              <a:gd name="connsiteX1" fmla="*/ 317288 w 431905"/>
              <a:gd name="connsiteY1" fmla="*/ 288642 h 315389"/>
              <a:gd name="connsiteX2" fmla="*/ 160127 w 431905"/>
              <a:gd name="connsiteY2" fmla="*/ 243399 h 315389"/>
              <a:gd name="connsiteX3" fmla="*/ 581 w 431905"/>
              <a:gd name="connsiteY3" fmla="*/ 312455 h 315389"/>
              <a:gd name="connsiteX4" fmla="*/ 338719 w 431905"/>
              <a:gd name="connsiteY4" fmla="*/ 10036 h 315389"/>
              <a:gd name="connsiteX5" fmla="*/ 419682 w 431905"/>
              <a:gd name="connsiteY5" fmla="*/ 88617 h 315389"/>
              <a:gd name="connsiteX6" fmla="*/ 424445 w 431905"/>
              <a:gd name="connsiteY6" fmla="*/ 264831 h 315389"/>
              <a:gd name="connsiteX7" fmla="*/ 376820 w 431905"/>
              <a:gd name="connsiteY7" fmla="*/ 314836 h 315389"/>
              <a:gd name="connsiteX0" fmla="*/ 376241 w 431326"/>
              <a:gd name="connsiteY0" fmla="*/ 314836 h 315389"/>
              <a:gd name="connsiteX1" fmla="*/ 316709 w 431326"/>
              <a:gd name="connsiteY1" fmla="*/ 288642 h 315389"/>
              <a:gd name="connsiteX2" fmla="*/ 159548 w 431326"/>
              <a:gd name="connsiteY2" fmla="*/ 243399 h 315389"/>
              <a:gd name="connsiteX3" fmla="*/ 2 w 431326"/>
              <a:gd name="connsiteY3" fmla="*/ 312455 h 315389"/>
              <a:gd name="connsiteX4" fmla="*/ 338140 w 431326"/>
              <a:gd name="connsiteY4" fmla="*/ 10036 h 315389"/>
              <a:gd name="connsiteX5" fmla="*/ 419103 w 431326"/>
              <a:gd name="connsiteY5" fmla="*/ 88617 h 315389"/>
              <a:gd name="connsiteX6" fmla="*/ 423866 w 431326"/>
              <a:gd name="connsiteY6" fmla="*/ 264831 h 315389"/>
              <a:gd name="connsiteX7" fmla="*/ 376241 w 431326"/>
              <a:gd name="connsiteY7" fmla="*/ 314836 h 315389"/>
              <a:gd name="connsiteX0" fmla="*/ 376241 w 431326"/>
              <a:gd name="connsiteY0" fmla="*/ 311410 h 311963"/>
              <a:gd name="connsiteX1" fmla="*/ 316709 w 431326"/>
              <a:gd name="connsiteY1" fmla="*/ 285216 h 311963"/>
              <a:gd name="connsiteX2" fmla="*/ 159548 w 431326"/>
              <a:gd name="connsiteY2" fmla="*/ 239973 h 311963"/>
              <a:gd name="connsiteX3" fmla="*/ 2 w 431326"/>
              <a:gd name="connsiteY3" fmla="*/ 309029 h 311963"/>
              <a:gd name="connsiteX4" fmla="*/ 338140 w 431326"/>
              <a:gd name="connsiteY4" fmla="*/ 6610 h 311963"/>
              <a:gd name="connsiteX5" fmla="*/ 419103 w 431326"/>
              <a:gd name="connsiteY5" fmla="*/ 85191 h 311963"/>
              <a:gd name="connsiteX6" fmla="*/ 423866 w 431326"/>
              <a:gd name="connsiteY6" fmla="*/ 261405 h 311963"/>
              <a:gd name="connsiteX7" fmla="*/ 376241 w 431326"/>
              <a:gd name="connsiteY7" fmla="*/ 311410 h 31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1326" h="311963">
                <a:moveTo>
                  <a:pt x="376241" y="311410"/>
                </a:moveTo>
                <a:cubicBezTo>
                  <a:pt x="358382" y="315379"/>
                  <a:pt x="352824" y="297122"/>
                  <a:pt x="316709" y="285216"/>
                </a:cubicBezTo>
                <a:cubicBezTo>
                  <a:pt x="280594" y="273310"/>
                  <a:pt x="212332" y="236004"/>
                  <a:pt x="159548" y="239973"/>
                </a:cubicBezTo>
                <a:cubicBezTo>
                  <a:pt x="106764" y="243942"/>
                  <a:pt x="797" y="310617"/>
                  <a:pt x="2" y="309029"/>
                </a:cubicBezTo>
                <a:cubicBezTo>
                  <a:pt x="-793" y="50267"/>
                  <a:pt x="256384" y="34391"/>
                  <a:pt x="338140" y="6610"/>
                </a:cubicBezTo>
                <a:cubicBezTo>
                  <a:pt x="419896" y="-21171"/>
                  <a:pt x="416722" y="45107"/>
                  <a:pt x="419103" y="85191"/>
                </a:cubicBezTo>
                <a:cubicBezTo>
                  <a:pt x="438152" y="141944"/>
                  <a:pt x="431010" y="223702"/>
                  <a:pt x="423866" y="261405"/>
                </a:cubicBezTo>
                <a:cubicBezTo>
                  <a:pt x="416722" y="299108"/>
                  <a:pt x="394101" y="307442"/>
                  <a:pt x="376241" y="31141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46000">
                <a:srgbClr val="FFFFCC"/>
              </a:gs>
              <a:gs pos="100000">
                <a:schemeClr val="tx1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00" name="Freihandform 1599"/>
          <p:cNvSpPr/>
          <p:nvPr/>
        </p:nvSpPr>
        <p:spPr>
          <a:xfrm>
            <a:off x="1378698" y="3924285"/>
            <a:ext cx="397588" cy="218642"/>
          </a:xfrm>
          <a:custGeom>
            <a:avLst/>
            <a:gdLst>
              <a:gd name="connsiteX0" fmla="*/ 4425 w 585625"/>
              <a:gd name="connsiteY0" fmla="*/ 131056 h 342859"/>
              <a:gd name="connsiteX1" fmla="*/ 113963 w 585625"/>
              <a:gd name="connsiteY1" fmla="*/ 87 h 342859"/>
              <a:gd name="connsiteX2" fmla="*/ 580688 w 585625"/>
              <a:gd name="connsiteY2" fmla="*/ 114387 h 342859"/>
              <a:gd name="connsiteX3" fmla="*/ 340181 w 585625"/>
              <a:gd name="connsiteY3" fmla="*/ 319175 h 342859"/>
              <a:gd name="connsiteX4" fmla="*/ 37763 w 585625"/>
              <a:gd name="connsiteY4" fmla="*/ 323937 h 342859"/>
              <a:gd name="connsiteX5" fmla="*/ 23475 w 585625"/>
              <a:gd name="connsiteY5" fmla="*/ 188206 h 342859"/>
              <a:gd name="connsiteX6" fmla="*/ 4425 w 585625"/>
              <a:gd name="connsiteY6" fmla="*/ 131056 h 342859"/>
              <a:gd name="connsiteX0" fmla="*/ 4832 w 581269"/>
              <a:gd name="connsiteY0" fmla="*/ 341354 h 350751"/>
              <a:gd name="connsiteX1" fmla="*/ 109607 w 581269"/>
              <a:gd name="connsiteY1" fmla="*/ 7979 h 350751"/>
              <a:gd name="connsiteX2" fmla="*/ 576332 w 581269"/>
              <a:gd name="connsiteY2" fmla="*/ 122279 h 350751"/>
              <a:gd name="connsiteX3" fmla="*/ 335825 w 581269"/>
              <a:gd name="connsiteY3" fmla="*/ 327067 h 350751"/>
              <a:gd name="connsiteX4" fmla="*/ 33407 w 581269"/>
              <a:gd name="connsiteY4" fmla="*/ 331829 h 350751"/>
              <a:gd name="connsiteX5" fmla="*/ 19119 w 581269"/>
              <a:gd name="connsiteY5" fmla="*/ 196098 h 350751"/>
              <a:gd name="connsiteX6" fmla="*/ 4832 w 581269"/>
              <a:gd name="connsiteY6" fmla="*/ 341354 h 350751"/>
              <a:gd name="connsiteX0" fmla="*/ 32095 w 612229"/>
              <a:gd name="connsiteY0" fmla="*/ 256286 h 265683"/>
              <a:gd name="connsiteX1" fmla="*/ 46383 w 612229"/>
              <a:gd name="connsiteY1" fmla="*/ 20542 h 265683"/>
              <a:gd name="connsiteX2" fmla="*/ 603595 w 612229"/>
              <a:gd name="connsiteY2" fmla="*/ 37211 h 265683"/>
              <a:gd name="connsiteX3" fmla="*/ 363088 w 612229"/>
              <a:gd name="connsiteY3" fmla="*/ 241999 h 265683"/>
              <a:gd name="connsiteX4" fmla="*/ 60670 w 612229"/>
              <a:gd name="connsiteY4" fmla="*/ 246761 h 265683"/>
              <a:gd name="connsiteX5" fmla="*/ 46382 w 612229"/>
              <a:gd name="connsiteY5" fmla="*/ 111030 h 265683"/>
              <a:gd name="connsiteX6" fmla="*/ 32095 w 612229"/>
              <a:gd name="connsiteY6" fmla="*/ 256286 h 265683"/>
              <a:gd name="connsiteX0" fmla="*/ 4482 w 584616"/>
              <a:gd name="connsiteY0" fmla="*/ 244268 h 253665"/>
              <a:gd name="connsiteX1" fmla="*/ 18770 w 584616"/>
              <a:gd name="connsiteY1" fmla="*/ 8524 h 253665"/>
              <a:gd name="connsiteX2" fmla="*/ 575982 w 584616"/>
              <a:gd name="connsiteY2" fmla="*/ 25193 h 253665"/>
              <a:gd name="connsiteX3" fmla="*/ 335475 w 584616"/>
              <a:gd name="connsiteY3" fmla="*/ 229981 h 253665"/>
              <a:gd name="connsiteX4" fmla="*/ 33057 w 584616"/>
              <a:gd name="connsiteY4" fmla="*/ 234743 h 253665"/>
              <a:gd name="connsiteX5" fmla="*/ 18769 w 584616"/>
              <a:gd name="connsiteY5" fmla="*/ 99012 h 253665"/>
              <a:gd name="connsiteX6" fmla="*/ 4482 w 584616"/>
              <a:gd name="connsiteY6" fmla="*/ 244268 h 253665"/>
              <a:gd name="connsiteX0" fmla="*/ 4482 w 584616"/>
              <a:gd name="connsiteY0" fmla="*/ 244268 h 253665"/>
              <a:gd name="connsiteX1" fmla="*/ 18770 w 584616"/>
              <a:gd name="connsiteY1" fmla="*/ 8524 h 253665"/>
              <a:gd name="connsiteX2" fmla="*/ 575982 w 584616"/>
              <a:gd name="connsiteY2" fmla="*/ 25193 h 253665"/>
              <a:gd name="connsiteX3" fmla="*/ 335475 w 584616"/>
              <a:gd name="connsiteY3" fmla="*/ 229981 h 253665"/>
              <a:gd name="connsiteX4" fmla="*/ 33057 w 584616"/>
              <a:gd name="connsiteY4" fmla="*/ 234743 h 253665"/>
              <a:gd name="connsiteX5" fmla="*/ 18769 w 584616"/>
              <a:gd name="connsiteY5" fmla="*/ 99012 h 253665"/>
              <a:gd name="connsiteX6" fmla="*/ 4482 w 584616"/>
              <a:gd name="connsiteY6" fmla="*/ 244268 h 253665"/>
              <a:gd name="connsiteX0" fmla="*/ 16140 w 597020"/>
              <a:gd name="connsiteY0" fmla="*/ 241588 h 250985"/>
              <a:gd name="connsiteX1" fmla="*/ 13759 w 597020"/>
              <a:gd name="connsiteY1" fmla="*/ 10607 h 250985"/>
              <a:gd name="connsiteX2" fmla="*/ 587640 w 597020"/>
              <a:gd name="connsiteY2" fmla="*/ 22513 h 250985"/>
              <a:gd name="connsiteX3" fmla="*/ 347133 w 597020"/>
              <a:gd name="connsiteY3" fmla="*/ 227301 h 250985"/>
              <a:gd name="connsiteX4" fmla="*/ 44715 w 597020"/>
              <a:gd name="connsiteY4" fmla="*/ 232063 h 250985"/>
              <a:gd name="connsiteX5" fmla="*/ 30427 w 597020"/>
              <a:gd name="connsiteY5" fmla="*/ 96332 h 250985"/>
              <a:gd name="connsiteX6" fmla="*/ 16140 w 597020"/>
              <a:gd name="connsiteY6" fmla="*/ 241588 h 250985"/>
              <a:gd name="connsiteX0" fmla="*/ 16140 w 597020"/>
              <a:gd name="connsiteY0" fmla="*/ 277905 h 287302"/>
              <a:gd name="connsiteX1" fmla="*/ 13759 w 597020"/>
              <a:gd name="connsiteY1" fmla="*/ 46924 h 287302"/>
              <a:gd name="connsiteX2" fmla="*/ 587640 w 597020"/>
              <a:gd name="connsiteY2" fmla="*/ 58830 h 287302"/>
              <a:gd name="connsiteX3" fmla="*/ 347133 w 597020"/>
              <a:gd name="connsiteY3" fmla="*/ 263618 h 287302"/>
              <a:gd name="connsiteX4" fmla="*/ 44715 w 597020"/>
              <a:gd name="connsiteY4" fmla="*/ 268380 h 287302"/>
              <a:gd name="connsiteX5" fmla="*/ 30427 w 597020"/>
              <a:gd name="connsiteY5" fmla="*/ 132649 h 287302"/>
              <a:gd name="connsiteX6" fmla="*/ 16140 w 597020"/>
              <a:gd name="connsiteY6" fmla="*/ 277905 h 287302"/>
              <a:gd name="connsiteX0" fmla="*/ 16140 w 599327"/>
              <a:gd name="connsiteY0" fmla="*/ 282702 h 293026"/>
              <a:gd name="connsiteX1" fmla="*/ 13759 w 599327"/>
              <a:gd name="connsiteY1" fmla="*/ 51721 h 293026"/>
              <a:gd name="connsiteX2" fmla="*/ 590021 w 599327"/>
              <a:gd name="connsiteY2" fmla="*/ 49339 h 293026"/>
              <a:gd name="connsiteX3" fmla="*/ 347133 w 599327"/>
              <a:gd name="connsiteY3" fmla="*/ 268415 h 293026"/>
              <a:gd name="connsiteX4" fmla="*/ 44715 w 599327"/>
              <a:gd name="connsiteY4" fmla="*/ 273177 h 293026"/>
              <a:gd name="connsiteX5" fmla="*/ 30427 w 599327"/>
              <a:gd name="connsiteY5" fmla="*/ 137446 h 293026"/>
              <a:gd name="connsiteX6" fmla="*/ 16140 w 599327"/>
              <a:gd name="connsiteY6" fmla="*/ 282702 h 293026"/>
              <a:gd name="connsiteX0" fmla="*/ 16140 w 599327"/>
              <a:gd name="connsiteY0" fmla="*/ 282702 h 293026"/>
              <a:gd name="connsiteX1" fmla="*/ 13759 w 599327"/>
              <a:gd name="connsiteY1" fmla="*/ 51721 h 293026"/>
              <a:gd name="connsiteX2" fmla="*/ 590021 w 599327"/>
              <a:gd name="connsiteY2" fmla="*/ 49339 h 293026"/>
              <a:gd name="connsiteX3" fmla="*/ 347133 w 599327"/>
              <a:gd name="connsiteY3" fmla="*/ 268415 h 293026"/>
              <a:gd name="connsiteX4" fmla="*/ 44715 w 599327"/>
              <a:gd name="connsiteY4" fmla="*/ 273177 h 293026"/>
              <a:gd name="connsiteX5" fmla="*/ 30427 w 599327"/>
              <a:gd name="connsiteY5" fmla="*/ 137446 h 293026"/>
              <a:gd name="connsiteX6" fmla="*/ 16140 w 599327"/>
              <a:gd name="connsiteY6" fmla="*/ 282702 h 293026"/>
              <a:gd name="connsiteX0" fmla="*/ 16140 w 594148"/>
              <a:gd name="connsiteY0" fmla="*/ 282702 h 293026"/>
              <a:gd name="connsiteX1" fmla="*/ 13759 w 594148"/>
              <a:gd name="connsiteY1" fmla="*/ 51721 h 293026"/>
              <a:gd name="connsiteX2" fmla="*/ 590021 w 594148"/>
              <a:gd name="connsiteY2" fmla="*/ 49339 h 293026"/>
              <a:gd name="connsiteX3" fmla="*/ 347133 w 594148"/>
              <a:gd name="connsiteY3" fmla="*/ 268415 h 293026"/>
              <a:gd name="connsiteX4" fmla="*/ 44715 w 594148"/>
              <a:gd name="connsiteY4" fmla="*/ 273177 h 293026"/>
              <a:gd name="connsiteX5" fmla="*/ 30427 w 594148"/>
              <a:gd name="connsiteY5" fmla="*/ 137446 h 293026"/>
              <a:gd name="connsiteX6" fmla="*/ 16140 w 594148"/>
              <a:gd name="connsiteY6" fmla="*/ 282702 h 293026"/>
              <a:gd name="connsiteX0" fmla="*/ 16140 w 601981"/>
              <a:gd name="connsiteY0" fmla="*/ 282702 h 338673"/>
              <a:gd name="connsiteX1" fmla="*/ 13759 w 601981"/>
              <a:gd name="connsiteY1" fmla="*/ 51721 h 338673"/>
              <a:gd name="connsiteX2" fmla="*/ 590021 w 601981"/>
              <a:gd name="connsiteY2" fmla="*/ 49339 h 338673"/>
              <a:gd name="connsiteX3" fmla="*/ 492390 w 601981"/>
              <a:gd name="connsiteY3" fmla="*/ 327946 h 338673"/>
              <a:gd name="connsiteX4" fmla="*/ 44715 w 601981"/>
              <a:gd name="connsiteY4" fmla="*/ 273177 h 338673"/>
              <a:gd name="connsiteX5" fmla="*/ 30427 w 601981"/>
              <a:gd name="connsiteY5" fmla="*/ 137446 h 338673"/>
              <a:gd name="connsiteX6" fmla="*/ 16140 w 601981"/>
              <a:gd name="connsiteY6" fmla="*/ 282702 h 338673"/>
              <a:gd name="connsiteX0" fmla="*/ 16140 w 601981"/>
              <a:gd name="connsiteY0" fmla="*/ 282702 h 338673"/>
              <a:gd name="connsiteX1" fmla="*/ 13759 w 601981"/>
              <a:gd name="connsiteY1" fmla="*/ 51721 h 338673"/>
              <a:gd name="connsiteX2" fmla="*/ 590021 w 601981"/>
              <a:gd name="connsiteY2" fmla="*/ 49339 h 338673"/>
              <a:gd name="connsiteX3" fmla="*/ 492390 w 601981"/>
              <a:gd name="connsiteY3" fmla="*/ 327946 h 338673"/>
              <a:gd name="connsiteX4" fmla="*/ 44715 w 601981"/>
              <a:gd name="connsiteY4" fmla="*/ 273177 h 338673"/>
              <a:gd name="connsiteX5" fmla="*/ 30427 w 601981"/>
              <a:gd name="connsiteY5" fmla="*/ 137446 h 338673"/>
              <a:gd name="connsiteX6" fmla="*/ 16140 w 601981"/>
              <a:gd name="connsiteY6" fmla="*/ 282702 h 338673"/>
              <a:gd name="connsiteX0" fmla="*/ 16140 w 595598"/>
              <a:gd name="connsiteY0" fmla="*/ 282702 h 338673"/>
              <a:gd name="connsiteX1" fmla="*/ 13759 w 595598"/>
              <a:gd name="connsiteY1" fmla="*/ 51721 h 338673"/>
              <a:gd name="connsiteX2" fmla="*/ 590021 w 595598"/>
              <a:gd name="connsiteY2" fmla="*/ 49339 h 338673"/>
              <a:gd name="connsiteX3" fmla="*/ 492390 w 595598"/>
              <a:gd name="connsiteY3" fmla="*/ 327946 h 338673"/>
              <a:gd name="connsiteX4" fmla="*/ 44715 w 595598"/>
              <a:gd name="connsiteY4" fmla="*/ 273177 h 338673"/>
              <a:gd name="connsiteX5" fmla="*/ 30427 w 595598"/>
              <a:gd name="connsiteY5" fmla="*/ 137446 h 338673"/>
              <a:gd name="connsiteX6" fmla="*/ 16140 w 595598"/>
              <a:gd name="connsiteY6" fmla="*/ 282702 h 338673"/>
              <a:gd name="connsiteX0" fmla="*/ 16140 w 590025"/>
              <a:gd name="connsiteY0" fmla="*/ 282702 h 338673"/>
              <a:gd name="connsiteX1" fmla="*/ 13759 w 590025"/>
              <a:gd name="connsiteY1" fmla="*/ 51721 h 338673"/>
              <a:gd name="connsiteX2" fmla="*/ 590021 w 590025"/>
              <a:gd name="connsiteY2" fmla="*/ 49339 h 338673"/>
              <a:gd name="connsiteX3" fmla="*/ 492390 w 590025"/>
              <a:gd name="connsiteY3" fmla="*/ 327946 h 338673"/>
              <a:gd name="connsiteX4" fmla="*/ 44715 w 590025"/>
              <a:gd name="connsiteY4" fmla="*/ 273177 h 338673"/>
              <a:gd name="connsiteX5" fmla="*/ 30427 w 590025"/>
              <a:gd name="connsiteY5" fmla="*/ 137446 h 338673"/>
              <a:gd name="connsiteX6" fmla="*/ 16140 w 590025"/>
              <a:gd name="connsiteY6" fmla="*/ 282702 h 338673"/>
              <a:gd name="connsiteX0" fmla="*/ 16140 w 590025"/>
              <a:gd name="connsiteY0" fmla="*/ 282702 h 345100"/>
              <a:gd name="connsiteX1" fmla="*/ 13759 w 590025"/>
              <a:gd name="connsiteY1" fmla="*/ 51721 h 345100"/>
              <a:gd name="connsiteX2" fmla="*/ 590021 w 590025"/>
              <a:gd name="connsiteY2" fmla="*/ 49339 h 345100"/>
              <a:gd name="connsiteX3" fmla="*/ 487627 w 590025"/>
              <a:gd name="connsiteY3" fmla="*/ 335090 h 345100"/>
              <a:gd name="connsiteX4" fmla="*/ 44715 w 590025"/>
              <a:gd name="connsiteY4" fmla="*/ 273177 h 345100"/>
              <a:gd name="connsiteX5" fmla="*/ 30427 w 590025"/>
              <a:gd name="connsiteY5" fmla="*/ 137446 h 345100"/>
              <a:gd name="connsiteX6" fmla="*/ 16140 w 590025"/>
              <a:gd name="connsiteY6" fmla="*/ 282702 h 345100"/>
              <a:gd name="connsiteX0" fmla="*/ 16140 w 590025"/>
              <a:gd name="connsiteY0" fmla="*/ 282702 h 335166"/>
              <a:gd name="connsiteX1" fmla="*/ 13759 w 590025"/>
              <a:gd name="connsiteY1" fmla="*/ 51721 h 335166"/>
              <a:gd name="connsiteX2" fmla="*/ 590021 w 590025"/>
              <a:gd name="connsiteY2" fmla="*/ 49339 h 335166"/>
              <a:gd name="connsiteX3" fmla="*/ 487627 w 590025"/>
              <a:gd name="connsiteY3" fmla="*/ 335090 h 335166"/>
              <a:gd name="connsiteX4" fmla="*/ 44715 w 590025"/>
              <a:gd name="connsiteY4" fmla="*/ 273177 h 335166"/>
              <a:gd name="connsiteX5" fmla="*/ 30427 w 590025"/>
              <a:gd name="connsiteY5" fmla="*/ 137446 h 335166"/>
              <a:gd name="connsiteX6" fmla="*/ 16140 w 590025"/>
              <a:gd name="connsiteY6" fmla="*/ 282702 h 335166"/>
              <a:gd name="connsiteX0" fmla="*/ 16140 w 587644"/>
              <a:gd name="connsiteY0" fmla="*/ 278651 h 331118"/>
              <a:gd name="connsiteX1" fmla="*/ 13759 w 587644"/>
              <a:gd name="connsiteY1" fmla="*/ 47670 h 331118"/>
              <a:gd name="connsiteX2" fmla="*/ 587640 w 587644"/>
              <a:gd name="connsiteY2" fmla="*/ 57194 h 331118"/>
              <a:gd name="connsiteX3" fmla="*/ 487627 w 587644"/>
              <a:gd name="connsiteY3" fmla="*/ 331039 h 331118"/>
              <a:gd name="connsiteX4" fmla="*/ 44715 w 587644"/>
              <a:gd name="connsiteY4" fmla="*/ 269126 h 331118"/>
              <a:gd name="connsiteX5" fmla="*/ 30427 w 587644"/>
              <a:gd name="connsiteY5" fmla="*/ 133395 h 331118"/>
              <a:gd name="connsiteX6" fmla="*/ 16140 w 587644"/>
              <a:gd name="connsiteY6" fmla="*/ 278651 h 331118"/>
              <a:gd name="connsiteX0" fmla="*/ 16140 w 587644"/>
              <a:gd name="connsiteY0" fmla="*/ 275636 h 328103"/>
              <a:gd name="connsiteX1" fmla="*/ 13759 w 587644"/>
              <a:gd name="connsiteY1" fmla="*/ 44655 h 328103"/>
              <a:gd name="connsiteX2" fmla="*/ 587640 w 587644"/>
              <a:gd name="connsiteY2" fmla="*/ 54179 h 328103"/>
              <a:gd name="connsiteX3" fmla="*/ 487627 w 587644"/>
              <a:gd name="connsiteY3" fmla="*/ 328024 h 328103"/>
              <a:gd name="connsiteX4" fmla="*/ 44715 w 587644"/>
              <a:gd name="connsiteY4" fmla="*/ 266111 h 328103"/>
              <a:gd name="connsiteX5" fmla="*/ 30427 w 587644"/>
              <a:gd name="connsiteY5" fmla="*/ 130380 h 328103"/>
              <a:gd name="connsiteX6" fmla="*/ 16140 w 587644"/>
              <a:gd name="connsiteY6" fmla="*/ 275636 h 328103"/>
              <a:gd name="connsiteX0" fmla="*/ 16140 w 587644"/>
              <a:gd name="connsiteY0" fmla="*/ 283302 h 335769"/>
              <a:gd name="connsiteX1" fmla="*/ 13759 w 587644"/>
              <a:gd name="connsiteY1" fmla="*/ 52321 h 335769"/>
              <a:gd name="connsiteX2" fmla="*/ 587640 w 587644"/>
              <a:gd name="connsiteY2" fmla="*/ 61845 h 335769"/>
              <a:gd name="connsiteX3" fmla="*/ 487627 w 587644"/>
              <a:gd name="connsiteY3" fmla="*/ 335690 h 335769"/>
              <a:gd name="connsiteX4" fmla="*/ 44715 w 587644"/>
              <a:gd name="connsiteY4" fmla="*/ 273777 h 335769"/>
              <a:gd name="connsiteX5" fmla="*/ 30427 w 587644"/>
              <a:gd name="connsiteY5" fmla="*/ 138046 h 335769"/>
              <a:gd name="connsiteX6" fmla="*/ 16140 w 587644"/>
              <a:gd name="connsiteY6" fmla="*/ 283302 h 335769"/>
              <a:gd name="connsiteX0" fmla="*/ 16140 w 601932"/>
              <a:gd name="connsiteY0" fmla="*/ 285068 h 337534"/>
              <a:gd name="connsiteX1" fmla="*/ 13759 w 601932"/>
              <a:gd name="connsiteY1" fmla="*/ 54087 h 337534"/>
              <a:gd name="connsiteX2" fmla="*/ 601928 w 601932"/>
              <a:gd name="connsiteY2" fmla="*/ 58849 h 337534"/>
              <a:gd name="connsiteX3" fmla="*/ 487627 w 601932"/>
              <a:gd name="connsiteY3" fmla="*/ 337456 h 337534"/>
              <a:gd name="connsiteX4" fmla="*/ 44715 w 601932"/>
              <a:gd name="connsiteY4" fmla="*/ 275543 h 337534"/>
              <a:gd name="connsiteX5" fmla="*/ 30427 w 601932"/>
              <a:gd name="connsiteY5" fmla="*/ 139812 h 337534"/>
              <a:gd name="connsiteX6" fmla="*/ 16140 w 601932"/>
              <a:gd name="connsiteY6" fmla="*/ 285068 h 337534"/>
              <a:gd name="connsiteX0" fmla="*/ 16140 w 601932"/>
              <a:gd name="connsiteY0" fmla="*/ 277652 h 330118"/>
              <a:gd name="connsiteX1" fmla="*/ 13759 w 601932"/>
              <a:gd name="connsiteY1" fmla="*/ 46671 h 330118"/>
              <a:gd name="connsiteX2" fmla="*/ 601928 w 601932"/>
              <a:gd name="connsiteY2" fmla="*/ 51433 h 330118"/>
              <a:gd name="connsiteX3" fmla="*/ 487627 w 601932"/>
              <a:gd name="connsiteY3" fmla="*/ 330040 h 330118"/>
              <a:gd name="connsiteX4" fmla="*/ 44715 w 601932"/>
              <a:gd name="connsiteY4" fmla="*/ 268127 h 330118"/>
              <a:gd name="connsiteX5" fmla="*/ 30427 w 601932"/>
              <a:gd name="connsiteY5" fmla="*/ 132396 h 330118"/>
              <a:gd name="connsiteX6" fmla="*/ 16140 w 601932"/>
              <a:gd name="connsiteY6" fmla="*/ 277652 h 330118"/>
              <a:gd name="connsiteX0" fmla="*/ 16140 w 601932"/>
              <a:gd name="connsiteY0" fmla="*/ 277652 h 327738"/>
              <a:gd name="connsiteX1" fmla="*/ 13759 w 601932"/>
              <a:gd name="connsiteY1" fmla="*/ 46671 h 327738"/>
              <a:gd name="connsiteX2" fmla="*/ 601928 w 601932"/>
              <a:gd name="connsiteY2" fmla="*/ 51433 h 327738"/>
              <a:gd name="connsiteX3" fmla="*/ 501915 w 601932"/>
              <a:gd name="connsiteY3" fmla="*/ 327659 h 327738"/>
              <a:gd name="connsiteX4" fmla="*/ 44715 w 601932"/>
              <a:gd name="connsiteY4" fmla="*/ 268127 h 327738"/>
              <a:gd name="connsiteX5" fmla="*/ 30427 w 601932"/>
              <a:gd name="connsiteY5" fmla="*/ 132396 h 327738"/>
              <a:gd name="connsiteX6" fmla="*/ 16140 w 601932"/>
              <a:gd name="connsiteY6" fmla="*/ 277652 h 327738"/>
              <a:gd name="connsiteX0" fmla="*/ 16140 w 601932"/>
              <a:gd name="connsiteY0" fmla="*/ 277652 h 339509"/>
              <a:gd name="connsiteX1" fmla="*/ 13759 w 601932"/>
              <a:gd name="connsiteY1" fmla="*/ 46671 h 339509"/>
              <a:gd name="connsiteX2" fmla="*/ 601928 w 601932"/>
              <a:gd name="connsiteY2" fmla="*/ 51433 h 339509"/>
              <a:gd name="connsiteX3" fmla="*/ 501915 w 601932"/>
              <a:gd name="connsiteY3" fmla="*/ 327659 h 339509"/>
              <a:gd name="connsiteX4" fmla="*/ 59003 w 601932"/>
              <a:gd name="connsiteY4" fmla="*/ 334802 h 339509"/>
              <a:gd name="connsiteX5" fmla="*/ 30427 w 601932"/>
              <a:gd name="connsiteY5" fmla="*/ 132396 h 339509"/>
              <a:gd name="connsiteX6" fmla="*/ 16140 w 601932"/>
              <a:gd name="connsiteY6" fmla="*/ 277652 h 339509"/>
              <a:gd name="connsiteX0" fmla="*/ 16140 w 601932"/>
              <a:gd name="connsiteY0" fmla="*/ 277652 h 334802"/>
              <a:gd name="connsiteX1" fmla="*/ 13759 w 601932"/>
              <a:gd name="connsiteY1" fmla="*/ 46671 h 334802"/>
              <a:gd name="connsiteX2" fmla="*/ 601928 w 601932"/>
              <a:gd name="connsiteY2" fmla="*/ 51433 h 334802"/>
              <a:gd name="connsiteX3" fmla="*/ 501915 w 601932"/>
              <a:gd name="connsiteY3" fmla="*/ 327659 h 334802"/>
              <a:gd name="connsiteX4" fmla="*/ 59003 w 601932"/>
              <a:gd name="connsiteY4" fmla="*/ 334802 h 334802"/>
              <a:gd name="connsiteX5" fmla="*/ 30427 w 601932"/>
              <a:gd name="connsiteY5" fmla="*/ 132396 h 334802"/>
              <a:gd name="connsiteX6" fmla="*/ 16140 w 601932"/>
              <a:gd name="connsiteY6" fmla="*/ 277652 h 334802"/>
              <a:gd name="connsiteX0" fmla="*/ 16140 w 601932"/>
              <a:gd name="connsiteY0" fmla="*/ 277652 h 334802"/>
              <a:gd name="connsiteX1" fmla="*/ 13759 w 601932"/>
              <a:gd name="connsiteY1" fmla="*/ 46671 h 334802"/>
              <a:gd name="connsiteX2" fmla="*/ 601928 w 601932"/>
              <a:gd name="connsiteY2" fmla="*/ 51433 h 334802"/>
              <a:gd name="connsiteX3" fmla="*/ 501915 w 601932"/>
              <a:gd name="connsiteY3" fmla="*/ 327659 h 334802"/>
              <a:gd name="connsiteX4" fmla="*/ 59003 w 601932"/>
              <a:gd name="connsiteY4" fmla="*/ 334802 h 334802"/>
              <a:gd name="connsiteX5" fmla="*/ 30427 w 601932"/>
              <a:gd name="connsiteY5" fmla="*/ 132396 h 334802"/>
              <a:gd name="connsiteX6" fmla="*/ 16140 w 601932"/>
              <a:gd name="connsiteY6" fmla="*/ 277652 h 334802"/>
              <a:gd name="connsiteX0" fmla="*/ 56529 w 628034"/>
              <a:gd name="connsiteY0" fmla="*/ 132396 h 334802"/>
              <a:gd name="connsiteX1" fmla="*/ 39861 w 628034"/>
              <a:gd name="connsiteY1" fmla="*/ 46671 h 334802"/>
              <a:gd name="connsiteX2" fmla="*/ 628030 w 628034"/>
              <a:gd name="connsiteY2" fmla="*/ 51433 h 334802"/>
              <a:gd name="connsiteX3" fmla="*/ 528017 w 628034"/>
              <a:gd name="connsiteY3" fmla="*/ 327659 h 334802"/>
              <a:gd name="connsiteX4" fmla="*/ 85105 w 628034"/>
              <a:gd name="connsiteY4" fmla="*/ 334802 h 334802"/>
              <a:gd name="connsiteX5" fmla="*/ 56529 w 628034"/>
              <a:gd name="connsiteY5" fmla="*/ 132396 h 334802"/>
              <a:gd name="connsiteX0" fmla="*/ 92163 w 635092"/>
              <a:gd name="connsiteY0" fmla="*/ 334802 h 334802"/>
              <a:gd name="connsiteX1" fmla="*/ 46919 w 635092"/>
              <a:gd name="connsiteY1" fmla="*/ 46671 h 334802"/>
              <a:gd name="connsiteX2" fmla="*/ 635088 w 635092"/>
              <a:gd name="connsiteY2" fmla="*/ 51433 h 334802"/>
              <a:gd name="connsiteX3" fmla="*/ 535075 w 635092"/>
              <a:gd name="connsiteY3" fmla="*/ 327659 h 334802"/>
              <a:gd name="connsiteX4" fmla="*/ 92163 w 635092"/>
              <a:gd name="connsiteY4" fmla="*/ 334802 h 334802"/>
              <a:gd name="connsiteX0" fmla="*/ 56106 w 599035"/>
              <a:gd name="connsiteY0" fmla="*/ 334802 h 334802"/>
              <a:gd name="connsiteX1" fmla="*/ 10862 w 599035"/>
              <a:gd name="connsiteY1" fmla="*/ 46671 h 334802"/>
              <a:gd name="connsiteX2" fmla="*/ 599031 w 599035"/>
              <a:gd name="connsiteY2" fmla="*/ 51433 h 334802"/>
              <a:gd name="connsiteX3" fmla="*/ 499018 w 599035"/>
              <a:gd name="connsiteY3" fmla="*/ 327659 h 334802"/>
              <a:gd name="connsiteX4" fmla="*/ 56106 w 599035"/>
              <a:gd name="connsiteY4" fmla="*/ 334802 h 334802"/>
              <a:gd name="connsiteX0" fmla="*/ 63669 w 606598"/>
              <a:gd name="connsiteY0" fmla="*/ 333169 h 333169"/>
              <a:gd name="connsiteX1" fmla="*/ 6518 w 606598"/>
              <a:gd name="connsiteY1" fmla="*/ 47420 h 333169"/>
              <a:gd name="connsiteX2" fmla="*/ 606594 w 606598"/>
              <a:gd name="connsiteY2" fmla="*/ 49800 h 333169"/>
              <a:gd name="connsiteX3" fmla="*/ 506581 w 606598"/>
              <a:gd name="connsiteY3" fmla="*/ 326026 h 333169"/>
              <a:gd name="connsiteX4" fmla="*/ 63669 w 606598"/>
              <a:gd name="connsiteY4" fmla="*/ 333169 h 333169"/>
              <a:gd name="connsiteX0" fmla="*/ 106414 w 649343"/>
              <a:gd name="connsiteY0" fmla="*/ 333169 h 333169"/>
              <a:gd name="connsiteX1" fmla="*/ 42119 w 649343"/>
              <a:gd name="connsiteY1" fmla="*/ 190292 h 333169"/>
              <a:gd name="connsiteX2" fmla="*/ 49263 w 649343"/>
              <a:gd name="connsiteY2" fmla="*/ 47420 h 333169"/>
              <a:gd name="connsiteX3" fmla="*/ 649339 w 649343"/>
              <a:gd name="connsiteY3" fmla="*/ 49800 h 333169"/>
              <a:gd name="connsiteX4" fmla="*/ 549326 w 649343"/>
              <a:gd name="connsiteY4" fmla="*/ 326026 h 333169"/>
              <a:gd name="connsiteX5" fmla="*/ 106414 w 649343"/>
              <a:gd name="connsiteY5" fmla="*/ 333169 h 333169"/>
              <a:gd name="connsiteX0" fmla="*/ 106414 w 681483"/>
              <a:gd name="connsiteY0" fmla="*/ 333169 h 333169"/>
              <a:gd name="connsiteX1" fmla="*/ 42119 w 681483"/>
              <a:gd name="connsiteY1" fmla="*/ 190292 h 333169"/>
              <a:gd name="connsiteX2" fmla="*/ 49263 w 681483"/>
              <a:gd name="connsiteY2" fmla="*/ 47420 h 333169"/>
              <a:gd name="connsiteX3" fmla="*/ 649339 w 681483"/>
              <a:gd name="connsiteY3" fmla="*/ 49800 h 333169"/>
              <a:gd name="connsiteX4" fmla="*/ 594570 w 681483"/>
              <a:gd name="connsiteY4" fmla="*/ 199817 h 333169"/>
              <a:gd name="connsiteX5" fmla="*/ 549326 w 681483"/>
              <a:gd name="connsiteY5" fmla="*/ 326026 h 333169"/>
              <a:gd name="connsiteX6" fmla="*/ 106414 w 681483"/>
              <a:gd name="connsiteY6" fmla="*/ 333169 h 333169"/>
              <a:gd name="connsiteX0" fmla="*/ 93830 w 668899"/>
              <a:gd name="connsiteY0" fmla="*/ 333169 h 333169"/>
              <a:gd name="connsiteX1" fmla="*/ 84304 w 668899"/>
              <a:gd name="connsiteY1" fmla="*/ 197436 h 333169"/>
              <a:gd name="connsiteX2" fmla="*/ 36679 w 668899"/>
              <a:gd name="connsiteY2" fmla="*/ 47420 h 333169"/>
              <a:gd name="connsiteX3" fmla="*/ 636755 w 668899"/>
              <a:gd name="connsiteY3" fmla="*/ 49800 h 333169"/>
              <a:gd name="connsiteX4" fmla="*/ 581986 w 668899"/>
              <a:gd name="connsiteY4" fmla="*/ 199817 h 333169"/>
              <a:gd name="connsiteX5" fmla="*/ 536742 w 668899"/>
              <a:gd name="connsiteY5" fmla="*/ 326026 h 333169"/>
              <a:gd name="connsiteX6" fmla="*/ 93830 w 668899"/>
              <a:gd name="connsiteY6" fmla="*/ 333169 h 333169"/>
              <a:gd name="connsiteX0" fmla="*/ 57178 w 632247"/>
              <a:gd name="connsiteY0" fmla="*/ 333169 h 333169"/>
              <a:gd name="connsiteX1" fmla="*/ 47652 w 632247"/>
              <a:gd name="connsiteY1" fmla="*/ 197436 h 333169"/>
              <a:gd name="connsiteX2" fmla="*/ 27 w 632247"/>
              <a:gd name="connsiteY2" fmla="*/ 47420 h 333169"/>
              <a:gd name="connsiteX3" fmla="*/ 600103 w 632247"/>
              <a:gd name="connsiteY3" fmla="*/ 49800 h 333169"/>
              <a:gd name="connsiteX4" fmla="*/ 545334 w 632247"/>
              <a:gd name="connsiteY4" fmla="*/ 199817 h 333169"/>
              <a:gd name="connsiteX5" fmla="*/ 500090 w 632247"/>
              <a:gd name="connsiteY5" fmla="*/ 326026 h 333169"/>
              <a:gd name="connsiteX6" fmla="*/ 57178 w 632247"/>
              <a:gd name="connsiteY6" fmla="*/ 333169 h 333169"/>
              <a:gd name="connsiteX0" fmla="*/ 57170 w 632239"/>
              <a:gd name="connsiteY0" fmla="*/ 333169 h 333169"/>
              <a:gd name="connsiteX1" fmla="*/ 47644 w 632239"/>
              <a:gd name="connsiteY1" fmla="*/ 197436 h 333169"/>
              <a:gd name="connsiteX2" fmla="*/ 19 w 632239"/>
              <a:gd name="connsiteY2" fmla="*/ 47420 h 333169"/>
              <a:gd name="connsiteX3" fmla="*/ 600095 w 632239"/>
              <a:gd name="connsiteY3" fmla="*/ 49800 h 333169"/>
              <a:gd name="connsiteX4" fmla="*/ 545326 w 632239"/>
              <a:gd name="connsiteY4" fmla="*/ 199817 h 333169"/>
              <a:gd name="connsiteX5" fmla="*/ 500082 w 632239"/>
              <a:gd name="connsiteY5" fmla="*/ 326026 h 333169"/>
              <a:gd name="connsiteX6" fmla="*/ 57170 w 632239"/>
              <a:gd name="connsiteY6" fmla="*/ 333169 h 333169"/>
              <a:gd name="connsiteX0" fmla="*/ 57170 w 632239"/>
              <a:gd name="connsiteY0" fmla="*/ 333169 h 333169"/>
              <a:gd name="connsiteX1" fmla="*/ 47644 w 632239"/>
              <a:gd name="connsiteY1" fmla="*/ 197436 h 333169"/>
              <a:gd name="connsiteX2" fmla="*/ 19 w 632239"/>
              <a:gd name="connsiteY2" fmla="*/ 47420 h 333169"/>
              <a:gd name="connsiteX3" fmla="*/ 600095 w 632239"/>
              <a:gd name="connsiteY3" fmla="*/ 49800 h 333169"/>
              <a:gd name="connsiteX4" fmla="*/ 545326 w 632239"/>
              <a:gd name="connsiteY4" fmla="*/ 199817 h 333169"/>
              <a:gd name="connsiteX5" fmla="*/ 500082 w 632239"/>
              <a:gd name="connsiteY5" fmla="*/ 326026 h 333169"/>
              <a:gd name="connsiteX6" fmla="*/ 57170 w 632239"/>
              <a:gd name="connsiteY6" fmla="*/ 333169 h 333169"/>
              <a:gd name="connsiteX0" fmla="*/ 57170 w 632239"/>
              <a:gd name="connsiteY0" fmla="*/ 333169 h 333169"/>
              <a:gd name="connsiteX1" fmla="*/ 47644 w 632239"/>
              <a:gd name="connsiteY1" fmla="*/ 197436 h 333169"/>
              <a:gd name="connsiteX2" fmla="*/ 19 w 632239"/>
              <a:gd name="connsiteY2" fmla="*/ 47420 h 333169"/>
              <a:gd name="connsiteX3" fmla="*/ 600095 w 632239"/>
              <a:gd name="connsiteY3" fmla="*/ 49800 h 333169"/>
              <a:gd name="connsiteX4" fmla="*/ 545326 w 632239"/>
              <a:gd name="connsiteY4" fmla="*/ 199817 h 333169"/>
              <a:gd name="connsiteX5" fmla="*/ 500082 w 632239"/>
              <a:gd name="connsiteY5" fmla="*/ 326026 h 333169"/>
              <a:gd name="connsiteX6" fmla="*/ 57170 w 632239"/>
              <a:gd name="connsiteY6" fmla="*/ 333169 h 333169"/>
              <a:gd name="connsiteX0" fmla="*/ 40501 w 632239"/>
              <a:gd name="connsiteY0" fmla="*/ 337931 h 337931"/>
              <a:gd name="connsiteX1" fmla="*/ 47644 w 632239"/>
              <a:gd name="connsiteY1" fmla="*/ 197436 h 337931"/>
              <a:gd name="connsiteX2" fmla="*/ 19 w 632239"/>
              <a:gd name="connsiteY2" fmla="*/ 47420 h 337931"/>
              <a:gd name="connsiteX3" fmla="*/ 600095 w 632239"/>
              <a:gd name="connsiteY3" fmla="*/ 49800 h 337931"/>
              <a:gd name="connsiteX4" fmla="*/ 545326 w 632239"/>
              <a:gd name="connsiteY4" fmla="*/ 199817 h 337931"/>
              <a:gd name="connsiteX5" fmla="*/ 500082 w 632239"/>
              <a:gd name="connsiteY5" fmla="*/ 326026 h 337931"/>
              <a:gd name="connsiteX6" fmla="*/ 40501 w 632239"/>
              <a:gd name="connsiteY6" fmla="*/ 337931 h 337931"/>
              <a:gd name="connsiteX0" fmla="*/ 40501 w 632239"/>
              <a:gd name="connsiteY0" fmla="*/ 337931 h 337931"/>
              <a:gd name="connsiteX1" fmla="*/ 47644 w 632239"/>
              <a:gd name="connsiteY1" fmla="*/ 197436 h 337931"/>
              <a:gd name="connsiteX2" fmla="*/ 19 w 632239"/>
              <a:gd name="connsiteY2" fmla="*/ 47420 h 337931"/>
              <a:gd name="connsiteX3" fmla="*/ 600095 w 632239"/>
              <a:gd name="connsiteY3" fmla="*/ 49800 h 337931"/>
              <a:gd name="connsiteX4" fmla="*/ 545326 w 632239"/>
              <a:gd name="connsiteY4" fmla="*/ 199817 h 337931"/>
              <a:gd name="connsiteX5" fmla="*/ 500082 w 632239"/>
              <a:gd name="connsiteY5" fmla="*/ 326026 h 337931"/>
              <a:gd name="connsiteX6" fmla="*/ 40501 w 632239"/>
              <a:gd name="connsiteY6" fmla="*/ 337931 h 337931"/>
              <a:gd name="connsiteX0" fmla="*/ 50023 w 641761"/>
              <a:gd name="connsiteY0" fmla="*/ 336320 h 336320"/>
              <a:gd name="connsiteX1" fmla="*/ 57166 w 641761"/>
              <a:gd name="connsiteY1" fmla="*/ 195825 h 336320"/>
              <a:gd name="connsiteX2" fmla="*/ 16 w 641761"/>
              <a:gd name="connsiteY2" fmla="*/ 48190 h 336320"/>
              <a:gd name="connsiteX3" fmla="*/ 609617 w 641761"/>
              <a:gd name="connsiteY3" fmla="*/ 48189 h 336320"/>
              <a:gd name="connsiteX4" fmla="*/ 554848 w 641761"/>
              <a:gd name="connsiteY4" fmla="*/ 198206 h 336320"/>
              <a:gd name="connsiteX5" fmla="*/ 509604 w 641761"/>
              <a:gd name="connsiteY5" fmla="*/ 324415 h 336320"/>
              <a:gd name="connsiteX6" fmla="*/ 50023 w 641761"/>
              <a:gd name="connsiteY6" fmla="*/ 336320 h 336320"/>
              <a:gd name="connsiteX0" fmla="*/ 50023 w 637672"/>
              <a:gd name="connsiteY0" fmla="*/ 336320 h 336320"/>
              <a:gd name="connsiteX1" fmla="*/ 57166 w 637672"/>
              <a:gd name="connsiteY1" fmla="*/ 195825 h 336320"/>
              <a:gd name="connsiteX2" fmla="*/ 16 w 637672"/>
              <a:gd name="connsiteY2" fmla="*/ 48190 h 336320"/>
              <a:gd name="connsiteX3" fmla="*/ 609617 w 637672"/>
              <a:gd name="connsiteY3" fmla="*/ 48189 h 336320"/>
              <a:gd name="connsiteX4" fmla="*/ 526273 w 637672"/>
              <a:gd name="connsiteY4" fmla="*/ 176775 h 336320"/>
              <a:gd name="connsiteX5" fmla="*/ 509604 w 637672"/>
              <a:gd name="connsiteY5" fmla="*/ 324415 h 336320"/>
              <a:gd name="connsiteX6" fmla="*/ 50023 w 637672"/>
              <a:gd name="connsiteY6" fmla="*/ 336320 h 336320"/>
              <a:gd name="connsiteX0" fmla="*/ 50023 w 609697"/>
              <a:gd name="connsiteY0" fmla="*/ 336320 h 336320"/>
              <a:gd name="connsiteX1" fmla="*/ 57166 w 609697"/>
              <a:gd name="connsiteY1" fmla="*/ 195825 h 336320"/>
              <a:gd name="connsiteX2" fmla="*/ 16 w 609697"/>
              <a:gd name="connsiteY2" fmla="*/ 48190 h 336320"/>
              <a:gd name="connsiteX3" fmla="*/ 609617 w 609697"/>
              <a:gd name="connsiteY3" fmla="*/ 48189 h 336320"/>
              <a:gd name="connsiteX4" fmla="*/ 526273 w 609697"/>
              <a:gd name="connsiteY4" fmla="*/ 176775 h 336320"/>
              <a:gd name="connsiteX5" fmla="*/ 509604 w 609697"/>
              <a:gd name="connsiteY5" fmla="*/ 324415 h 336320"/>
              <a:gd name="connsiteX6" fmla="*/ 50023 w 609697"/>
              <a:gd name="connsiteY6" fmla="*/ 336320 h 336320"/>
              <a:gd name="connsiteX0" fmla="*/ 50023 w 609697"/>
              <a:gd name="connsiteY0" fmla="*/ 336320 h 336320"/>
              <a:gd name="connsiteX1" fmla="*/ 57166 w 609697"/>
              <a:gd name="connsiteY1" fmla="*/ 195825 h 336320"/>
              <a:gd name="connsiteX2" fmla="*/ 16 w 609697"/>
              <a:gd name="connsiteY2" fmla="*/ 48190 h 336320"/>
              <a:gd name="connsiteX3" fmla="*/ 609617 w 609697"/>
              <a:gd name="connsiteY3" fmla="*/ 48189 h 336320"/>
              <a:gd name="connsiteX4" fmla="*/ 526273 w 609697"/>
              <a:gd name="connsiteY4" fmla="*/ 176775 h 336320"/>
              <a:gd name="connsiteX5" fmla="*/ 509604 w 609697"/>
              <a:gd name="connsiteY5" fmla="*/ 324415 h 336320"/>
              <a:gd name="connsiteX6" fmla="*/ 50023 w 609697"/>
              <a:gd name="connsiteY6" fmla="*/ 336320 h 336320"/>
              <a:gd name="connsiteX0" fmla="*/ 50023 w 609697"/>
              <a:gd name="connsiteY0" fmla="*/ 336320 h 336320"/>
              <a:gd name="connsiteX1" fmla="*/ 57166 w 609697"/>
              <a:gd name="connsiteY1" fmla="*/ 195825 h 336320"/>
              <a:gd name="connsiteX2" fmla="*/ 16 w 609697"/>
              <a:gd name="connsiteY2" fmla="*/ 48190 h 336320"/>
              <a:gd name="connsiteX3" fmla="*/ 609617 w 609697"/>
              <a:gd name="connsiteY3" fmla="*/ 48189 h 336320"/>
              <a:gd name="connsiteX4" fmla="*/ 526273 w 609697"/>
              <a:gd name="connsiteY4" fmla="*/ 176775 h 336320"/>
              <a:gd name="connsiteX5" fmla="*/ 509604 w 609697"/>
              <a:gd name="connsiteY5" fmla="*/ 324415 h 336320"/>
              <a:gd name="connsiteX6" fmla="*/ 50023 w 609697"/>
              <a:gd name="connsiteY6" fmla="*/ 336320 h 336320"/>
              <a:gd name="connsiteX0" fmla="*/ 50023 w 609697"/>
              <a:gd name="connsiteY0" fmla="*/ 336320 h 336320"/>
              <a:gd name="connsiteX1" fmla="*/ 57166 w 609697"/>
              <a:gd name="connsiteY1" fmla="*/ 195825 h 336320"/>
              <a:gd name="connsiteX2" fmla="*/ 16 w 609697"/>
              <a:gd name="connsiteY2" fmla="*/ 48190 h 336320"/>
              <a:gd name="connsiteX3" fmla="*/ 609617 w 609697"/>
              <a:gd name="connsiteY3" fmla="*/ 48189 h 336320"/>
              <a:gd name="connsiteX4" fmla="*/ 526273 w 609697"/>
              <a:gd name="connsiteY4" fmla="*/ 176775 h 336320"/>
              <a:gd name="connsiteX5" fmla="*/ 507223 w 609697"/>
              <a:gd name="connsiteY5" fmla="*/ 331559 h 336320"/>
              <a:gd name="connsiteX6" fmla="*/ 50023 w 609697"/>
              <a:gd name="connsiteY6" fmla="*/ 336320 h 336320"/>
              <a:gd name="connsiteX0" fmla="*/ 50023 w 609697"/>
              <a:gd name="connsiteY0" fmla="*/ 341112 h 341112"/>
              <a:gd name="connsiteX1" fmla="*/ 57166 w 609697"/>
              <a:gd name="connsiteY1" fmla="*/ 200617 h 341112"/>
              <a:gd name="connsiteX2" fmla="*/ 16 w 609697"/>
              <a:gd name="connsiteY2" fmla="*/ 52982 h 341112"/>
              <a:gd name="connsiteX3" fmla="*/ 609617 w 609697"/>
              <a:gd name="connsiteY3" fmla="*/ 52981 h 341112"/>
              <a:gd name="connsiteX4" fmla="*/ 526273 w 609697"/>
              <a:gd name="connsiteY4" fmla="*/ 181567 h 341112"/>
              <a:gd name="connsiteX5" fmla="*/ 507223 w 609697"/>
              <a:gd name="connsiteY5" fmla="*/ 336351 h 341112"/>
              <a:gd name="connsiteX6" fmla="*/ 50023 w 609697"/>
              <a:gd name="connsiteY6" fmla="*/ 341112 h 341112"/>
              <a:gd name="connsiteX0" fmla="*/ 50023 w 609697"/>
              <a:gd name="connsiteY0" fmla="*/ 337636 h 337636"/>
              <a:gd name="connsiteX1" fmla="*/ 57166 w 609697"/>
              <a:gd name="connsiteY1" fmla="*/ 197141 h 337636"/>
              <a:gd name="connsiteX2" fmla="*/ 16 w 609697"/>
              <a:gd name="connsiteY2" fmla="*/ 49506 h 337636"/>
              <a:gd name="connsiteX3" fmla="*/ 609617 w 609697"/>
              <a:gd name="connsiteY3" fmla="*/ 49505 h 337636"/>
              <a:gd name="connsiteX4" fmla="*/ 526273 w 609697"/>
              <a:gd name="connsiteY4" fmla="*/ 178091 h 337636"/>
              <a:gd name="connsiteX5" fmla="*/ 507223 w 609697"/>
              <a:gd name="connsiteY5" fmla="*/ 332875 h 337636"/>
              <a:gd name="connsiteX6" fmla="*/ 50023 w 609697"/>
              <a:gd name="connsiteY6" fmla="*/ 337636 h 337636"/>
              <a:gd name="connsiteX0" fmla="*/ 50023 w 609697"/>
              <a:gd name="connsiteY0" fmla="*/ 337636 h 349544"/>
              <a:gd name="connsiteX1" fmla="*/ 57166 w 609697"/>
              <a:gd name="connsiteY1" fmla="*/ 197141 h 349544"/>
              <a:gd name="connsiteX2" fmla="*/ 16 w 609697"/>
              <a:gd name="connsiteY2" fmla="*/ 49506 h 349544"/>
              <a:gd name="connsiteX3" fmla="*/ 609617 w 609697"/>
              <a:gd name="connsiteY3" fmla="*/ 49505 h 349544"/>
              <a:gd name="connsiteX4" fmla="*/ 526273 w 609697"/>
              <a:gd name="connsiteY4" fmla="*/ 178091 h 349544"/>
              <a:gd name="connsiteX5" fmla="*/ 507223 w 609697"/>
              <a:gd name="connsiteY5" fmla="*/ 349544 h 349544"/>
              <a:gd name="connsiteX6" fmla="*/ 50023 w 609697"/>
              <a:gd name="connsiteY6" fmla="*/ 337636 h 349544"/>
              <a:gd name="connsiteX0" fmla="*/ 50023 w 609697"/>
              <a:gd name="connsiteY0" fmla="*/ 337636 h 340019"/>
              <a:gd name="connsiteX1" fmla="*/ 57166 w 609697"/>
              <a:gd name="connsiteY1" fmla="*/ 197141 h 340019"/>
              <a:gd name="connsiteX2" fmla="*/ 16 w 609697"/>
              <a:gd name="connsiteY2" fmla="*/ 49506 h 340019"/>
              <a:gd name="connsiteX3" fmla="*/ 609617 w 609697"/>
              <a:gd name="connsiteY3" fmla="*/ 49505 h 340019"/>
              <a:gd name="connsiteX4" fmla="*/ 526273 w 609697"/>
              <a:gd name="connsiteY4" fmla="*/ 178091 h 340019"/>
              <a:gd name="connsiteX5" fmla="*/ 500080 w 609697"/>
              <a:gd name="connsiteY5" fmla="*/ 340019 h 340019"/>
              <a:gd name="connsiteX6" fmla="*/ 50023 w 609697"/>
              <a:gd name="connsiteY6" fmla="*/ 337636 h 340019"/>
              <a:gd name="connsiteX0" fmla="*/ 50023 w 609697"/>
              <a:gd name="connsiteY0" fmla="*/ 337636 h 340019"/>
              <a:gd name="connsiteX1" fmla="*/ 57166 w 609697"/>
              <a:gd name="connsiteY1" fmla="*/ 197141 h 340019"/>
              <a:gd name="connsiteX2" fmla="*/ 16 w 609697"/>
              <a:gd name="connsiteY2" fmla="*/ 49506 h 340019"/>
              <a:gd name="connsiteX3" fmla="*/ 609617 w 609697"/>
              <a:gd name="connsiteY3" fmla="*/ 49505 h 340019"/>
              <a:gd name="connsiteX4" fmla="*/ 526273 w 609697"/>
              <a:gd name="connsiteY4" fmla="*/ 178091 h 340019"/>
              <a:gd name="connsiteX5" fmla="*/ 500080 w 609697"/>
              <a:gd name="connsiteY5" fmla="*/ 340019 h 340019"/>
              <a:gd name="connsiteX6" fmla="*/ 50023 w 609697"/>
              <a:gd name="connsiteY6" fmla="*/ 337636 h 340019"/>
              <a:gd name="connsiteX0" fmla="*/ 50023 w 623972"/>
              <a:gd name="connsiteY0" fmla="*/ 337636 h 340019"/>
              <a:gd name="connsiteX1" fmla="*/ 57166 w 623972"/>
              <a:gd name="connsiteY1" fmla="*/ 197141 h 340019"/>
              <a:gd name="connsiteX2" fmla="*/ 16 w 623972"/>
              <a:gd name="connsiteY2" fmla="*/ 49506 h 340019"/>
              <a:gd name="connsiteX3" fmla="*/ 623905 w 623972"/>
              <a:gd name="connsiteY3" fmla="*/ 49505 h 340019"/>
              <a:gd name="connsiteX4" fmla="*/ 526273 w 623972"/>
              <a:gd name="connsiteY4" fmla="*/ 178091 h 340019"/>
              <a:gd name="connsiteX5" fmla="*/ 500080 w 623972"/>
              <a:gd name="connsiteY5" fmla="*/ 340019 h 340019"/>
              <a:gd name="connsiteX6" fmla="*/ 50023 w 623972"/>
              <a:gd name="connsiteY6" fmla="*/ 337636 h 340019"/>
              <a:gd name="connsiteX0" fmla="*/ 50029 w 623978"/>
              <a:gd name="connsiteY0" fmla="*/ 337636 h 340019"/>
              <a:gd name="connsiteX1" fmla="*/ 57172 w 623978"/>
              <a:gd name="connsiteY1" fmla="*/ 197141 h 340019"/>
              <a:gd name="connsiteX2" fmla="*/ 22 w 623978"/>
              <a:gd name="connsiteY2" fmla="*/ 49506 h 340019"/>
              <a:gd name="connsiteX3" fmla="*/ 623911 w 623978"/>
              <a:gd name="connsiteY3" fmla="*/ 49505 h 340019"/>
              <a:gd name="connsiteX4" fmla="*/ 526279 w 623978"/>
              <a:gd name="connsiteY4" fmla="*/ 178091 h 340019"/>
              <a:gd name="connsiteX5" fmla="*/ 500086 w 623978"/>
              <a:gd name="connsiteY5" fmla="*/ 340019 h 340019"/>
              <a:gd name="connsiteX6" fmla="*/ 50029 w 623978"/>
              <a:gd name="connsiteY6" fmla="*/ 337636 h 340019"/>
              <a:gd name="connsiteX0" fmla="*/ 50029 w 623978"/>
              <a:gd name="connsiteY0" fmla="*/ 337636 h 340019"/>
              <a:gd name="connsiteX1" fmla="*/ 57172 w 623978"/>
              <a:gd name="connsiteY1" fmla="*/ 197141 h 340019"/>
              <a:gd name="connsiteX2" fmla="*/ 22 w 623978"/>
              <a:gd name="connsiteY2" fmla="*/ 49506 h 340019"/>
              <a:gd name="connsiteX3" fmla="*/ 623911 w 623978"/>
              <a:gd name="connsiteY3" fmla="*/ 49505 h 340019"/>
              <a:gd name="connsiteX4" fmla="*/ 526279 w 623978"/>
              <a:gd name="connsiteY4" fmla="*/ 178091 h 340019"/>
              <a:gd name="connsiteX5" fmla="*/ 500086 w 623978"/>
              <a:gd name="connsiteY5" fmla="*/ 340019 h 340019"/>
              <a:gd name="connsiteX6" fmla="*/ 50029 w 623978"/>
              <a:gd name="connsiteY6" fmla="*/ 337636 h 340019"/>
              <a:gd name="connsiteX0" fmla="*/ 50029 w 623978"/>
              <a:gd name="connsiteY0" fmla="*/ 337636 h 340019"/>
              <a:gd name="connsiteX1" fmla="*/ 57172 w 623978"/>
              <a:gd name="connsiteY1" fmla="*/ 197141 h 340019"/>
              <a:gd name="connsiteX2" fmla="*/ 22 w 623978"/>
              <a:gd name="connsiteY2" fmla="*/ 49506 h 340019"/>
              <a:gd name="connsiteX3" fmla="*/ 623911 w 623978"/>
              <a:gd name="connsiteY3" fmla="*/ 49505 h 340019"/>
              <a:gd name="connsiteX4" fmla="*/ 526279 w 623978"/>
              <a:gd name="connsiteY4" fmla="*/ 178091 h 340019"/>
              <a:gd name="connsiteX5" fmla="*/ 500086 w 623978"/>
              <a:gd name="connsiteY5" fmla="*/ 340019 h 340019"/>
              <a:gd name="connsiteX6" fmla="*/ 50029 w 623978"/>
              <a:gd name="connsiteY6" fmla="*/ 337636 h 340019"/>
              <a:gd name="connsiteX0" fmla="*/ 50029 w 623978"/>
              <a:gd name="connsiteY0" fmla="*/ 339689 h 342072"/>
              <a:gd name="connsiteX1" fmla="*/ 57172 w 623978"/>
              <a:gd name="connsiteY1" fmla="*/ 199194 h 342072"/>
              <a:gd name="connsiteX2" fmla="*/ 22 w 623978"/>
              <a:gd name="connsiteY2" fmla="*/ 51559 h 342072"/>
              <a:gd name="connsiteX3" fmla="*/ 623911 w 623978"/>
              <a:gd name="connsiteY3" fmla="*/ 51558 h 342072"/>
              <a:gd name="connsiteX4" fmla="*/ 526279 w 623978"/>
              <a:gd name="connsiteY4" fmla="*/ 180144 h 342072"/>
              <a:gd name="connsiteX5" fmla="*/ 500086 w 623978"/>
              <a:gd name="connsiteY5" fmla="*/ 342072 h 342072"/>
              <a:gd name="connsiteX6" fmla="*/ 50029 w 623978"/>
              <a:gd name="connsiteY6" fmla="*/ 339689 h 342072"/>
              <a:gd name="connsiteX0" fmla="*/ 50029 w 623978"/>
              <a:gd name="connsiteY0" fmla="*/ 330576 h 332959"/>
              <a:gd name="connsiteX1" fmla="*/ 57172 w 623978"/>
              <a:gd name="connsiteY1" fmla="*/ 190081 h 332959"/>
              <a:gd name="connsiteX2" fmla="*/ 22 w 623978"/>
              <a:gd name="connsiteY2" fmla="*/ 42446 h 332959"/>
              <a:gd name="connsiteX3" fmla="*/ 623911 w 623978"/>
              <a:gd name="connsiteY3" fmla="*/ 42445 h 332959"/>
              <a:gd name="connsiteX4" fmla="*/ 526279 w 623978"/>
              <a:gd name="connsiteY4" fmla="*/ 171031 h 332959"/>
              <a:gd name="connsiteX5" fmla="*/ 500086 w 623978"/>
              <a:gd name="connsiteY5" fmla="*/ 332959 h 332959"/>
              <a:gd name="connsiteX6" fmla="*/ 50029 w 623978"/>
              <a:gd name="connsiteY6" fmla="*/ 330576 h 332959"/>
              <a:gd name="connsiteX0" fmla="*/ 50029 w 623978"/>
              <a:gd name="connsiteY0" fmla="*/ 334600 h 336983"/>
              <a:gd name="connsiteX1" fmla="*/ 57172 w 623978"/>
              <a:gd name="connsiteY1" fmla="*/ 194105 h 336983"/>
              <a:gd name="connsiteX2" fmla="*/ 22 w 623978"/>
              <a:gd name="connsiteY2" fmla="*/ 46470 h 336983"/>
              <a:gd name="connsiteX3" fmla="*/ 623911 w 623978"/>
              <a:gd name="connsiteY3" fmla="*/ 46469 h 336983"/>
              <a:gd name="connsiteX4" fmla="*/ 526279 w 623978"/>
              <a:gd name="connsiteY4" fmla="*/ 175055 h 336983"/>
              <a:gd name="connsiteX5" fmla="*/ 500086 w 623978"/>
              <a:gd name="connsiteY5" fmla="*/ 336983 h 336983"/>
              <a:gd name="connsiteX6" fmla="*/ 50029 w 623978"/>
              <a:gd name="connsiteY6" fmla="*/ 334600 h 336983"/>
              <a:gd name="connsiteX0" fmla="*/ 50029 w 623978"/>
              <a:gd name="connsiteY0" fmla="*/ 340756 h 343139"/>
              <a:gd name="connsiteX1" fmla="*/ 57172 w 623978"/>
              <a:gd name="connsiteY1" fmla="*/ 200261 h 343139"/>
              <a:gd name="connsiteX2" fmla="*/ 22 w 623978"/>
              <a:gd name="connsiteY2" fmla="*/ 52626 h 343139"/>
              <a:gd name="connsiteX3" fmla="*/ 623911 w 623978"/>
              <a:gd name="connsiteY3" fmla="*/ 52625 h 343139"/>
              <a:gd name="connsiteX4" fmla="*/ 526279 w 623978"/>
              <a:gd name="connsiteY4" fmla="*/ 181211 h 343139"/>
              <a:gd name="connsiteX5" fmla="*/ 500086 w 623978"/>
              <a:gd name="connsiteY5" fmla="*/ 343139 h 343139"/>
              <a:gd name="connsiteX6" fmla="*/ 50029 w 623978"/>
              <a:gd name="connsiteY6" fmla="*/ 340756 h 343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3978" h="343139">
                <a:moveTo>
                  <a:pt x="50029" y="340756"/>
                </a:moveTo>
                <a:cubicBezTo>
                  <a:pt x="55982" y="339564"/>
                  <a:pt x="59554" y="274079"/>
                  <a:pt x="57172" y="200261"/>
                </a:cubicBezTo>
                <a:cubicBezTo>
                  <a:pt x="45266" y="107392"/>
                  <a:pt x="-1169" y="54610"/>
                  <a:pt x="22" y="52626"/>
                </a:cubicBezTo>
                <a:cubicBezTo>
                  <a:pt x="304823" y="-29129"/>
                  <a:pt x="430236" y="-4921"/>
                  <a:pt x="623911" y="52625"/>
                </a:cubicBezTo>
                <a:cubicBezTo>
                  <a:pt x="626688" y="44687"/>
                  <a:pt x="542948" y="135173"/>
                  <a:pt x="526279" y="181211"/>
                </a:cubicBezTo>
                <a:cubicBezTo>
                  <a:pt x="509610" y="227249"/>
                  <a:pt x="490957" y="342346"/>
                  <a:pt x="500086" y="343139"/>
                </a:cubicBezTo>
                <a:cubicBezTo>
                  <a:pt x="397295" y="285195"/>
                  <a:pt x="150438" y="291147"/>
                  <a:pt x="50029" y="340756"/>
                </a:cubicBezTo>
                <a:close/>
              </a:path>
            </a:pathLst>
          </a:custGeom>
          <a:gradFill flip="none" rotWithShape="1">
            <a:gsLst>
              <a:gs pos="0">
                <a:srgbClr val="FF0000"/>
              </a:gs>
              <a:gs pos="46000">
                <a:srgbClr val="FFFFCC"/>
              </a:gs>
              <a:gs pos="100000">
                <a:schemeClr val="tx1"/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01" name="Freihandform 1600"/>
          <p:cNvSpPr/>
          <p:nvPr/>
        </p:nvSpPr>
        <p:spPr>
          <a:xfrm>
            <a:off x="1694671" y="3959223"/>
            <a:ext cx="254837" cy="256530"/>
          </a:xfrm>
          <a:custGeom>
            <a:avLst/>
            <a:gdLst>
              <a:gd name="connsiteX0" fmla="*/ 447995 w 798099"/>
              <a:gd name="connsiteY0" fmla="*/ 1756 h 545804"/>
              <a:gd name="connsiteX1" fmla="*/ 757558 w 798099"/>
              <a:gd name="connsiteY1" fmla="*/ 130344 h 545804"/>
              <a:gd name="connsiteX2" fmla="*/ 712314 w 798099"/>
              <a:gd name="connsiteY2" fmla="*/ 425619 h 545804"/>
              <a:gd name="connsiteX3" fmla="*/ 12226 w 798099"/>
              <a:gd name="connsiteY3" fmla="*/ 542300 h 545804"/>
              <a:gd name="connsiteX4" fmla="*/ 271783 w 798099"/>
              <a:gd name="connsiteY4" fmla="*/ 306556 h 545804"/>
              <a:gd name="connsiteX5" fmla="*/ 336076 w 798099"/>
              <a:gd name="connsiteY5" fmla="*/ 316081 h 545804"/>
              <a:gd name="connsiteX6" fmla="*/ 340839 w 798099"/>
              <a:gd name="connsiteY6" fmla="*/ 287506 h 545804"/>
              <a:gd name="connsiteX7" fmla="*/ 412276 w 798099"/>
              <a:gd name="connsiteY7" fmla="*/ 70812 h 545804"/>
              <a:gd name="connsiteX8" fmla="*/ 447995 w 798099"/>
              <a:gd name="connsiteY8" fmla="*/ 1756 h 545804"/>
              <a:gd name="connsiteX0" fmla="*/ 194756 w 530755"/>
              <a:gd name="connsiteY0" fmla="*/ 1756 h 429914"/>
              <a:gd name="connsiteX1" fmla="*/ 504319 w 530755"/>
              <a:gd name="connsiteY1" fmla="*/ 130344 h 429914"/>
              <a:gd name="connsiteX2" fmla="*/ 459075 w 530755"/>
              <a:gd name="connsiteY2" fmla="*/ 425619 h 429914"/>
              <a:gd name="connsiteX3" fmla="*/ 18544 w 530755"/>
              <a:gd name="connsiteY3" fmla="*/ 306556 h 429914"/>
              <a:gd name="connsiteX4" fmla="*/ 82837 w 530755"/>
              <a:gd name="connsiteY4" fmla="*/ 316081 h 429914"/>
              <a:gd name="connsiteX5" fmla="*/ 87600 w 530755"/>
              <a:gd name="connsiteY5" fmla="*/ 287506 h 429914"/>
              <a:gd name="connsiteX6" fmla="*/ 159037 w 530755"/>
              <a:gd name="connsiteY6" fmla="*/ 70812 h 429914"/>
              <a:gd name="connsiteX7" fmla="*/ 194756 w 530755"/>
              <a:gd name="connsiteY7" fmla="*/ 1756 h 429914"/>
              <a:gd name="connsiteX0" fmla="*/ 191510 w 512787"/>
              <a:gd name="connsiteY0" fmla="*/ 1756 h 425268"/>
              <a:gd name="connsiteX1" fmla="*/ 501073 w 512787"/>
              <a:gd name="connsiteY1" fmla="*/ 130344 h 425268"/>
              <a:gd name="connsiteX2" fmla="*/ 405822 w 512787"/>
              <a:gd name="connsiteY2" fmla="*/ 420856 h 425268"/>
              <a:gd name="connsiteX3" fmla="*/ 15298 w 512787"/>
              <a:gd name="connsiteY3" fmla="*/ 306556 h 425268"/>
              <a:gd name="connsiteX4" fmla="*/ 79591 w 512787"/>
              <a:gd name="connsiteY4" fmla="*/ 316081 h 425268"/>
              <a:gd name="connsiteX5" fmla="*/ 84354 w 512787"/>
              <a:gd name="connsiteY5" fmla="*/ 287506 h 425268"/>
              <a:gd name="connsiteX6" fmla="*/ 155791 w 512787"/>
              <a:gd name="connsiteY6" fmla="*/ 70812 h 425268"/>
              <a:gd name="connsiteX7" fmla="*/ 191510 w 512787"/>
              <a:gd name="connsiteY7" fmla="*/ 1756 h 425268"/>
              <a:gd name="connsiteX0" fmla="*/ 191510 w 512787"/>
              <a:gd name="connsiteY0" fmla="*/ 1756 h 425268"/>
              <a:gd name="connsiteX1" fmla="*/ 501073 w 512787"/>
              <a:gd name="connsiteY1" fmla="*/ 130344 h 425268"/>
              <a:gd name="connsiteX2" fmla="*/ 405822 w 512787"/>
              <a:gd name="connsiteY2" fmla="*/ 420856 h 425268"/>
              <a:gd name="connsiteX3" fmla="*/ 15298 w 512787"/>
              <a:gd name="connsiteY3" fmla="*/ 306556 h 425268"/>
              <a:gd name="connsiteX4" fmla="*/ 79591 w 512787"/>
              <a:gd name="connsiteY4" fmla="*/ 316081 h 425268"/>
              <a:gd name="connsiteX5" fmla="*/ 84354 w 512787"/>
              <a:gd name="connsiteY5" fmla="*/ 287506 h 425268"/>
              <a:gd name="connsiteX6" fmla="*/ 155791 w 512787"/>
              <a:gd name="connsiteY6" fmla="*/ 70812 h 425268"/>
              <a:gd name="connsiteX7" fmla="*/ 191510 w 512787"/>
              <a:gd name="connsiteY7" fmla="*/ 1756 h 425268"/>
              <a:gd name="connsiteX0" fmla="*/ 191510 w 512787"/>
              <a:gd name="connsiteY0" fmla="*/ 1756 h 425268"/>
              <a:gd name="connsiteX1" fmla="*/ 501073 w 512787"/>
              <a:gd name="connsiteY1" fmla="*/ 130344 h 425268"/>
              <a:gd name="connsiteX2" fmla="*/ 405822 w 512787"/>
              <a:gd name="connsiteY2" fmla="*/ 420856 h 425268"/>
              <a:gd name="connsiteX3" fmla="*/ 15298 w 512787"/>
              <a:gd name="connsiteY3" fmla="*/ 306556 h 425268"/>
              <a:gd name="connsiteX4" fmla="*/ 79591 w 512787"/>
              <a:gd name="connsiteY4" fmla="*/ 316081 h 425268"/>
              <a:gd name="connsiteX5" fmla="*/ 84354 w 512787"/>
              <a:gd name="connsiteY5" fmla="*/ 287506 h 425268"/>
              <a:gd name="connsiteX6" fmla="*/ 155791 w 512787"/>
              <a:gd name="connsiteY6" fmla="*/ 70812 h 425268"/>
              <a:gd name="connsiteX7" fmla="*/ 191510 w 512787"/>
              <a:gd name="connsiteY7" fmla="*/ 1756 h 425268"/>
              <a:gd name="connsiteX0" fmla="*/ 111919 w 432039"/>
              <a:gd name="connsiteY0" fmla="*/ 1756 h 426167"/>
              <a:gd name="connsiteX1" fmla="*/ 421482 w 432039"/>
              <a:gd name="connsiteY1" fmla="*/ 130344 h 426167"/>
              <a:gd name="connsiteX2" fmla="*/ 326231 w 432039"/>
              <a:gd name="connsiteY2" fmla="*/ 420856 h 426167"/>
              <a:gd name="connsiteX3" fmla="*/ 0 w 432039"/>
              <a:gd name="connsiteY3" fmla="*/ 316081 h 426167"/>
              <a:gd name="connsiteX4" fmla="*/ 4763 w 432039"/>
              <a:gd name="connsiteY4" fmla="*/ 287506 h 426167"/>
              <a:gd name="connsiteX5" fmla="*/ 76200 w 432039"/>
              <a:gd name="connsiteY5" fmla="*/ 70812 h 426167"/>
              <a:gd name="connsiteX6" fmla="*/ 111919 w 432039"/>
              <a:gd name="connsiteY6" fmla="*/ 1756 h 426167"/>
              <a:gd name="connsiteX0" fmla="*/ 122044 w 442164"/>
              <a:gd name="connsiteY0" fmla="*/ 2049 h 426460"/>
              <a:gd name="connsiteX1" fmla="*/ 431607 w 442164"/>
              <a:gd name="connsiteY1" fmla="*/ 130637 h 426460"/>
              <a:gd name="connsiteX2" fmla="*/ 336356 w 442164"/>
              <a:gd name="connsiteY2" fmla="*/ 421149 h 426460"/>
              <a:gd name="connsiteX3" fmla="*/ 10125 w 442164"/>
              <a:gd name="connsiteY3" fmla="*/ 316374 h 426460"/>
              <a:gd name="connsiteX4" fmla="*/ 86325 w 442164"/>
              <a:gd name="connsiteY4" fmla="*/ 71105 h 426460"/>
              <a:gd name="connsiteX5" fmla="*/ 122044 w 442164"/>
              <a:gd name="connsiteY5" fmla="*/ 2049 h 426460"/>
              <a:gd name="connsiteX0" fmla="*/ 120925 w 441045"/>
              <a:gd name="connsiteY0" fmla="*/ 6292 h 430703"/>
              <a:gd name="connsiteX1" fmla="*/ 430488 w 441045"/>
              <a:gd name="connsiteY1" fmla="*/ 134880 h 430703"/>
              <a:gd name="connsiteX2" fmla="*/ 335237 w 441045"/>
              <a:gd name="connsiteY2" fmla="*/ 425392 h 430703"/>
              <a:gd name="connsiteX3" fmla="*/ 9006 w 441045"/>
              <a:gd name="connsiteY3" fmla="*/ 320617 h 430703"/>
              <a:gd name="connsiteX4" fmla="*/ 120925 w 441045"/>
              <a:gd name="connsiteY4" fmla="*/ 6292 h 430703"/>
              <a:gd name="connsiteX0" fmla="*/ 120925 w 441045"/>
              <a:gd name="connsiteY0" fmla="*/ 6292 h 430703"/>
              <a:gd name="connsiteX1" fmla="*/ 430488 w 441045"/>
              <a:gd name="connsiteY1" fmla="*/ 134880 h 430703"/>
              <a:gd name="connsiteX2" fmla="*/ 335237 w 441045"/>
              <a:gd name="connsiteY2" fmla="*/ 425392 h 430703"/>
              <a:gd name="connsiteX3" fmla="*/ 9006 w 441045"/>
              <a:gd name="connsiteY3" fmla="*/ 320617 h 430703"/>
              <a:gd name="connsiteX4" fmla="*/ 120925 w 441045"/>
              <a:gd name="connsiteY4" fmla="*/ 6292 h 430703"/>
              <a:gd name="connsiteX0" fmla="*/ 123118 w 440703"/>
              <a:gd name="connsiteY0" fmla="*/ 7415 h 410395"/>
              <a:gd name="connsiteX1" fmla="*/ 430300 w 440703"/>
              <a:gd name="connsiteY1" fmla="*/ 114572 h 410395"/>
              <a:gd name="connsiteX2" fmla="*/ 335049 w 440703"/>
              <a:gd name="connsiteY2" fmla="*/ 405084 h 410395"/>
              <a:gd name="connsiteX3" fmla="*/ 8818 w 440703"/>
              <a:gd name="connsiteY3" fmla="*/ 300309 h 410395"/>
              <a:gd name="connsiteX4" fmla="*/ 123118 w 440703"/>
              <a:gd name="connsiteY4" fmla="*/ 7415 h 410395"/>
              <a:gd name="connsiteX0" fmla="*/ 127528 w 440043"/>
              <a:gd name="connsiteY0" fmla="*/ 7000 h 417124"/>
              <a:gd name="connsiteX1" fmla="*/ 429947 w 440043"/>
              <a:gd name="connsiteY1" fmla="*/ 121301 h 417124"/>
              <a:gd name="connsiteX2" fmla="*/ 334696 w 440043"/>
              <a:gd name="connsiteY2" fmla="*/ 411813 h 417124"/>
              <a:gd name="connsiteX3" fmla="*/ 8465 w 440043"/>
              <a:gd name="connsiteY3" fmla="*/ 307038 h 417124"/>
              <a:gd name="connsiteX4" fmla="*/ 127528 w 440043"/>
              <a:gd name="connsiteY4" fmla="*/ 7000 h 417124"/>
              <a:gd name="connsiteX0" fmla="*/ 127528 w 425457"/>
              <a:gd name="connsiteY0" fmla="*/ 4829 h 414953"/>
              <a:gd name="connsiteX1" fmla="*/ 413278 w 425457"/>
              <a:gd name="connsiteY1" fmla="*/ 166755 h 414953"/>
              <a:gd name="connsiteX2" fmla="*/ 334696 w 425457"/>
              <a:gd name="connsiteY2" fmla="*/ 409642 h 414953"/>
              <a:gd name="connsiteX3" fmla="*/ 8465 w 425457"/>
              <a:gd name="connsiteY3" fmla="*/ 304867 h 414953"/>
              <a:gd name="connsiteX4" fmla="*/ 127528 w 425457"/>
              <a:gd name="connsiteY4" fmla="*/ 4829 h 414953"/>
              <a:gd name="connsiteX0" fmla="*/ 127528 w 425457"/>
              <a:gd name="connsiteY0" fmla="*/ 5483 h 415607"/>
              <a:gd name="connsiteX1" fmla="*/ 413278 w 425457"/>
              <a:gd name="connsiteY1" fmla="*/ 167409 h 415607"/>
              <a:gd name="connsiteX2" fmla="*/ 334696 w 425457"/>
              <a:gd name="connsiteY2" fmla="*/ 410296 h 415607"/>
              <a:gd name="connsiteX3" fmla="*/ 8465 w 425457"/>
              <a:gd name="connsiteY3" fmla="*/ 305521 h 415607"/>
              <a:gd name="connsiteX4" fmla="*/ 127528 w 425457"/>
              <a:gd name="connsiteY4" fmla="*/ 5483 h 415607"/>
              <a:gd name="connsiteX0" fmla="*/ 127528 w 425457"/>
              <a:gd name="connsiteY0" fmla="*/ 4894 h 412637"/>
              <a:gd name="connsiteX1" fmla="*/ 413278 w 425457"/>
              <a:gd name="connsiteY1" fmla="*/ 164439 h 412637"/>
              <a:gd name="connsiteX2" fmla="*/ 334696 w 425457"/>
              <a:gd name="connsiteY2" fmla="*/ 407326 h 412637"/>
              <a:gd name="connsiteX3" fmla="*/ 8465 w 425457"/>
              <a:gd name="connsiteY3" fmla="*/ 302551 h 412637"/>
              <a:gd name="connsiteX4" fmla="*/ 127528 w 425457"/>
              <a:gd name="connsiteY4" fmla="*/ 4894 h 412637"/>
              <a:gd name="connsiteX0" fmla="*/ 127528 w 434559"/>
              <a:gd name="connsiteY0" fmla="*/ 5761 h 413504"/>
              <a:gd name="connsiteX1" fmla="*/ 413278 w 434559"/>
              <a:gd name="connsiteY1" fmla="*/ 165306 h 413504"/>
              <a:gd name="connsiteX2" fmla="*/ 334696 w 434559"/>
              <a:gd name="connsiteY2" fmla="*/ 408193 h 413504"/>
              <a:gd name="connsiteX3" fmla="*/ 8465 w 434559"/>
              <a:gd name="connsiteY3" fmla="*/ 303418 h 413504"/>
              <a:gd name="connsiteX4" fmla="*/ 127528 w 434559"/>
              <a:gd name="connsiteY4" fmla="*/ 5761 h 413504"/>
              <a:gd name="connsiteX0" fmla="*/ 101583 w 408614"/>
              <a:gd name="connsiteY0" fmla="*/ 5761 h 413696"/>
              <a:gd name="connsiteX1" fmla="*/ 387333 w 408614"/>
              <a:gd name="connsiteY1" fmla="*/ 165306 h 413696"/>
              <a:gd name="connsiteX2" fmla="*/ 308751 w 408614"/>
              <a:gd name="connsiteY2" fmla="*/ 408193 h 413696"/>
              <a:gd name="connsiteX3" fmla="*/ 11095 w 408614"/>
              <a:gd name="connsiteY3" fmla="*/ 308181 h 413696"/>
              <a:gd name="connsiteX4" fmla="*/ 101583 w 408614"/>
              <a:gd name="connsiteY4" fmla="*/ 5761 h 413696"/>
              <a:gd name="connsiteX0" fmla="*/ 101583 w 408614"/>
              <a:gd name="connsiteY0" fmla="*/ 5761 h 410765"/>
              <a:gd name="connsiteX1" fmla="*/ 387333 w 408614"/>
              <a:gd name="connsiteY1" fmla="*/ 165306 h 410765"/>
              <a:gd name="connsiteX2" fmla="*/ 308751 w 408614"/>
              <a:gd name="connsiteY2" fmla="*/ 408193 h 410765"/>
              <a:gd name="connsiteX3" fmla="*/ 11095 w 408614"/>
              <a:gd name="connsiteY3" fmla="*/ 308181 h 410765"/>
              <a:gd name="connsiteX4" fmla="*/ 101583 w 408614"/>
              <a:gd name="connsiteY4" fmla="*/ 5761 h 410765"/>
              <a:gd name="connsiteX0" fmla="*/ 101583 w 408614"/>
              <a:gd name="connsiteY0" fmla="*/ 5761 h 408193"/>
              <a:gd name="connsiteX1" fmla="*/ 387333 w 408614"/>
              <a:gd name="connsiteY1" fmla="*/ 165306 h 408193"/>
              <a:gd name="connsiteX2" fmla="*/ 308751 w 408614"/>
              <a:gd name="connsiteY2" fmla="*/ 408193 h 408193"/>
              <a:gd name="connsiteX3" fmla="*/ 11095 w 408614"/>
              <a:gd name="connsiteY3" fmla="*/ 308181 h 408193"/>
              <a:gd name="connsiteX4" fmla="*/ 101583 w 408614"/>
              <a:gd name="connsiteY4" fmla="*/ 5761 h 408193"/>
              <a:gd name="connsiteX0" fmla="*/ 101583 w 408614"/>
              <a:gd name="connsiteY0" fmla="*/ 5761 h 408193"/>
              <a:gd name="connsiteX1" fmla="*/ 387333 w 408614"/>
              <a:gd name="connsiteY1" fmla="*/ 165306 h 408193"/>
              <a:gd name="connsiteX2" fmla="*/ 308751 w 408614"/>
              <a:gd name="connsiteY2" fmla="*/ 408193 h 408193"/>
              <a:gd name="connsiteX3" fmla="*/ 11095 w 408614"/>
              <a:gd name="connsiteY3" fmla="*/ 308181 h 408193"/>
              <a:gd name="connsiteX4" fmla="*/ 101583 w 408614"/>
              <a:gd name="connsiteY4" fmla="*/ 5761 h 408193"/>
              <a:gd name="connsiteX0" fmla="*/ 101583 w 399512"/>
              <a:gd name="connsiteY0" fmla="*/ 4894 h 407326"/>
              <a:gd name="connsiteX1" fmla="*/ 387333 w 399512"/>
              <a:gd name="connsiteY1" fmla="*/ 164439 h 407326"/>
              <a:gd name="connsiteX2" fmla="*/ 308751 w 399512"/>
              <a:gd name="connsiteY2" fmla="*/ 407326 h 407326"/>
              <a:gd name="connsiteX3" fmla="*/ 11095 w 399512"/>
              <a:gd name="connsiteY3" fmla="*/ 307314 h 407326"/>
              <a:gd name="connsiteX4" fmla="*/ 101583 w 399512"/>
              <a:gd name="connsiteY4" fmla="*/ 4894 h 407326"/>
              <a:gd name="connsiteX0" fmla="*/ 101583 w 399512"/>
              <a:gd name="connsiteY0" fmla="*/ 2158 h 404590"/>
              <a:gd name="connsiteX1" fmla="*/ 387333 w 399512"/>
              <a:gd name="connsiteY1" fmla="*/ 161703 h 404590"/>
              <a:gd name="connsiteX2" fmla="*/ 308751 w 399512"/>
              <a:gd name="connsiteY2" fmla="*/ 404590 h 404590"/>
              <a:gd name="connsiteX3" fmla="*/ 11095 w 399512"/>
              <a:gd name="connsiteY3" fmla="*/ 304578 h 404590"/>
              <a:gd name="connsiteX4" fmla="*/ 101583 w 399512"/>
              <a:gd name="connsiteY4" fmla="*/ 2158 h 404590"/>
              <a:gd name="connsiteX0" fmla="*/ 101583 w 399512"/>
              <a:gd name="connsiteY0" fmla="*/ 2643 h 405075"/>
              <a:gd name="connsiteX1" fmla="*/ 387333 w 399512"/>
              <a:gd name="connsiteY1" fmla="*/ 162188 h 405075"/>
              <a:gd name="connsiteX2" fmla="*/ 308751 w 399512"/>
              <a:gd name="connsiteY2" fmla="*/ 405075 h 405075"/>
              <a:gd name="connsiteX3" fmla="*/ 11095 w 399512"/>
              <a:gd name="connsiteY3" fmla="*/ 305063 h 405075"/>
              <a:gd name="connsiteX4" fmla="*/ 101583 w 399512"/>
              <a:gd name="connsiteY4" fmla="*/ 2643 h 405075"/>
              <a:gd name="connsiteX0" fmla="*/ 103690 w 399071"/>
              <a:gd name="connsiteY0" fmla="*/ 2813 h 395720"/>
              <a:gd name="connsiteX1" fmla="*/ 387058 w 399071"/>
              <a:gd name="connsiteY1" fmla="*/ 152833 h 395720"/>
              <a:gd name="connsiteX2" fmla="*/ 308476 w 399071"/>
              <a:gd name="connsiteY2" fmla="*/ 395720 h 395720"/>
              <a:gd name="connsiteX3" fmla="*/ 10820 w 399071"/>
              <a:gd name="connsiteY3" fmla="*/ 295708 h 395720"/>
              <a:gd name="connsiteX4" fmla="*/ 103690 w 399071"/>
              <a:gd name="connsiteY4" fmla="*/ 2813 h 395720"/>
              <a:gd name="connsiteX0" fmla="*/ 110079 w 397822"/>
              <a:gd name="connsiteY0" fmla="*/ 2684 h 402735"/>
              <a:gd name="connsiteX1" fmla="*/ 386304 w 397822"/>
              <a:gd name="connsiteY1" fmla="*/ 159848 h 402735"/>
              <a:gd name="connsiteX2" fmla="*/ 307722 w 397822"/>
              <a:gd name="connsiteY2" fmla="*/ 402735 h 402735"/>
              <a:gd name="connsiteX3" fmla="*/ 10066 w 397822"/>
              <a:gd name="connsiteY3" fmla="*/ 302723 h 402735"/>
              <a:gd name="connsiteX4" fmla="*/ 110079 w 397822"/>
              <a:gd name="connsiteY4" fmla="*/ 2684 h 402735"/>
              <a:gd name="connsiteX0" fmla="*/ 110079 w 397822"/>
              <a:gd name="connsiteY0" fmla="*/ 2684 h 402735"/>
              <a:gd name="connsiteX1" fmla="*/ 386304 w 397822"/>
              <a:gd name="connsiteY1" fmla="*/ 159848 h 402735"/>
              <a:gd name="connsiteX2" fmla="*/ 307722 w 397822"/>
              <a:gd name="connsiteY2" fmla="*/ 402735 h 402735"/>
              <a:gd name="connsiteX3" fmla="*/ 10066 w 397822"/>
              <a:gd name="connsiteY3" fmla="*/ 302723 h 402735"/>
              <a:gd name="connsiteX4" fmla="*/ 110079 w 397822"/>
              <a:gd name="connsiteY4" fmla="*/ 2684 h 402735"/>
              <a:gd name="connsiteX0" fmla="*/ 110079 w 397822"/>
              <a:gd name="connsiteY0" fmla="*/ 172 h 400223"/>
              <a:gd name="connsiteX1" fmla="*/ 386304 w 397822"/>
              <a:gd name="connsiteY1" fmla="*/ 157336 h 400223"/>
              <a:gd name="connsiteX2" fmla="*/ 307722 w 397822"/>
              <a:gd name="connsiteY2" fmla="*/ 400223 h 400223"/>
              <a:gd name="connsiteX3" fmla="*/ 10066 w 397822"/>
              <a:gd name="connsiteY3" fmla="*/ 300211 h 400223"/>
              <a:gd name="connsiteX4" fmla="*/ 110079 w 397822"/>
              <a:gd name="connsiteY4" fmla="*/ 172 h 400223"/>
              <a:gd name="connsiteX0" fmla="*/ 110079 w 397822"/>
              <a:gd name="connsiteY0" fmla="*/ 172 h 400223"/>
              <a:gd name="connsiteX1" fmla="*/ 386304 w 397822"/>
              <a:gd name="connsiteY1" fmla="*/ 157336 h 400223"/>
              <a:gd name="connsiteX2" fmla="*/ 307722 w 397822"/>
              <a:gd name="connsiteY2" fmla="*/ 400223 h 400223"/>
              <a:gd name="connsiteX3" fmla="*/ 10066 w 397822"/>
              <a:gd name="connsiteY3" fmla="*/ 300211 h 400223"/>
              <a:gd name="connsiteX4" fmla="*/ 110079 w 397822"/>
              <a:gd name="connsiteY4" fmla="*/ 172 h 400223"/>
              <a:gd name="connsiteX0" fmla="*/ 123117 w 410860"/>
              <a:gd name="connsiteY0" fmla="*/ 172 h 400223"/>
              <a:gd name="connsiteX1" fmla="*/ 399342 w 410860"/>
              <a:gd name="connsiteY1" fmla="*/ 157336 h 400223"/>
              <a:gd name="connsiteX2" fmla="*/ 320760 w 410860"/>
              <a:gd name="connsiteY2" fmla="*/ 400223 h 400223"/>
              <a:gd name="connsiteX3" fmla="*/ 8817 w 410860"/>
              <a:gd name="connsiteY3" fmla="*/ 288305 h 400223"/>
              <a:gd name="connsiteX4" fmla="*/ 123117 w 410860"/>
              <a:gd name="connsiteY4" fmla="*/ 172 h 400223"/>
              <a:gd name="connsiteX0" fmla="*/ 117741 w 405484"/>
              <a:gd name="connsiteY0" fmla="*/ 172 h 400223"/>
              <a:gd name="connsiteX1" fmla="*/ 393966 w 405484"/>
              <a:gd name="connsiteY1" fmla="*/ 157336 h 400223"/>
              <a:gd name="connsiteX2" fmla="*/ 315384 w 405484"/>
              <a:gd name="connsiteY2" fmla="*/ 400223 h 400223"/>
              <a:gd name="connsiteX3" fmla="*/ 3441 w 405484"/>
              <a:gd name="connsiteY3" fmla="*/ 288305 h 400223"/>
              <a:gd name="connsiteX4" fmla="*/ 117741 w 405484"/>
              <a:gd name="connsiteY4" fmla="*/ 172 h 400223"/>
              <a:gd name="connsiteX0" fmla="*/ 122316 w 404966"/>
              <a:gd name="connsiteY0" fmla="*/ 168 h 402601"/>
              <a:gd name="connsiteX1" fmla="*/ 393778 w 404966"/>
              <a:gd name="connsiteY1" fmla="*/ 159714 h 402601"/>
              <a:gd name="connsiteX2" fmla="*/ 315196 w 404966"/>
              <a:gd name="connsiteY2" fmla="*/ 402601 h 402601"/>
              <a:gd name="connsiteX3" fmla="*/ 3253 w 404966"/>
              <a:gd name="connsiteY3" fmla="*/ 290683 h 402601"/>
              <a:gd name="connsiteX4" fmla="*/ 122316 w 404966"/>
              <a:gd name="connsiteY4" fmla="*/ 168 h 402601"/>
              <a:gd name="connsiteX0" fmla="*/ 126909 w 404469"/>
              <a:gd name="connsiteY0" fmla="*/ 168 h 402601"/>
              <a:gd name="connsiteX1" fmla="*/ 393609 w 404469"/>
              <a:gd name="connsiteY1" fmla="*/ 159714 h 402601"/>
              <a:gd name="connsiteX2" fmla="*/ 315027 w 404469"/>
              <a:gd name="connsiteY2" fmla="*/ 402601 h 402601"/>
              <a:gd name="connsiteX3" fmla="*/ 3084 w 404469"/>
              <a:gd name="connsiteY3" fmla="*/ 290683 h 402601"/>
              <a:gd name="connsiteX4" fmla="*/ 126909 w 404469"/>
              <a:gd name="connsiteY4" fmla="*/ 168 h 402601"/>
              <a:gd name="connsiteX0" fmla="*/ 130402 w 407962"/>
              <a:gd name="connsiteY0" fmla="*/ 168 h 402601"/>
              <a:gd name="connsiteX1" fmla="*/ 397102 w 407962"/>
              <a:gd name="connsiteY1" fmla="*/ 159714 h 402601"/>
              <a:gd name="connsiteX2" fmla="*/ 318520 w 407962"/>
              <a:gd name="connsiteY2" fmla="*/ 402601 h 402601"/>
              <a:gd name="connsiteX3" fmla="*/ 6577 w 407962"/>
              <a:gd name="connsiteY3" fmla="*/ 290683 h 402601"/>
              <a:gd name="connsiteX4" fmla="*/ 130402 w 407962"/>
              <a:gd name="connsiteY4" fmla="*/ 168 h 402601"/>
              <a:gd name="connsiteX0" fmla="*/ 130402 w 399942"/>
              <a:gd name="connsiteY0" fmla="*/ 168 h 402601"/>
              <a:gd name="connsiteX1" fmla="*/ 387577 w 399942"/>
              <a:gd name="connsiteY1" fmla="*/ 159714 h 402601"/>
              <a:gd name="connsiteX2" fmla="*/ 318520 w 399942"/>
              <a:gd name="connsiteY2" fmla="*/ 402601 h 402601"/>
              <a:gd name="connsiteX3" fmla="*/ 6577 w 399942"/>
              <a:gd name="connsiteY3" fmla="*/ 290683 h 402601"/>
              <a:gd name="connsiteX4" fmla="*/ 130402 w 399942"/>
              <a:gd name="connsiteY4" fmla="*/ 168 h 402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9942" h="402601">
                <a:moveTo>
                  <a:pt x="130402" y="168"/>
                </a:moveTo>
                <a:cubicBezTo>
                  <a:pt x="245894" y="-4593"/>
                  <a:pt x="356224" y="92642"/>
                  <a:pt x="387577" y="159714"/>
                </a:cubicBezTo>
                <a:cubicBezTo>
                  <a:pt x="418930" y="226786"/>
                  <a:pt x="388767" y="371645"/>
                  <a:pt x="318520" y="402601"/>
                </a:cubicBezTo>
                <a:cubicBezTo>
                  <a:pt x="307804" y="393076"/>
                  <a:pt x="286374" y="189083"/>
                  <a:pt x="6577" y="290683"/>
                </a:cubicBezTo>
                <a:cubicBezTo>
                  <a:pt x="-24380" y="175589"/>
                  <a:pt x="60155" y="31124"/>
                  <a:pt x="130402" y="168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56000">
                <a:srgbClr val="FFFFCC"/>
              </a:gs>
              <a:gs pos="100000">
                <a:schemeClr val="tx1"/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02" name="Freihandform 1601"/>
          <p:cNvSpPr/>
          <p:nvPr/>
        </p:nvSpPr>
        <p:spPr>
          <a:xfrm>
            <a:off x="1186014" y="3387454"/>
            <a:ext cx="720714" cy="801132"/>
          </a:xfrm>
          <a:custGeom>
            <a:avLst/>
            <a:gdLst>
              <a:gd name="connsiteX0" fmla="*/ 0 w 1123950"/>
              <a:gd name="connsiteY0" fmla="*/ 0 h 1342306"/>
              <a:gd name="connsiteX1" fmla="*/ 361950 w 1123950"/>
              <a:gd name="connsiteY1" fmla="*/ 690563 h 1342306"/>
              <a:gd name="connsiteX2" fmla="*/ 333375 w 1123950"/>
              <a:gd name="connsiteY2" fmla="*/ 1233488 h 1342306"/>
              <a:gd name="connsiteX3" fmla="*/ 781050 w 1123950"/>
              <a:gd name="connsiteY3" fmla="*/ 1338263 h 1342306"/>
              <a:gd name="connsiteX4" fmla="*/ 842962 w 1123950"/>
              <a:gd name="connsiteY4" fmla="*/ 1162050 h 1342306"/>
              <a:gd name="connsiteX5" fmla="*/ 900112 w 1123950"/>
              <a:gd name="connsiteY5" fmla="*/ 752475 h 1342306"/>
              <a:gd name="connsiteX6" fmla="*/ 1119187 w 1123950"/>
              <a:gd name="connsiteY6" fmla="*/ 9525 h 1342306"/>
              <a:gd name="connsiteX7" fmla="*/ 1123950 w 1123950"/>
              <a:gd name="connsiteY7" fmla="*/ 19050 h 1342306"/>
              <a:gd name="connsiteX8" fmla="*/ 0 w 1123950"/>
              <a:gd name="connsiteY8" fmla="*/ 0 h 1342306"/>
              <a:gd name="connsiteX0" fmla="*/ 0 w 1126331"/>
              <a:gd name="connsiteY0" fmla="*/ 4763 h 1332781"/>
              <a:gd name="connsiteX1" fmla="*/ 364331 w 1126331"/>
              <a:gd name="connsiteY1" fmla="*/ 681038 h 1332781"/>
              <a:gd name="connsiteX2" fmla="*/ 335756 w 1126331"/>
              <a:gd name="connsiteY2" fmla="*/ 1223963 h 1332781"/>
              <a:gd name="connsiteX3" fmla="*/ 783431 w 1126331"/>
              <a:gd name="connsiteY3" fmla="*/ 1328738 h 1332781"/>
              <a:gd name="connsiteX4" fmla="*/ 845343 w 1126331"/>
              <a:gd name="connsiteY4" fmla="*/ 1152525 h 1332781"/>
              <a:gd name="connsiteX5" fmla="*/ 902493 w 1126331"/>
              <a:gd name="connsiteY5" fmla="*/ 742950 h 1332781"/>
              <a:gd name="connsiteX6" fmla="*/ 1121568 w 1126331"/>
              <a:gd name="connsiteY6" fmla="*/ 0 h 1332781"/>
              <a:gd name="connsiteX7" fmla="*/ 1126331 w 1126331"/>
              <a:gd name="connsiteY7" fmla="*/ 9525 h 1332781"/>
              <a:gd name="connsiteX8" fmla="*/ 0 w 1126331"/>
              <a:gd name="connsiteY8" fmla="*/ 4763 h 1332781"/>
              <a:gd name="connsiteX0" fmla="*/ 0 w 1121568"/>
              <a:gd name="connsiteY0" fmla="*/ 4763 h 1332781"/>
              <a:gd name="connsiteX1" fmla="*/ 364331 w 1121568"/>
              <a:gd name="connsiteY1" fmla="*/ 681038 h 1332781"/>
              <a:gd name="connsiteX2" fmla="*/ 335756 w 1121568"/>
              <a:gd name="connsiteY2" fmla="*/ 1223963 h 1332781"/>
              <a:gd name="connsiteX3" fmla="*/ 783431 w 1121568"/>
              <a:gd name="connsiteY3" fmla="*/ 1328738 h 1332781"/>
              <a:gd name="connsiteX4" fmla="*/ 845343 w 1121568"/>
              <a:gd name="connsiteY4" fmla="*/ 1152525 h 1332781"/>
              <a:gd name="connsiteX5" fmla="*/ 902493 w 1121568"/>
              <a:gd name="connsiteY5" fmla="*/ 742950 h 1332781"/>
              <a:gd name="connsiteX6" fmla="*/ 1121568 w 1121568"/>
              <a:gd name="connsiteY6" fmla="*/ 0 h 1332781"/>
              <a:gd name="connsiteX7" fmla="*/ 0 w 1121568"/>
              <a:gd name="connsiteY7" fmla="*/ 4763 h 1332781"/>
              <a:gd name="connsiteX0" fmla="*/ 0 w 1131093"/>
              <a:gd name="connsiteY0" fmla="*/ 0 h 1328018"/>
              <a:gd name="connsiteX1" fmla="*/ 364331 w 1131093"/>
              <a:gd name="connsiteY1" fmla="*/ 676275 h 1328018"/>
              <a:gd name="connsiteX2" fmla="*/ 335756 w 1131093"/>
              <a:gd name="connsiteY2" fmla="*/ 1219200 h 1328018"/>
              <a:gd name="connsiteX3" fmla="*/ 783431 w 1131093"/>
              <a:gd name="connsiteY3" fmla="*/ 1323975 h 1328018"/>
              <a:gd name="connsiteX4" fmla="*/ 845343 w 1131093"/>
              <a:gd name="connsiteY4" fmla="*/ 1147762 h 1328018"/>
              <a:gd name="connsiteX5" fmla="*/ 902493 w 1131093"/>
              <a:gd name="connsiteY5" fmla="*/ 738187 h 1328018"/>
              <a:gd name="connsiteX6" fmla="*/ 1131093 w 1131093"/>
              <a:gd name="connsiteY6" fmla="*/ 0 h 1328018"/>
              <a:gd name="connsiteX7" fmla="*/ 0 w 1131093"/>
              <a:gd name="connsiteY7" fmla="*/ 0 h 1328018"/>
              <a:gd name="connsiteX0" fmla="*/ 0 w 1131093"/>
              <a:gd name="connsiteY0" fmla="*/ 0 h 1328227"/>
              <a:gd name="connsiteX1" fmla="*/ 235744 w 1131093"/>
              <a:gd name="connsiteY1" fmla="*/ 664369 h 1328227"/>
              <a:gd name="connsiteX2" fmla="*/ 335756 w 1131093"/>
              <a:gd name="connsiteY2" fmla="*/ 1219200 h 1328227"/>
              <a:gd name="connsiteX3" fmla="*/ 783431 w 1131093"/>
              <a:gd name="connsiteY3" fmla="*/ 1323975 h 1328227"/>
              <a:gd name="connsiteX4" fmla="*/ 845343 w 1131093"/>
              <a:gd name="connsiteY4" fmla="*/ 1147762 h 1328227"/>
              <a:gd name="connsiteX5" fmla="*/ 902493 w 1131093"/>
              <a:gd name="connsiteY5" fmla="*/ 738187 h 1328227"/>
              <a:gd name="connsiteX6" fmla="*/ 1131093 w 1131093"/>
              <a:gd name="connsiteY6" fmla="*/ 0 h 1328227"/>
              <a:gd name="connsiteX7" fmla="*/ 0 w 1131093"/>
              <a:gd name="connsiteY7" fmla="*/ 0 h 1328227"/>
              <a:gd name="connsiteX0" fmla="*/ 0 w 1131093"/>
              <a:gd name="connsiteY0" fmla="*/ 0 h 1328227"/>
              <a:gd name="connsiteX1" fmla="*/ 235744 w 1131093"/>
              <a:gd name="connsiteY1" fmla="*/ 664369 h 1328227"/>
              <a:gd name="connsiteX2" fmla="*/ 335756 w 1131093"/>
              <a:gd name="connsiteY2" fmla="*/ 1219200 h 1328227"/>
              <a:gd name="connsiteX3" fmla="*/ 783431 w 1131093"/>
              <a:gd name="connsiteY3" fmla="*/ 1323975 h 1328227"/>
              <a:gd name="connsiteX4" fmla="*/ 845343 w 1131093"/>
              <a:gd name="connsiteY4" fmla="*/ 1147762 h 1328227"/>
              <a:gd name="connsiteX5" fmla="*/ 902493 w 1131093"/>
              <a:gd name="connsiteY5" fmla="*/ 738187 h 1328227"/>
              <a:gd name="connsiteX6" fmla="*/ 1131093 w 1131093"/>
              <a:gd name="connsiteY6" fmla="*/ 0 h 1328227"/>
              <a:gd name="connsiteX7" fmla="*/ 0 w 1131093"/>
              <a:gd name="connsiteY7" fmla="*/ 0 h 1328227"/>
              <a:gd name="connsiteX0" fmla="*/ 0 w 1131093"/>
              <a:gd name="connsiteY0" fmla="*/ 0 h 1328227"/>
              <a:gd name="connsiteX1" fmla="*/ 235744 w 1131093"/>
              <a:gd name="connsiteY1" fmla="*/ 664369 h 1328227"/>
              <a:gd name="connsiteX2" fmla="*/ 335756 w 1131093"/>
              <a:gd name="connsiteY2" fmla="*/ 1219200 h 1328227"/>
              <a:gd name="connsiteX3" fmla="*/ 783431 w 1131093"/>
              <a:gd name="connsiteY3" fmla="*/ 1323975 h 1328227"/>
              <a:gd name="connsiteX4" fmla="*/ 845343 w 1131093"/>
              <a:gd name="connsiteY4" fmla="*/ 1147762 h 1328227"/>
              <a:gd name="connsiteX5" fmla="*/ 902493 w 1131093"/>
              <a:gd name="connsiteY5" fmla="*/ 738187 h 1328227"/>
              <a:gd name="connsiteX6" fmla="*/ 1131093 w 1131093"/>
              <a:gd name="connsiteY6" fmla="*/ 0 h 1328227"/>
              <a:gd name="connsiteX7" fmla="*/ 0 w 1131093"/>
              <a:gd name="connsiteY7" fmla="*/ 0 h 1328227"/>
              <a:gd name="connsiteX0" fmla="*/ 0 w 1131093"/>
              <a:gd name="connsiteY0" fmla="*/ 0 h 1324900"/>
              <a:gd name="connsiteX1" fmla="*/ 235744 w 1131093"/>
              <a:gd name="connsiteY1" fmla="*/ 664369 h 1324900"/>
              <a:gd name="connsiteX2" fmla="*/ 335756 w 1131093"/>
              <a:gd name="connsiteY2" fmla="*/ 1219200 h 1324900"/>
              <a:gd name="connsiteX3" fmla="*/ 783431 w 1131093"/>
              <a:gd name="connsiteY3" fmla="*/ 1323975 h 1324900"/>
              <a:gd name="connsiteX4" fmla="*/ 845343 w 1131093"/>
              <a:gd name="connsiteY4" fmla="*/ 1147762 h 1324900"/>
              <a:gd name="connsiteX5" fmla="*/ 902493 w 1131093"/>
              <a:gd name="connsiteY5" fmla="*/ 738187 h 1324900"/>
              <a:gd name="connsiteX6" fmla="*/ 1131093 w 1131093"/>
              <a:gd name="connsiteY6" fmla="*/ 0 h 1324900"/>
              <a:gd name="connsiteX7" fmla="*/ 0 w 1131093"/>
              <a:gd name="connsiteY7" fmla="*/ 0 h 1324900"/>
              <a:gd name="connsiteX0" fmla="*/ 0 w 1131093"/>
              <a:gd name="connsiteY0" fmla="*/ 0 h 1254481"/>
              <a:gd name="connsiteX1" fmla="*/ 235744 w 1131093"/>
              <a:gd name="connsiteY1" fmla="*/ 664369 h 1254481"/>
              <a:gd name="connsiteX2" fmla="*/ 335756 w 1131093"/>
              <a:gd name="connsiteY2" fmla="*/ 1219200 h 1254481"/>
              <a:gd name="connsiteX3" fmla="*/ 845343 w 1131093"/>
              <a:gd name="connsiteY3" fmla="*/ 1147762 h 1254481"/>
              <a:gd name="connsiteX4" fmla="*/ 902493 w 1131093"/>
              <a:gd name="connsiteY4" fmla="*/ 738187 h 1254481"/>
              <a:gd name="connsiteX5" fmla="*/ 1131093 w 1131093"/>
              <a:gd name="connsiteY5" fmla="*/ 0 h 1254481"/>
              <a:gd name="connsiteX6" fmla="*/ 0 w 1131093"/>
              <a:gd name="connsiteY6" fmla="*/ 0 h 1254481"/>
              <a:gd name="connsiteX0" fmla="*/ 0 w 1131093"/>
              <a:gd name="connsiteY0" fmla="*/ 0 h 1259331"/>
              <a:gd name="connsiteX1" fmla="*/ 235744 w 1131093"/>
              <a:gd name="connsiteY1" fmla="*/ 664369 h 1259331"/>
              <a:gd name="connsiteX2" fmla="*/ 335756 w 1131093"/>
              <a:gd name="connsiteY2" fmla="*/ 1219200 h 1259331"/>
              <a:gd name="connsiteX3" fmla="*/ 819149 w 1131093"/>
              <a:gd name="connsiteY3" fmla="*/ 1166812 h 1259331"/>
              <a:gd name="connsiteX4" fmla="*/ 902493 w 1131093"/>
              <a:gd name="connsiteY4" fmla="*/ 738187 h 1259331"/>
              <a:gd name="connsiteX5" fmla="*/ 1131093 w 1131093"/>
              <a:gd name="connsiteY5" fmla="*/ 0 h 1259331"/>
              <a:gd name="connsiteX6" fmla="*/ 0 w 1131093"/>
              <a:gd name="connsiteY6" fmla="*/ 0 h 1259331"/>
              <a:gd name="connsiteX0" fmla="*/ 0 w 1131093"/>
              <a:gd name="connsiteY0" fmla="*/ 0 h 1262963"/>
              <a:gd name="connsiteX1" fmla="*/ 235744 w 1131093"/>
              <a:gd name="connsiteY1" fmla="*/ 664369 h 1262963"/>
              <a:gd name="connsiteX2" fmla="*/ 323850 w 1131093"/>
              <a:gd name="connsiteY2" fmla="*/ 1223962 h 1262963"/>
              <a:gd name="connsiteX3" fmla="*/ 819149 w 1131093"/>
              <a:gd name="connsiteY3" fmla="*/ 1166812 h 1262963"/>
              <a:gd name="connsiteX4" fmla="*/ 902493 w 1131093"/>
              <a:gd name="connsiteY4" fmla="*/ 738187 h 1262963"/>
              <a:gd name="connsiteX5" fmla="*/ 1131093 w 1131093"/>
              <a:gd name="connsiteY5" fmla="*/ 0 h 1262963"/>
              <a:gd name="connsiteX6" fmla="*/ 0 w 1131093"/>
              <a:gd name="connsiteY6" fmla="*/ 0 h 1262963"/>
              <a:gd name="connsiteX0" fmla="*/ 0 w 1131093"/>
              <a:gd name="connsiteY0" fmla="*/ 0 h 1262963"/>
              <a:gd name="connsiteX1" fmla="*/ 235744 w 1131093"/>
              <a:gd name="connsiteY1" fmla="*/ 664369 h 1262963"/>
              <a:gd name="connsiteX2" fmla="*/ 323850 w 1131093"/>
              <a:gd name="connsiteY2" fmla="*/ 1223962 h 1262963"/>
              <a:gd name="connsiteX3" fmla="*/ 819149 w 1131093"/>
              <a:gd name="connsiteY3" fmla="*/ 1166812 h 1262963"/>
              <a:gd name="connsiteX4" fmla="*/ 902493 w 1131093"/>
              <a:gd name="connsiteY4" fmla="*/ 738187 h 1262963"/>
              <a:gd name="connsiteX5" fmla="*/ 1131093 w 1131093"/>
              <a:gd name="connsiteY5" fmla="*/ 0 h 1262963"/>
              <a:gd name="connsiteX6" fmla="*/ 0 w 1131093"/>
              <a:gd name="connsiteY6" fmla="*/ 0 h 1262963"/>
              <a:gd name="connsiteX0" fmla="*/ 0 w 1131093"/>
              <a:gd name="connsiteY0" fmla="*/ 0 h 1262963"/>
              <a:gd name="connsiteX1" fmla="*/ 235744 w 1131093"/>
              <a:gd name="connsiteY1" fmla="*/ 664369 h 1262963"/>
              <a:gd name="connsiteX2" fmla="*/ 297657 w 1131093"/>
              <a:gd name="connsiteY2" fmla="*/ 1223962 h 1262963"/>
              <a:gd name="connsiteX3" fmla="*/ 819149 w 1131093"/>
              <a:gd name="connsiteY3" fmla="*/ 1166812 h 1262963"/>
              <a:gd name="connsiteX4" fmla="*/ 902493 w 1131093"/>
              <a:gd name="connsiteY4" fmla="*/ 738187 h 1262963"/>
              <a:gd name="connsiteX5" fmla="*/ 1131093 w 1131093"/>
              <a:gd name="connsiteY5" fmla="*/ 0 h 1262963"/>
              <a:gd name="connsiteX6" fmla="*/ 0 w 1131093"/>
              <a:gd name="connsiteY6" fmla="*/ 0 h 1262963"/>
              <a:gd name="connsiteX0" fmla="*/ 0 w 1131093"/>
              <a:gd name="connsiteY0" fmla="*/ 0 h 1245402"/>
              <a:gd name="connsiteX1" fmla="*/ 235744 w 1131093"/>
              <a:gd name="connsiteY1" fmla="*/ 664369 h 1245402"/>
              <a:gd name="connsiteX2" fmla="*/ 290513 w 1131093"/>
              <a:gd name="connsiteY2" fmla="*/ 1200149 h 1245402"/>
              <a:gd name="connsiteX3" fmla="*/ 819149 w 1131093"/>
              <a:gd name="connsiteY3" fmla="*/ 1166812 h 1245402"/>
              <a:gd name="connsiteX4" fmla="*/ 902493 w 1131093"/>
              <a:gd name="connsiteY4" fmla="*/ 738187 h 1245402"/>
              <a:gd name="connsiteX5" fmla="*/ 1131093 w 1131093"/>
              <a:gd name="connsiteY5" fmla="*/ 0 h 1245402"/>
              <a:gd name="connsiteX6" fmla="*/ 0 w 1131093"/>
              <a:gd name="connsiteY6" fmla="*/ 0 h 1245402"/>
              <a:gd name="connsiteX0" fmla="*/ 0 w 1131093"/>
              <a:gd name="connsiteY0" fmla="*/ 0 h 1245402"/>
              <a:gd name="connsiteX1" fmla="*/ 235744 w 1131093"/>
              <a:gd name="connsiteY1" fmla="*/ 664369 h 1245402"/>
              <a:gd name="connsiteX2" fmla="*/ 290513 w 1131093"/>
              <a:gd name="connsiteY2" fmla="*/ 1200149 h 1245402"/>
              <a:gd name="connsiteX3" fmla="*/ 819149 w 1131093"/>
              <a:gd name="connsiteY3" fmla="*/ 1166812 h 1245402"/>
              <a:gd name="connsiteX4" fmla="*/ 902493 w 1131093"/>
              <a:gd name="connsiteY4" fmla="*/ 738187 h 1245402"/>
              <a:gd name="connsiteX5" fmla="*/ 1131093 w 1131093"/>
              <a:gd name="connsiteY5" fmla="*/ 0 h 1245402"/>
              <a:gd name="connsiteX6" fmla="*/ 0 w 1131093"/>
              <a:gd name="connsiteY6" fmla="*/ 0 h 1245402"/>
              <a:gd name="connsiteX0" fmla="*/ 0 w 1131093"/>
              <a:gd name="connsiteY0" fmla="*/ 0 h 1240357"/>
              <a:gd name="connsiteX1" fmla="*/ 235744 w 1131093"/>
              <a:gd name="connsiteY1" fmla="*/ 664369 h 1240357"/>
              <a:gd name="connsiteX2" fmla="*/ 290513 w 1131093"/>
              <a:gd name="connsiteY2" fmla="*/ 1200149 h 1240357"/>
              <a:gd name="connsiteX3" fmla="*/ 819149 w 1131093"/>
              <a:gd name="connsiteY3" fmla="*/ 1166812 h 1240357"/>
              <a:gd name="connsiteX4" fmla="*/ 902493 w 1131093"/>
              <a:gd name="connsiteY4" fmla="*/ 738187 h 1240357"/>
              <a:gd name="connsiteX5" fmla="*/ 1131093 w 1131093"/>
              <a:gd name="connsiteY5" fmla="*/ 0 h 1240357"/>
              <a:gd name="connsiteX6" fmla="*/ 0 w 1131093"/>
              <a:gd name="connsiteY6" fmla="*/ 0 h 1240357"/>
              <a:gd name="connsiteX0" fmla="*/ 0 w 1131093"/>
              <a:gd name="connsiteY0" fmla="*/ 0 h 1246651"/>
              <a:gd name="connsiteX1" fmla="*/ 235744 w 1131093"/>
              <a:gd name="connsiteY1" fmla="*/ 664369 h 1246651"/>
              <a:gd name="connsiteX2" fmla="*/ 290513 w 1131093"/>
              <a:gd name="connsiteY2" fmla="*/ 1200149 h 1246651"/>
              <a:gd name="connsiteX3" fmla="*/ 809624 w 1131093"/>
              <a:gd name="connsiteY3" fmla="*/ 1185862 h 1246651"/>
              <a:gd name="connsiteX4" fmla="*/ 902493 w 1131093"/>
              <a:gd name="connsiteY4" fmla="*/ 738187 h 1246651"/>
              <a:gd name="connsiteX5" fmla="*/ 1131093 w 1131093"/>
              <a:gd name="connsiteY5" fmla="*/ 0 h 1246651"/>
              <a:gd name="connsiteX6" fmla="*/ 0 w 1131093"/>
              <a:gd name="connsiteY6" fmla="*/ 0 h 1246651"/>
              <a:gd name="connsiteX0" fmla="*/ 0 w 1131093"/>
              <a:gd name="connsiteY0" fmla="*/ 0 h 1254212"/>
              <a:gd name="connsiteX1" fmla="*/ 235744 w 1131093"/>
              <a:gd name="connsiteY1" fmla="*/ 664369 h 1254212"/>
              <a:gd name="connsiteX2" fmla="*/ 309563 w 1131093"/>
              <a:gd name="connsiteY2" fmla="*/ 1202530 h 1254212"/>
              <a:gd name="connsiteX3" fmla="*/ 809624 w 1131093"/>
              <a:gd name="connsiteY3" fmla="*/ 1185862 h 1254212"/>
              <a:gd name="connsiteX4" fmla="*/ 902493 w 1131093"/>
              <a:gd name="connsiteY4" fmla="*/ 738187 h 1254212"/>
              <a:gd name="connsiteX5" fmla="*/ 1131093 w 1131093"/>
              <a:gd name="connsiteY5" fmla="*/ 0 h 1254212"/>
              <a:gd name="connsiteX6" fmla="*/ 0 w 1131093"/>
              <a:gd name="connsiteY6" fmla="*/ 0 h 1254212"/>
              <a:gd name="connsiteX0" fmla="*/ 0 w 1131093"/>
              <a:gd name="connsiteY0" fmla="*/ 0 h 1257300"/>
              <a:gd name="connsiteX1" fmla="*/ 235744 w 1131093"/>
              <a:gd name="connsiteY1" fmla="*/ 664369 h 1257300"/>
              <a:gd name="connsiteX2" fmla="*/ 328613 w 1131093"/>
              <a:gd name="connsiteY2" fmla="*/ 1207293 h 1257300"/>
              <a:gd name="connsiteX3" fmla="*/ 809624 w 1131093"/>
              <a:gd name="connsiteY3" fmla="*/ 1185862 h 1257300"/>
              <a:gd name="connsiteX4" fmla="*/ 902493 w 1131093"/>
              <a:gd name="connsiteY4" fmla="*/ 738187 h 1257300"/>
              <a:gd name="connsiteX5" fmla="*/ 1131093 w 1131093"/>
              <a:gd name="connsiteY5" fmla="*/ 0 h 1257300"/>
              <a:gd name="connsiteX6" fmla="*/ 0 w 1131093"/>
              <a:gd name="connsiteY6" fmla="*/ 0 h 1257300"/>
              <a:gd name="connsiteX0" fmla="*/ 0 w 1131093"/>
              <a:gd name="connsiteY0" fmla="*/ 0 h 1257300"/>
              <a:gd name="connsiteX1" fmla="*/ 235744 w 1131093"/>
              <a:gd name="connsiteY1" fmla="*/ 664369 h 1257300"/>
              <a:gd name="connsiteX2" fmla="*/ 328613 w 1131093"/>
              <a:gd name="connsiteY2" fmla="*/ 1207293 h 1257300"/>
              <a:gd name="connsiteX3" fmla="*/ 809624 w 1131093"/>
              <a:gd name="connsiteY3" fmla="*/ 1185862 h 1257300"/>
              <a:gd name="connsiteX4" fmla="*/ 902493 w 1131093"/>
              <a:gd name="connsiteY4" fmla="*/ 738187 h 1257300"/>
              <a:gd name="connsiteX5" fmla="*/ 1131093 w 1131093"/>
              <a:gd name="connsiteY5" fmla="*/ 0 h 1257300"/>
              <a:gd name="connsiteX6" fmla="*/ 0 w 1131093"/>
              <a:gd name="connsiteY6" fmla="*/ 0 h 1257300"/>
              <a:gd name="connsiteX0" fmla="*/ 0 w 1131093"/>
              <a:gd name="connsiteY0" fmla="*/ 0 h 1257300"/>
              <a:gd name="connsiteX1" fmla="*/ 235744 w 1131093"/>
              <a:gd name="connsiteY1" fmla="*/ 664369 h 1257300"/>
              <a:gd name="connsiteX2" fmla="*/ 328613 w 1131093"/>
              <a:gd name="connsiteY2" fmla="*/ 1207293 h 1257300"/>
              <a:gd name="connsiteX3" fmla="*/ 809624 w 1131093"/>
              <a:gd name="connsiteY3" fmla="*/ 1185862 h 1257300"/>
              <a:gd name="connsiteX4" fmla="*/ 902493 w 1131093"/>
              <a:gd name="connsiteY4" fmla="*/ 738187 h 1257300"/>
              <a:gd name="connsiteX5" fmla="*/ 1131093 w 1131093"/>
              <a:gd name="connsiteY5" fmla="*/ 0 h 1257300"/>
              <a:gd name="connsiteX6" fmla="*/ 0 w 1131093"/>
              <a:gd name="connsiteY6" fmla="*/ 0 h 1257300"/>
              <a:gd name="connsiteX0" fmla="*/ 0 w 1131093"/>
              <a:gd name="connsiteY0" fmla="*/ 0 h 1257300"/>
              <a:gd name="connsiteX1" fmla="*/ 235744 w 1131093"/>
              <a:gd name="connsiteY1" fmla="*/ 664369 h 1257300"/>
              <a:gd name="connsiteX2" fmla="*/ 328613 w 1131093"/>
              <a:gd name="connsiteY2" fmla="*/ 1207293 h 1257300"/>
              <a:gd name="connsiteX3" fmla="*/ 809624 w 1131093"/>
              <a:gd name="connsiteY3" fmla="*/ 1185862 h 1257300"/>
              <a:gd name="connsiteX4" fmla="*/ 902493 w 1131093"/>
              <a:gd name="connsiteY4" fmla="*/ 738187 h 1257300"/>
              <a:gd name="connsiteX5" fmla="*/ 1131093 w 1131093"/>
              <a:gd name="connsiteY5" fmla="*/ 0 h 1257300"/>
              <a:gd name="connsiteX6" fmla="*/ 0 w 1131093"/>
              <a:gd name="connsiteY6" fmla="*/ 0 h 1257300"/>
              <a:gd name="connsiteX0" fmla="*/ 0 w 1131093"/>
              <a:gd name="connsiteY0" fmla="*/ 0 h 1257300"/>
              <a:gd name="connsiteX1" fmla="*/ 235744 w 1131093"/>
              <a:gd name="connsiteY1" fmla="*/ 664369 h 1257300"/>
              <a:gd name="connsiteX2" fmla="*/ 328613 w 1131093"/>
              <a:gd name="connsiteY2" fmla="*/ 1207293 h 1257300"/>
              <a:gd name="connsiteX3" fmla="*/ 809624 w 1131093"/>
              <a:gd name="connsiteY3" fmla="*/ 1185862 h 1257300"/>
              <a:gd name="connsiteX4" fmla="*/ 902493 w 1131093"/>
              <a:gd name="connsiteY4" fmla="*/ 738187 h 1257300"/>
              <a:gd name="connsiteX5" fmla="*/ 1131093 w 1131093"/>
              <a:gd name="connsiteY5" fmla="*/ 0 h 1257300"/>
              <a:gd name="connsiteX6" fmla="*/ 0 w 1131093"/>
              <a:gd name="connsiteY6" fmla="*/ 0 h 1257300"/>
              <a:gd name="connsiteX0" fmla="*/ 0 w 1131093"/>
              <a:gd name="connsiteY0" fmla="*/ 0 h 1257300"/>
              <a:gd name="connsiteX1" fmla="*/ 235744 w 1131093"/>
              <a:gd name="connsiteY1" fmla="*/ 664369 h 1257300"/>
              <a:gd name="connsiteX2" fmla="*/ 328613 w 1131093"/>
              <a:gd name="connsiteY2" fmla="*/ 1207293 h 1257300"/>
              <a:gd name="connsiteX3" fmla="*/ 809624 w 1131093"/>
              <a:gd name="connsiteY3" fmla="*/ 1185862 h 1257300"/>
              <a:gd name="connsiteX4" fmla="*/ 921543 w 1131093"/>
              <a:gd name="connsiteY4" fmla="*/ 669131 h 1257300"/>
              <a:gd name="connsiteX5" fmla="*/ 1131093 w 1131093"/>
              <a:gd name="connsiteY5" fmla="*/ 0 h 1257300"/>
              <a:gd name="connsiteX6" fmla="*/ 0 w 1131093"/>
              <a:gd name="connsiteY6" fmla="*/ 0 h 1257300"/>
              <a:gd name="connsiteX0" fmla="*/ 0 w 1131093"/>
              <a:gd name="connsiteY0" fmla="*/ 0 h 1257300"/>
              <a:gd name="connsiteX1" fmla="*/ 235744 w 1131093"/>
              <a:gd name="connsiteY1" fmla="*/ 664369 h 1257300"/>
              <a:gd name="connsiteX2" fmla="*/ 328613 w 1131093"/>
              <a:gd name="connsiteY2" fmla="*/ 1207293 h 1257300"/>
              <a:gd name="connsiteX3" fmla="*/ 809624 w 1131093"/>
              <a:gd name="connsiteY3" fmla="*/ 1185862 h 1257300"/>
              <a:gd name="connsiteX4" fmla="*/ 921543 w 1131093"/>
              <a:gd name="connsiteY4" fmla="*/ 669131 h 1257300"/>
              <a:gd name="connsiteX5" fmla="*/ 1131093 w 1131093"/>
              <a:gd name="connsiteY5" fmla="*/ 0 h 1257300"/>
              <a:gd name="connsiteX6" fmla="*/ 0 w 1131093"/>
              <a:gd name="connsiteY6" fmla="*/ 0 h 1257300"/>
              <a:gd name="connsiteX0" fmla="*/ 0 w 1131093"/>
              <a:gd name="connsiteY0" fmla="*/ 0 h 1257300"/>
              <a:gd name="connsiteX1" fmla="*/ 235744 w 1131093"/>
              <a:gd name="connsiteY1" fmla="*/ 664369 h 1257300"/>
              <a:gd name="connsiteX2" fmla="*/ 328613 w 1131093"/>
              <a:gd name="connsiteY2" fmla="*/ 1207293 h 1257300"/>
              <a:gd name="connsiteX3" fmla="*/ 809624 w 1131093"/>
              <a:gd name="connsiteY3" fmla="*/ 1185862 h 1257300"/>
              <a:gd name="connsiteX4" fmla="*/ 921543 w 1131093"/>
              <a:gd name="connsiteY4" fmla="*/ 669131 h 1257300"/>
              <a:gd name="connsiteX5" fmla="*/ 1131093 w 1131093"/>
              <a:gd name="connsiteY5" fmla="*/ 0 h 1257300"/>
              <a:gd name="connsiteX6" fmla="*/ 0 w 1131093"/>
              <a:gd name="connsiteY6" fmla="*/ 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31093" h="1257300">
                <a:moveTo>
                  <a:pt x="0" y="0"/>
                </a:moveTo>
                <a:cubicBezTo>
                  <a:pt x="153194" y="242491"/>
                  <a:pt x="185737" y="460773"/>
                  <a:pt x="235744" y="664369"/>
                </a:cubicBezTo>
                <a:cubicBezTo>
                  <a:pt x="285751" y="867965"/>
                  <a:pt x="308770" y="935434"/>
                  <a:pt x="328613" y="1207293"/>
                </a:cubicBezTo>
                <a:cubicBezTo>
                  <a:pt x="430213" y="1287859"/>
                  <a:pt x="713977" y="1264046"/>
                  <a:pt x="809624" y="1185862"/>
                </a:cubicBezTo>
                <a:cubicBezTo>
                  <a:pt x="836215" y="931465"/>
                  <a:pt x="867965" y="866775"/>
                  <a:pt x="921543" y="669131"/>
                </a:cubicBezTo>
                <a:cubicBezTo>
                  <a:pt x="975121" y="471487"/>
                  <a:pt x="1101724" y="112712"/>
                  <a:pt x="1131093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20000"/>
                  <a:lumOff val="80000"/>
                  <a:alpha val="61000"/>
                </a:schemeClr>
              </a:gs>
              <a:gs pos="100000">
                <a:srgbClr val="22518A"/>
              </a:gs>
            </a:gsLst>
            <a:lin ang="5400000" scaled="1"/>
            <a:tileRect/>
          </a:gradFill>
          <a:ln w="952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03" name="Freihandform 1602"/>
          <p:cNvSpPr/>
          <p:nvPr/>
        </p:nvSpPr>
        <p:spPr>
          <a:xfrm>
            <a:off x="1478612" y="4126163"/>
            <a:ext cx="418321" cy="201473"/>
          </a:xfrm>
          <a:custGeom>
            <a:avLst/>
            <a:gdLst>
              <a:gd name="connsiteX0" fmla="*/ 281742 w 602717"/>
              <a:gd name="connsiteY0" fmla="*/ 3411 h 300129"/>
              <a:gd name="connsiteX1" fmla="*/ 81717 w 602717"/>
              <a:gd name="connsiteY1" fmla="*/ 41511 h 300129"/>
              <a:gd name="connsiteX2" fmla="*/ 10279 w 602717"/>
              <a:gd name="connsiteY2" fmla="*/ 72467 h 300129"/>
              <a:gd name="connsiteX3" fmla="*/ 15042 w 602717"/>
              <a:gd name="connsiteY3" fmla="*/ 270111 h 300129"/>
              <a:gd name="connsiteX4" fmla="*/ 146011 w 602717"/>
              <a:gd name="connsiteY4" fmla="*/ 296304 h 300129"/>
              <a:gd name="connsiteX5" fmla="*/ 441286 w 602717"/>
              <a:gd name="connsiteY5" fmla="*/ 239154 h 300129"/>
              <a:gd name="connsiteX6" fmla="*/ 598448 w 602717"/>
              <a:gd name="connsiteY6" fmla="*/ 131998 h 300129"/>
              <a:gd name="connsiteX7" fmla="*/ 534154 w 602717"/>
              <a:gd name="connsiteY7" fmla="*/ 15317 h 300129"/>
              <a:gd name="connsiteX8" fmla="*/ 281742 w 602717"/>
              <a:gd name="connsiteY8" fmla="*/ 3411 h 300129"/>
              <a:gd name="connsiteX0" fmla="*/ 347327 w 668302"/>
              <a:gd name="connsiteY0" fmla="*/ 3411 h 305834"/>
              <a:gd name="connsiteX1" fmla="*/ 147302 w 668302"/>
              <a:gd name="connsiteY1" fmla="*/ 41511 h 305834"/>
              <a:gd name="connsiteX2" fmla="*/ 75864 w 668302"/>
              <a:gd name="connsiteY2" fmla="*/ 72467 h 305834"/>
              <a:gd name="connsiteX3" fmla="*/ 4427 w 668302"/>
              <a:gd name="connsiteY3" fmla="*/ 282017 h 305834"/>
              <a:gd name="connsiteX4" fmla="*/ 211596 w 668302"/>
              <a:gd name="connsiteY4" fmla="*/ 296304 h 305834"/>
              <a:gd name="connsiteX5" fmla="*/ 506871 w 668302"/>
              <a:gd name="connsiteY5" fmla="*/ 239154 h 305834"/>
              <a:gd name="connsiteX6" fmla="*/ 664033 w 668302"/>
              <a:gd name="connsiteY6" fmla="*/ 131998 h 305834"/>
              <a:gd name="connsiteX7" fmla="*/ 599739 w 668302"/>
              <a:gd name="connsiteY7" fmla="*/ 15317 h 305834"/>
              <a:gd name="connsiteX8" fmla="*/ 347327 w 668302"/>
              <a:gd name="connsiteY8" fmla="*/ 3411 h 305834"/>
              <a:gd name="connsiteX0" fmla="*/ 352728 w 673703"/>
              <a:gd name="connsiteY0" fmla="*/ 3411 h 304354"/>
              <a:gd name="connsiteX1" fmla="*/ 152703 w 673703"/>
              <a:gd name="connsiteY1" fmla="*/ 41511 h 304354"/>
              <a:gd name="connsiteX2" fmla="*/ 45546 w 673703"/>
              <a:gd name="connsiteY2" fmla="*/ 96279 h 304354"/>
              <a:gd name="connsiteX3" fmla="*/ 9828 w 673703"/>
              <a:gd name="connsiteY3" fmla="*/ 282017 h 304354"/>
              <a:gd name="connsiteX4" fmla="*/ 216997 w 673703"/>
              <a:gd name="connsiteY4" fmla="*/ 296304 h 304354"/>
              <a:gd name="connsiteX5" fmla="*/ 512272 w 673703"/>
              <a:gd name="connsiteY5" fmla="*/ 239154 h 304354"/>
              <a:gd name="connsiteX6" fmla="*/ 669434 w 673703"/>
              <a:gd name="connsiteY6" fmla="*/ 131998 h 304354"/>
              <a:gd name="connsiteX7" fmla="*/ 605140 w 673703"/>
              <a:gd name="connsiteY7" fmla="*/ 15317 h 304354"/>
              <a:gd name="connsiteX8" fmla="*/ 352728 w 673703"/>
              <a:gd name="connsiteY8" fmla="*/ 3411 h 304354"/>
              <a:gd name="connsiteX0" fmla="*/ 352728 w 673703"/>
              <a:gd name="connsiteY0" fmla="*/ 3411 h 304354"/>
              <a:gd name="connsiteX1" fmla="*/ 152703 w 673703"/>
              <a:gd name="connsiteY1" fmla="*/ 41511 h 304354"/>
              <a:gd name="connsiteX2" fmla="*/ 45546 w 673703"/>
              <a:gd name="connsiteY2" fmla="*/ 96279 h 304354"/>
              <a:gd name="connsiteX3" fmla="*/ 9828 w 673703"/>
              <a:gd name="connsiteY3" fmla="*/ 282017 h 304354"/>
              <a:gd name="connsiteX4" fmla="*/ 216997 w 673703"/>
              <a:gd name="connsiteY4" fmla="*/ 296304 h 304354"/>
              <a:gd name="connsiteX5" fmla="*/ 512272 w 673703"/>
              <a:gd name="connsiteY5" fmla="*/ 239154 h 304354"/>
              <a:gd name="connsiteX6" fmla="*/ 669434 w 673703"/>
              <a:gd name="connsiteY6" fmla="*/ 131998 h 304354"/>
              <a:gd name="connsiteX7" fmla="*/ 605140 w 673703"/>
              <a:gd name="connsiteY7" fmla="*/ 15317 h 304354"/>
              <a:gd name="connsiteX8" fmla="*/ 352728 w 673703"/>
              <a:gd name="connsiteY8" fmla="*/ 3411 h 304354"/>
              <a:gd name="connsiteX0" fmla="*/ 352728 w 673703"/>
              <a:gd name="connsiteY0" fmla="*/ 3411 h 304354"/>
              <a:gd name="connsiteX1" fmla="*/ 152703 w 673703"/>
              <a:gd name="connsiteY1" fmla="*/ 41511 h 304354"/>
              <a:gd name="connsiteX2" fmla="*/ 45546 w 673703"/>
              <a:gd name="connsiteY2" fmla="*/ 96279 h 304354"/>
              <a:gd name="connsiteX3" fmla="*/ 9828 w 673703"/>
              <a:gd name="connsiteY3" fmla="*/ 282017 h 304354"/>
              <a:gd name="connsiteX4" fmla="*/ 216997 w 673703"/>
              <a:gd name="connsiteY4" fmla="*/ 296304 h 304354"/>
              <a:gd name="connsiteX5" fmla="*/ 512272 w 673703"/>
              <a:gd name="connsiteY5" fmla="*/ 239154 h 304354"/>
              <a:gd name="connsiteX6" fmla="*/ 669434 w 673703"/>
              <a:gd name="connsiteY6" fmla="*/ 131998 h 304354"/>
              <a:gd name="connsiteX7" fmla="*/ 605140 w 673703"/>
              <a:gd name="connsiteY7" fmla="*/ 15317 h 304354"/>
              <a:gd name="connsiteX8" fmla="*/ 352728 w 673703"/>
              <a:gd name="connsiteY8" fmla="*/ 3411 h 304354"/>
              <a:gd name="connsiteX0" fmla="*/ 352728 w 673703"/>
              <a:gd name="connsiteY0" fmla="*/ 3411 h 298058"/>
              <a:gd name="connsiteX1" fmla="*/ 152703 w 673703"/>
              <a:gd name="connsiteY1" fmla="*/ 41511 h 298058"/>
              <a:gd name="connsiteX2" fmla="*/ 45546 w 673703"/>
              <a:gd name="connsiteY2" fmla="*/ 96279 h 298058"/>
              <a:gd name="connsiteX3" fmla="*/ 9828 w 673703"/>
              <a:gd name="connsiteY3" fmla="*/ 282017 h 298058"/>
              <a:gd name="connsiteX4" fmla="*/ 216997 w 673703"/>
              <a:gd name="connsiteY4" fmla="*/ 296304 h 298058"/>
              <a:gd name="connsiteX5" fmla="*/ 512272 w 673703"/>
              <a:gd name="connsiteY5" fmla="*/ 239154 h 298058"/>
              <a:gd name="connsiteX6" fmla="*/ 669434 w 673703"/>
              <a:gd name="connsiteY6" fmla="*/ 131998 h 298058"/>
              <a:gd name="connsiteX7" fmla="*/ 605140 w 673703"/>
              <a:gd name="connsiteY7" fmla="*/ 15317 h 298058"/>
              <a:gd name="connsiteX8" fmla="*/ 352728 w 673703"/>
              <a:gd name="connsiteY8" fmla="*/ 3411 h 298058"/>
              <a:gd name="connsiteX0" fmla="*/ 352728 w 673703"/>
              <a:gd name="connsiteY0" fmla="*/ 3411 h 298058"/>
              <a:gd name="connsiteX1" fmla="*/ 152703 w 673703"/>
              <a:gd name="connsiteY1" fmla="*/ 41511 h 298058"/>
              <a:gd name="connsiteX2" fmla="*/ 45546 w 673703"/>
              <a:gd name="connsiteY2" fmla="*/ 96279 h 298058"/>
              <a:gd name="connsiteX3" fmla="*/ 9828 w 673703"/>
              <a:gd name="connsiteY3" fmla="*/ 282017 h 298058"/>
              <a:gd name="connsiteX4" fmla="*/ 216997 w 673703"/>
              <a:gd name="connsiteY4" fmla="*/ 296304 h 298058"/>
              <a:gd name="connsiteX5" fmla="*/ 512272 w 673703"/>
              <a:gd name="connsiteY5" fmla="*/ 239154 h 298058"/>
              <a:gd name="connsiteX6" fmla="*/ 669434 w 673703"/>
              <a:gd name="connsiteY6" fmla="*/ 131998 h 298058"/>
              <a:gd name="connsiteX7" fmla="*/ 605140 w 673703"/>
              <a:gd name="connsiteY7" fmla="*/ 15317 h 298058"/>
              <a:gd name="connsiteX8" fmla="*/ 352728 w 673703"/>
              <a:gd name="connsiteY8" fmla="*/ 3411 h 298058"/>
              <a:gd name="connsiteX0" fmla="*/ 352728 w 673703"/>
              <a:gd name="connsiteY0" fmla="*/ 3411 h 298058"/>
              <a:gd name="connsiteX1" fmla="*/ 152703 w 673703"/>
              <a:gd name="connsiteY1" fmla="*/ 41511 h 298058"/>
              <a:gd name="connsiteX2" fmla="*/ 45546 w 673703"/>
              <a:gd name="connsiteY2" fmla="*/ 96279 h 298058"/>
              <a:gd name="connsiteX3" fmla="*/ 9828 w 673703"/>
              <a:gd name="connsiteY3" fmla="*/ 282017 h 298058"/>
              <a:gd name="connsiteX4" fmla="*/ 216997 w 673703"/>
              <a:gd name="connsiteY4" fmla="*/ 296304 h 298058"/>
              <a:gd name="connsiteX5" fmla="*/ 512272 w 673703"/>
              <a:gd name="connsiteY5" fmla="*/ 239154 h 298058"/>
              <a:gd name="connsiteX6" fmla="*/ 669434 w 673703"/>
              <a:gd name="connsiteY6" fmla="*/ 131998 h 298058"/>
              <a:gd name="connsiteX7" fmla="*/ 605140 w 673703"/>
              <a:gd name="connsiteY7" fmla="*/ 15317 h 298058"/>
              <a:gd name="connsiteX8" fmla="*/ 352728 w 673703"/>
              <a:gd name="connsiteY8" fmla="*/ 3411 h 298058"/>
              <a:gd name="connsiteX0" fmla="*/ 352728 w 670655"/>
              <a:gd name="connsiteY0" fmla="*/ 3411 h 298058"/>
              <a:gd name="connsiteX1" fmla="*/ 152703 w 670655"/>
              <a:gd name="connsiteY1" fmla="*/ 41511 h 298058"/>
              <a:gd name="connsiteX2" fmla="*/ 45546 w 670655"/>
              <a:gd name="connsiteY2" fmla="*/ 96279 h 298058"/>
              <a:gd name="connsiteX3" fmla="*/ 9828 w 670655"/>
              <a:gd name="connsiteY3" fmla="*/ 282017 h 298058"/>
              <a:gd name="connsiteX4" fmla="*/ 216997 w 670655"/>
              <a:gd name="connsiteY4" fmla="*/ 296304 h 298058"/>
              <a:gd name="connsiteX5" fmla="*/ 512272 w 670655"/>
              <a:gd name="connsiteY5" fmla="*/ 239154 h 298058"/>
              <a:gd name="connsiteX6" fmla="*/ 669434 w 670655"/>
              <a:gd name="connsiteY6" fmla="*/ 131998 h 298058"/>
              <a:gd name="connsiteX7" fmla="*/ 605140 w 670655"/>
              <a:gd name="connsiteY7" fmla="*/ 15317 h 298058"/>
              <a:gd name="connsiteX8" fmla="*/ 352728 w 670655"/>
              <a:gd name="connsiteY8" fmla="*/ 3411 h 298058"/>
              <a:gd name="connsiteX0" fmla="*/ 352728 w 679711"/>
              <a:gd name="connsiteY0" fmla="*/ 17549 h 312196"/>
              <a:gd name="connsiteX1" fmla="*/ 152703 w 679711"/>
              <a:gd name="connsiteY1" fmla="*/ 55649 h 312196"/>
              <a:gd name="connsiteX2" fmla="*/ 45546 w 679711"/>
              <a:gd name="connsiteY2" fmla="*/ 110417 h 312196"/>
              <a:gd name="connsiteX3" fmla="*/ 9828 w 679711"/>
              <a:gd name="connsiteY3" fmla="*/ 296155 h 312196"/>
              <a:gd name="connsiteX4" fmla="*/ 216997 w 679711"/>
              <a:gd name="connsiteY4" fmla="*/ 310442 h 312196"/>
              <a:gd name="connsiteX5" fmla="*/ 512272 w 679711"/>
              <a:gd name="connsiteY5" fmla="*/ 253292 h 312196"/>
              <a:gd name="connsiteX6" fmla="*/ 669434 w 679711"/>
              <a:gd name="connsiteY6" fmla="*/ 146136 h 312196"/>
              <a:gd name="connsiteX7" fmla="*/ 605140 w 679711"/>
              <a:gd name="connsiteY7" fmla="*/ 29455 h 312196"/>
              <a:gd name="connsiteX8" fmla="*/ 352728 w 679711"/>
              <a:gd name="connsiteY8" fmla="*/ 17549 h 312196"/>
              <a:gd name="connsiteX0" fmla="*/ 352728 w 679711"/>
              <a:gd name="connsiteY0" fmla="*/ 17549 h 312196"/>
              <a:gd name="connsiteX1" fmla="*/ 152703 w 679711"/>
              <a:gd name="connsiteY1" fmla="*/ 55649 h 312196"/>
              <a:gd name="connsiteX2" fmla="*/ 45546 w 679711"/>
              <a:gd name="connsiteY2" fmla="*/ 110417 h 312196"/>
              <a:gd name="connsiteX3" fmla="*/ 9828 w 679711"/>
              <a:gd name="connsiteY3" fmla="*/ 296155 h 312196"/>
              <a:gd name="connsiteX4" fmla="*/ 216997 w 679711"/>
              <a:gd name="connsiteY4" fmla="*/ 310442 h 312196"/>
              <a:gd name="connsiteX5" fmla="*/ 512272 w 679711"/>
              <a:gd name="connsiteY5" fmla="*/ 253292 h 312196"/>
              <a:gd name="connsiteX6" fmla="*/ 669434 w 679711"/>
              <a:gd name="connsiteY6" fmla="*/ 146136 h 312196"/>
              <a:gd name="connsiteX7" fmla="*/ 605140 w 679711"/>
              <a:gd name="connsiteY7" fmla="*/ 29455 h 312196"/>
              <a:gd name="connsiteX8" fmla="*/ 352728 w 679711"/>
              <a:gd name="connsiteY8" fmla="*/ 17549 h 312196"/>
              <a:gd name="connsiteX0" fmla="*/ 352728 w 670655"/>
              <a:gd name="connsiteY0" fmla="*/ 17549 h 312196"/>
              <a:gd name="connsiteX1" fmla="*/ 152703 w 670655"/>
              <a:gd name="connsiteY1" fmla="*/ 55649 h 312196"/>
              <a:gd name="connsiteX2" fmla="*/ 45546 w 670655"/>
              <a:gd name="connsiteY2" fmla="*/ 110417 h 312196"/>
              <a:gd name="connsiteX3" fmla="*/ 9828 w 670655"/>
              <a:gd name="connsiteY3" fmla="*/ 296155 h 312196"/>
              <a:gd name="connsiteX4" fmla="*/ 216997 w 670655"/>
              <a:gd name="connsiteY4" fmla="*/ 310442 h 312196"/>
              <a:gd name="connsiteX5" fmla="*/ 512272 w 670655"/>
              <a:gd name="connsiteY5" fmla="*/ 253292 h 312196"/>
              <a:gd name="connsiteX6" fmla="*/ 669434 w 670655"/>
              <a:gd name="connsiteY6" fmla="*/ 146136 h 312196"/>
              <a:gd name="connsiteX7" fmla="*/ 605140 w 670655"/>
              <a:gd name="connsiteY7" fmla="*/ 29455 h 312196"/>
              <a:gd name="connsiteX8" fmla="*/ 352728 w 670655"/>
              <a:gd name="connsiteY8" fmla="*/ 17549 h 312196"/>
              <a:gd name="connsiteX0" fmla="*/ 333678 w 670655"/>
              <a:gd name="connsiteY0" fmla="*/ 32817 h 306033"/>
              <a:gd name="connsiteX1" fmla="*/ 152703 w 670655"/>
              <a:gd name="connsiteY1" fmla="*/ 49486 h 306033"/>
              <a:gd name="connsiteX2" fmla="*/ 45546 w 670655"/>
              <a:gd name="connsiteY2" fmla="*/ 104254 h 306033"/>
              <a:gd name="connsiteX3" fmla="*/ 9828 w 670655"/>
              <a:gd name="connsiteY3" fmla="*/ 289992 h 306033"/>
              <a:gd name="connsiteX4" fmla="*/ 216997 w 670655"/>
              <a:gd name="connsiteY4" fmla="*/ 304279 h 306033"/>
              <a:gd name="connsiteX5" fmla="*/ 512272 w 670655"/>
              <a:gd name="connsiteY5" fmla="*/ 247129 h 306033"/>
              <a:gd name="connsiteX6" fmla="*/ 669434 w 670655"/>
              <a:gd name="connsiteY6" fmla="*/ 139973 h 306033"/>
              <a:gd name="connsiteX7" fmla="*/ 605140 w 670655"/>
              <a:gd name="connsiteY7" fmla="*/ 23292 h 306033"/>
              <a:gd name="connsiteX8" fmla="*/ 333678 w 670655"/>
              <a:gd name="connsiteY8" fmla="*/ 32817 h 306033"/>
              <a:gd name="connsiteX0" fmla="*/ 357490 w 670655"/>
              <a:gd name="connsiteY0" fmla="*/ 25693 h 308434"/>
              <a:gd name="connsiteX1" fmla="*/ 152703 w 670655"/>
              <a:gd name="connsiteY1" fmla="*/ 51887 h 308434"/>
              <a:gd name="connsiteX2" fmla="*/ 45546 w 670655"/>
              <a:gd name="connsiteY2" fmla="*/ 106655 h 308434"/>
              <a:gd name="connsiteX3" fmla="*/ 9828 w 670655"/>
              <a:gd name="connsiteY3" fmla="*/ 292393 h 308434"/>
              <a:gd name="connsiteX4" fmla="*/ 216997 w 670655"/>
              <a:gd name="connsiteY4" fmla="*/ 306680 h 308434"/>
              <a:gd name="connsiteX5" fmla="*/ 512272 w 670655"/>
              <a:gd name="connsiteY5" fmla="*/ 249530 h 308434"/>
              <a:gd name="connsiteX6" fmla="*/ 669434 w 670655"/>
              <a:gd name="connsiteY6" fmla="*/ 142374 h 308434"/>
              <a:gd name="connsiteX7" fmla="*/ 605140 w 670655"/>
              <a:gd name="connsiteY7" fmla="*/ 25693 h 308434"/>
              <a:gd name="connsiteX8" fmla="*/ 357490 w 670655"/>
              <a:gd name="connsiteY8" fmla="*/ 25693 h 308434"/>
              <a:gd name="connsiteX0" fmla="*/ 357490 w 670655"/>
              <a:gd name="connsiteY0" fmla="*/ 25693 h 308434"/>
              <a:gd name="connsiteX1" fmla="*/ 152703 w 670655"/>
              <a:gd name="connsiteY1" fmla="*/ 51887 h 308434"/>
              <a:gd name="connsiteX2" fmla="*/ 45546 w 670655"/>
              <a:gd name="connsiteY2" fmla="*/ 106655 h 308434"/>
              <a:gd name="connsiteX3" fmla="*/ 9828 w 670655"/>
              <a:gd name="connsiteY3" fmla="*/ 292393 h 308434"/>
              <a:gd name="connsiteX4" fmla="*/ 216997 w 670655"/>
              <a:gd name="connsiteY4" fmla="*/ 306680 h 308434"/>
              <a:gd name="connsiteX5" fmla="*/ 512272 w 670655"/>
              <a:gd name="connsiteY5" fmla="*/ 249530 h 308434"/>
              <a:gd name="connsiteX6" fmla="*/ 669434 w 670655"/>
              <a:gd name="connsiteY6" fmla="*/ 142374 h 308434"/>
              <a:gd name="connsiteX7" fmla="*/ 605140 w 670655"/>
              <a:gd name="connsiteY7" fmla="*/ 25693 h 308434"/>
              <a:gd name="connsiteX8" fmla="*/ 357490 w 670655"/>
              <a:gd name="connsiteY8" fmla="*/ 25693 h 308434"/>
              <a:gd name="connsiteX0" fmla="*/ 357490 w 670655"/>
              <a:gd name="connsiteY0" fmla="*/ 24089 h 306830"/>
              <a:gd name="connsiteX1" fmla="*/ 152703 w 670655"/>
              <a:gd name="connsiteY1" fmla="*/ 50283 h 306830"/>
              <a:gd name="connsiteX2" fmla="*/ 45546 w 670655"/>
              <a:gd name="connsiteY2" fmla="*/ 105051 h 306830"/>
              <a:gd name="connsiteX3" fmla="*/ 9828 w 670655"/>
              <a:gd name="connsiteY3" fmla="*/ 290789 h 306830"/>
              <a:gd name="connsiteX4" fmla="*/ 216997 w 670655"/>
              <a:gd name="connsiteY4" fmla="*/ 305076 h 306830"/>
              <a:gd name="connsiteX5" fmla="*/ 512272 w 670655"/>
              <a:gd name="connsiteY5" fmla="*/ 247926 h 306830"/>
              <a:gd name="connsiteX6" fmla="*/ 669434 w 670655"/>
              <a:gd name="connsiteY6" fmla="*/ 140770 h 306830"/>
              <a:gd name="connsiteX7" fmla="*/ 605140 w 670655"/>
              <a:gd name="connsiteY7" fmla="*/ 24089 h 306830"/>
              <a:gd name="connsiteX8" fmla="*/ 357490 w 670655"/>
              <a:gd name="connsiteY8" fmla="*/ 24089 h 306830"/>
              <a:gd name="connsiteX0" fmla="*/ 357490 w 670655"/>
              <a:gd name="connsiteY0" fmla="*/ 28722 h 311463"/>
              <a:gd name="connsiteX1" fmla="*/ 152703 w 670655"/>
              <a:gd name="connsiteY1" fmla="*/ 54916 h 311463"/>
              <a:gd name="connsiteX2" fmla="*/ 45546 w 670655"/>
              <a:gd name="connsiteY2" fmla="*/ 109684 h 311463"/>
              <a:gd name="connsiteX3" fmla="*/ 9828 w 670655"/>
              <a:gd name="connsiteY3" fmla="*/ 295422 h 311463"/>
              <a:gd name="connsiteX4" fmla="*/ 216997 w 670655"/>
              <a:gd name="connsiteY4" fmla="*/ 309709 h 311463"/>
              <a:gd name="connsiteX5" fmla="*/ 512272 w 670655"/>
              <a:gd name="connsiteY5" fmla="*/ 252559 h 311463"/>
              <a:gd name="connsiteX6" fmla="*/ 669434 w 670655"/>
              <a:gd name="connsiteY6" fmla="*/ 145403 h 311463"/>
              <a:gd name="connsiteX7" fmla="*/ 605140 w 670655"/>
              <a:gd name="connsiteY7" fmla="*/ 28722 h 311463"/>
              <a:gd name="connsiteX8" fmla="*/ 357490 w 670655"/>
              <a:gd name="connsiteY8" fmla="*/ 28722 h 311463"/>
              <a:gd name="connsiteX0" fmla="*/ 356600 w 669765"/>
              <a:gd name="connsiteY0" fmla="*/ 28722 h 311463"/>
              <a:gd name="connsiteX1" fmla="*/ 151813 w 669765"/>
              <a:gd name="connsiteY1" fmla="*/ 54916 h 311463"/>
              <a:gd name="connsiteX2" fmla="*/ 44656 w 669765"/>
              <a:gd name="connsiteY2" fmla="*/ 109684 h 311463"/>
              <a:gd name="connsiteX3" fmla="*/ 8938 w 669765"/>
              <a:gd name="connsiteY3" fmla="*/ 295422 h 311463"/>
              <a:gd name="connsiteX4" fmla="*/ 216107 w 669765"/>
              <a:gd name="connsiteY4" fmla="*/ 309709 h 311463"/>
              <a:gd name="connsiteX5" fmla="*/ 511382 w 669765"/>
              <a:gd name="connsiteY5" fmla="*/ 252559 h 311463"/>
              <a:gd name="connsiteX6" fmla="*/ 668544 w 669765"/>
              <a:gd name="connsiteY6" fmla="*/ 145403 h 311463"/>
              <a:gd name="connsiteX7" fmla="*/ 604250 w 669765"/>
              <a:gd name="connsiteY7" fmla="*/ 28722 h 311463"/>
              <a:gd name="connsiteX8" fmla="*/ 356600 w 669765"/>
              <a:gd name="connsiteY8" fmla="*/ 28722 h 311463"/>
              <a:gd name="connsiteX0" fmla="*/ 344694 w 669765"/>
              <a:gd name="connsiteY0" fmla="*/ 27148 h 312270"/>
              <a:gd name="connsiteX1" fmla="*/ 151813 w 669765"/>
              <a:gd name="connsiteY1" fmla="*/ 55723 h 312270"/>
              <a:gd name="connsiteX2" fmla="*/ 44656 w 669765"/>
              <a:gd name="connsiteY2" fmla="*/ 110491 h 312270"/>
              <a:gd name="connsiteX3" fmla="*/ 8938 w 669765"/>
              <a:gd name="connsiteY3" fmla="*/ 296229 h 312270"/>
              <a:gd name="connsiteX4" fmla="*/ 216107 w 669765"/>
              <a:gd name="connsiteY4" fmla="*/ 310516 h 312270"/>
              <a:gd name="connsiteX5" fmla="*/ 511382 w 669765"/>
              <a:gd name="connsiteY5" fmla="*/ 253366 h 312270"/>
              <a:gd name="connsiteX6" fmla="*/ 668544 w 669765"/>
              <a:gd name="connsiteY6" fmla="*/ 146210 h 312270"/>
              <a:gd name="connsiteX7" fmla="*/ 604250 w 669765"/>
              <a:gd name="connsiteY7" fmla="*/ 29529 h 312270"/>
              <a:gd name="connsiteX8" fmla="*/ 344694 w 669765"/>
              <a:gd name="connsiteY8" fmla="*/ 27148 h 312270"/>
              <a:gd name="connsiteX0" fmla="*/ 344694 w 669765"/>
              <a:gd name="connsiteY0" fmla="*/ 30252 h 315374"/>
              <a:gd name="connsiteX1" fmla="*/ 151813 w 669765"/>
              <a:gd name="connsiteY1" fmla="*/ 58827 h 315374"/>
              <a:gd name="connsiteX2" fmla="*/ 44656 w 669765"/>
              <a:gd name="connsiteY2" fmla="*/ 113595 h 315374"/>
              <a:gd name="connsiteX3" fmla="*/ 8938 w 669765"/>
              <a:gd name="connsiteY3" fmla="*/ 299333 h 315374"/>
              <a:gd name="connsiteX4" fmla="*/ 216107 w 669765"/>
              <a:gd name="connsiteY4" fmla="*/ 313620 h 315374"/>
              <a:gd name="connsiteX5" fmla="*/ 511382 w 669765"/>
              <a:gd name="connsiteY5" fmla="*/ 256470 h 315374"/>
              <a:gd name="connsiteX6" fmla="*/ 668544 w 669765"/>
              <a:gd name="connsiteY6" fmla="*/ 149314 h 315374"/>
              <a:gd name="connsiteX7" fmla="*/ 604250 w 669765"/>
              <a:gd name="connsiteY7" fmla="*/ 32633 h 315374"/>
              <a:gd name="connsiteX8" fmla="*/ 344694 w 669765"/>
              <a:gd name="connsiteY8" fmla="*/ 30252 h 315374"/>
              <a:gd name="connsiteX0" fmla="*/ 344694 w 662694"/>
              <a:gd name="connsiteY0" fmla="*/ 30252 h 315374"/>
              <a:gd name="connsiteX1" fmla="*/ 151813 w 662694"/>
              <a:gd name="connsiteY1" fmla="*/ 58827 h 315374"/>
              <a:gd name="connsiteX2" fmla="*/ 44656 w 662694"/>
              <a:gd name="connsiteY2" fmla="*/ 113595 h 315374"/>
              <a:gd name="connsiteX3" fmla="*/ 8938 w 662694"/>
              <a:gd name="connsiteY3" fmla="*/ 299333 h 315374"/>
              <a:gd name="connsiteX4" fmla="*/ 216107 w 662694"/>
              <a:gd name="connsiteY4" fmla="*/ 313620 h 315374"/>
              <a:gd name="connsiteX5" fmla="*/ 511382 w 662694"/>
              <a:gd name="connsiteY5" fmla="*/ 256470 h 315374"/>
              <a:gd name="connsiteX6" fmla="*/ 661400 w 662694"/>
              <a:gd name="connsiteY6" fmla="*/ 144552 h 315374"/>
              <a:gd name="connsiteX7" fmla="*/ 604250 w 662694"/>
              <a:gd name="connsiteY7" fmla="*/ 32633 h 315374"/>
              <a:gd name="connsiteX8" fmla="*/ 344694 w 662694"/>
              <a:gd name="connsiteY8" fmla="*/ 30252 h 315374"/>
              <a:gd name="connsiteX0" fmla="*/ 338417 w 656417"/>
              <a:gd name="connsiteY0" fmla="*/ 30252 h 315374"/>
              <a:gd name="connsiteX1" fmla="*/ 145536 w 656417"/>
              <a:gd name="connsiteY1" fmla="*/ 58827 h 315374"/>
              <a:gd name="connsiteX2" fmla="*/ 38379 w 656417"/>
              <a:gd name="connsiteY2" fmla="*/ 113595 h 315374"/>
              <a:gd name="connsiteX3" fmla="*/ 2661 w 656417"/>
              <a:gd name="connsiteY3" fmla="*/ 299333 h 315374"/>
              <a:gd name="connsiteX4" fmla="*/ 209830 w 656417"/>
              <a:gd name="connsiteY4" fmla="*/ 313620 h 315374"/>
              <a:gd name="connsiteX5" fmla="*/ 505105 w 656417"/>
              <a:gd name="connsiteY5" fmla="*/ 256470 h 315374"/>
              <a:gd name="connsiteX6" fmla="*/ 655123 w 656417"/>
              <a:gd name="connsiteY6" fmla="*/ 144552 h 315374"/>
              <a:gd name="connsiteX7" fmla="*/ 597973 w 656417"/>
              <a:gd name="connsiteY7" fmla="*/ 32633 h 315374"/>
              <a:gd name="connsiteX8" fmla="*/ 338417 w 656417"/>
              <a:gd name="connsiteY8" fmla="*/ 30252 h 315374"/>
              <a:gd name="connsiteX0" fmla="*/ 338417 w 656417"/>
              <a:gd name="connsiteY0" fmla="*/ 35145 h 313123"/>
              <a:gd name="connsiteX1" fmla="*/ 145536 w 656417"/>
              <a:gd name="connsiteY1" fmla="*/ 56576 h 313123"/>
              <a:gd name="connsiteX2" fmla="*/ 38379 w 656417"/>
              <a:gd name="connsiteY2" fmla="*/ 111344 h 313123"/>
              <a:gd name="connsiteX3" fmla="*/ 2661 w 656417"/>
              <a:gd name="connsiteY3" fmla="*/ 297082 h 313123"/>
              <a:gd name="connsiteX4" fmla="*/ 209830 w 656417"/>
              <a:gd name="connsiteY4" fmla="*/ 311369 h 313123"/>
              <a:gd name="connsiteX5" fmla="*/ 505105 w 656417"/>
              <a:gd name="connsiteY5" fmla="*/ 254219 h 313123"/>
              <a:gd name="connsiteX6" fmla="*/ 655123 w 656417"/>
              <a:gd name="connsiteY6" fmla="*/ 142301 h 313123"/>
              <a:gd name="connsiteX7" fmla="*/ 597973 w 656417"/>
              <a:gd name="connsiteY7" fmla="*/ 30382 h 313123"/>
              <a:gd name="connsiteX8" fmla="*/ 338417 w 656417"/>
              <a:gd name="connsiteY8" fmla="*/ 35145 h 313123"/>
              <a:gd name="connsiteX0" fmla="*/ 347942 w 656417"/>
              <a:gd name="connsiteY0" fmla="*/ 28689 h 316192"/>
              <a:gd name="connsiteX1" fmla="*/ 145536 w 656417"/>
              <a:gd name="connsiteY1" fmla="*/ 59645 h 316192"/>
              <a:gd name="connsiteX2" fmla="*/ 38379 w 656417"/>
              <a:gd name="connsiteY2" fmla="*/ 114413 h 316192"/>
              <a:gd name="connsiteX3" fmla="*/ 2661 w 656417"/>
              <a:gd name="connsiteY3" fmla="*/ 300151 h 316192"/>
              <a:gd name="connsiteX4" fmla="*/ 209830 w 656417"/>
              <a:gd name="connsiteY4" fmla="*/ 314438 h 316192"/>
              <a:gd name="connsiteX5" fmla="*/ 505105 w 656417"/>
              <a:gd name="connsiteY5" fmla="*/ 257288 h 316192"/>
              <a:gd name="connsiteX6" fmla="*/ 655123 w 656417"/>
              <a:gd name="connsiteY6" fmla="*/ 145370 h 316192"/>
              <a:gd name="connsiteX7" fmla="*/ 597973 w 656417"/>
              <a:gd name="connsiteY7" fmla="*/ 33451 h 316192"/>
              <a:gd name="connsiteX8" fmla="*/ 347942 w 656417"/>
              <a:gd name="connsiteY8" fmla="*/ 28689 h 316192"/>
              <a:gd name="connsiteX0" fmla="*/ 351895 w 660370"/>
              <a:gd name="connsiteY0" fmla="*/ 28689 h 316192"/>
              <a:gd name="connsiteX1" fmla="*/ 149489 w 660370"/>
              <a:gd name="connsiteY1" fmla="*/ 59645 h 316192"/>
              <a:gd name="connsiteX2" fmla="*/ 42332 w 660370"/>
              <a:gd name="connsiteY2" fmla="*/ 114413 h 316192"/>
              <a:gd name="connsiteX3" fmla="*/ 6614 w 660370"/>
              <a:gd name="connsiteY3" fmla="*/ 300151 h 316192"/>
              <a:gd name="connsiteX4" fmla="*/ 213783 w 660370"/>
              <a:gd name="connsiteY4" fmla="*/ 314438 h 316192"/>
              <a:gd name="connsiteX5" fmla="*/ 509058 w 660370"/>
              <a:gd name="connsiteY5" fmla="*/ 257288 h 316192"/>
              <a:gd name="connsiteX6" fmla="*/ 659076 w 660370"/>
              <a:gd name="connsiteY6" fmla="*/ 145370 h 316192"/>
              <a:gd name="connsiteX7" fmla="*/ 601926 w 660370"/>
              <a:gd name="connsiteY7" fmla="*/ 33451 h 316192"/>
              <a:gd name="connsiteX8" fmla="*/ 351895 w 660370"/>
              <a:gd name="connsiteY8" fmla="*/ 28689 h 316192"/>
              <a:gd name="connsiteX0" fmla="*/ 348515 w 656990"/>
              <a:gd name="connsiteY0" fmla="*/ 28689 h 316192"/>
              <a:gd name="connsiteX1" fmla="*/ 150871 w 656990"/>
              <a:gd name="connsiteY1" fmla="*/ 71551 h 316192"/>
              <a:gd name="connsiteX2" fmla="*/ 38952 w 656990"/>
              <a:gd name="connsiteY2" fmla="*/ 114413 h 316192"/>
              <a:gd name="connsiteX3" fmla="*/ 3234 w 656990"/>
              <a:gd name="connsiteY3" fmla="*/ 300151 h 316192"/>
              <a:gd name="connsiteX4" fmla="*/ 210403 w 656990"/>
              <a:gd name="connsiteY4" fmla="*/ 314438 h 316192"/>
              <a:gd name="connsiteX5" fmla="*/ 505678 w 656990"/>
              <a:gd name="connsiteY5" fmla="*/ 257288 h 316192"/>
              <a:gd name="connsiteX6" fmla="*/ 655696 w 656990"/>
              <a:gd name="connsiteY6" fmla="*/ 145370 h 316192"/>
              <a:gd name="connsiteX7" fmla="*/ 598546 w 656990"/>
              <a:gd name="connsiteY7" fmla="*/ 33451 h 316192"/>
              <a:gd name="connsiteX8" fmla="*/ 348515 w 656990"/>
              <a:gd name="connsiteY8" fmla="*/ 28689 h 316192"/>
              <a:gd name="connsiteX0" fmla="*/ 348515 w 656990"/>
              <a:gd name="connsiteY0" fmla="*/ 28689 h 316192"/>
              <a:gd name="connsiteX1" fmla="*/ 150871 w 656990"/>
              <a:gd name="connsiteY1" fmla="*/ 71551 h 316192"/>
              <a:gd name="connsiteX2" fmla="*/ 38952 w 656990"/>
              <a:gd name="connsiteY2" fmla="*/ 114413 h 316192"/>
              <a:gd name="connsiteX3" fmla="*/ 3234 w 656990"/>
              <a:gd name="connsiteY3" fmla="*/ 300151 h 316192"/>
              <a:gd name="connsiteX4" fmla="*/ 210403 w 656990"/>
              <a:gd name="connsiteY4" fmla="*/ 314438 h 316192"/>
              <a:gd name="connsiteX5" fmla="*/ 505678 w 656990"/>
              <a:gd name="connsiteY5" fmla="*/ 257288 h 316192"/>
              <a:gd name="connsiteX6" fmla="*/ 655696 w 656990"/>
              <a:gd name="connsiteY6" fmla="*/ 145370 h 316192"/>
              <a:gd name="connsiteX7" fmla="*/ 598546 w 656990"/>
              <a:gd name="connsiteY7" fmla="*/ 33451 h 316192"/>
              <a:gd name="connsiteX8" fmla="*/ 348515 w 656990"/>
              <a:gd name="connsiteY8" fmla="*/ 28689 h 316192"/>
              <a:gd name="connsiteX0" fmla="*/ 348515 w 656990"/>
              <a:gd name="connsiteY0" fmla="*/ 28689 h 316192"/>
              <a:gd name="connsiteX1" fmla="*/ 150871 w 656990"/>
              <a:gd name="connsiteY1" fmla="*/ 71551 h 316192"/>
              <a:gd name="connsiteX2" fmla="*/ 38952 w 656990"/>
              <a:gd name="connsiteY2" fmla="*/ 114413 h 316192"/>
              <a:gd name="connsiteX3" fmla="*/ 3234 w 656990"/>
              <a:gd name="connsiteY3" fmla="*/ 300151 h 316192"/>
              <a:gd name="connsiteX4" fmla="*/ 210403 w 656990"/>
              <a:gd name="connsiteY4" fmla="*/ 314438 h 316192"/>
              <a:gd name="connsiteX5" fmla="*/ 505678 w 656990"/>
              <a:gd name="connsiteY5" fmla="*/ 257288 h 316192"/>
              <a:gd name="connsiteX6" fmla="*/ 655696 w 656990"/>
              <a:gd name="connsiteY6" fmla="*/ 145370 h 316192"/>
              <a:gd name="connsiteX7" fmla="*/ 598546 w 656990"/>
              <a:gd name="connsiteY7" fmla="*/ 33451 h 316192"/>
              <a:gd name="connsiteX8" fmla="*/ 348515 w 656990"/>
              <a:gd name="connsiteY8" fmla="*/ 28689 h 316192"/>
              <a:gd name="connsiteX0" fmla="*/ 348515 w 656990"/>
              <a:gd name="connsiteY0" fmla="*/ 28689 h 316192"/>
              <a:gd name="connsiteX1" fmla="*/ 150871 w 656990"/>
              <a:gd name="connsiteY1" fmla="*/ 71551 h 316192"/>
              <a:gd name="connsiteX2" fmla="*/ 38952 w 656990"/>
              <a:gd name="connsiteY2" fmla="*/ 114413 h 316192"/>
              <a:gd name="connsiteX3" fmla="*/ 3234 w 656990"/>
              <a:gd name="connsiteY3" fmla="*/ 300151 h 316192"/>
              <a:gd name="connsiteX4" fmla="*/ 210403 w 656990"/>
              <a:gd name="connsiteY4" fmla="*/ 314438 h 316192"/>
              <a:gd name="connsiteX5" fmla="*/ 505678 w 656990"/>
              <a:gd name="connsiteY5" fmla="*/ 257288 h 316192"/>
              <a:gd name="connsiteX6" fmla="*/ 655696 w 656990"/>
              <a:gd name="connsiteY6" fmla="*/ 145370 h 316192"/>
              <a:gd name="connsiteX7" fmla="*/ 598546 w 656990"/>
              <a:gd name="connsiteY7" fmla="*/ 33451 h 316192"/>
              <a:gd name="connsiteX8" fmla="*/ 348515 w 656990"/>
              <a:gd name="connsiteY8" fmla="*/ 28689 h 316192"/>
              <a:gd name="connsiteX0" fmla="*/ 348515 w 656990"/>
              <a:gd name="connsiteY0" fmla="*/ 28689 h 316192"/>
              <a:gd name="connsiteX1" fmla="*/ 150871 w 656990"/>
              <a:gd name="connsiteY1" fmla="*/ 71551 h 316192"/>
              <a:gd name="connsiteX2" fmla="*/ 38952 w 656990"/>
              <a:gd name="connsiteY2" fmla="*/ 114413 h 316192"/>
              <a:gd name="connsiteX3" fmla="*/ 3234 w 656990"/>
              <a:gd name="connsiteY3" fmla="*/ 300151 h 316192"/>
              <a:gd name="connsiteX4" fmla="*/ 210403 w 656990"/>
              <a:gd name="connsiteY4" fmla="*/ 314438 h 316192"/>
              <a:gd name="connsiteX5" fmla="*/ 505678 w 656990"/>
              <a:gd name="connsiteY5" fmla="*/ 257288 h 316192"/>
              <a:gd name="connsiteX6" fmla="*/ 655696 w 656990"/>
              <a:gd name="connsiteY6" fmla="*/ 145370 h 316192"/>
              <a:gd name="connsiteX7" fmla="*/ 598546 w 656990"/>
              <a:gd name="connsiteY7" fmla="*/ 33451 h 316192"/>
              <a:gd name="connsiteX8" fmla="*/ 348515 w 656990"/>
              <a:gd name="connsiteY8" fmla="*/ 28689 h 316192"/>
              <a:gd name="connsiteX0" fmla="*/ 348515 w 656990"/>
              <a:gd name="connsiteY0" fmla="*/ 28689 h 316192"/>
              <a:gd name="connsiteX1" fmla="*/ 150871 w 656990"/>
              <a:gd name="connsiteY1" fmla="*/ 71551 h 316192"/>
              <a:gd name="connsiteX2" fmla="*/ 38952 w 656990"/>
              <a:gd name="connsiteY2" fmla="*/ 114413 h 316192"/>
              <a:gd name="connsiteX3" fmla="*/ 3234 w 656990"/>
              <a:gd name="connsiteY3" fmla="*/ 300151 h 316192"/>
              <a:gd name="connsiteX4" fmla="*/ 210403 w 656990"/>
              <a:gd name="connsiteY4" fmla="*/ 314438 h 316192"/>
              <a:gd name="connsiteX5" fmla="*/ 505678 w 656990"/>
              <a:gd name="connsiteY5" fmla="*/ 257288 h 316192"/>
              <a:gd name="connsiteX6" fmla="*/ 655696 w 656990"/>
              <a:gd name="connsiteY6" fmla="*/ 145370 h 316192"/>
              <a:gd name="connsiteX7" fmla="*/ 598546 w 656990"/>
              <a:gd name="connsiteY7" fmla="*/ 33451 h 316192"/>
              <a:gd name="connsiteX8" fmla="*/ 348515 w 656990"/>
              <a:gd name="connsiteY8" fmla="*/ 28689 h 316192"/>
              <a:gd name="connsiteX0" fmla="*/ 348515 w 656990"/>
              <a:gd name="connsiteY0" fmla="*/ 28689 h 316192"/>
              <a:gd name="connsiteX1" fmla="*/ 150871 w 656990"/>
              <a:gd name="connsiteY1" fmla="*/ 71551 h 316192"/>
              <a:gd name="connsiteX2" fmla="*/ 38952 w 656990"/>
              <a:gd name="connsiteY2" fmla="*/ 114413 h 316192"/>
              <a:gd name="connsiteX3" fmla="*/ 3234 w 656990"/>
              <a:gd name="connsiteY3" fmla="*/ 300151 h 316192"/>
              <a:gd name="connsiteX4" fmla="*/ 210403 w 656990"/>
              <a:gd name="connsiteY4" fmla="*/ 314438 h 316192"/>
              <a:gd name="connsiteX5" fmla="*/ 505678 w 656990"/>
              <a:gd name="connsiteY5" fmla="*/ 257288 h 316192"/>
              <a:gd name="connsiteX6" fmla="*/ 655696 w 656990"/>
              <a:gd name="connsiteY6" fmla="*/ 145370 h 316192"/>
              <a:gd name="connsiteX7" fmla="*/ 598546 w 656990"/>
              <a:gd name="connsiteY7" fmla="*/ 33451 h 316192"/>
              <a:gd name="connsiteX8" fmla="*/ 348515 w 656990"/>
              <a:gd name="connsiteY8" fmla="*/ 28689 h 316192"/>
              <a:gd name="connsiteX0" fmla="*/ 348121 w 656596"/>
              <a:gd name="connsiteY0" fmla="*/ 28689 h 316192"/>
              <a:gd name="connsiteX1" fmla="*/ 119520 w 656596"/>
              <a:gd name="connsiteY1" fmla="*/ 81076 h 316192"/>
              <a:gd name="connsiteX2" fmla="*/ 38558 w 656596"/>
              <a:gd name="connsiteY2" fmla="*/ 114413 h 316192"/>
              <a:gd name="connsiteX3" fmla="*/ 2840 w 656596"/>
              <a:gd name="connsiteY3" fmla="*/ 300151 h 316192"/>
              <a:gd name="connsiteX4" fmla="*/ 210009 w 656596"/>
              <a:gd name="connsiteY4" fmla="*/ 314438 h 316192"/>
              <a:gd name="connsiteX5" fmla="*/ 505284 w 656596"/>
              <a:gd name="connsiteY5" fmla="*/ 257288 h 316192"/>
              <a:gd name="connsiteX6" fmla="*/ 655302 w 656596"/>
              <a:gd name="connsiteY6" fmla="*/ 145370 h 316192"/>
              <a:gd name="connsiteX7" fmla="*/ 598152 w 656596"/>
              <a:gd name="connsiteY7" fmla="*/ 33451 h 316192"/>
              <a:gd name="connsiteX8" fmla="*/ 348121 w 656596"/>
              <a:gd name="connsiteY8" fmla="*/ 28689 h 316192"/>
              <a:gd name="connsiteX0" fmla="*/ 348121 w 656596"/>
              <a:gd name="connsiteY0" fmla="*/ 28689 h 316192"/>
              <a:gd name="connsiteX1" fmla="*/ 119520 w 656596"/>
              <a:gd name="connsiteY1" fmla="*/ 81076 h 316192"/>
              <a:gd name="connsiteX2" fmla="*/ 38558 w 656596"/>
              <a:gd name="connsiteY2" fmla="*/ 114413 h 316192"/>
              <a:gd name="connsiteX3" fmla="*/ 2840 w 656596"/>
              <a:gd name="connsiteY3" fmla="*/ 300151 h 316192"/>
              <a:gd name="connsiteX4" fmla="*/ 210009 w 656596"/>
              <a:gd name="connsiteY4" fmla="*/ 314438 h 316192"/>
              <a:gd name="connsiteX5" fmla="*/ 505284 w 656596"/>
              <a:gd name="connsiteY5" fmla="*/ 257288 h 316192"/>
              <a:gd name="connsiteX6" fmla="*/ 655302 w 656596"/>
              <a:gd name="connsiteY6" fmla="*/ 145370 h 316192"/>
              <a:gd name="connsiteX7" fmla="*/ 598152 w 656596"/>
              <a:gd name="connsiteY7" fmla="*/ 33451 h 316192"/>
              <a:gd name="connsiteX8" fmla="*/ 348121 w 656596"/>
              <a:gd name="connsiteY8" fmla="*/ 28689 h 316192"/>
              <a:gd name="connsiteX0" fmla="*/ 348121 w 656596"/>
              <a:gd name="connsiteY0" fmla="*/ 28689 h 316192"/>
              <a:gd name="connsiteX1" fmla="*/ 119520 w 656596"/>
              <a:gd name="connsiteY1" fmla="*/ 81076 h 316192"/>
              <a:gd name="connsiteX2" fmla="*/ 38558 w 656596"/>
              <a:gd name="connsiteY2" fmla="*/ 114413 h 316192"/>
              <a:gd name="connsiteX3" fmla="*/ 2840 w 656596"/>
              <a:gd name="connsiteY3" fmla="*/ 300151 h 316192"/>
              <a:gd name="connsiteX4" fmla="*/ 210009 w 656596"/>
              <a:gd name="connsiteY4" fmla="*/ 314438 h 316192"/>
              <a:gd name="connsiteX5" fmla="*/ 505284 w 656596"/>
              <a:gd name="connsiteY5" fmla="*/ 257288 h 316192"/>
              <a:gd name="connsiteX6" fmla="*/ 655302 w 656596"/>
              <a:gd name="connsiteY6" fmla="*/ 145370 h 316192"/>
              <a:gd name="connsiteX7" fmla="*/ 598152 w 656596"/>
              <a:gd name="connsiteY7" fmla="*/ 33451 h 316192"/>
              <a:gd name="connsiteX8" fmla="*/ 348121 w 656596"/>
              <a:gd name="connsiteY8" fmla="*/ 28689 h 316192"/>
              <a:gd name="connsiteX0" fmla="*/ 348041 w 656516"/>
              <a:gd name="connsiteY0" fmla="*/ 28689 h 316192"/>
              <a:gd name="connsiteX1" fmla="*/ 112296 w 656516"/>
              <a:gd name="connsiteY1" fmla="*/ 85839 h 316192"/>
              <a:gd name="connsiteX2" fmla="*/ 38478 w 656516"/>
              <a:gd name="connsiteY2" fmla="*/ 114413 h 316192"/>
              <a:gd name="connsiteX3" fmla="*/ 2760 w 656516"/>
              <a:gd name="connsiteY3" fmla="*/ 300151 h 316192"/>
              <a:gd name="connsiteX4" fmla="*/ 209929 w 656516"/>
              <a:gd name="connsiteY4" fmla="*/ 314438 h 316192"/>
              <a:gd name="connsiteX5" fmla="*/ 505204 w 656516"/>
              <a:gd name="connsiteY5" fmla="*/ 257288 h 316192"/>
              <a:gd name="connsiteX6" fmla="*/ 655222 w 656516"/>
              <a:gd name="connsiteY6" fmla="*/ 145370 h 316192"/>
              <a:gd name="connsiteX7" fmla="*/ 598072 w 656516"/>
              <a:gd name="connsiteY7" fmla="*/ 33451 h 316192"/>
              <a:gd name="connsiteX8" fmla="*/ 348041 w 656516"/>
              <a:gd name="connsiteY8" fmla="*/ 28689 h 31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6516" h="316192">
                <a:moveTo>
                  <a:pt x="348041" y="28689"/>
                </a:moveTo>
                <a:cubicBezTo>
                  <a:pt x="291685" y="64012"/>
                  <a:pt x="201990" y="92984"/>
                  <a:pt x="112296" y="85839"/>
                </a:cubicBezTo>
                <a:cubicBezTo>
                  <a:pt x="86897" y="88219"/>
                  <a:pt x="56734" y="78694"/>
                  <a:pt x="38478" y="114413"/>
                </a:cubicBezTo>
                <a:cubicBezTo>
                  <a:pt x="20222" y="150132"/>
                  <a:pt x="-9147" y="269195"/>
                  <a:pt x="2760" y="300151"/>
                </a:cubicBezTo>
                <a:cubicBezTo>
                  <a:pt x="7523" y="304913"/>
                  <a:pt x="126188" y="321582"/>
                  <a:pt x="209929" y="314438"/>
                </a:cubicBezTo>
                <a:cubicBezTo>
                  <a:pt x="293670" y="307294"/>
                  <a:pt x="430989" y="285466"/>
                  <a:pt x="505204" y="257288"/>
                </a:cubicBezTo>
                <a:cubicBezTo>
                  <a:pt x="579420" y="229110"/>
                  <a:pt x="668319" y="142194"/>
                  <a:pt x="655222" y="145370"/>
                </a:cubicBezTo>
                <a:cubicBezTo>
                  <a:pt x="654031" y="141402"/>
                  <a:pt x="652444" y="84252"/>
                  <a:pt x="598072" y="33451"/>
                </a:cubicBezTo>
                <a:cubicBezTo>
                  <a:pt x="491313" y="-29256"/>
                  <a:pt x="399635" y="12417"/>
                  <a:pt x="348041" y="28689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43000">
                <a:srgbClr val="FFFFCC"/>
              </a:gs>
              <a:gs pos="100000">
                <a:schemeClr val="tx1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04" name="Freihandform 1603"/>
          <p:cNvSpPr/>
          <p:nvPr/>
        </p:nvSpPr>
        <p:spPr>
          <a:xfrm>
            <a:off x="1151003" y="4103446"/>
            <a:ext cx="394610" cy="215787"/>
          </a:xfrm>
          <a:custGeom>
            <a:avLst/>
            <a:gdLst>
              <a:gd name="connsiteX0" fmla="*/ 324029 w 494047"/>
              <a:gd name="connsiteY0" fmla="*/ 93764 h 285851"/>
              <a:gd name="connsiteX1" fmla="*/ 195441 w 494047"/>
              <a:gd name="connsiteY1" fmla="*/ 24708 h 285851"/>
              <a:gd name="connsiteX2" fmla="*/ 119241 w 494047"/>
              <a:gd name="connsiteY2" fmla="*/ 12802 h 285851"/>
              <a:gd name="connsiteX3" fmla="*/ 179 w 494047"/>
              <a:gd name="connsiteY3" fmla="*/ 198539 h 285851"/>
              <a:gd name="connsiteX4" fmla="*/ 147816 w 494047"/>
              <a:gd name="connsiteY4" fmla="*/ 265214 h 285851"/>
              <a:gd name="connsiteX5" fmla="*/ 474047 w 494047"/>
              <a:gd name="connsiteY5" fmla="*/ 274739 h 285851"/>
              <a:gd name="connsiteX6" fmla="*/ 435947 w 494047"/>
              <a:gd name="connsiteY6" fmla="*/ 119958 h 285851"/>
              <a:gd name="connsiteX7" fmla="*/ 250210 w 494047"/>
              <a:gd name="connsiteY7" fmla="*/ 67570 h 285851"/>
              <a:gd name="connsiteX8" fmla="*/ 250210 w 494047"/>
              <a:gd name="connsiteY8" fmla="*/ 67570 h 285851"/>
              <a:gd name="connsiteX0" fmla="*/ 324029 w 494047"/>
              <a:gd name="connsiteY0" fmla="*/ 93764 h 285851"/>
              <a:gd name="connsiteX1" fmla="*/ 195441 w 494047"/>
              <a:gd name="connsiteY1" fmla="*/ 24708 h 285851"/>
              <a:gd name="connsiteX2" fmla="*/ 119241 w 494047"/>
              <a:gd name="connsiteY2" fmla="*/ 12802 h 285851"/>
              <a:gd name="connsiteX3" fmla="*/ 179 w 494047"/>
              <a:gd name="connsiteY3" fmla="*/ 198539 h 285851"/>
              <a:gd name="connsiteX4" fmla="*/ 147816 w 494047"/>
              <a:gd name="connsiteY4" fmla="*/ 265214 h 285851"/>
              <a:gd name="connsiteX5" fmla="*/ 474047 w 494047"/>
              <a:gd name="connsiteY5" fmla="*/ 274739 h 285851"/>
              <a:gd name="connsiteX6" fmla="*/ 435947 w 494047"/>
              <a:gd name="connsiteY6" fmla="*/ 119958 h 285851"/>
              <a:gd name="connsiteX7" fmla="*/ 250210 w 494047"/>
              <a:gd name="connsiteY7" fmla="*/ 67570 h 285851"/>
              <a:gd name="connsiteX8" fmla="*/ 250210 w 494047"/>
              <a:gd name="connsiteY8" fmla="*/ 67570 h 285851"/>
              <a:gd name="connsiteX9" fmla="*/ 324029 w 494047"/>
              <a:gd name="connsiteY9" fmla="*/ 93764 h 285851"/>
              <a:gd name="connsiteX0" fmla="*/ 250210 w 494047"/>
              <a:gd name="connsiteY0" fmla="*/ 67570 h 285851"/>
              <a:gd name="connsiteX1" fmla="*/ 195441 w 494047"/>
              <a:gd name="connsiteY1" fmla="*/ 24708 h 285851"/>
              <a:gd name="connsiteX2" fmla="*/ 119241 w 494047"/>
              <a:gd name="connsiteY2" fmla="*/ 12802 h 285851"/>
              <a:gd name="connsiteX3" fmla="*/ 179 w 494047"/>
              <a:gd name="connsiteY3" fmla="*/ 198539 h 285851"/>
              <a:gd name="connsiteX4" fmla="*/ 147816 w 494047"/>
              <a:gd name="connsiteY4" fmla="*/ 265214 h 285851"/>
              <a:gd name="connsiteX5" fmla="*/ 474047 w 494047"/>
              <a:gd name="connsiteY5" fmla="*/ 274739 h 285851"/>
              <a:gd name="connsiteX6" fmla="*/ 435947 w 494047"/>
              <a:gd name="connsiteY6" fmla="*/ 119958 h 285851"/>
              <a:gd name="connsiteX7" fmla="*/ 250210 w 494047"/>
              <a:gd name="connsiteY7" fmla="*/ 67570 h 285851"/>
              <a:gd name="connsiteX8" fmla="*/ 250210 w 494047"/>
              <a:gd name="connsiteY8" fmla="*/ 67570 h 285851"/>
              <a:gd name="connsiteX0" fmla="*/ 250210 w 490185"/>
              <a:gd name="connsiteY0" fmla="*/ 67570 h 355248"/>
              <a:gd name="connsiteX1" fmla="*/ 195441 w 490185"/>
              <a:gd name="connsiteY1" fmla="*/ 24708 h 355248"/>
              <a:gd name="connsiteX2" fmla="*/ 119241 w 490185"/>
              <a:gd name="connsiteY2" fmla="*/ 12802 h 355248"/>
              <a:gd name="connsiteX3" fmla="*/ 179 w 490185"/>
              <a:gd name="connsiteY3" fmla="*/ 198539 h 355248"/>
              <a:gd name="connsiteX4" fmla="*/ 147816 w 490185"/>
              <a:gd name="connsiteY4" fmla="*/ 265214 h 355248"/>
              <a:gd name="connsiteX5" fmla="*/ 469284 w 490185"/>
              <a:gd name="connsiteY5" fmla="*/ 350939 h 355248"/>
              <a:gd name="connsiteX6" fmla="*/ 435947 w 490185"/>
              <a:gd name="connsiteY6" fmla="*/ 119958 h 355248"/>
              <a:gd name="connsiteX7" fmla="*/ 250210 w 490185"/>
              <a:gd name="connsiteY7" fmla="*/ 67570 h 355248"/>
              <a:gd name="connsiteX8" fmla="*/ 250210 w 490185"/>
              <a:gd name="connsiteY8" fmla="*/ 67570 h 355248"/>
              <a:gd name="connsiteX0" fmla="*/ 250210 w 490185"/>
              <a:gd name="connsiteY0" fmla="*/ 67570 h 355248"/>
              <a:gd name="connsiteX1" fmla="*/ 195441 w 490185"/>
              <a:gd name="connsiteY1" fmla="*/ 24708 h 355248"/>
              <a:gd name="connsiteX2" fmla="*/ 119241 w 490185"/>
              <a:gd name="connsiteY2" fmla="*/ 12802 h 355248"/>
              <a:gd name="connsiteX3" fmla="*/ 179 w 490185"/>
              <a:gd name="connsiteY3" fmla="*/ 198539 h 355248"/>
              <a:gd name="connsiteX4" fmla="*/ 147816 w 490185"/>
              <a:gd name="connsiteY4" fmla="*/ 265214 h 355248"/>
              <a:gd name="connsiteX5" fmla="*/ 469284 w 490185"/>
              <a:gd name="connsiteY5" fmla="*/ 350939 h 355248"/>
              <a:gd name="connsiteX6" fmla="*/ 435947 w 490185"/>
              <a:gd name="connsiteY6" fmla="*/ 119958 h 355248"/>
              <a:gd name="connsiteX7" fmla="*/ 250210 w 490185"/>
              <a:gd name="connsiteY7" fmla="*/ 67570 h 355248"/>
              <a:gd name="connsiteX8" fmla="*/ 250210 w 490185"/>
              <a:gd name="connsiteY8" fmla="*/ 67570 h 355248"/>
              <a:gd name="connsiteX0" fmla="*/ 250210 w 490185"/>
              <a:gd name="connsiteY0" fmla="*/ 67570 h 355248"/>
              <a:gd name="connsiteX1" fmla="*/ 195441 w 490185"/>
              <a:gd name="connsiteY1" fmla="*/ 24708 h 355248"/>
              <a:gd name="connsiteX2" fmla="*/ 119241 w 490185"/>
              <a:gd name="connsiteY2" fmla="*/ 12802 h 355248"/>
              <a:gd name="connsiteX3" fmla="*/ 179 w 490185"/>
              <a:gd name="connsiteY3" fmla="*/ 198539 h 355248"/>
              <a:gd name="connsiteX4" fmla="*/ 147816 w 490185"/>
              <a:gd name="connsiteY4" fmla="*/ 265214 h 355248"/>
              <a:gd name="connsiteX5" fmla="*/ 469284 w 490185"/>
              <a:gd name="connsiteY5" fmla="*/ 350939 h 355248"/>
              <a:gd name="connsiteX6" fmla="*/ 435947 w 490185"/>
              <a:gd name="connsiteY6" fmla="*/ 119958 h 355248"/>
              <a:gd name="connsiteX7" fmla="*/ 250210 w 490185"/>
              <a:gd name="connsiteY7" fmla="*/ 67570 h 355248"/>
              <a:gd name="connsiteX8" fmla="*/ 250210 w 490185"/>
              <a:gd name="connsiteY8" fmla="*/ 67570 h 355248"/>
              <a:gd name="connsiteX0" fmla="*/ 309680 w 549655"/>
              <a:gd name="connsiteY0" fmla="*/ 59826 h 348320"/>
              <a:gd name="connsiteX1" fmla="*/ 254911 w 549655"/>
              <a:gd name="connsiteY1" fmla="*/ 16964 h 348320"/>
              <a:gd name="connsiteX2" fmla="*/ 178711 w 549655"/>
              <a:gd name="connsiteY2" fmla="*/ 5058 h 348320"/>
              <a:gd name="connsiteX3" fmla="*/ 117 w 549655"/>
              <a:gd name="connsiteY3" fmla="*/ 86020 h 348320"/>
              <a:gd name="connsiteX4" fmla="*/ 207286 w 549655"/>
              <a:gd name="connsiteY4" fmla="*/ 257470 h 348320"/>
              <a:gd name="connsiteX5" fmla="*/ 528754 w 549655"/>
              <a:gd name="connsiteY5" fmla="*/ 343195 h 348320"/>
              <a:gd name="connsiteX6" fmla="*/ 495417 w 549655"/>
              <a:gd name="connsiteY6" fmla="*/ 112214 h 348320"/>
              <a:gd name="connsiteX7" fmla="*/ 309680 w 549655"/>
              <a:gd name="connsiteY7" fmla="*/ 59826 h 348320"/>
              <a:gd name="connsiteX8" fmla="*/ 309680 w 549655"/>
              <a:gd name="connsiteY8" fmla="*/ 59826 h 348320"/>
              <a:gd name="connsiteX0" fmla="*/ 307302 w 547277"/>
              <a:gd name="connsiteY0" fmla="*/ 61231 h 349557"/>
              <a:gd name="connsiteX1" fmla="*/ 252533 w 547277"/>
              <a:gd name="connsiteY1" fmla="*/ 18369 h 349557"/>
              <a:gd name="connsiteX2" fmla="*/ 176333 w 547277"/>
              <a:gd name="connsiteY2" fmla="*/ 6463 h 349557"/>
              <a:gd name="connsiteX3" fmla="*/ 120 w 547277"/>
              <a:gd name="connsiteY3" fmla="*/ 106475 h 349557"/>
              <a:gd name="connsiteX4" fmla="*/ 204908 w 547277"/>
              <a:gd name="connsiteY4" fmla="*/ 258875 h 349557"/>
              <a:gd name="connsiteX5" fmla="*/ 526376 w 547277"/>
              <a:gd name="connsiteY5" fmla="*/ 344600 h 349557"/>
              <a:gd name="connsiteX6" fmla="*/ 493039 w 547277"/>
              <a:gd name="connsiteY6" fmla="*/ 113619 h 349557"/>
              <a:gd name="connsiteX7" fmla="*/ 307302 w 547277"/>
              <a:gd name="connsiteY7" fmla="*/ 61231 h 349557"/>
              <a:gd name="connsiteX8" fmla="*/ 307302 w 547277"/>
              <a:gd name="connsiteY8" fmla="*/ 61231 h 349557"/>
              <a:gd name="connsiteX0" fmla="*/ 307302 w 547277"/>
              <a:gd name="connsiteY0" fmla="*/ 61231 h 349557"/>
              <a:gd name="connsiteX1" fmla="*/ 252533 w 547277"/>
              <a:gd name="connsiteY1" fmla="*/ 18369 h 349557"/>
              <a:gd name="connsiteX2" fmla="*/ 176333 w 547277"/>
              <a:gd name="connsiteY2" fmla="*/ 6463 h 349557"/>
              <a:gd name="connsiteX3" fmla="*/ 120 w 547277"/>
              <a:gd name="connsiteY3" fmla="*/ 106475 h 349557"/>
              <a:gd name="connsiteX4" fmla="*/ 204908 w 547277"/>
              <a:gd name="connsiteY4" fmla="*/ 258875 h 349557"/>
              <a:gd name="connsiteX5" fmla="*/ 526376 w 547277"/>
              <a:gd name="connsiteY5" fmla="*/ 344600 h 349557"/>
              <a:gd name="connsiteX6" fmla="*/ 493039 w 547277"/>
              <a:gd name="connsiteY6" fmla="*/ 113619 h 349557"/>
              <a:gd name="connsiteX7" fmla="*/ 307302 w 547277"/>
              <a:gd name="connsiteY7" fmla="*/ 61231 h 349557"/>
              <a:gd name="connsiteX8" fmla="*/ 307302 w 547277"/>
              <a:gd name="connsiteY8" fmla="*/ 61231 h 349557"/>
              <a:gd name="connsiteX0" fmla="*/ 307302 w 547277"/>
              <a:gd name="connsiteY0" fmla="*/ 61231 h 349557"/>
              <a:gd name="connsiteX1" fmla="*/ 252533 w 547277"/>
              <a:gd name="connsiteY1" fmla="*/ 18369 h 349557"/>
              <a:gd name="connsiteX2" fmla="*/ 176333 w 547277"/>
              <a:gd name="connsiteY2" fmla="*/ 6463 h 349557"/>
              <a:gd name="connsiteX3" fmla="*/ 120 w 547277"/>
              <a:gd name="connsiteY3" fmla="*/ 106475 h 349557"/>
              <a:gd name="connsiteX4" fmla="*/ 204908 w 547277"/>
              <a:gd name="connsiteY4" fmla="*/ 258875 h 349557"/>
              <a:gd name="connsiteX5" fmla="*/ 526376 w 547277"/>
              <a:gd name="connsiteY5" fmla="*/ 344600 h 349557"/>
              <a:gd name="connsiteX6" fmla="*/ 493039 w 547277"/>
              <a:gd name="connsiteY6" fmla="*/ 113619 h 349557"/>
              <a:gd name="connsiteX7" fmla="*/ 307302 w 547277"/>
              <a:gd name="connsiteY7" fmla="*/ 61231 h 349557"/>
              <a:gd name="connsiteX8" fmla="*/ 307302 w 547277"/>
              <a:gd name="connsiteY8" fmla="*/ 61231 h 349557"/>
              <a:gd name="connsiteX0" fmla="*/ 307302 w 526376"/>
              <a:gd name="connsiteY0" fmla="*/ 61231 h 349557"/>
              <a:gd name="connsiteX1" fmla="*/ 252533 w 526376"/>
              <a:gd name="connsiteY1" fmla="*/ 18369 h 349557"/>
              <a:gd name="connsiteX2" fmla="*/ 176333 w 526376"/>
              <a:gd name="connsiteY2" fmla="*/ 6463 h 349557"/>
              <a:gd name="connsiteX3" fmla="*/ 120 w 526376"/>
              <a:gd name="connsiteY3" fmla="*/ 106475 h 349557"/>
              <a:gd name="connsiteX4" fmla="*/ 204908 w 526376"/>
              <a:gd name="connsiteY4" fmla="*/ 258875 h 349557"/>
              <a:gd name="connsiteX5" fmla="*/ 526376 w 526376"/>
              <a:gd name="connsiteY5" fmla="*/ 344600 h 349557"/>
              <a:gd name="connsiteX6" fmla="*/ 493039 w 526376"/>
              <a:gd name="connsiteY6" fmla="*/ 113619 h 349557"/>
              <a:gd name="connsiteX7" fmla="*/ 307302 w 526376"/>
              <a:gd name="connsiteY7" fmla="*/ 61231 h 349557"/>
              <a:gd name="connsiteX8" fmla="*/ 307302 w 526376"/>
              <a:gd name="connsiteY8" fmla="*/ 61231 h 349557"/>
              <a:gd name="connsiteX0" fmla="*/ 307302 w 526376"/>
              <a:gd name="connsiteY0" fmla="*/ 61231 h 349557"/>
              <a:gd name="connsiteX1" fmla="*/ 252533 w 526376"/>
              <a:gd name="connsiteY1" fmla="*/ 18369 h 349557"/>
              <a:gd name="connsiteX2" fmla="*/ 176333 w 526376"/>
              <a:gd name="connsiteY2" fmla="*/ 6463 h 349557"/>
              <a:gd name="connsiteX3" fmla="*/ 120 w 526376"/>
              <a:gd name="connsiteY3" fmla="*/ 106475 h 349557"/>
              <a:gd name="connsiteX4" fmla="*/ 204908 w 526376"/>
              <a:gd name="connsiteY4" fmla="*/ 258875 h 349557"/>
              <a:gd name="connsiteX5" fmla="*/ 526376 w 526376"/>
              <a:gd name="connsiteY5" fmla="*/ 344600 h 349557"/>
              <a:gd name="connsiteX6" fmla="*/ 493039 w 526376"/>
              <a:gd name="connsiteY6" fmla="*/ 113619 h 349557"/>
              <a:gd name="connsiteX7" fmla="*/ 307302 w 526376"/>
              <a:gd name="connsiteY7" fmla="*/ 61231 h 349557"/>
              <a:gd name="connsiteX8" fmla="*/ 307302 w 526376"/>
              <a:gd name="connsiteY8" fmla="*/ 61231 h 349557"/>
              <a:gd name="connsiteX0" fmla="*/ 307302 w 603001"/>
              <a:gd name="connsiteY0" fmla="*/ 61231 h 349557"/>
              <a:gd name="connsiteX1" fmla="*/ 252533 w 603001"/>
              <a:gd name="connsiteY1" fmla="*/ 18369 h 349557"/>
              <a:gd name="connsiteX2" fmla="*/ 176333 w 603001"/>
              <a:gd name="connsiteY2" fmla="*/ 6463 h 349557"/>
              <a:gd name="connsiteX3" fmla="*/ 120 w 603001"/>
              <a:gd name="connsiteY3" fmla="*/ 106475 h 349557"/>
              <a:gd name="connsiteX4" fmla="*/ 204908 w 603001"/>
              <a:gd name="connsiteY4" fmla="*/ 258875 h 349557"/>
              <a:gd name="connsiteX5" fmla="*/ 526376 w 603001"/>
              <a:gd name="connsiteY5" fmla="*/ 344600 h 349557"/>
              <a:gd name="connsiteX6" fmla="*/ 595433 w 603001"/>
              <a:gd name="connsiteY6" fmla="*/ 120763 h 349557"/>
              <a:gd name="connsiteX7" fmla="*/ 307302 w 603001"/>
              <a:gd name="connsiteY7" fmla="*/ 61231 h 349557"/>
              <a:gd name="connsiteX8" fmla="*/ 307302 w 603001"/>
              <a:gd name="connsiteY8" fmla="*/ 61231 h 349557"/>
              <a:gd name="connsiteX0" fmla="*/ 307302 w 595433"/>
              <a:gd name="connsiteY0" fmla="*/ 61231 h 349557"/>
              <a:gd name="connsiteX1" fmla="*/ 252533 w 595433"/>
              <a:gd name="connsiteY1" fmla="*/ 18369 h 349557"/>
              <a:gd name="connsiteX2" fmla="*/ 176333 w 595433"/>
              <a:gd name="connsiteY2" fmla="*/ 6463 h 349557"/>
              <a:gd name="connsiteX3" fmla="*/ 120 w 595433"/>
              <a:gd name="connsiteY3" fmla="*/ 106475 h 349557"/>
              <a:gd name="connsiteX4" fmla="*/ 204908 w 595433"/>
              <a:gd name="connsiteY4" fmla="*/ 258875 h 349557"/>
              <a:gd name="connsiteX5" fmla="*/ 526376 w 595433"/>
              <a:gd name="connsiteY5" fmla="*/ 344600 h 349557"/>
              <a:gd name="connsiteX6" fmla="*/ 595433 w 595433"/>
              <a:gd name="connsiteY6" fmla="*/ 120763 h 349557"/>
              <a:gd name="connsiteX7" fmla="*/ 307302 w 595433"/>
              <a:gd name="connsiteY7" fmla="*/ 61231 h 349557"/>
              <a:gd name="connsiteX8" fmla="*/ 307302 w 595433"/>
              <a:gd name="connsiteY8" fmla="*/ 61231 h 349557"/>
              <a:gd name="connsiteX0" fmla="*/ 307302 w 595433"/>
              <a:gd name="connsiteY0" fmla="*/ 61231 h 349557"/>
              <a:gd name="connsiteX1" fmla="*/ 252533 w 595433"/>
              <a:gd name="connsiteY1" fmla="*/ 18369 h 349557"/>
              <a:gd name="connsiteX2" fmla="*/ 176333 w 595433"/>
              <a:gd name="connsiteY2" fmla="*/ 6463 h 349557"/>
              <a:gd name="connsiteX3" fmla="*/ 120 w 595433"/>
              <a:gd name="connsiteY3" fmla="*/ 106475 h 349557"/>
              <a:gd name="connsiteX4" fmla="*/ 204908 w 595433"/>
              <a:gd name="connsiteY4" fmla="*/ 258875 h 349557"/>
              <a:gd name="connsiteX5" fmla="*/ 526376 w 595433"/>
              <a:gd name="connsiteY5" fmla="*/ 344600 h 349557"/>
              <a:gd name="connsiteX6" fmla="*/ 595433 w 595433"/>
              <a:gd name="connsiteY6" fmla="*/ 120763 h 349557"/>
              <a:gd name="connsiteX7" fmla="*/ 307302 w 595433"/>
              <a:gd name="connsiteY7" fmla="*/ 61231 h 349557"/>
              <a:gd name="connsiteX8" fmla="*/ 307302 w 595433"/>
              <a:gd name="connsiteY8" fmla="*/ 61231 h 349557"/>
              <a:gd name="connsiteX0" fmla="*/ 307302 w 621627"/>
              <a:gd name="connsiteY0" fmla="*/ 61231 h 349557"/>
              <a:gd name="connsiteX1" fmla="*/ 252533 w 621627"/>
              <a:gd name="connsiteY1" fmla="*/ 18369 h 349557"/>
              <a:gd name="connsiteX2" fmla="*/ 176333 w 621627"/>
              <a:gd name="connsiteY2" fmla="*/ 6463 h 349557"/>
              <a:gd name="connsiteX3" fmla="*/ 120 w 621627"/>
              <a:gd name="connsiteY3" fmla="*/ 106475 h 349557"/>
              <a:gd name="connsiteX4" fmla="*/ 204908 w 621627"/>
              <a:gd name="connsiteY4" fmla="*/ 258875 h 349557"/>
              <a:gd name="connsiteX5" fmla="*/ 526376 w 621627"/>
              <a:gd name="connsiteY5" fmla="*/ 344600 h 349557"/>
              <a:gd name="connsiteX6" fmla="*/ 621627 w 621627"/>
              <a:gd name="connsiteY6" fmla="*/ 120763 h 349557"/>
              <a:gd name="connsiteX7" fmla="*/ 307302 w 621627"/>
              <a:gd name="connsiteY7" fmla="*/ 61231 h 349557"/>
              <a:gd name="connsiteX8" fmla="*/ 307302 w 621627"/>
              <a:gd name="connsiteY8" fmla="*/ 61231 h 349557"/>
              <a:gd name="connsiteX0" fmla="*/ 307302 w 621627"/>
              <a:gd name="connsiteY0" fmla="*/ 61231 h 349557"/>
              <a:gd name="connsiteX1" fmla="*/ 252533 w 621627"/>
              <a:gd name="connsiteY1" fmla="*/ 18369 h 349557"/>
              <a:gd name="connsiteX2" fmla="*/ 176333 w 621627"/>
              <a:gd name="connsiteY2" fmla="*/ 6463 h 349557"/>
              <a:gd name="connsiteX3" fmla="*/ 120 w 621627"/>
              <a:gd name="connsiteY3" fmla="*/ 106475 h 349557"/>
              <a:gd name="connsiteX4" fmla="*/ 204908 w 621627"/>
              <a:gd name="connsiteY4" fmla="*/ 258875 h 349557"/>
              <a:gd name="connsiteX5" fmla="*/ 526376 w 621627"/>
              <a:gd name="connsiteY5" fmla="*/ 344600 h 349557"/>
              <a:gd name="connsiteX6" fmla="*/ 621627 w 621627"/>
              <a:gd name="connsiteY6" fmla="*/ 120763 h 349557"/>
              <a:gd name="connsiteX7" fmla="*/ 307302 w 621627"/>
              <a:gd name="connsiteY7" fmla="*/ 61231 h 349557"/>
              <a:gd name="connsiteX8" fmla="*/ 307302 w 621627"/>
              <a:gd name="connsiteY8" fmla="*/ 61231 h 349557"/>
              <a:gd name="connsiteX0" fmla="*/ 307302 w 621627"/>
              <a:gd name="connsiteY0" fmla="*/ 61231 h 349557"/>
              <a:gd name="connsiteX1" fmla="*/ 252533 w 621627"/>
              <a:gd name="connsiteY1" fmla="*/ 18369 h 349557"/>
              <a:gd name="connsiteX2" fmla="*/ 176333 w 621627"/>
              <a:gd name="connsiteY2" fmla="*/ 6463 h 349557"/>
              <a:gd name="connsiteX3" fmla="*/ 120 w 621627"/>
              <a:gd name="connsiteY3" fmla="*/ 106475 h 349557"/>
              <a:gd name="connsiteX4" fmla="*/ 204908 w 621627"/>
              <a:gd name="connsiteY4" fmla="*/ 258875 h 349557"/>
              <a:gd name="connsiteX5" fmla="*/ 526376 w 621627"/>
              <a:gd name="connsiteY5" fmla="*/ 344600 h 349557"/>
              <a:gd name="connsiteX6" fmla="*/ 621627 w 621627"/>
              <a:gd name="connsiteY6" fmla="*/ 120763 h 349557"/>
              <a:gd name="connsiteX7" fmla="*/ 307302 w 621627"/>
              <a:gd name="connsiteY7" fmla="*/ 61231 h 349557"/>
              <a:gd name="connsiteX8" fmla="*/ 307302 w 621627"/>
              <a:gd name="connsiteY8" fmla="*/ 61231 h 349557"/>
              <a:gd name="connsiteX0" fmla="*/ 307302 w 621627"/>
              <a:gd name="connsiteY0" fmla="*/ 61231 h 349557"/>
              <a:gd name="connsiteX1" fmla="*/ 252533 w 621627"/>
              <a:gd name="connsiteY1" fmla="*/ 18369 h 349557"/>
              <a:gd name="connsiteX2" fmla="*/ 176333 w 621627"/>
              <a:gd name="connsiteY2" fmla="*/ 6463 h 349557"/>
              <a:gd name="connsiteX3" fmla="*/ 120 w 621627"/>
              <a:gd name="connsiteY3" fmla="*/ 106475 h 349557"/>
              <a:gd name="connsiteX4" fmla="*/ 204908 w 621627"/>
              <a:gd name="connsiteY4" fmla="*/ 258875 h 349557"/>
              <a:gd name="connsiteX5" fmla="*/ 526376 w 621627"/>
              <a:gd name="connsiteY5" fmla="*/ 344600 h 349557"/>
              <a:gd name="connsiteX6" fmla="*/ 621627 w 621627"/>
              <a:gd name="connsiteY6" fmla="*/ 120763 h 349557"/>
              <a:gd name="connsiteX7" fmla="*/ 307302 w 621627"/>
              <a:gd name="connsiteY7" fmla="*/ 61231 h 349557"/>
              <a:gd name="connsiteX8" fmla="*/ 307302 w 621627"/>
              <a:gd name="connsiteY8" fmla="*/ 61231 h 349557"/>
              <a:gd name="connsiteX0" fmla="*/ 307302 w 621627"/>
              <a:gd name="connsiteY0" fmla="*/ 61231 h 349557"/>
              <a:gd name="connsiteX1" fmla="*/ 252533 w 621627"/>
              <a:gd name="connsiteY1" fmla="*/ 18369 h 349557"/>
              <a:gd name="connsiteX2" fmla="*/ 176333 w 621627"/>
              <a:gd name="connsiteY2" fmla="*/ 6463 h 349557"/>
              <a:gd name="connsiteX3" fmla="*/ 120 w 621627"/>
              <a:gd name="connsiteY3" fmla="*/ 106475 h 349557"/>
              <a:gd name="connsiteX4" fmla="*/ 204908 w 621627"/>
              <a:gd name="connsiteY4" fmla="*/ 258875 h 349557"/>
              <a:gd name="connsiteX5" fmla="*/ 526376 w 621627"/>
              <a:gd name="connsiteY5" fmla="*/ 344600 h 349557"/>
              <a:gd name="connsiteX6" fmla="*/ 621627 w 621627"/>
              <a:gd name="connsiteY6" fmla="*/ 120763 h 349557"/>
              <a:gd name="connsiteX7" fmla="*/ 307302 w 621627"/>
              <a:gd name="connsiteY7" fmla="*/ 61231 h 349557"/>
              <a:gd name="connsiteX8" fmla="*/ 307302 w 621627"/>
              <a:gd name="connsiteY8" fmla="*/ 61231 h 349557"/>
              <a:gd name="connsiteX0" fmla="*/ 307302 w 621627"/>
              <a:gd name="connsiteY0" fmla="*/ 54768 h 343094"/>
              <a:gd name="connsiteX1" fmla="*/ 176333 w 621627"/>
              <a:gd name="connsiteY1" fmla="*/ 0 h 343094"/>
              <a:gd name="connsiteX2" fmla="*/ 120 w 621627"/>
              <a:gd name="connsiteY2" fmla="*/ 100012 h 343094"/>
              <a:gd name="connsiteX3" fmla="*/ 204908 w 621627"/>
              <a:gd name="connsiteY3" fmla="*/ 252412 h 343094"/>
              <a:gd name="connsiteX4" fmla="*/ 526376 w 621627"/>
              <a:gd name="connsiteY4" fmla="*/ 338137 h 343094"/>
              <a:gd name="connsiteX5" fmla="*/ 621627 w 621627"/>
              <a:gd name="connsiteY5" fmla="*/ 114300 h 343094"/>
              <a:gd name="connsiteX6" fmla="*/ 307302 w 621627"/>
              <a:gd name="connsiteY6" fmla="*/ 54768 h 343094"/>
              <a:gd name="connsiteX7" fmla="*/ 307302 w 621627"/>
              <a:gd name="connsiteY7" fmla="*/ 54768 h 343094"/>
              <a:gd name="connsiteX0" fmla="*/ 307357 w 621682"/>
              <a:gd name="connsiteY0" fmla="*/ 54768 h 343094"/>
              <a:gd name="connsiteX1" fmla="*/ 176388 w 621682"/>
              <a:gd name="connsiteY1" fmla="*/ 0 h 343094"/>
              <a:gd name="connsiteX2" fmla="*/ 175 w 621682"/>
              <a:gd name="connsiteY2" fmla="*/ 100012 h 343094"/>
              <a:gd name="connsiteX3" fmla="*/ 204963 w 621682"/>
              <a:gd name="connsiteY3" fmla="*/ 252412 h 343094"/>
              <a:gd name="connsiteX4" fmla="*/ 526431 w 621682"/>
              <a:gd name="connsiteY4" fmla="*/ 338137 h 343094"/>
              <a:gd name="connsiteX5" fmla="*/ 621682 w 621682"/>
              <a:gd name="connsiteY5" fmla="*/ 114300 h 343094"/>
              <a:gd name="connsiteX6" fmla="*/ 307357 w 621682"/>
              <a:gd name="connsiteY6" fmla="*/ 54768 h 343094"/>
              <a:gd name="connsiteX7" fmla="*/ 307357 w 621682"/>
              <a:gd name="connsiteY7" fmla="*/ 54768 h 343094"/>
              <a:gd name="connsiteX0" fmla="*/ 307327 w 621652"/>
              <a:gd name="connsiteY0" fmla="*/ 57149 h 345475"/>
              <a:gd name="connsiteX1" fmla="*/ 197789 w 621652"/>
              <a:gd name="connsiteY1" fmla="*/ 0 h 345475"/>
              <a:gd name="connsiteX2" fmla="*/ 145 w 621652"/>
              <a:gd name="connsiteY2" fmla="*/ 102393 h 345475"/>
              <a:gd name="connsiteX3" fmla="*/ 204933 w 621652"/>
              <a:gd name="connsiteY3" fmla="*/ 254793 h 345475"/>
              <a:gd name="connsiteX4" fmla="*/ 526401 w 621652"/>
              <a:gd name="connsiteY4" fmla="*/ 340518 h 345475"/>
              <a:gd name="connsiteX5" fmla="*/ 621652 w 621652"/>
              <a:gd name="connsiteY5" fmla="*/ 116681 h 345475"/>
              <a:gd name="connsiteX6" fmla="*/ 307327 w 621652"/>
              <a:gd name="connsiteY6" fmla="*/ 57149 h 345475"/>
              <a:gd name="connsiteX7" fmla="*/ 307327 w 621652"/>
              <a:gd name="connsiteY7" fmla="*/ 57149 h 345475"/>
              <a:gd name="connsiteX0" fmla="*/ 307313 w 621638"/>
              <a:gd name="connsiteY0" fmla="*/ 54767 h 343093"/>
              <a:gd name="connsiteX1" fmla="*/ 209681 w 621638"/>
              <a:gd name="connsiteY1" fmla="*/ 0 h 343093"/>
              <a:gd name="connsiteX2" fmla="*/ 131 w 621638"/>
              <a:gd name="connsiteY2" fmla="*/ 100011 h 343093"/>
              <a:gd name="connsiteX3" fmla="*/ 204919 w 621638"/>
              <a:gd name="connsiteY3" fmla="*/ 252411 h 343093"/>
              <a:gd name="connsiteX4" fmla="*/ 526387 w 621638"/>
              <a:gd name="connsiteY4" fmla="*/ 338136 h 343093"/>
              <a:gd name="connsiteX5" fmla="*/ 621638 w 621638"/>
              <a:gd name="connsiteY5" fmla="*/ 114299 h 343093"/>
              <a:gd name="connsiteX6" fmla="*/ 307313 w 621638"/>
              <a:gd name="connsiteY6" fmla="*/ 54767 h 343093"/>
              <a:gd name="connsiteX7" fmla="*/ 307313 w 621638"/>
              <a:gd name="connsiteY7" fmla="*/ 54767 h 343093"/>
              <a:gd name="connsiteX0" fmla="*/ 307313 w 621638"/>
              <a:gd name="connsiteY0" fmla="*/ 54767 h 343218"/>
              <a:gd name="connsiteX1" fmla="*/ 209681 w 621638"/>
              <a:gd name="connsiteY1" fmla="*/ 0 h 343218"/>
              <a:gd name="connsiteX2" fmla="*/ 131 w 621638"/>
              <a:gd name="connsiteY2" fmla="*/ 85724 h 343218"/>
              <a:gd name="connsiteX3" fmla="*/ 204919 w 621638"/>
              <a:gd name="connsiteY3" fmla="*/ 252411 h 343218"/>
              <a:gd name="connsiteX4" fmla="*/ 526387 w 621638"/>
              <a:gd name="connsiteY4" fmla="*/ 338136 h 343218"/>
              <a:gd name="connsiteX5" fmla="*/ 621638 w 621638"/>
              <a:gd name="connsiteY5" fmla="*/ 114299 h 343218"/>
              <a:gd name="connsiteX6" fmla="*/ 307313 w 621638"/>
              <a:gd name="connsiteY6" fmla="*/ 54767 h 343218"/>
              <a:gd name="connsiteX7" fmla="*/ 307313 w 621638"/>
              <a:gd name="connsiteY7" fmla="*/ 54767 h 343218"/>
              <a:gd name="connsiteX0" fmla="*/ 307313 w 621638"/>
              <a:gd name="connsiteY0" fmla="*/ 54767 h 343240"/>
              <a:gd name="connsiteX1" fmla="*/ 209681 w 621638"/>
              <a:gd name="connsiteY1" fmla="*/ 0 h 343240"/>
              <a:gd name="connsiteX2" fmla="*/ 131 w 621638"/>
              <a:gd name="connsiteY2" fmla="*/ 83343 h 343240"/>
              <a:gd name="connsiteX3" fmla="*/ 204919 w 621638"/>
              <a:gd name="connsiteY3" fmla="*/ 252411 h 343240"/>
              <a:gd name="connsiteX4" fmla="*/ 526387 w 621638"/>
              <a:gd name="connsiteY4" fmla="*/ 338136 h 343240"/>
              <a:gd name="connsiteX5" fmla="*/ 621638 w 621638"/>
              <a:gd name="connsiteY5" fmla="*/ 114299 h 343240"/>
              <a:gd name="connsiteX6" fmla="*/ 307313 w 621638"/>
              <a:gd name="connsiteY6" fmla="*/ 54767 h 343240"/>
              <a:gd name="connsiteX7" fmla="*/ 307313 w 621638"/>
              <a:gd name="connsiteY7" fmla="*/ 54767 h 343240"/>
              <a:gd name="connsiteX0" fmla="*/ 307320 w 621645"/>
              <a:gd name="connsiteY0" fmla="*/ 55463 h 343936"/>
              <a:gd name="connsiteX1" fmla="*/ 209688 w 621645"/>
              <a:gd name="connsiteY1" fmla="*/ 696 h 343936"/>
              <a:gd name="connsiteX2" fmla="*/ 138 w 621645"/>
              <a:gd name="connsiteY2" fmla="*/ 84039 h 343936"/>
              <a:gd name="connsiteX3" fmla="*/ 204926 w 621645"/>
              <a:gd name="connsiteY3" fmla="*/ 253107 h 343936"/>
              <a:gd name="connsiteX4" fmla="*/ 526394 w 621645"/>
              <a:gd name="connsiteY4" fmla="*/ 338832 h 343936"/>
              <a:gd name="connsiteX5" fmla="*/ 621645 w 621645"/>
              <a:gd name="connsiteY5" fmla="*/ 114995 h 343936"/>
              <a:gd name="connsiteX6" fmla="*/ 307320 w 621645"/>
              <a:gd name="connsiteY6" fmla="*/ 55463 h 343936"/>
              <a:gd name="connsiteX7" fmla="*/ 307320 w 621645"/>
              <a:gd name="connsiteY7" fmla="*/ 55463 h 343936"/>
              <a:gd name="connsiteX0" fmla="*/ 307320 w 621645"/>
              <a:gd name="connsiteY0" fmla="*/ 55463 h 343936"/>
              <a:gd name="connsiteX1" fmla="*/ 209688 w 621645"/>
              <a:gd name="connsiteY1" fmla="*/ 696 h 343936"/>
              <a:gd name="connsiteX2" fmla="*/ 138 w 621645"/>
              <a:gd name="connsiteY2" fmla="*/ 84039 h 343936"/>
              <a:gd name="connsiteX3" fmla="*/ 204926 w 621645"/>
              <a:gd name="connsiteY3" fmla="*/ 253107 h 343936"/>
              <a:gd name="connsiteX4" fmla="*/ 526394 w 621645"/>
              <a:gd name="connsiteY4" fmla="*/ 338832 h 343936"/>
              <a:gd name="connsiteX5" fmla="*/ 621645 w 621645"/>
              <a:gd name="connsiteY5" fmla="*/ 114995 h 343936"/>
              <a:gd name="connsiteX6" fmla="*/ 307320 w 621645"/>
              <a:gd name="connsiteY6" fmla="*/ 55463 h 343936"/>
              <a:gd name="connsiteX7" fmla="*/ 307320 w 621645"/>
              <a:gd name="connsiteY7" fmla="*/ 55463 h 343936"/>
              <a:gd name="connsiteX0" fmla="*/ 307320 w 621645"/>
              <a:gd name="connsiteY0" fmla="*/ 55463 h 343936"/>
              <a:gd name="connsiteX1" fmla="*/ 209688 w 621645"/>
              <a:gd name="connsiteY1" fmla="*/ 696 h 343936"/>
              <a:gd name="connsiteX2" fmla="*/ 138 w 621645"/>
              <a:gd name="connsiteY2" fmla="*/ 84039 h 343936"/>
              <a:gd name="connsiteX3" fmla="*/ 204926 w 621645"/>
              <a:gd name="connsiteY3" fmla="*/ 253107 h 343936"/>
              <a:gd name="connsiteX4" fmla="*/ 526394 w 621645"/>
              <a:gd name="connsiteY4" fmla="*/ 338832 h 343936"/>
              <a:gd name="connsiteX5" fmla="*/ 621645 w 621645"/>
              <a:gd name="connsiteY5" fmla="*/ 114995 h 343936"/>
              <a:gd name="connsiteX6" fmla="*/ 307320 w 621645"/>
              <a:gd name="connsiteY6" fmla="*/ 55463 h 343936"/>
              <a:gd name="connsiteX7" fmla="*/ 307320 w 621645"/>
              <a:gd name="connsiteY7" fmla="*/ 55463 h 343936"/>
              <a:gd name="connsiteX0" fmla="*/ 307320 w 628788"/>
              <a:gd name="connsiteY0" fmla="*/ 55463 h 343936"/>
              <a:gd name="connsiteX1" fmla="*/ 209688 w 628788"/>
              <a:gd name="connsiteY1" fmla="*/ 696 h 343936"/>
              <a:gd name="connsiteX2" fmla="*/ 138 w 628788"/>
              <a:gd name="connsiteY2" fmla="*/ 84039 h 343936"/>
              <a:gd name="connsiteX3" fmla="*/ 204926 w 628788"/>
              <a:gd name="connsiteY3" fmla="*/ 253107 h 343936"/>
              <a:gd name="connsiteX4" fmla="*/ 526394 w 628788"/>
              <a:gd name="connsiteY4" fmla="*/ 338832 h 343936"/>
              <a:gd name="connsiteX5" fmla="*/ 628788 w 628788"/>
              <a:gd name="connsiteY5" fmla="*/ 107851 h 343936"/>
              <a:gd name="connsiteX6" fmla="*/ 307320 w 628788"/>
              <a:gd name="connsiteY6" fmla="*/ 55463 h 343936"/>
              <a:gd name="connsiteX7" fmla="*/ 307320 w 628788"/>
              <a:gd name="connsiteY7" fmla="*/ 55463 h 343936"/>
              <a:gd name="connsiteX0" fmla="*/ 307320 w 628788"/>
              <a:gd name="connsiteY0" fmla="*/ 55463 h 343936"/>
              <a:gd name="connsiteX1" fmla="*/ 209688 w 628788"/>
              <a:gd name="connsiteY1" fmla="*/ 696 h 343936"/>
              <a:gd name="connsiteX2" fmla="*/ 138 w 628788"/>
              <a:gd name="connsiteY2" fmla="*/ 84039 h 343936"/>
              <a:gd name="connsiteX3" fmla="*/ 204926 w 628788"/>
              <a:gd name="connsiteY3" fmla="*/ 253107 h 343936"/>
              <a:gd name="connsiteX4" fmla="*/ 526394 w 628788"/>
              <a:gd name="connsiteY4" fmla="*/ 338832 h 343936"/>
              <a:gd name="connsiteX5" fmla="*/ 628788 w 628788"/>
              <a:gd name="connsiteY5" fmla="*/ 107851 h 343936"/>
              <a:gd name="connsiteX6" fmla="*/ 307320 w 628788"/>
              <a:gd name="connsiteY6" fmla="*/ 55463 h 343936"/>
              <a:gd name="connsiteX7" fmla="*/ 307320 w 628788"/>
              <a:gd name="connsiteY7" fmla="*/ 55463 h 343936"/>
              <a:gd name="connsiteX0" fmla="*/ 307320 w 628788"/>
              <a:gd name="connsiteY0" fmla="*/ 55463 h 343936"/>
              <a:gd name="connsiteX1" fmla="*/ 209688 w 628788"/>
              <a:gd name="connsiteY1" fmla="*/ 696 h 343936"/>
              <a:gd name="connsiteX2" fmla="*/ 138 w 628788"/>
              <a:gd name="connsiteY2" fmla="*/ 84039 h 343936"/>
              <a:gd name="connsiteX3" fmla="*/ 204926 w 628788"/>
              <a:gd name="connsiteY3" fmla="*/ 253107 h 343936"/>
              <a:gd name="connsiteX4" fmla="*/ 526394 w 628788"/>
              <a:gd name="connsiteY4" fmla="*/ 338832 h 343936"/>
              <a:gd name="connsiteX5" fmla="*/ 628788 w 628788"/>
              <a:gd name="connsiteY5" fmla="*/ 107851 h 343936"/>
              <a:gd name="connsiteX6" fmla="*/ 307320 w 628788"/>
              <a:gd name="connsiteY6" fmla="*/ 55463 h 343936"/>
              <a:gd name="connsiteX7" fmla="*/ 307320 w 628788"/>
              <a:gd name="connsiteY7" fmla="*/ 55463 h 343936"/>
              <a:gd name="connsiteX0" fmla="*/ 307320 w 527426"/>
              <a:gd name="connsiteY0" fmla="*/ 55463 h 343936"/>
              <a:gd name="connsiteX1" fmla="*/ 209688 w 527426"/>
              <a:gd name="connsiteY1" fmla="*/ 696 h 343936"/>
              <a:gd name="connsiteX2" fmla="*/ 138 w 527426"/>
              <a:gd name="connsiteY2" fmla="*/ 84039 h 343936"/>
              <a:gd name="connsiteX3" fmla="*/ 204926 w 527426"/>
              <a:gd name="connsiteY3" fmla="*/ 253107 h 343936"/>
              <a:gd name="connsiteX4" fmla="*/ 526394 w 527426"/>
              <a:gd name="connsiteY4" fmla="*/ 338832 h 343936"/>
              <a:gd name="connsiteX5" fmla="*/ 307320 w 527426"/>
              <a:gd name="connsiteY5" fmla="*/ 55463 h 343936"/>
              <a:gd name="connsiteX6" fmla="*/ 307320 w 527426"/>
              <a:gd name="connsiteY6" fmla="*/ 55463 h 343936"/>
              <a:gd name="connsiteX0" fmla="*/ 307320 w 533878"/>
              <a:gd name="connsiteY0" fmla="*/ 55463 h 340570"/>
              <a:gd name="connsiteX1" fmla="*/ 209688 w 533878"/>
              <a:gd name="connsiteY1" fmla="*/ 696 h 340570"/>
              <a:gd name="connsiteX2" fmla="*/ 138 w 533878"/>
              <a:gd name="connsiteY2" fmla="*/ 84039 h 340570"/>
              <a:gd name="connsiteX3" fmla="*/ 204926 w 533878"/>
              <a:gd name="connsiteY3" fmla="*/ 253107 h 340570"/>
              <a:gd name="connsiteX4" fmla="*/ 526394 w 533878"/>
              <a:gd name="connsiteY4" fmla="*/ 338832 h 340570"/>
              <a:gd name="connsiteX5" fmla="*/ 421620 w 533878"/>
              <a:gd name="connsiteY5" fmla="*/ 179287 h 340570"/>
              <a:gd name="connsiteX6" fmla="*/ 307320 w 533878"/>
              <a:gd name="connsiteY6" fmla="*/ 55463 h 340570"/>
              <a:gd name="connsiteX7" fmla="*/ 307320 w 533878"/>
              <a:gd name="connsiteY7" fmla="*/ 55463 h 340570"/>
              <a:gd name="connsiteX0" fmla="*/ 307320 w 612218"/>
              <a:gd name="connsiteY0" fmla="*/ 55463 h 340570"/>
              <a:gd name="connsiteX1" fmla="*/ 209688 w 612218"/>
              <a:gd name="connsiteY1" fmla="*/ 696 h 340570"/>
              <a:gd name="connsiteX2" fmla="*/ 138 w 612218"/>
              <a:gd name="connsiteY2" fmla="*/ 84039 h 340570"/>
              <a:gd name="connsiteX3" fmla="*/ 204926 w 612218"/>
              <a:gd name="connsiteY3" fmla="*/ 253107 h 340570"/>
              <a:gd name="connsiteX4" fmla="*/ 526394 w 612218"/>
              <a:gd name="connsiteY4" fmla="*/ 338832 h 340570"/>
              <a:gd name="connsiteX5" fmla="*/ 602595 w 612218"/>
              <a:gd name="connsiteY5" fmla="*/ 114994 h 340570"/>
              <a:gd name="connsiteX6" fmla="*/ 307320 w 612218"/>
              <a:gd name="connsiteY6" fmla="*/ 55463 h 340570"/>
              <a:gd name="connsiteX7" fmla="*/ 307320 w 612218"/>
              <a:gd name="connsiteY7" fmla="*/ 55463 h 340570"/>
              <a:gd name="connsiteX0" fmla="*/ 307320 w 612218"/>
              <a:gd name="connsiteY0" fmla="*/ 55463 h 340570"/>
              <a:gd name="connsiteX1" fmla="*/ 209688 w 612218"/>
              <a:gd name="connsiteY1" fmla="*/ 696 h 340570"/>
              <a:gd name="connsiteX2" fmla="*/ 138 w 612218"/>
              <a:gd name="connsiteY2" fmla="*/ 84039 h 340570"/>
              <a:gd name="connsiteX3" fmla="*/ 204926 w 612218"/>
              <a:gd name="connsiteY3" fmla="*/ 253107 h 340570"/>
              <a:gd name="connsiteX4" fmla="*/ 526394 w 612218"/>
              <a:gd name="connsiteY4" fmla="*/ 338832 h 340570"/>
              <a:gd name="connsiteX5" fmla="*/ 602595 w 612218"/>
              <a:gd name="connsiteY5" fmla="*/ 114994 h 340570"/>
              <a:gd name="connsiteX6" fmla="*/ 307320 w 612218"/>
              <a:gd name="connsiteY6" fmla="*/ 55463 h 340570"/>
              <a:gd name="connsiteX7" fmla="*/ 307320 w 612218"/>
              <a:gd name="connsiteY7" fmla="*/ 55463 h 340570"/>
              <a:gd name="connsiteX0" fmla="*/ 307320 w 612218"/>
              <a:gd name="connsiteY0" fmla="*/ 55463 h 340570"/>
              <a:gd name="connsiteX1" fmla="*/ 209688 w 612218"/>
              <a:gd name="connsiteY1" fmla="*/ 696 h 340570"/>
              <a:gd name="connsiteX2" fmla="*/ 138 w 612218"/>
              <a:gd name="connsiteY2" fmla="*/ 84039 h 340570"/>
              <a:gd name="connsiteX3" fmla="*/ 204926 w 612218"/>
              <a:gd name="connsiteY3" fmla="*/ 253107 h 340570"/>
              <a:gd name="connsiteX4" fmla="*/ 526394 w 612218"/>
              <a:gd name="connsiteY4" fmla="*/ 338832 h 340570"/>
              <a:gd name="connsiteX5" fmla="*/ 602595 w 612218"/>
              <a:gd name="connsiteY5" fmla="*/ 114994 h 340570"/>
              <a:gd name="connsiteX6" fmla="*/ 307320 w 612218"/>
              <a:gd name="connsiteY6" fmla="*/ 55463 h 340570"/>
              <a:gd name="connsiteX7" fmla="*/ 307320 w 612218"/>
              <a:gd name="connsiteY7" fmla="*/ 55463 h 340570"/>
              <a:gd name="connsiteX0" fmla="*/ 307320 w 627587"/>
              <a:gd name="connsiteY0" fmla="*/ 55463 h 340570"/>
              <a:gd name="connsiteX1" fmla="*/ 209688 w 627587"/>
              <a:gd name="connsiteY1" fmla="*/ 696 h 340570"/>
              <a:gd name="connsiteX2" fmla="*/ 138 w 627587"/>
              <a:gd name="connsiteY2" fmla="*/ 84039 h 340570"/>
              <a:gd name="connsiteX3" fmla="*/ 204926 w 627587"/>
              <a:gd name="connsiteY3" fmla="*/ 253107 h 340570"/>
              <a:gd name="connsiteX4" fmla="*/ 526394 w 627587"/>
              <a:gd name="connsiteY4" fmla="*/ 338832 h 340570"/>
              <a:gd name="connsiteX5" fmla="*/ 619263 w 627587"/>
              <a:gd name="connsiteY5" fmla="*/ 112613 h 340570"/>
              <a:gd name="connsiteX6" fmla="*/ 307320 w 627587"/>
              <a:gd name="connsiteY6" fmla="*/ 55463 h 340570"/>
              <a:gd name="connsiteX7" fmla="*/ 307320 w 627587"/>
              <a:gd name="connsiteY7" fmla="*/ 55463 h 340570"/>
              <a:gd name="connsiteX0" fmla="*/ 307320 w 627587"/>
              <a:gd name="connsiteY0" fmla="*/ 55463 h 340570"/>
              <a:gd name="connsiteX1" fmla="*/ 209688 w 627587"/>
              <a:gd name="connsiteY1" fmla="*/ 696 h 340570"/>
              <a:gd name="connsiteX2" fmla="*/ 138 w 627587"/>
              <a:gd name="connsiteY2" fmla="*/ 84039 h 340570"/>
              <a:gd name="connsiteX3" fmla="*/ 204926 w 627587"/>
              <a:gd name="connsiteY3" fmla="*/ 253107 h 340570"/>
              <a:gd name="connsiteX4" fmla="*/ 526394 w 627587"/>
              <a:gd name="connsiteY4" fmla="*/ 338832 h 340570"/>
              <a:gd name="connsiteX5" fmla="*/ 619263 w 627587"/>
              <a:gd name="connsiteY5" fmla="*/ 112613 h 340570"/>
              <a:gd name="connsiteX6" fmla="*/ 307320 w 627587"/>
              <a:gd name="connsiteY6" fmla="*/ 55463 h 340570"/>
              <a:gd name="connsiteX7" fmla="*/ 307320 w 627587"/>
              <a:gd name="connsiteY7" fmla="*/ 55463 h 340570"/>
              <a:gd name="connsiteX0" fmla="*/ 307320 w 627587"/>
              <a:gd name="connsiteY0" fmla="*/ 55463 h 340570"/>
              <a:gd name="connsiteX1" fmla="*/ 209688 w 627587"/>
              <a:gd name="connsiteY1" fmla="*/ 696 h 340570"/>
              <a:gd name="connsiteX2" fmla="*/ 138 w 627587"/>
              <a:gd name="connsiteY2" fmla="*/ 84039 h 340570"/>
              <a:gd name="connsiteX3" fmla="*/ 204926 w 627587"/>
              <a:gd name="connsiteY3" fmla="*/ 253107 h 340570"/>
              <a:gd name="connsiteX4" fmla="*/ 526394 w 627587"/>
              <a:gd name="connsiteY4" fmla="*/ 338832 h 340570"/>
              <a:gd name="connsiteX5" fmla="*/ 619263 w 627587"/>
              <a:gd name="connsiteY5" fmla="*/ 112613 h 340570"/>
              <a:gd name="connsiteX6" fmla="*/ 307320 w 627587"/>
              <a:gd name="connsiteY6" fmla="*/ 55463 h 340570"/>
              <a:gd name="connsiteX7" fmla="*/ 307320 w 627587"/>
              <a:gd name="connsiteY7" fmla="*/ 55463 h 340570"/>
              <a:gd name="connsiteX0" fmla="*/ 307320 w 627587"/>
              <a:gd name="connsiteY0" fmla="*/ 55463 h 340570"/>
              <a:gd name="connsiteX1" fmla="*/ 209688 w 627587"/>
              <a:gd name="connsiteY1" fmla="*/ 696 h 340570"/>
              <a:gd name="connsiteX2" fmla="*/ 138 w 627587"/>
              <a:gd name="connsiteY2" fmla="*/ 84039 h 340570"/>
              <a:gd name="connsiteX3" fmla="*/ 204926 w 627587"/>
              <a:gd name="connsiteY3" fmla="*/ 253107 h 340570"/>
              <a:gd name="connsiteX4" fmla="*/ 526394 w 627587"/>
              <a:gd name="connsiteY4" fmla="*/ 338832 h 340570"/>
              <a:gd name="connsiteX5" fmla="*/ 619263 w 627587"/>
              <a:gd name="connsiteY5" fmla="*/ 112613 h 340570"/>
              <a:gd name="connsiteX6" fmla="*/ 307320 w 627587"/>
              <a:gd name="connsiteY6" fmla="*/ 55463 h 340570"/>
              <a:gd name="connsiteX7" fmla="*/ 307320 w 627587"/>
              <a:gd name="connsiteY7" fmla="*/ 55463 h 340570"/>
              <a:gd name="connsiteX0" fmla="*/ 307320 w 627587"/>
              <a:gd name="connsiteY0" fmla="*/ 55463 h 340570"/>
              <a:gd name="connsiteX1" fmla="*/ 209688 w 627587"/>
              <a:gd name="connsiteY1" fmla="*/ 696 h 340570"/>
              <a:gd name="connsiteX2" fmla="*/ 138 w 627587"/>
              <a:gd name="connsiteY2" fmla="*/ 84039 h 340570"/>
              <a:gd name="connsiteX3" fmla="*/ 204926 w 627587"/>
              <a:gd name="connsiteY3" fmla="*/ 253107 h 340570"/>
              <a:gd name="connsiteX4" fmla="*/ 526394 w 627587"/>
              <a:gd name="connsiteY4" fmla="*/ 338832 h 340570"/>
              <a:gd name="connsiteX5" fmla="*/ 619263 w 627587"/>
              <a:gd name="connsiteY5" fmla="*/ 112613 h 340570"/>
              <a:gd name="connsiteX6" fmla="*/ 307320 w 627587"/>
              <a:gd name="connsiteY6" fmla="*/ 55463 h 340570"/>
              <a:gd name="connsiteX7" fmla="*/ 307320 w 627587"/>
              <a:gd name="connsiteY7" fmla="*/ 55463 h 340570"/>
              <a:gd name="connsiteX0" fmla="*/ 307320 w 619263"/>
              <a:gd name="connsiteY0" fmla="*/ 55463 h 340570"/>
              <a:gd name="connsiteX1" fmla="*/ 209688 w 619263"/>
              <a:gd name="connsiteY1" fmla="*/ 696 h 340570"/>
              <a:gd name="connsiteX2" fmla="*/ 138 w 619263"/>
              <a:gd name="connsiteY2" fmla="*/ 84039 h 340570"/>
              <a:gd name="connsiteX3" fmla="*/ 204926 w 619263"/>
              <a:gd name="connsiteY3" fmla="*/ 253107 h 340570"/>
              <a:gd name="connsiteX4" fmla="*/ 526394 w 619263"/>
              <a:gd name="connsiteY4" fmla="*/ 338832 h 340570"/>
              <a:gd name="connsiteX5" fmla="*/ 619263 w 619263"/>
              <a:gd name="connsiteY5" fmla="*/ 112613 h 340570"/>
              <a:gd name="connsiteX6" fmla="*/ 307320 w 619263"/>
              <a:gd name="connsiteY6" fmla="*/ 55463 h 340570"/>
              <a:gd name="connsiteX7" fmla="*/ 307320 w 619263"/>
              <a:gd name="connsiteY7" fmla="*/ 55463 h 340570"/>
              <a:gd name="connsiteX0" fmla="*/ 307320 w 619263"/>
              <a:gd name="connsiteY0" fmla="*/ 55463 h 340570"/>
              <a:gd name="connsiteX1" fmla="*/ 209688 w 619263"/>
              <a:gd name="connsiteY1" fmla="*/ 696 h 340570"/>
              <a:gd name="connsiteX2" fmla="*/ 138 w 619263"/>
              <a:gd name="connsiteY2" fmla="*/ 84039 h 340570"/>
              <a:gd name="connsiteX3" fmla="*/ 204926 w 619263"/>
              <a:gd name="connsiteY3" fmla="*/ 253107 h 340570"/>
              <a:gd name="connsiteX4" fmla="*/ 526394 w 619263"/>
              <a:gd name="connsiteY4" fmla="*/ 338832 h 340570"/>
              <a:gd name="connsiteX5" fmla="*/ 619263 w 619263"/>
              <a:gd name="connsiteY5" fmla="*/ 112613 h 340570"/>
              <a:gd name="connsiteX6" fmla="*/ 307320 w 619263"/>
              <a:gd name="connsiteY6" fmla="*/ 55463 h 340570"/>
              <a:gd name="connsiteX7" fmla="*/ 307320 w 619263"/>
              <a:gd name="connsiteY7" fmla="*/ 55463 h 340570"/>
              <a:gd name="connsiteX0" fmla="*/ 307320 w 632804"/>
              <a:gd name="connsiteY0" fmla="*/ 55463 h 338986"/>
              <a:gd name="connsiteX1" fmla="*/ 209688 w 632804"/>
              <a:gd name="connsiteY1" fmla="*/ 696 h 338986"/>
              <a:gd name="connsiteX2" fmla="*/ 138 w 632804"/>
              <a:gd name="connsiteY2" fmla="*/ 84039 h 338986"/>
              <a:gd name="connsiteX3" fmla="*/ 204926 w 632804"/>
              <a:gd name="connsiteY3" fmla="*/ 253107 h 338986"/>
              <a:gd name="connsiteX4" fmla="*/ 526394 w 632804"/>
              <a:gd name="connsiteY4" fmla="*/ 338832 h 338986"/>
              <a:gd name="connsiteX5" fmla="*/ 571639 w 632804"/>
              <a:gd name="connsiteY5" fmla="*/ 234056 h 338986"/>
              <a:gd name="connsiteX6" fmla="*/ 619263 w 632804"/>
              <a:gd name="connsiteY6" fmla="*/ 112613 h 338986"/>
              <a:gd name="connsiteX7" fmla="*/ 307320 w 632804"/>
              <a:gd name="connsiteY7" fmla="*/ 55463 h 338986"/>
              <a:gd name="connsiteX8" fmla="*/ 307320 w 632804"/>
              <a:gd name="connsiteY8" fmla="*/ 55463 h 338986"/>
              <a:gd name="connsiteX0" fmla="*/ 307320 w 629300"/>
              <a:gd name="connsiteY0" fmla="*/ 55463 h 338986"/>
              <a:gd name="connsiteX1" fmla="*/ 209688 w 629300"/>
              <a:gd name="connsiteY1" fmla="*/ 696 h 338986"/>
              <a:gd name="connsiteX2" fmla="*/ 138 w 629300"/>
              <a:gd name="connsiteY2" fmla="*/ 84039 h 338986"/>
              <a:gd name="connsiteX3" fmla="*/ 204926 w 629300"/>
              <a:gd name="connsiteY3" fmla="*/ 253107 h 338986"/>
              <a:gd name="connsiteX4" fmla="*/ 526394 w 629300"/>
              <a:gd name="connsiteY4" fmla="*/ 338832 h 338986"/>
              <a:gd name="connsiteX5" fmla="*/ 533539 w 629300"/>
              <a:gd name="connsiteY5" fmla="*/ 231674 h 338986"/>
              <a:gd name="connsiteX6" fmla="*/ 619263 w 629300"/>
              <a:gd name="connsiteY6" fmla="*/ 112613 h 338986"/>
              <a:gd name="connsiteX7" fmla="*/ 307320 w 629300"/>
              <a:gd name="connsiteY7" fmla="*/ 55463 h 338986"/>
              <a:gd name="connsiteX8" fmla="*/ 307320 w 629300"/>
              <a:gd name="connsiteY8" fmla="*/ 55463 h 338986"/>
              <a:gd name="connsiteX0" fmla="*/ 307320 w 619263"/>
              <a:gd name="connsiteY0" fmla="*/ 55463 h 338986"/>
              <a:gd name="connsiteX1" fmla="*/ 209688 w 619263"/>
              <a:gd name="connsiteY1" fmla="*/ 696 h 338986"/>
              <a:gd name="connsiteX2" fmla="*/ 138 w 619263"/>
              <a:gd name="connsiteY2" fmla="*/ 84039 h 338986"/>
              <a:gd name="connsiteX3" fmla="*/ 204926 w 619263"/>
              <a:gd name="connsiteY3" fmla="*/ 253107 h 338986"/>
              <a:gd name="connsiteX4" fmla="*/ 526394 w 619263"/>
              <a:gd name="connsiteY4" fmla="*/ 338832 h 338986"/>
              <a:gd name="connsiteX5" fmla="*/ 533539 w 619263"/>
              <a:gd name="connsiteY5" fmla="*/ 231674 h 338986"/>
              <a:gd name="connsiteX6" fmla="*/ 619263 w 619263"/>
              <a:gd name="connsiteY6" fmla="*/ 112613 h 338986"/>
              <a:gd name="connsiteX7" fmla="*/ 307320 w 619263"/>
              <a:gd name="connsiteY7" fmla="*/ 55463 h 338986"/>
              <a:gd name="connsiteX8" fmla="*/ 307320 w 619263"/>
              <a:gd name="connsiteY8" fmla="*/ 55463 h 338986"/>
              <a:gd name="connsiteX0" fmla="*/ 307320 w 619263"/>
              <a:gd name="connsiteY0" fmla="*/ 55463 h 338986"/>
              <a:gd name="connsiteX1" fmla="*/ 209688 w 619263"/>
              <a:gd name="connsiteY1" fmla="*/ 696 h 338986"/>
              <a:gd name="connsiteX2" fmla="*/ 138 w 619263"/>
              <a:gd name="connsiteY2" fmla="*/ 84039 h 338986"/>
              <a:gd name="connsiteX3" fmla="*/ 204926 w 619263"/>
              <a:gd name="connsiteY3" fmla="*/ 253107 h 338986"/>
              <a:gd name="connsiteX4" fmla="*/ 526394 w 619263"/>
              <a:gd name="connsiteY4" fmla="*/ 338832 h 338986"/>
              <a:gd name="connsiteX5" fmla="*/ 533539 w 619263"/>
              <a:gd name="connsiteY5" fmla="*/ 231674 h 338986"/>
              <a:gd name="connsiteX6" fmla="*/ 619263 w 619263"/>
              <a:gd name="connsiteY6" fmla="*/ 112613 h 338986"/>
              <a:gd name="connsiteX7" fmla="*/ 307320 w 619263"/>
              <a:gd name="connsiteY7" fmla="*/ 55463 h 338986"/>
              <a:gd name="connsiteX8" fmla="*/ 307320 w 619263"/>
              <a:gd name="connsiteY8" fmla="*/ 55463 h 338986"/>
              <a:gd name="connsiteX0" fmla="*/ 307320 w 619263"/>
              <a:gd name="connsiteY0" fmla="*/ 55463 h 339207"/>
              <a:gd name="connsiteX1" fmla="*/ 209688 w 619263"/>
              <a:gd name="connsiteY1" fmla="*/ 696 h 339207"/>
              <a:gd name="connsiteX2" fmla="*/ 138 w 619263"/>
              <a:gd name="connsiteY2" fmla="*/ 84039 h 339207"/>
              <a:gd name="connsiteX3" fmla="*/ 204926 w 619263"/>
              <a:gd name="connsiteY3" fmla="*/ 253107 h 339207"/>
              <a:gd name="connsiteX4" fmla="*/ 526394 w 619263"/>
              <a:gd name="connsiteY4" fmla="*/ 338832 h 339207"/>
              <a:gd name="connsiteX5" fmla="*/ 533539 w 619263"/>
              <a:gd name="connsiteY5" fmla="*/ 231674 h 339207"/>
              <a:gd name="connsiteX6" fmla="*/ 619263 w 619263"/>
              <a:gd name="connsiteY6" fmla="*/ 112613 h 339207"/>
              <a:gd name="connsiteX7" fmla="*/ 307320 w 619263"/>
              <a:gd name="connsiteY7" fmla="*/ 55463 h 339207"/>
              <a:gd name="connsiteX8" fmla="*/ 307320 w 619263"/>
              <a:gd name="connsiteY8" fmla="*/ 55463 h 339207"/>
              <a:gd name="connsiteX0" fmla="*/ 307320 w 619263"/>
              <a:gd name="connsiteY0" fmla="*/ 55463 h 339242"/>
              <a:gd name="connsiteX1" fmla="*/ 209688 w 619263"/>
              <a:gd name="connsiteY1" fmla="*/ 696 h 339242"/>
              <a:gd name="connsiteX2" fmla="*/ 138 w 619263"/>
              <a:gd name="connsiteY2" fmla="*/ 84039 h 339242"/>
              <a:gd name="connsiteX3" fmla="*/ 204926 w 619263"/>
              <a:gd name="connsiteY3" fmla="*/ 253107 h 339242"/>
              <a:gd name="connsiteX4" fmla="*/ 526394 w 619263"/>
              <a:gd name="connsiteY4" fmla="*/ 338832 h 339242"/>
              <a:gd name="connsiteX5" fmla="*/ 533539 w 619263"/>
              <a:gd name="connsiteY5" fmla="*/ 231674 h 339242"/>
              <a:gd name="connsiteX6" fmla="*/ 619263 w 619263"/>
              <a:gd name="connsiteY6" fmla="*/ 112613 h 339242"/>
              <a:gd name="connsiteX7" fmla="*/ 307320 w 619263"/>
              <a:gd name="connsiteY7" fmla="*/ 55463 h 339242"/>
              <a:gd name="connsiteX8" fmla="*/ 307320 w 619263"/>
              <a:gd name="connsiteY8" fmla="*/ 55463 h 339242"/>
              <a:gd name="connsiteX0" fmla="*/ 307320 w 619263"/>
              <a:gd name="connsiteY0" fmla="*/ 55463 h 339256"/>
              <a:gd name="connsiteX1" fmla="*/ 209688 w 619263"/>
              <a:gd name="connsiteY1" fmla="*/ 696 h 339256"/>
              <a:gd name="connsiteX2" fmla="*/ 138 w 619263"/>
              <a:gd name="connsiteY2" fmla="*/ 84039 h 339256"/>
              <a:gd name="connsiteX3" fmla="*/ 204926 w 619263"/>
              <a:gd name="connsiteY3" fmla="*/ 253107 h 339256"/>
              <a:gd name="connsiteX4" fmla="*/ 526394 w 619263"/>
              <a:gd name="connsiteY4" fmla="*/ 338832 h 339256"/>
              <a:gd name="connsiteX5" fmla="*/ 533539 w 619263"/>
              <a:gd name="connsiteY5" fmla="*/ 231674 h 339256"/>
              <a:gd name="connsiteX6" fmla="*/ 619263 w 619263"/>
              <a:gd name="connsiteY6" fmla="*/ 112613 h 339256"/>
              <a:gd name="connsiteX7" fmla="*/ 307320 w 619263"/>
              <a:gd name="connsiteY7" fmla="*/ 55463 h 339256"/>
              <a:gd name="connsiteX8" fmla="*/ 307320 w 619263"/>
              <a:gd name="connsiteY8" fmla="*/ 55463 h 339256"/>
              <a:gd name="connsiteX0" fmla="*/ 290652 w 619263"/>
              <a:gd name="connsiteY0" fmla="*/ 112613 h 339256"/>
              <a:gd name="connsiteX1" fmla="*/ 209688 w 619263"/>
              <a:gd name="connsiteY1" fmla="*/ 696 h 339256"/>
              <a:gd name="connsiteX2" fmla="*/ 138 w 619263"/>
              <a:gd name="connsiteY2" fmla="*/ 84039 h 339256"/>
              <a:gd name="connsiteX3" fmla="*/ 204926 w 619263"/>
              <a:gd name="connsiteY3" fmla="*/ 253107 h 339256"/>
              <a:gd name="connsiteX4" fmla="*/ 526394 w 619263"/>
              <a:gd name="connsiteY4" fmla="*/ 338832 h 339256"/>
              <a:gd name="connsiteX5" fmla="*/ 533539 w 619263"/>
              <a:gd name="connsiteY5" fmla="*/ 231674 h 339256"/>
              <a:gd name="connsiteX6" fmla="*/ 619263 w 619263"/>
              <a:gd name="connsiteY6" fmla="*/ 112613 h 339256"/>
              <a:gd name="connsiteX7" fmla="*/ 307320 w 619263"/>
              <a:gd name="connsiteY7" fmla="*/ 55463 h 339256"/>
              <a:gd name="connsiteX8" fmla="*/ 290652 w 619263"/>
              <a:gd name="connsiteY8" fmla="*/ 112613 h 339256"/>
              <a:gd name="connsiteX0" fmla="*/ 307320 w 619263"/>
              <a:gd name="connsiteY0" fmla="*/ 55463 h 339256"/>
              <a:gd name="connsiteX1" fmla="*/ 209688 w 619263"/>
              <a:gd name="connsiteY1" fmla="*/ 696 h 339256"/>
              <a:gd name="connsiteX2" fmla="*/ 138 w 619263"/>
              <a:gd name="connsiteY2" fmla="*/ 84039 h 339256"/>
              <a:gd name="connsiteX3" fmla="*/ 204926 w 619263"/>
              <a:gd name="connsiteY3" fmla="*/ 253107 h 339256"/>
              <a:gd name="connsiteX4" fmla="*/ 526394 w 619263"/>
              <a:gd name="connsiteY4" fmla="*/ 338832 h 339256"/>
              <a:gd name="connsiteX5" fmla="*/ 533539 w 619263"/>
              <a:gd name="connsiteY5" fmla="*/ 231674 h 339256"/>
              <a:gd name="connsiteX6" fmla="*/ 619263 w 619263"/>
              <a:gd name="connsiteY6" fmla="*/ 112613 h 339256"/>
              <a:gd name="connsiteX7" fmla="*/ 307320 w 619263"/>
              <a:gd name="connsiteY7" fmla="*/ 55463 h 339256"/>
              <a:gd name="connsiteX0" fmla="*/ 373995 w 619263"/>
              <a:gd name="connsiteY0" fmla="*/ 84038 h 339256"/>
              <a:gd name="connsiteX1" fmla="*/ 209688 w 619263"/>
              <a:gd name="connsiteY1" fmla="*/ 696 h 339256"/>
              <a:gd name="connsiteX2" fmla="*/ 138 w 619263"/>
              <a:gd name="connsiteY2" fmla="*/ 84039 h 339256"/>
              <a:gd name="connsiteX3" fmla="*/ 204926 w 619263"/>
              <a:gd name="connsiteY3" fmla="*/ 253107 h 339256"/>
              <a:gd name="connsiteX4" fmla="*/ 526394 w 619263"/>
              <a:gd name="connsiteY4" fmla="*/ 338832 h 339256"/>
              <a:gd name="connsiteX5" fmla="*/ 533539 w 619263"/>
              <a:gd name="connsiteY5" fmla="*/ 231674 h 339256"/>
              <a:gd name="connsiteX6" fmla="*/ 619263 w 619263"/>
              <a:gd name="connsiteY6" fmla="*/ 112613 h 339256"/>
              <a:gd name="connsiteX7" fmla="*/ 373995 w 619263"/>
              <a:gd name="connsiteY7" fmla="*/ 84038 h 339256"/>
              <a:gd name="connsiteX0" fmla="*/ 373995 w 619263"/>
              <a:gd name="connsiteY0" fmla="*/ 84038 h 339256"/>
              <a:gd name="connsiteX1" fmla="*/ 209688 w 619263"/>
              <a:gd name="connsiteY1" fmla="*/ 696 h 339256"/>
              <a:gd name="connsiteX2" fmla="*/ 138 w 619263"/>
              <a:gd name="connsiteY2" fmla="*/ 84039 h 339256"/>
              <a:gd name="connsiteX3" fmla="*/ 204926 w 619263"/>
              <a:gd name="connsiteY3" fmla="*/ 253107 h 339256"/>
              <a:gd name="connsiteX4" fmla="*/ 526394 w 619263"/>
              <a:gd name="connsiteY4" fmla="*/ 338832 h 339256"/>
              <a:gd name="connsiteX5" fmla="*/ 533539 w 619263"/>
              <a:gd name="connsiteY5" fmla="*/ 231674 h 339256"/>
              <a:gd name="connsiteX6" fmla="*/ 619263 w 619263"/>
              <a:gd name="connsiteY6" fmla="*/ 112613 h 339256"/>
              <a:gd name="connsiteX7" fmla="*/ 373995 w 619263"/>
              <a:gd name="connsiteY7" fmla="*/ 84038 h 339256"/>
              <a:gd name="connsiteX0" fmla="*/ 373995 w 619263"/>
              <a:gd name="connsiteY0" fmla="*/ 84038 h 339256"/>
              <a:gd name="connsiteX1" fmla="*/ 209688 w 619263"/>
              <a:gd name="connsiteY1" fmla="*/ 696 h 339256"/>
              <a:gd name="connsiteX2" fmla="*/ 138 w 619263"/>
              <a:gd name="connsiteY2" fmla="*/ 84039 h 339256"/>
              <a:gd name="connsiteX3" fmla="*/ 204926 w 619263"/>
              <a:gd name="connsiteY3" fmla="*/ 253107 h 339256"/>
              <a:gd name="connsiteX4" fmla="*/ 526394 w 619263"/>
              <a:gd name="connsiteY4" fmla="*/ 338832 h 339256"/>
              <a:gd name="connsiteX5" fmla="*/ 533539 w 619263"/>
              <a:gd name="connsiteY5" fmla="*/ 231674 h 339256"/>
              <a:gd name="connsiteX6" fmla="*/ 619263 w 619263"/>
              <a:gd name="connsiteY6" fmla="*/ 112613 h 339256"/>
              <a:gd name="connsiteX7" fmla="*/ 373995 w 619263"/>
              <a:gd name="connsiteY7" fmla="*/ 84038 h 339256"/>
              <a:gd name="connsiteX0" fmla="*/ 374020 w 619288"/>
              <a:gd name="connsiteY0" fmla="*/ 83592 h 338810"/>
              <a:gd name="connsiteX1" fmla="*/ 209713 w 619288"/>
              <a:gd name="connsiteY1" fmla="*/ 250 h 338810"/>
              <a:gd name="connsiteX2" fmla="*/ 163 w 619288"/>
              <a:gd name="connsiteY2" fmla="*/ 83593 h 338810"/>
              <a:gd name="connsiteX3" fmla="*/ 204951 w 619288"/>
              <a:gd name="connsiteY3" fmla="*/ 252661 h 338810"/>
              <a:gd name="connsiteX4" fmla="*/ 526419 w 619288"/>
              <a:gd name="connsiteY4" fmla="*/ 338386 h 338810"/>
              <a:gd name="connsiteX5" fmla="*/ 533564 w 619288"/>
              <a:gd name="connsiteY5" fmla="*/ 231228 h 338810"/>
              <a:gd name="connsiteX6" fmla="*/ 619288 w 619288"/>
              <a:gd name="connsiteY6" fmla="*/ 112167 h 338810"/>
              <a:gd name="connsiteX7" fmla="*/ 374020 w 619288"/>
              <a:gd name="connsiteY7" fmla="*/ 83592 h 338810"/>
              <a:gd name="connsiteX0" fmla="*/ 374020 w 619288"/>
              <a:gd name="connsiteY0" fmla="*/ 83392 h 338610"/>
              <a:gd name="connsiteX1" fmla="*/ 209713 w 619288"/>
              <a:gd name="connsiteY1" fmla="*/ 50 h 338610"/>
              <a:gd name="connsiteX2" fmla="*/ 163 w 619288"/>
              <a:gd name="connsiteY2" fmla="*/ 83393 h 338610"/>
              <a:gd name="connsiteX3" fmla="*/ 204951 w 619288"/>
              <a:gd name="connsiteY3" fmla="*/ 252461 h 338610"/>
              <a:gd name="connsiteX4" fmla="*/ 526419 w 619288"/>
              <a:gd name="connsiteY4" fmla="*/ 338186 h 338610"/>
              <a:gd name="connsiteX5" fmla="*/ 533564 w 619288"/>
              <a:gd name="connsiteY5" fmla="*/ 231028 h 338610"/>
              <a:gd name="connsiteX6" fmla="*/ 619288 w 619288"/>
              <a:gd name="connsiteY6" fmla="*/ 111967 h 338610"/>
              <a:gd name="connsiteX7" fmla="*/ 374020 w 619288"/>
              <a:gd name="connsiteY7" fmla="*/ 83392 h 338610"/>
              <a:gd name="connsiteX0" fmla="*/ 374020 w 640719"/>
              <a:gd name="connsiteY0" fmla="*/ 83392 h 338610"/>
              <a:gd name="connsiteX1" fmla="*/ 209713 w 640719"/>
              <a:gd name="connsiteY1" fmla="*/ 50 h 338610"/>
              <a:gd name="connsiteX2" fmla="*/ 163 w 640719"/>
              <a:gd name="connsiteY2" fmla="*/ 83393 h 338610"/>
              <a:gd name="connsiteX3" fmla="*/ 204951 w 640719"/>
              <a:gd name="connsiteY3" fmla="*/ 252461 h 338610"/>
              <a:gd name="connsiteX4" fmla="*/ 526419 w 640719"/>
              <a:gd name="connsiteY4" fmla="*/ 338186 h 338610"/>
              <a:gd name="connsiteX5" fmla="*/ 533564 w 640719"/>
              <a:gd name="connsiteY5" fmla="*/ 231028 h 338610"/>
              <a:gd name="connsiteX6" fmla="*/ 640719 w 640719"/>
              <a:gd name="connsiteY6" fmla="*/ 107205 h 338610"/>
              <a:gd name="connsiteX7" fmla="*/ 374020 w 640719"/>
              <a:gd name="connsiteY7" fmla="*/ 83392 h 338610"/>
              <a:gd name="connsiteX0" fmla="*/ 374020 w 640719"/>
              <a:gd name="connsiteY0" fmla="*/ 83392 h 338657"/>
              <a:gd name="connsiteX1" fmla="*/ 209713 w 640719"/>
              <a:gd name="connsiteY1" fmla="*/ 50 h 338657"/>
              <a:gd name="connsiteX2" fmla="*/ 163 w 640719"/>
              <a:gd name="connsiteY2" fmla="*/ 83393 h 338657"/>
              <a:gd name="connsiteX3" fmla="*/ 204951 w 640719"/>
              <a:gd name="connsiteY3" fmla="*/ 252461 h 338657"/>
              <a:gd name="connsiteX4" fmla="*/ 526419 w 640719"/>
              <a:gd name="connsiteY4" fmla="*/ 338186 h 338657"/>
              <a:gd name="connsiteX5" fmla="*/ 543089 w 640719"/>
              <a:gd name="connsiteY5" fmla="*/ 238172 h 338657"/>
              <a:gd name="connsiteX6" fmla="*/ 640719 w 640719"/>
              <a:gd name="connsiteY6" fmla="*/ 107205 h 338657"/>
              <a:gd name="connsiteX7" fmla="*/ 374020 w 640719"/>
              <a:gd name="connsiteY7" fmla="*/ 83392 h 338657"/>
              <a:gd name="connsiteX0" fmla="*/ 374020 w 640719"/>
              <a:gd name="connsiteY0" fmla="*/ 83392 h 338657"/>
              <a:gd name="connsiteX1" fmla="*/ 209713 w 640719"/>
              <a:gd name="connsiteY1" fmla="*/ 50 h 338657"/>
              <a:gd name="connsiteX2" fmla="*/ 163 w 640719"/>
              <a:gd name="connsiteY2" fmla="*/ 83393 h 338657"/>
              <a:gd name="connsiteX3" fmla="*/ 183520 w 640719"/>
              <a:gd name="connsiteY3" fmla="*/ 266749 h 338657"/>
              <a:gd name="connsiteX4" fmla="*/ 526419 w 640719"/>
              <a:gd name="connsiteY4" fmla="*/ 338186 h 338657"/>
              <a:gd name="connsiteX5" fmla="*/ 543089 w 640719"/>
              <a:gd name="connsiteY5" fmla="*/ 238172 h 338657"/>
              <a:gd name="connsiteX6" fmla="*/ 640719 w 640719"/>
              <a:gd name="connsiteY6" fmla="*/ 107205 h 338657"/>
              <a:gd name="connsiteX7" fmla="*/ 374020 w 640719"/>
              <a:gd name="connsiteY7" fmla="*/ 83392 h 338657"/>
              <a:gd name="connsiteX0" fmla="*/ 374020 w 628812"/>
              <a:gd name="connsiteY0" fmla="*/ 83392 h 338657"/>
              <a:gd name="connsiteX1" fmla="*/ 209713 w 628812"/>
              <a:gd name="connsiteY1" fmla="*/ 50 h 338657"/>
              <a:gd name="connsiteX2" fmla="*/ 163 w 628812"/>
              <a:gd name="connsiteY2" fmla="*/ 83393 h 338657"/>
              <a:gd name="connsiteX3" fmla="*/ 183520 w 628812"/>
              <a:gd name="connsiteY3" fmla="*/ 266749 h 338657"/>
              <a:gd name="connsiteX4" fmla="*/ 526419 w 628812"/>
              <a:gd name="connsiteY4" fmla="*/ 338186 h 338657"/>
              <a:gd name="connsiteX5" fmla="*/ 543089 w 628812"/>
              <a:gd name="connsiteY5" fmla="*/ 238172 h 338657"/>
              <a:gd name="connsiteX6" fmla="*/ 628812 w 628812"/>
              <a:gd name="connsiteY6" fmla="*/ 121493 h 338657"/>
              <a:gd name="connsiteX7" fmla="*/ 374020 w 628812"/>
              <a:gd name="connsiteY7" fmla="*/ 83392 h 338657"/>
              <a:gd name="connsiteX0" fmla="*/ 374020 w 628812"/>
              <a:gd name="connsiteY0" fmla="*/ 83392 h 338657"/>
              <a:gd name="connsiteX1" fmla="*/ 209713 w 628812"/>
              <a:gd name="connsiteY1" fmla="*/ 50 h 338657"/>
              <a:gd name="connsiteX2" fmla="*/ 163 w 628812"/>
              <a:gd name="connsiteY2" fmla="*/ 83393 h 338657"/>
              <a:gd name="connsiteX3" fmla="*/ 183520 w 628812"/>
              <a:gd name="connsiteY3" fmla="*/ 266749 h 338657"/>
              <a:gd name="connsiteX4" fmla="*/ 526419 w 628812"/>
              <a:gd name="connsiteY4" fmla="*/ 338186 h 338657"/>
              <a:gd name="connsiteX5" fmla="*/ 543089 w 628812"/>
              <a:gd name="connsiteY5" fmla="*/ 238172 h 338657"/>
              <a:gd name="connsiteX6" fmla="*/ 628812 w 628812"/>
              <a:gd name="connsiteY6" fmla="*/ 121493 h 338657"/>
              <a:gd name="connsiteX7" fmla="*/ 374020 w 628812"/>
              <a:gd name="connsiteY7" fmla="*/ 83392 h 338657"/>
              <a:gd name="connsiteX0" fmla="*/ 374020 w 628812"/>
              <a:gd name="connsiteY0" fmla="*/ 83392 h 338657"/>
              <a:gd name="connsiteX1" fmla="*/ 209713 w 628812"/>
              <a:gd name="connsiteY1" fmla="*/ 50 h 338657"/>
              <a:gd name="connsiteX2" fmla="*/ 163 w 628812"/>
              <a:gd name="connsiteY2" fmla="*/ 83393 h 338657"/>
              <a:gd name="connsiteX3" fmla="*/ 183520 w 628812"/>
              <a:gd name="connsiteY3" fmla="*/ 266749 h 338657"/>
              <a:gd name="connsiteX4" fmla="*/ 526419 w 628812"/>
              <a:gd name="connsiteY4" fmla="*/ 338186 h 338657"/>
              <a:gd name="connsiteX5" fmla="*/ 543089 w 628812"/>
              <a:gd name="connsiteY5" fmla="*/ 238172 h 338657"/>
              <a:gd name="connsiteX6" fmla="*/ 628812 w 628812"/>
              <a:gd name="connsiteY6" fmla="*/ 121493 h 338657"/>
              <a:gd name="connsiteX7" fmla="*/ 374020 w 628812"/>
              <a:gd name="connsiteY7" fmla="*/ 83392 h 338657"/>
              <a:gd name="connsiteX0" fmla="*/ 364512 w 619304"/>
              <a:gd name="connsiteY0" fmla="*/ 83392 h 338657"/>
              <a:gd name="connsiteX1" fmla="*/ 200205 w 619304"/>
              <a:gd name="connsiteY1" fmla="*/ 50 h 338657"/>
              <a:gd name="connsiteX2" fmla="*/ 180 w 619304"/>
              <a:gd name="connsiteY2" fmla="*/ 83393 h 338657"/>
              <a:gd name="connsiteX3" fmla="*/ 174012 w 619304"/>
              <a:gd name="connsiteY3" fmla="*/ 266749 h 338657"/>
              <a:gd name="connsiteX4" fmla="*/ 516911 w 619304"/>
              <a:gd name="connsiteY4" fmla="*/ 338186 h 338657"/>
              <a:gd name="connsiteX5" fmla="*/ 533581 w 619304"/>
              <a:gd name="connsiteY5" fmla="*/ 238172 h 338657"/>
              <a:gd name="connsiteX6" fmla="*/ 619304 w 619304"/>
              <a:gd name="connsiteY6" fmla="*/ 121493 h 338657"/>
              <a:gd name="connsiteX7" fmla="*/ 364512 w 619304"/>
              <a:gd name="connsiteY7" fmla="*/ 83392 h 338657"/>
              <a:gd name="connsiteX0" fmla="*/ 364512 w 619304"/>
              <a:gd name="connsiteY0" fmla="*/ 83392 h 338657"/>
              <a:gd name="connsiteX1" fmla="*/ 200205 w 619304"/>
              <a:gd name="connsiteY1" fmla="*/ 50 h 338657"/>
              <a:gd name="connsiteX2" fmla="*/ 180 w 619304"/>
              <a:gd name="connsiteY2" fmla="*/ 83393 h 338657"/>
              <a:gd name="connsiteX3" fmla="*/ 174012 w 619304"/>
              <a:gd name="connsiteY3" fmla="*/ 266749 h 338657"/>
              <a:gd name="connsiteX4" fmla="*/ 516911 w 619304"/>
              <a:gd name="connsiteY4" fmla="*/ 338186 h 338657"/>
              <a:gd name="connsiteX5" fmla="*/ 533581 w 619304"/>
              <a:gd name="connsiteY5" fmla="*/ 238172 h 338657"/>
              <a:gd name="connsiteX6" fmla="*/ 619304 w 619304"/>
              <a:gd name="connsiteY6" fmla="*/ 121493 h 338657"/>
              <a:gd name="connsiteX7" fmla="*/ 364512 w 619304"/>
              <a:gd name="connsiteY7" fmla="*/ 83392 h 338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9304" h="338657">
                <a:moveTo>
                  <a:pt x="364512" y="83392"/>
                </a:moveTo>
                <a:cubicBezTo>
                  <a:pt x="317681" y="59976"/>
                  <a:pt x="277596" y="49"/>
                  <a:pt x="200205" y="50"/>
                </a:cubicBezTo>
                <a:cubicBezTo>
                  <a:pt x="85904" y="-2331"/>
                  <a:pt x="-4582" y="81805"/>
                  <a:pt x="180" y="83393"/>
                </a:cubicBezTo>
                <a:cubicBezTo>
                  <a:pt x="21611" y="137368"/>
                  <a:pt x="87890" y="224283"/>
                  <a:pt x="174012" y="266749"/>
                </a:cubicBezTo>
                <a:cubicBezTo>
                  <a:pt x="260134" y="309215"/>
                  <a:pt x="455792" y="341361"/>
                  <a:pt x="516911" y="338186"/>
                </a:cubicBezTo>
                <a:cubicBezTo>
                  <a:pt x="523262" y="344536"/>
                  <a:pt x="527628" y="285400"/>
                  <a:pt x="533581" y="238172"/>
                </a:cubicBezTo>
                <a:cubicBezTo>
                  <a:pt x="534772" y="162369"/>
                  <a:pt x="610970" y="117921"/>
                  <a:pt x="619304" y="121493"/>
                </a:cubicBezTo>
                <a:cubicBezTo>
                  <a:pt x="496274" y="131017"/>
                  <a:pt x="423249" y="106808"/>
                  <a:pt x="364512" y="83392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46000">
                <a:srgbClr val="FFFFCC"/>
              </a:gs>
              <a:gs pos="100000">
                <a:schemeClr val="tx1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12" name="Gerade Verbindung mit Pfeil 1611"/>
          <p:cNvCxnSpPr/>
          <p:nvPr/>
        </p:nvCxnSpPr>
        <p:spPr>
          <a:xfrm>
            <a:off x="1551761" y="3624479"/>
            <a:ext cx="0" cy="247373"/>
          </a:xfrm>
          <a:prstGeom prst="straightConnector1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2" name="Textfeld 1375"/>
          <p:cNvSpPr txBox="1"/>
          <p:nvPr/>
        </p:nvSpPr>
        <p:spPr>
          <a:xfrm>
            <a:off x="2166377" y="3784814"/>
            <a:ext cx="917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Membrane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attack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complex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6" name="Textfeld 1375"/>
          <p:cNvSpPr txBox="1"/>
          <p:nvPr/>
        </p:nvSpPr>
        <p:spPr>
          <a:xfrm>
            <a:off x="424140" y="3607792"/>
            <a:ext cx="444352" cy="938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C5b</a:t>
            </a:r>
          </a:p>
          <a:p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C6</a:t>
            </a:r>
          </a:p>
          <a:p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C7</a:t>
            </a:r>
          </a:p>
          <a:p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C8</a:t>
            </a:r>
          </a:p>
          <a:p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78" name="Gerade Verbindung mit Pfeil 1377"/>
          <p:cNvCxnSpPr/>
          <p:nvPr/>
        </p:nvCxnSpPr>
        <p:spPr>
          <a:xfrm rot="120000" flipH="1">
            <a:off x="905601" y="3206963"/>
            <a:ext cx="404962" cy="39465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6" name="Gerade Verbindung mit Pfeil 1095"/>
          <p:cNvCxnSpPr/>
          <p:nvPr/>
        </p:nvCxnSpPr>
        <p:spPr>
          <a:xfrm rot="900000">
            <a:off x="1739281" y="3473404"/>
            <a:ext cx="0" cy="247373"/>
          </a:xfrm>
          <a:prstGeom prst="straightConnector1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7" name="Gerade Verbindung mit Pfeil 1096"/>
          <p:cNvCxnSpPr/>
          <p:nvPr/>
        </p:nvCxnSpPr>
        <p:spPr>
          <a:xfrm rot="-900000">
            <a:off x="1356200" y="3474918"/>
            <a:ext cx="0" cy="247373"/>
          </a:xfrm>
          <a:prstGeom prst="straightConnector1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77" name="Gruppieren 1376"/>
          <p:cNvGrpSpPr/>
          <p:nvPr/>
        </p:nvGrpSpPr>
        <p:grpSpPr>
          <a:xfrm>
            <a:off x="2862760" y="5670437"/>
            <a:ext cx="1469881" cy="915144"/>
            <a:chOff x="3085186" y="5670437"/>
            <a:chExt cx="1469881" cy="915144"/>
          </a:xfrm>
        </p:grpSpPr>
        <p:sp>
          <p:nvSpPr>
            <p:cNvPr id="1103" name="Rechteck 1102"/>
            <p:cNvSpPr/>
            <p:nvPr/>
          </p:nvSpPr>
          <p:spPr>
            <a:xfrm>
              <a:off x="3395975" y="5692204"/>
              <a:ext cx="734400" cy="747145"/>
            </a:xfrm>
            <a:prstGeom prst="rect">
              <a:avLst/>
            </a:prstGeom>
            <a:gradFill>
              <a:gsLst>
                <a:gs pos="0">
                  <a:srgbClr val="DDDDDD"/>
                </a:gs>
                <a:gs pos="100000">
                  <a:srgbClr val="F8F8F8"/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11" name="Freihandform 1110"/>
            <p:cNvSpPr/>
            <p:nvPr/>
          </p:nvSpPr>
          <p:spPr>
            <a:xfrm>
              <a:off x="3394626" y="5965929"/>
              <a:ext cx="709062" cy="192029"/>
            </a:xfrm>
            <a:custGeom>
              <a:avLst/>
              <a:gdLst>
                <a:gd name="connsiteX0" fmla="*/ 0 w 1646297"/>
                <a:gd name="connsiteY0" fmla="*/ 468627 h 476204"/>
                <a:gd name="connsiteX1" fmla="*/ 169334 w 1646297"/>
                <a:gd name="connsiteY1" fmla="*/ 449813 h 476204"/>
                <a:gd name="connsiteX2" fmla="*/ 526815 w 1646297"/>
                <a:gd name="connsiteY2" fmla="*/ 252257 h 476204"/>
                <a:gd name="connsiteX3" fmla="*/ 818445 w 1646297"/>
                <a:gd name="connsiteY3" fmla="*/ 111146 h 476204"/>
                <a:gd name="connsiteX4" fmla="*/ 1185334 w 1646297"/>
                <a:gd name="connsiteY4" fmla="*/ 7665 h 476204"/>
                <a:gd name="connsiteX5" fmla="*/ 1646297 w 1646297"/>
                <a:gd name="connsiteY5" fmla="*/ 7665 h 47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46297" h="476204">
                  <a:moveTo>
                    <a:pt x="0" y="468627"/>
                  </a:moveTo>
                  <a:cubicBezTo>
                    <a:pt x="40766" y="477251"/>
                    <a:pt x="81532" y="485875"/>
                    <a:pt x="169334" y="449813"/>
                  </a:cubicBezTo>
                  <a:cubicBezTo>
                    <a:pt x="257136" y="413751"/>
                    <a:pt x="418630" y="308702"/>
                    <a:pt x="526815" y="252257"/>
                  </a:cubicBezTo>
                  <a:cubicBezTo>
                    <a:pt x="635000" y="195812"/>
                    <a:pt x="708692" y="151911"/>
                    <a:pt x="818445" y="111146"/>
                  </a:cubicBezTo>
                  <a:cubicBezTo>
                    <a:pt x="928198" y="70381"/>
                    <a:pt x="1047359" y="24912"/>
                    <a:pt x="1185334" y="7665"/>
                  </a:cubicBezTo>
                  <a:cubicBezTo>
                    <a:pt x="1323309" y="-9582"/>
                    <a:pt x="1646297" y="7665"/>
                    <a:pt x="1646297" y="7665"/>
                  </a:cubicBezTo>
                </a:path>
              </a:pathLst>
            </a:custGeom>
            <a:ln w="127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12" name="Gerade Verbindung 53"/>
            <p:cNvCxnSpPr/>
            <p:nvPr/>
          </p:nvCxnSpPr>
          <p:spPr>
            <a:xfrm flipH="1">
              <a:off x="3393216" y="6439778"/>
              <a:ext cx="738157" cy="0"/>
            </a:xfrm>
            <a:prstGeom prst="line">
              <a:avLst/>
            </a:prstGeom>
            <a:ln w="12700" cmpd="sng">
              <a:solidFill>
                <a:srgbClr val="000000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13" name="Textfeld 1112"/>
            <p:cNvSpPr txBox="1"/>
            <p:nvPr/>
          </p:nvSpPr>
          <p:spPr>
            <a:xfrm>
              <a:off x="3136407" y="5992193"/>
              <a:ext cx="314510" cy="18466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110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4" name="Textfeld 1113"/>
            <p:cNvSpPr txBox="1"/>
            <p:nvPr/>
          </p:nvSpPr>
          <p:spPr>
            <a:xfrm>
              <a:off x="3136947" y="5769409"/>
              <a:ext cx="314510" cy="18466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5" name="Textfeld 1114"/>
            <p:cNvSpPr txBox="1"/>
            <p:nvPr/>
          </p:nvSpPr>
          <p:spPr>
            <a:xfrm>
              <a:off x="3179887" y="6212056"/>
              <a:ext cx="271229" cy="18466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6" name="Textfeld 1115"/>
            <p:cNvSpPr txBox="1"/>
            <p:nvPr/>
          </p:nvSpPr>
          <p:spPr>
            <a:xfrm rot="16200000">
              <a:off x="2824698" y="5995431"/>
              <a:ext cx="70564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Blood pressure</a:t>
              </a:r>
            </a:p>
          </p:txBody>
        </p:sp>
        <p:sp>
          <p:nvSpPr>
            <p:cNvPr id="1117" name="Textfeld 1116"/>
            <p:cNvSpPr txBox="1"/>
            <p:nvPr/>
          </p:nvSpPr>
          <p:spPr>
            <a:xfrm>
              <a:off x="3394371" y="6400915"/>
              <a:ext cx="73329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18" name="Gerade Verbindung 63"/>
            <p:cNvCxnSpPr>
              <a:stCxn id="1114" idx="3"/>
              <a:endCxn id="1114" idx="3"/>
            </p:cNvCxnSpPr>
            <p:nvPr/>
          </p:nvCxnSpPr>
          <p:spPr>
            <a:xfrm>
              <a:off x="3451457" y="5861742"/>
              <a:ext cx="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9" name="Gerade Verbindung 65"/>
            <p:cNvCxnSpPr/>
            <p:nvPr/>
          </p:nvCxnSpPr>
          <p:spPr>
            <a:xfrm>
              <a:off x="3370739" y="5864595"/>
              <a:ext cx="219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0" name="Gerade Verbindung 66"/>
            <p:cNvCxnSpPr/>
            <p:nvPr/>
          </p:nvCxnSpPr>
          <p:spPr>
            <a:xfrm>
              <a:off x="3370739" y="6084990"/>
              <a:ext cx="219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1" name="Gerade Verbindung 67"/>
            <p:cNvCxnSpPr/>
            <p:nvPr/>
          </p:nvCxnSpPr>
          <p:spPr>
            <a:xfrm>
              <a:off x="3370739" y="6308325"/>
              <a:ext cx="219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2" name="Gerade Verbindung 52"/>
            <p:cNvCxnSpPr/>
            <p:nvPr/>
          </p:nvCxnSpPr>
          <p:spPr>
            <a:xfrm>
              <a:off x="3394934" y="5689823"/>
              <a:ext cx="0" cy="754771"/>
            </a:xfrm>
            <a:prstGeom prst="line">
              <a:avLst/>
            </a:prstGeom>
            <a:ln w="12700" cmpd="sng">
              <a:solidFill>
                <a:srgbClr val="000000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3" name="Freihandform 1122"/>
            <p:cNvSpPr/>
            <p:nvPr/>
          </p:nvSpPr>
          <p:spPr>
            <a:xfrm>
              <a:off x="3394999" y="5758687"/>
              <a:ext cx="709861" cy="398847"/>
            </a:xfrm>
            <a:custGeom>
              <a:avLst/>
              <a:gdLst>
                <a:gd name="connsiteX0" fmla="*/ 0 w 1646297"/>
                <a:gd name="connsiteY0" fmla="*/ 468627 h 476204"/>
                <a:gd name="connsiteX1" fmla="*/ 169334 w 1646297"/>
                <a:gd name="connsiteY1" fmla="*/ 449813 h 476204"/>
                <a:gd name="connsiteX2" fmla="*/ 526815 w 1646297"/>
                <a:gd name="connsiteY2" fmla="*/ 252257 h 476204"/>
                <a:gd name="connsiteX3" fmla="*/ 818445 w 1646297"/>
                <a:gd name="connsiteY3" fmla="*/ 111146 h 476204"/>
                <a:gd name="connsiteX4" fmla="*/ 1185334 w 1646297"/>
                <a:gd name="connsiteY4" fmla="*/ 7665 h 476204"/>
                <a:gd name="connsiteX5" fmla="*/ 1646297 w 1646297"/>
                <a:gd name="connsiteY5" fmla="*/ 7665 h 47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46297" h="476204">
                  <a:moveTo>
                    <a:pt x="0" y="468627"/>
                  </a:moveTo>
                  <a:cubicBezTo>
                    <a:pt x="40766" y="477251"/>
                    <a:pt x="81532" y="485875"/>
                    <a:pt x="169334" y="449813"/>
                  </a:cubicBezTo>
                  <a:cubicBezTo>
                    <a:pt x="257136" y="413751"/>
                    <a:pt x="418630" y="308702"/>
                    <a:pt x="526815" y="252257"/>
                  </a:cubicBezTo>
                  <a:cubicBezTo>
                    <a:pt x="635000" y="195812"/>
                    <a:pt x="708692" y="151911"/>
                    <a:pt x="818445" y="111146"/>
                  </a:cubicBezTo>
                  <a:cubicBezTo>
                    <a:pt x="928198" y="70381"/>
                    <a:pt x="1047359" y="24912"/>
                    <a:pt x="1185334" y="7665"/>
                  </a:cubicBezTo>
                  <a:cubicBezTo>
                    <a:pt x="1323309" y="-9582"/>
                    <a:pt x="1646297" y="7665"/>
                    <a:pt x="1646297" y="7665"/>
                  </a:cubicBezTo>
                </a:path>
              </a:pathLst>
            </a:custGeom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4" name="Textfeld 1123"/>
            <p:cNvSpPr txBox="1"/>
            <p:nvPr/>
          </p:nvSpPr>
          <p:spPr>
            <a:xfrm>
              <a:off x="4043712" y="5670437"/>
              <a:ext cx="50206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Wild type</a:t>
              </a:r>
              <a:endParaRPr lang="en-US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5" name="Textfeld 1124"/>
            <p:cNvSpPr txBox="1"/>
            <p:nvPr/>
          </p:nvSpPr>
          <p:spPr>
            <a:xfrm>
              <a:off x="4048197" y="5876957"/>
              <a:ext cx="506870" cy="18466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6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Knockout</a:t>
              </a:r>
              <a:endParaRPr lang="en-US" sz="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05" name="Textfeld 1104"/>
          <p:cNvSpPr txBox="1"/>
          <p:nvPr/>
        </p:nvSpPr>
        <p:spPr>
          <a:xfrm>
            <a:off x="7523468" y="2121447"/>
            <a:ext cx="543739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MHC II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6" name="Textfeld 1105"/>
          <p:cNvSpPr txBox="1"/>
          <p:nvPr/>
        </p:nvSpPr>
        <p:spPr>
          <a:xfrm>
            <a:off x="7524007" y="2340553"/>
            <a:ext cx="915636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lang="de-DE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receptor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67" name="Gruppieren 1166"/>
          <p:cNvGrpSpPr>
            <a:grpSpLocks noChangeAspect="1"/>
          </p:cNvGrpSpPr>
          <p:nvPr/>
        </p:nvGrpSpPr>
        <p:grpSpPr>
          <a:xfrm>
            <a:off x="4041452" y="6056178"/>
            <a:ext cx="1080000" cy="285099"/>
            <a:chOff x="309428" y="2432018"/>
            <a:chExt cx="2768499" cy="730831"/>
          </a:xfrm>
        </p:grpSpPr>
        <p:grpSp>
          <p:nvGrpSpPr>
            <p:cNvPr id="1168" name="Gruppieren 1167"/>
            <p:cNvGrpSpPr>
              <a:grpSpLocks noChangeAspect="1"/>
            </p:cNvGrpSpPr>
            <p:nvPr/>
          </p:nvGrpSpPr>
          <p:grpSpPr>
            <a:xfrm>
              <a:off x="309428" y="2586849"/>
              <a:ext cx="2768499" cy="576000"/>
              <a:chOff x="4032691" y="6071824"/>
              <a:chExt cx="1080000" cy="22469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79" name="Freeform 242">
                <a:extLst>
                  <a:ext uri="{FF2B5EF4-FFF2-40B4-BE49-F238E27FC236}">
                    <a16:creationId xmlns="" xmlns:a16="http://schemas.microsoft.com/office/drawing/2014/main" id="{F0C5C746-6B04-0B45-A4B9-7D6B67371B59}"/>
                  </a:ext>
                </a:extLst>
              </p:cNvPr>
              <p:cNvSpPr/>
              <p:nvPr/>
            </p:nvSpPr>
            <p:spPr>
              <a:xfrm>
                <a:off x="4032691" y="6071824"/>
                <a:ext cx="1080000" cy="224699"/>
              </a:xfrm>
              <a:custGeom>
                <a:avLst/>
                <a:gdLst>
                  <a:gd name="connsiteX0" fmla="*/ 818866 w 1614985"/>
                  <a:gd name="connsiteY0" fmla="*/ 0 h 241110"/>
                  <a:gd name="connsiteX1" fmla="*/ 1614985 w 1614985"/>
                  <a:gd name="connsiteY1" fmla="*/ 241110 h 241110"/>
                  <a:gd name="connsiteX2" fmla="*/ 0 w 1614985"/>
                  <a:gd name="connsiteY2" fmla="*/ 236561 h 241110"/>
                  <a:gd name="connsiteX3" fmla="*/ 818866 w 1614985"/>
                  <a:gd name="connsiteY3" fmla="*/ 0 h 241110"/>
                  <a:gd name="connsiteX0" fmla="*/ 818866 w 1614985"/>
                  <a:gd name="connsiteY0" fmla="*/ 0 h 316435"/>
                  <a:gd name="connsiteX1" fmla="*/ 1614985 w 1614985"/>
                  <a:gd name="connsiteY1" fmla="*/ 241110 h 316435"/>
                  <a:gd name="connsiteX2" fmla="*/ 0 w 1614985"/>
                  <a:gd name="connsiteY2" fmla="*/ 236561 h 316435"/>
                  <a:gd name="connsiteX3" fmla="*/ 818866 w 1614985"/>
                  <a:gd name="connsiteY3" fmla="*/ 0 h 316435"/>
                  <a:gd name="connsiteX0" fmla="*/ 818866 w 1615184"/>
                  <a:gd name="connsiteY0" fmla="*/ 0 h 316435"/>
                  <a:gd name="connsiteX1" fmla="*/ 1614985 w 1615184"/>
                  <a:gd name="connsiteY1" fmla="*/ 241110 h 316435"/>
                  <a:gd name="connsiteX2" fmla="*/ 0 w 1615184"/>
                  <a:gd name="connsiteY2" fmla="*/ 236561 h 316435"/>
                  <a:gd name="connsiteX3" fmla="*/ 818866 w 1615184"/>
                  <a:gd name="connsiteY3" fmla="*/ 0 h 316435"/>
                  <a:gd name="connsiteX0" fmla="*/ 818866 w 1615221"/>
                  <a:gd name="connsiteY0" fmla="*/ 0 h 316435"/>
                  <a:gd name="connsiteX1" fmla="*/ 1614985 w 1615221"/>
                  <a:gd name="connsiteY1" fmla="*/ 241110 h 316435"/>
                  <a:gd name="connsiteX2" fmla="*/ 0 w 1615221"/>
                  <a:gd name="connsiteY2" fmla="*/ 236561 h 316435"/>
                  <a:gd name="connsiteX3" fmla="*/ 818866 w 1615221"/>
                  <a:gd name="connsiteY3" fmla="*/ 0 h 316435"/>
                  <a:gd name="connsiteX0" fmla="*/ 818870 w 1615225"/>
                  <a:gd name="connsiteY0" fmla="*/ 0 h 373622"/>
                  <a:gd name="connsiteX1" fmla="*/ 1614989 w 1615225"/>
                  <a:gd name="connsiteY1" fmla="*/ 241110 h 373622"/>
                  <a:gd name="connsiteX2" fmla="*/ 4 w 1615225"/>
                  <a:gd name="connsiteY2" fmla="*/ 236561 h 373622"/>
                  <a:gd name="connsiteX3" fmla="*/ 818870 w 1615225"/>
                  <a:gd name="connsiteY3" fmla="*/ 0 h 373622"/>
                  <a:gd name="connsiteX0" fmla="*/ 818870 w 1615225"/>
                  <a:gd name="connsiteY0" fmla="*/ 0 h 387451"/>
                  <a:gd name="connsiteX1" fmla="*/ 1614989 w 1615225"/>
                  <a:gd name="connsiteY1" fmla="*/ 241110 h 387451"/>
                  <a:gd name="connsiteX2" fmla="*/ 4 w 1615225"/>
                  <a:gd name="connsiteY2" fmla="*/ 236561 h 387451"/>
                  <a:gd name="connsiteX3" fmla="*/ 818870 w 1615225"/>
                  <a:gd name="connsiteY3" fmla="*/ 0 h 387451"/>
                  <a:gd name="connsiteX0" fmla="*/ 818866 w 1615221"/>
                  <a:gd name="connsiteY0" fmla="*/ 0 h 386691"/>
                  <a:gd name="connsiteX1" fmla="*/ 1614985 w 1615221"/>
                  <a:gd name="connsiteY1" fmla="*/ 241110 h 386691"/>
                  <a:gd name="connsiteX2" fmla="*/ 859808 w 1615221"/>
                  <a:gd name="connsiteY2" fmla="*/ 386686 h 386691"/>
                  <a:gd name="connsiteX3" fmla="*/ 0 w 1615221"/>
                  <a:gd name="connsiteY3" fmla="*/ 236561 h 386691"/>
                  <a:gd name="connsiteX4" fmla="*/ 818866 w 1615221"/>
                  <a:gd name="connsiteY4" fmla="*/ 0 h 386691"/>
                  <a:gd name="connsiteX0" fmla="*/ 818866 w 1615221"/>
                  <a:gd name="connsiteY0" fmla="*/ 0 h 336658"/>
                  <a:gd name="connsiteX1" fmla="*/ 1614985 w 1615221"/>
                  <a:gd name="connsiteY1" fmla="*/ 241110 h 336658"/>
                  <a:gd name="connsiteX2" fmla="*/ 837062 w 1615221"/>
                  <a:gd name="connsiteY2" fmla="*/ 336645 h 336658"/>
                  <a:gd name="connsiteX3" fmla="*/ 0 w 1615221"/>
                  <a:gd name="connsiteY3" fmla="*/ 236561 h 336658"/>
                  <a:gd name="connsiteX4" fmla="*/ 818866 w 1615221"/>
                  <a:gd name="connsiteY4" fmla="*/ 0 h 336658"/>
                  <a:gd name="connsiteX0" fmla="*/ 818866 w 1615221"/>
                  <a:gd name="connsiteY0" fmla="*/ 0 h 304941"/>
                  <a:gd name="connsiteX1" fmla="*/ 1614985 w 1615221"/>
                  <a:gd name="connsiteY1" fmla="*/ 241110 h 304941"/>
                  <a:gd name="connsiteX2" fmla="*/ 837062 w 1615221"/>
                  <a:gd name="connsiteY2" fmla="*/ 304800 h 304941"/>
                  <a:gd name="connsiteX3" fmla="*/ 0 w 1615221"/>
                  <a:gd name="connsiteY3" fmla="*/ 236561 h 304941"/>
                  <a:gd name="connsiteX4" fmla="*/ 818866 w 1615221"/>
                  <a:gd name="connsiteY4" fmla="*/ 0 h 304941"/>
                  <a:gd name="connsiteX0" fmla="*/ 818866 w 1615221"/>
                  <a:gd name="connsiteY0" fmla="*/ 0 h 323019"/>
                  <a:gd name="connsiteX1" fmla="*/ 1614985 w 1615221"/>
                  <a:gd name="connsiteY1" fmla="*/ 241110 h 323019"/>
                  <a:gd name="connsiteX2" fmla="*/ 832513 w 1615221"/>
                  <a:gd name="connsiteY2" fmla="*/ 322997 h 323019"/>
                  <a:gd name="connsiteX3" fmla="*/ 0 w 1615221"/>
                  <a:gd name="connsiteY3" fmla="*/ 236561 h 323019"/>
                  <a:gd name="connsiteX4" fmla="*/ 818866 w 1615221"/>
                  <a:gd name="connsiteY4" fmla="*/ 0 h 323019"/>
                  <a:gd name="connsiteX0" fmla="*/ 818866 w 1615221"/>
                  <a:gd name="connsiteY0" fmla="*/ 0 h 329699"/>
                  <a:gd name="connsiteX1" fmla="*/ 1614985 w 1615221"/>
                  <a:gd name="connsiteY1" fmla="*/ 241110 h 329699"/>
                  <a:gd name="connsiteX2" fmla="*/ 832513 w 1615221"/>
                  <a:gd name="connsiteY2" fmla="*/ 322997 h 329699"/>
                  <a:gd name="connsiteX3" fmla="*/ 0 w 1615221"/>
                  <a:gd name="connsiteY3" fmla="*/ 236561 h 329699"/>
                  <a:gd name="connsiteX4" fmla="*/ 818866 w 1615221"/>
                  <a:gd name="connsiteY4" fmla="*/ 0 h 329699"/>
                  <a:gd name="connsiteX0" fmla="*/ 818866 w 1615221"/>
                  <a:gd name="connsiteY0" fmla="*/ 0 h 329699"/>
                  <a:gd name="connsiteX1" fmla="*/ 1614985 w 1615221"/>
                  <a:gd name="connsiteY1" fmla="*/ 241110 h 329699"/>
                  <a:gd name="connsiteX2" fmla="*/ 832513 w 1615221"/>
                  <a:gd name="connsiteY2" fmla="*/ 322997 h 329699"/>
                  <a:gd name="connsiteX3" fmla="*/ 0 w 1615221"/>
                  <a:gd name="connsiteY3" fmla="*/ 236561 h 329699"/>
                  <a:gd name="connsiteX4" fmla="*/ 818866 w 1615221"/>
                  <a:gd name="connsiteY4" fmla="*/ 0 h 329699"/>
                  <a:gd name="connsiteX0" fmla="*/ 819227 w 1615582"/>
                  <a:gd name="connsiteY0" fmla="*/ 0 h 332797"/>
                  <a:gd name="connsiteX1" fmla="*/ 1615346 w 1615582"/>
                  <a:gd name="connsiteY1" fmla="*/ 241110 h 332797"/>
                  <a:gd name="connsiteX2" fmla="*/ 832874 w 1615582"/>
                  <a:gd name="connsiteY2" fmla="*/ 322997 h 332797"/>
                  <a:gd name="connsiteX3" fmla="*/ 361 w 1615582"/>
                  <a:gd name="connsiteY3" fmla="*/ 236561 h 332797"/>
                  <a:gd name="connsiteX4" fmla="*/ 819227 w 1615582"/>
                  <a:gd name="connsiteY4" fmla="*/ 0 h 332797"/>
                  <a:gd name="connsiteX0" fmla="*/ 819227 w 1615582"/>
                  <a:gd name="connsiteY0" fmla="*/ 0 h 332797"/>
                  <a:gd name="connsiteX1" fmla="*/ 1615346 w 1615582"/>
                  <a:gd name="connsiteY1" fmla="*/ 241110 h 332797"/>
                  <a:gd name="connsiteX2" fmla="*/ 832874 w 1615582"/>
                  <a:gd name="connsiteY2" fmla="*/ 322997 h 332797"/>
                  <a:gd name="connsiteX3" fmla="*/ 361 w 1615582"/>
                  <a:gd name="connsiteY3" fmla="*/ 236561 h 332797"/>
                  <a:gd name="connsiteX4" fmla="*/ 819227 w 1615582"/>
                  <a:gd name="connsiteY4" fmla="*/ 0 h 332797"/>
                  <a:gd name="connsiteX0" fmla="*/ 819227 w 1615582"/>
                  <a:gd name="connsiteY0" fmla="*/ 0 h 332797"/>
                  <a:gd name="connsiteX1" fmla="*/ 1615346 w 1615582"/>
                  <a:gd name="connsiteY1" fmla="*/ 241110 h 332797"/>
                  <a:gd name="connsiteX2" fmla="*/ 832874 w 1615582"/>
                  <a:gd name="connsiteY2" fmla="*/ 322997 h 332797"/>
                  <a:gd name="connsiteX3" fmla="*/ 361 w 1615582"/>
                  <a:gd name="connsiteY3" fmla="*/ 236561 h 332797"/>
                  <a:gd name="connsiteX4" fmla="*/ 819227 w 1615582"/>
                  <a:gd name="connsiteY4" fmla="*/ 0 h 332797"/>
                  <a:gd name="connsiteX0" fmla="*/ 826740 w 1623095"/>
                  <a:gd name="connsiteY0" fmla="*/ 9320 h 342117"/>
                  <a:gd name="connsiteX1" fmla="*/ 1622859 w 1623095"/>
                  <a:gd name="connsiteY1" fmla="*/ 250430 h 342117"/>
                  <a:gd name="connsiteX2" fmla="*/ 840387 w 1623095"/>
                  <a:gd name="connsiteY2" fmla="*/ 332317 h 342117"/>
                  <a:gd name="connsiteX3" fmla="*/ 7874 w 1623095"/>
                  <a:gd name="connsiteY3" fmla="*/ 245881 h 342117"/>
                  <a:gd name="connsiteX4" fmla="*/ 444602 w 1623095"/>
                  <a:gd name="connsiteY4" fmla="*/ 68460 h 342117"/>
                  <a:gd name="connsiteX5" fmla="*/ 826740 w 1623095"/>
                  <a:gd name="connsiteY5" fmla="*/ 9320 h 342117"/>
                  <a:gd name="connsiteX0" fmla="*/ 826111 w 1622466"/>
                  <a:gd name="connsiteY0" fmla="*/ 3816 h 336613"/>
                  <a:gd name="connsiteX1" fmla="*/ 1622230 w 1622466"/>
                  <a:gd name="connsiteY1" fmla="*/ 244926 h 336613"/>
                  <a:gd name="connsiteX2" fmla="*/ 839758 w 1622466"/>
                  <a:gd name="connsiteY2" fmla="*/ 326813 h 336613"/>
                  <a:gd name="connsiteX3" fmla="*/ 7245 w 1622466"/>
                  <a:gd name="connsiteY3" fmla="*/ 240377 h 336613"/>
                  <a:gd name="connsiteX4" fmla="*/ 480367 w 1622466"/>
                  <a:gd name="connsiteY4" fmla="*/ 172138 h 336613"/>
                  <a:gd name="connsiteX5" fmla="*/ 826111 w 1622466"/>
                  <a:gd name="connsiteY5" fmla="*/ 3816 h 336613"/>
                  <a:gd name="connsiteX0" fmla="*/ 829199 w 1625554"/>
                  <a:gd name="connsiteY0" fmla="*/ 4238 h 337035"/>
                  <a:gd name="connsiteX1" fmla="*/ 1625318 w 1625554"/>
                  <a:gd name="connsiteY1" fmla="*/ 245348 h 337035"/>
                  <a:gd name="connsiteX2" fmla="*/ 842846 w 1625554"/>
                  <a:gd name="connsiteY2" fmla="*/ 327235 h 337035"/>
                  <a:gd name="connsiteX3" fmla="*/ 10333 w 1625554"/>
                  <a:gd name="connsiteY3" fmla="*/ 240799 h 337035"/>
                  <a:gd name="connsiteX4" fmla="*/ 346978 w 1625554"/>
                  <a:gd name="connsiteY4" fmla="*/ 154363 h 337035"/>
                  <a:gd name="connsiteX5" fmla="*/ 829199 w 1625554"/>
                  <a:gd name="connsiteY5" fmla="*/ 4238 h 337035"/>
                  <a:gd name="connsiteX0" fmla="*/ 830990 w 1627345"/>
                  <a:gd name="connsiteY0" fmla="*/ 4238 h 337035"/>
                  <a:gd name="connsiteX1" fmla="*/ 1627109 w 1627345"/>
                  <a:gd name="connsiteY1" fmla="*/ 245348 h 337035"/>
                  <a:gd name="connsiteX2" fmla="*/ 844637 w 1627345"/>
                  <a:gd name="connsiteY2" fmla="*/ 327235 h 337035"/>
                  <a:gd name="connsiteX3" fmla="*/ 12124 w 1627345"/>
                  <a:gd name="connsiteY3" fmla="*/ 240799 h 337035"/>
                  <a:gd name="connsiteX4" fmla="*/ 348769 w 1627345"/>
                  <a:gd name="connsiteY4" fmla="*/ 154363 h 337035"/>
                  <a:gd name="connsiteX5" fmla="*/ 830990 w 1627345"/>
                  <a:gd name="connsiteY5" fmla="*/ 4238 h 337035"/>
                  <a:gd name="connsiteX0" fmla="*/ 819228 w 1615583"/>
                  <a:gd name="connsiteY0" fmla="*/ 4238 h 337035"/>
                  <a:gd name="connsiteX1" fmla="*/ 1615347 w 1615583"/>
                  <a:gd name="connsiteY1" fmla="*/ 245348 h 337035"/>
                  <a:gd name="connsiteX2" fmla="*/ 832875 w 1615583"/>
                  <a:gd name="connsiteY2" fmla="*/ 327235 h 337035"/>
                  <a:gd name="connsiteX3" fmla="*/ 362 w 1615583"/>
                  <a:gd name="connsiteY3" fmla="*/ 240799 h 337035"/>
                  <a:gd name="connsiteX4" fmla="*/ 337007 w 1615583"/>
                  <a:gd name="connsiteY4" fmla="*/ 154363 h 337035"/>
                  <a:gd name="connsiteX5" fmla="*/ 819228 w 1615583"/>
                  <a:gd name="connsiteY5" fmla="*/ 4238 h 337035"/>
                  <a:gd name="connsiteX0" fmla="*/ 819228 w 1615583"/>
                  <a:gd name="connsiteY0" fmla="*/ 4238 h 337035"/>
                  <a:gd name="connsiteX1" fmla="*/ 1615347 w 1615583"/>
                  <a:gd name="connsiteY1" fmla="*/ 245348 h 337035"/>
                  <a:gd name="connsiteX2" fmla="*/ 832875 w 1615583"/>
                  <a:gd name="connsiteY2" fmla="*/ 327235 h 337035"/>
                  <a:gd name="connsiteX3" fmla="*/ 362 w 1615583"/>
                  <a:gd name="connsiteY3" fmla="*/ 240799 h 337035"/>
                  <a:gd name="connsiteX4" fmla="*/ 337007 w 1615583"/>
                  <a:gd name="connsiteY4" fmla="*/ 154363 h 337035"/>
                  <a:gd name="connsiteX5" fmla="*/ 819228 w 1615583"/>
                  <a:gd name="connsiteY5" fmla="*/ 4238 h 337035"/>
                  <a:gd name="connsiteX0" fmla="*/ 819228 w 1622886"/>
                  <a:gd name="connsiteY0" fmla="*/ 4318 h 337115"/>
                  <a:gd name="connsiteX1" fmla="*/ 1205915 w 1622886"/>
                  <a:gd name="connsiteY1" fmla="*/ 58909 h 337115"/>
                  <a:gd name="connsiteX2" fmla="*/ 1615347 w 1622886"/>
                  <a:gd name="connsiteY2" fmla="*/ 245428 h 337115"/>
                  <a:gd name="connsiteX3" fmla="*/ 832875 w 1622886"/>
                  <a:gd name="connsiteY3" fmla="*/ 327315 h 337115"/>
                  <a:gd name="connsiteX4" fmla="*/ 362 w 1622886"/>
                  <a:gd name="connsiteY4" fmla="*/ 240879 h 337115"/>
                  <a:gd name="connsiteX5" fmla="*/ 337007 w 1622886"/>
                  <a:gd name="connsiteY5" fmla="*/ 154443 h 337115"/>
                  <a:gd name="connsiteX6" fmla="*/ 819228 w 1622886"/>
                  <a:gd name="connsiteY6" fmla="*/ 4318 h 337115"/>
                  <a:gd name="connsiteX0" fmla="*/ 819228 w 1622886"/>
                  <a:gd name="connsiteY0" fmla="*/ 4318 h 337115"/>
                  <a:gd name="connsiteX1" fmla="*/ 1205915 w 1622886"/>
                  <a:gd name="connsiteY1" fmla="*/ 58909 h 337115"/>
                  <a:gd name="connsiteX2" fmla="*/ 1615347 w 1622886"/>
                  <a:gd name="connsiteY2" fmla="*/ 245428 h 337115"/>
                  <a:gd name="connsiteX3" fmla="*/ 832875 w 1622886"/>
                  <a:gd name="connsiteY3" fmla="*/ 327315 h 337115"/>
                  <a:gd name="connsiteX4" fmla="*/ 362 w 1622886"/>
                  <a:gd name="connsiteY4" fmla="*/ 240879 h 337115"/>
                  <a:gd name="connsiteX5" fmla="*/ 337007 w 1622886"/>
                  <a:gd name="connsiteY5" fmla="*/ 154443 h 337115"/>
                  <a:gd name="connsiteX6" fmla="*/ 819228 w 1622886"/>
                  <a:gd name="connsiteY6" fmla="*/ 4318 h 337115"/>
                  <a:gd name="connsiteX0" fmla="*/ 819228 w 1622630"/>
                  <a:gd name="connsiteY0" fmla="*/ 4239 h 337036"/>
                  <a:gd name="connsiteX1" fmla="*/ 1192268 w 1622630"/>
                  <a:gd name="connsiteY1" fmla="*/ 122520 h 337036"/>
                  <a:gd name="connsiteX2" fmla="*/ 1615347 w 1622630"/>
                  <a:gd name="connsiteY2" fmla="*/ 245349 h 337036"/>
                  <a:gd name="connsiteX3" fmla="*/ 832875 w 1622630"/>
                  <a:gd name="connsiteY3" fmla="*/ 327236 h 337036"/>
                  <a:gd name="connsiteX4" fmla="*/ 362 w 1622630"/>
                  <a:gd name="connsiteY4" fmla="*/ 240800 h 337036"/>
                  <a:gd name="connsiteX5" fmla="*/ 337007 w 1622630"/>
                  <a:gd name="connsiteY5" fmla="*/ 154364 h 337036"/>
                  <a:gd name="connsiteX6" fmla="*/ 819228 w 1622630"/>
                  <a:gd name="connsiteY6" fmla="*/ 4239 h 337036"/>
                  <a:gd name="connsiteX0" fmla="*/ 819228 w 1623255"/>
                  <a:gd name="connsiteY0" fmla="*/ 4239 h 337036"/>
                  <a:gd name="connsiteX1" fmla="*/ 1224113 w 1623255"/>
                  <a:gd name="connsiteY1" fmla="*/ 122520 h 337036"/>
                  <a:gd name="connsiteX2" fmla="*/ 1615347 w 1623255"/>
                  <a:gd name="connsiteY2" fmla="*/ 245349 h 337036"/>
                  <a:gd name="connsiteX3" fmla="*/ 832875 w 1623255"/>
                  <a:gd name="connsiteY3" fmla="*/ 327236 h 337036"/>
                  <a:gd name="connsiteX4" fmla="*/ 362 w 1623255"/>
                  <a:gd name="connsiteY4" fmla="*/ 240800 h 337036"/>
                  <a:gd name="connsiteX5" fmla="*/ 337007 w 1623255"/>
                  <a:gd name="connsiteY5" fmla="*/ 154364 h 337036"/>
                  <a:gd name="connsiteX6" fmla="*/ 819228 w 1623255"/>
                  <a:gd name="connsiteY6" fmla="*/ 4239 h 337036"/>
                  <a:gd name="connsiteX0" fmla="*/ 819228 w 1625828"/>
                  <a:gd name="connsiteY0" fmla="*/ 4239 h 337036"/>
                  <a:gd name="connsiteX1" fmla="*/ 1224113 w 1625828"/>
                  <a:gd name="connsiteY1" fmla="*/ 122520 h 337036"/>
                  <a:gd name="connsiteX2" fmla="*/ 1615347 w 1625828"/>
                  <a:gd name="connsiteY2" fmla="*/ 245349 h 337036"/>
                  <a:gd name="connsiteX3" fmla="*/ 832875 w 1625828"/>
                  <a:gd name="connsiteY3" fmla="*/ 327236 h 337036"/>
                  <a:gd name="connsiteX4" fmla="*/ 362 w 1625828"/>
                  <a:gd name="connsiteY4" fmla="*/ 240800 h 337036"/>
                  <a:gd name="connsiteX5" fmla="*/ 337007 w 1625828"/>
                  <a:gd name="connsiteY5" fmla="*/ 154364 h 337036"/>
                  <a:gd name="connsiteX6" fmla="*/ 819228 w 1625828"/>
                  <a:gd name="connsiteY6" fmla="*/ 4239 h 337036"/>
                  <a:gd name="connsiteX0" fmla="*/ 819228 w 1615529"/>
                  <a:gd name="connsiteY0" fmla="*/ 4239 h 337036"/>
                  <a:gd name="connsiteX1" fmla="*/ 1224113 w 1615529"/>
                  <a:gd name="connsiteY1" fmla="*/ 122520 h 337036"/>
                  <a:gd name="connsiteX2" fmla="*/ 1615347 w 1615529"/>
                  <a:gd name="connsiteY2" fmla="*/ 245349 h 337036"/>
                  <a:gd name="connsiteX3" fmla="*/ 832875 w 1615529"/>
                  <a:gd name="connsiteY3" fmla="*/ 327236 h 337036"/>
                  <a:gd name="connsiteX4" fmla="*/ 362 w 1615529"/>
                  <a:gd name="connsiteY4" fmla="*/ 240800 h 337036"/>
                  <a:gd name="connsiteX5" fmla="*/ 337007 w 1615529"/>
                  <a:gd name="connsiteY5" fmla="*/ 154364 h 337036"/>
                  <a:gd name="connsiteX6" fmla="*/ 819228 w 1615529"/>
                  <a:gd name="connsiteY6" fmla="*/ 4239 h 337036"/>
                  <a:gd name="connsiteX0" fmla="*/ 819228 w 1615387"/>
                  <a:gd name="connsiteY0" fmla="*/ 4239 h 338127"/>
                  <a:gd name="connsiteX1" fmla="*/ 1224113 w 1615387"/>
                  <a:gd name="connsiteY1" fmla="*/ 122520 h 338127"/>
                  <a:gd name="connsiteX2" fmla="*/ 1615347 w 1615387"/>
                  <a:gd name="connsiteY2" fmla="*/ 245349 h 338127"/>
                  <a:gd name="connsiteX3" fmla="*/ 832875 w 1615387"/>
                  <a:gd name="connsiteY3" fmla="*/ 327236 h 338127"/>
                  <a:gd name="connsiteX4" fmla="*/ 362 w 1615387"/>
                  <a:gd name="connsiteY4" fmla="*/ 240800 h 338127"/>
                  <a:gd name="connsiteX5" fmla="*/ 337007 w 1615387"/>
                  <a:gd name="connsiteY5" fmla="*/ 154364 h 338127"/>
                  <a:gd name="connsiteX6" fmla="*/ 819228 w 1615387"/>
                  <a:gd name="connsiteY6" fmla="*/ 4239 h 338127"/>
                  <a:gd name="connsiteX0" fmla="*/ 819228 w 1615387"/>
                  <a:gd name="connsiteY0" fmla="*/ 4239 h 338127"/>
                  <a:gd name="connsiteX1" fmla="*/ 1224113 w 1615387"/>
                  <a:gd name="connsiteY1" fmla="*/ 122520 h 338127"/>
                  <a:gd name="connsiteX2" fmla="*/ 1615347 w 1615387"/>
                  <a:gd name="connsiteY2" fmla="*/ 245349 h 338127"/>
                  <a:gd name="connsiteX3" fmla="*/ 832875 w 1615387"/>
                  <a:gd name="connsiteY3" fmla="*/ 327236 h 338127"/>
                  <a:gd name="connsiteX4" fmla="*/ 362 w 1615387"/>
                  <a:gd name="connsiteY4" fmla="*/ 240800 h 338127"/>
                  <a:gd name="connsiteX5" fmla="*/ 337007 w 1615387"/>
                  <a:gd name="connsiteY5" fmla="*/ 154364 h 338127"/>
                  <a:gd name="connsiteX6" fmla="*/ 819228 w 1615387"/>
                  <a:gd name="connsiteY6" fmla="*/ 4239 h 338127"/>
                  <a:gd name="connsiteX0" fmla="*/ 819228 w 1615387"/>
                  <a:gd name="connsiteY0" fmla="*/ 4023 h 337911"/>
                  <a:gd name="connsiteX1" fmla="*/ 1224113 w 1615387"/>
                  <a:gd name="connsiteY1" fmla="*/ 122304 h 337911"/>
                  <a:gd name="connsiteX2" fmla="*/ 1615347 w 1615387"/>
                  <a:gd name="connsiteY2" fmla="*/ 245133 h 337911"/>
                  <a:gd name="connsiteX3" fmla="*/ 832875 w 1615387"/>
                  <a:gd name="connsiteY3" fmla="*/ 327020 h 337911"/>
                  <a:gd name="connsiteX4" fmla="*/ 362 w 1615387"/>
                  <a:gd name="connsiteY4" fmla="*/ 240584 h 337911"/>
                  <a:gd name="connsiteX5" fmla="*/ 337007 w 1615387"/>
                  <a:gd name="connsiteY5" fmla="*/ 154148 h 337911"/>
                  <a:gd name="connsiteX6" fmla="*/ 819228 w 1615387"/>
                  <a:gd name="connsiteY6" fmla="*/ 4023 h 337911"/>
                  <a:gd name="connsiteX0" fmla="*/ 819228 w 1615387"/>
                  <a:gd name="connsiteY0" fmla="*/ 4023 h 337911"/>
                  <a:gd name="connsiteX1" fmla="*/ 1224113 w 1615387"/>
                  <a:gd name="connsiteY1" fmla="*/ 122304 h 337911"/>
                  <a:gd name="connsiteX2" fmla="*/ 1615347 w 1615387"/>
                  <a:gd name="connsiteY2" fmla="*/ 245133 h 337911"/>
                  <a:gd name="connsiteX3" fmla="*/ 832875 w 1615387"/>
                  <a:gd name="connsiteY3" fmla="*/ 327020 h 337911"/>
                  <a:gd name="connsiteX4" fmla="*/ 362 w 1615387"/>
                  <a:gd name="connsiteY4" fmla="*/ 240584 h 337911"/>
                  <a:gd name="connsiteX5" fmla="*/ 337007 w 1615387"/>
                  <a:gd name="connsiteY5" fmla="*/ 154148 h 337911"/>
                  <a:gd name="connsiteX6" fmla="*/ 819228 w 1615387"/>
                  <a:gd name="connsiteY6" fmla="*/ 4023 h 337911"/>
                  <a:gd name="connsiteX0" fmla="*/ 819228 w 1615387"/>
                  <a:gd name="connsiteY0" fmla="*/ 4023 h 337911"/>
                  <a:gd name="connsiteX1" fmla="*/ 1224113 w 1615387"/>
                  <a:gd name="connsiteY1" fmla="*/ 122304 h 337911"/>
                  <a:gd name="connsiteX2" fmla="*/ 1615347 w 1615387"/>
                  <a:gd name="connsiteY2" fmla="*/ 245133 h 337911"/>
                  <a:gd name="connsiteX3" fmla="*/ 832875 w 1615387"/>
                  <a:gd name="connsiteY3" fmla="*/ 327020 h 337911"/>
                  <a:gd name="connsiteX4" fmla="*/ 362 w 1615387"/>
                  <a:gd name="connsiteY4" fmla="*/ 240584 h 337911"/>
                  <a:gd name="connsiteX5" fmla="*/ 337007 w 1615387"/>
                  <a:gd name="connsiteY5" fmla="*/ 154148 h 337911"/>
                  <a:gd name="connsiteX6" fmla="*/ 819228 w 1615387"/>
                  <a:gd name="connsiteY6" fmla="*/ 4023 h 337911"/>
                  <a:gd name="connsiteX0" fmla="*/ 819228 w 1615387"/>
                  <a:gd name="connsiteY0" fmla="*/ 4023 h 337911"/>
                  <a:gd name="connsiteX1" fmla="*/ 1224113 w 1615387"/>
                  <a:gd name="connsiteY1" fmla="*/ 122304 h 337911"/>
                  <a:gd name="connsiteX2" fmla="*/ 1615347 w 1615387"/>
                  <a:gd name="connsiteY2" fmla="*/ 245133 h 337911"/>
                  <a:gd name="connsiteX3" fmla="*/ 832875 w 1615387"/>
                  <a:gd name="connsiteY3" fmla="*/ 327020 h 337911"/>
                  <a:gd name="connsiteX4" fmla="*/ 362 w 1615387"/>
                  <a:gd name="connsiteY4" fmla="*/ 240584 h 337911"/>
                  <a:gd name="connsiteX5" fmla="*/ 337007 w 1615387"/>
                  <a:gd name="connsiteY5" fmla="*/ 154148 h 337911"/>
                  <a:gd name="connsiteX6" fmla="*/ 819228 w 1615387"/>
                  <a:gd name="connsiteY6" fmla="*/ 4023 h 337911"/>
                  <a:gd name="connsiteX0" fmla="*/ 818866 w 1615025"/>
                  <a:gd name="connsiteY0" fmla="*/ 4023 h 339126"/>
                  <a:gd name="connsiteX1" fmla="*/ 1223751 w 1615025"/>
                  <a:gd name="connsiteY1" fmla="*/ 122304 h 339126"/>
                  <a:gd name="connsiteX2" fmla="*/ 1614985 w 1615025"/>
                  <a:gd name="connsiteY2" fmla="*/ 245133 h 339126"/>
                  <a:gd name="connsiteX3" fmla="*/ 832513 w 1615025"/>
                  <a:gd name="connsiteY3" fmla="*/ 327020 h 339126"/>
                  <a:gd name="connsiteX4" fmla="*/ 0 w 1615025"/>
                  <a:gd name="connsiteY4" fmla="*/ 240584 h 339126"/>
                  <a:gd name="connsiteX5" fmla="*/ 336645 w 1615025"/>
                  <a:gd name="connsiteY5" fmla="*/ 154148 h 339126"/>
                  <a:gd name="connsiteX6" fmla="*/ 818866 w 1615025"/>
                  <a:gd name="connsiteY6" fmla="*/ 4023 h 339126"/>
                  <a:gd name="connsiteX0" fmla="*/ 818866 w 1615017"/>
                  <a:gd name="connsiteY0" fmla="*/ 4023 h 339126"/>
                  <a:gd name="connsiteX1" fmla="*/ 1223751 w 1615017"/>
                  <a:gd name="connsiteY1" fmla="*/ 122304 h 339126"/>
                  <a:gd name="connsiteX2" fmla="*/ 1614985 w 1615017"/>
                  <a:gd name="connsiteY2" fmla="*/ 245133 h 339126"/>
                  <a:gd name="connsiteX3" fmla="*/ 832513 w 1615017"/>
                  <a:gd name="connsiteY3" fmla="*/ 327020 h 339126"/>
                  <a:gd name="connsiteX4" fmla="*/ 0 w 1615017"/>
                  <a:gd name="connsiteY4" fmla="*/ 240584 h 339126"/>
                  <a:gd name="connsiteX5" fmla="*/ 336645 w 1615017"/>
                  <a:gd name="connsiteY5" fmla="*/ 154148 h 339126"/>
                  <a:gd name="connsiteX6" fmla="*/ 818866 w 1615017"/>
                  <a:gd name="connsiteY6" fmla="*/ 4023 h 339126"/>
                  <a:gd name="connsiteX0" fmla="*/ 818866 w 1615017"/>
                  <a:gd name="connsiteY0" fmla="*/ 4023 h 339126"/>
                  <a:gd name="connsiteX1" fmla="*/ 1223751 w 1615017"/>
                  <a:gd name="connsiteY1" fmla="*/ 122304 h 339126"/>
                  <a:gd name="connsiteX2" fmla="*/ 1614985 w 1615017"/>
                  <a:gd name="connsiteY2" fmla="*/ 245133 h 339126"/>
                  <a:gd name="connsiteX3" fmla="*/ 832513 w 1615017"/>
                  <a:gd name="connsiteY3" fmla="*/ 327020 h 339126"/>
                  <a:gd name="connsiteX4" fmla="*/ 0 w 1615017"/>
                  <a:gd name="connsiteY4" fmla="*/ 240584 h 339126"/>
                  <a:gd name="connsiteX5" fmla="*/ 336645 w 1615017"/>
                  <a:gd name="connsiteY5" fmla="*/ 154148 h 339126"/>
                  <a:gd name="connsiteX6" fmla="*/ 818866 w 1615017"/>
                  <a:gd name="connsiteY6" fmla="*/ 4023 h 339126"/>
                  <a:gd name="connsiteX0" fmla="*/ 818866 w 1615017"/>
                  <a:gd name="connsiteY0" fmla="*/ 4023 h 339126"/>
                  <a:gd name="connsiteX1" fmla="*/ 1223751 w 1615017"/>
                  <a:gd name="connsiteY1" fmla="*/ 122304 h 339126"/>
                  <a:gd name="connsiteX2" fmla="*/ 1614985 w 1615017"/>
                  <a:gd name="connsiteY2" fmla="*/ 245133 h 339126"/>
                  <a:gd name="connsiteX3" fmla="*/ 832513 w 1615017"/>
                  <a:gd name="connsiteY3" fmla="*/ 327020 h 339126"/>
                  <a:gd name="connsiteX4" fmla="*/ 0 w 1615017"/>
                  <a:gd name="connsiteY4" fmla="*/ 240584 h 339126"/>
                  <a:gd name="connsiteX5" fmla="*/ 336645 w 1615017"/>
                  <a:gd name="connsiteY5" fmla="*/ 154148 h 339126"/>
                  <a:gd name="connsiteX6" fmla="*/ 818866 w 1615017"/>
                  <a:gd name="connsiteY6" fmla="*/ 4023 h 339126"/>
                  <a:gd name="connsiteX0" fmla="*/ 818866 w 1615017"/>
                  <a:gd name="connsiteY0" fmla="*/ 909 h 336012"/>
                  <a:gd name="connsiteX1" fmla="*/ 1223751 w 1615017"/>
                  <a:gd name="connsiteY1" fmla="*/ 119190 h 336012"/>
                  <a:gd name="connsiteX2" fmla="*/ 1614985 w 1615017"/>
                  <a:gd name="connsiteY2" fmla="*/ 242019 h 336012"/>
                  <a:gd name="connsiteX3" fmla="*/ 832513 w 1615017"/>
                  <a:gd name="connsiteY3" fmla="*/ 323906 h 336012"/>
                  <a:gd name="connsiteX4" fmla="*/ 0 w 1615017"/>
                  <a:gd name="connsiteY4" fmla="*/ 237470 h 336012"/>
                  <a:gd name="connsiteX5" fmla="*/ 336645 w 1615017"/>
                  <a:gd name="connsiteY5" fmla="*/ 151034 h 336012"/>
                  <a:gd name="connsiteX6" fmla="*/ 818866 w 1615017"/>
                  <a:gd name="connsiteY6" fmla="*/ 909 h 336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15017" h="336012">
                    <a:moveTo>
                      <a:pt x="818866" y="909"/>
                    </a:moveTo>
                    <a:cubicBezTo>
                      <a:pt x="1059219" y="-10464"/>
                      <a:pt x="1063770" y="88103"/>
                      <a:pt x="1223751" y="119190"/>
                    </a:cubicBezTo>
                    <a:cubicBezTo>
                      <a:pt x="1411029" y="159375"/>
                      <a:pt x="1618018" y="138145"/>
                      <a:pt x="1614985" y="242019"/>
                    </a:cubicBezTo>
                    <a:cubicBezTo>
                      <a:pt x="1608161" y="338312"/>
                      <a:pt x="1438322" y="347411"/>
                      <a:pt x="832513" y="323906"/>
                    </a:cubicBezTo>
                    <a:cubicBezTo>
                      <a:pt x="244901" y="336796"/>
                      <a:pt x="20471" y="365608"/>
                      <a:pt x="0" y="237470"/>
                    </a:cubicBezTo>
                    <a:cubicBezTo>
                      <a:pt x="43218" y="111608"/>
                      <a:pt x="218364" y="190462"/>
                      <a:pt x="336645" y="151034"/>
                    </a:cubicBezTo>
                    <a:cubicBezTo>
                      <a:pt x="482221" y="120705"/>
                      <a:pt x="536055" y="-2124"/>
                      <a:pt x="818866" y="909"/>
                    </a:cubicBezTo>
                    <a:close/>
                  </a:path>
                </a:pathLst>
              </a:custGeom>
              <a:gradFill flip="none" rotWithShape="1">
                <a:gsLst>
                  <a:gs pos="9000">
                    <a:srgbClr val="FF0000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CH"/>
              </a:p>
            </p:txBody>
          </p:sp>
          <p:sp>
            <p:nvSpPr>
              <p:cNvPr id="1180" name="Oval 243">
                <a:extLst>
                  <a:ext uri="{FF2B5EF4-FFF2-40B4-BE49-F238E27FC236}">
                    <a16:creationId xmlns="" xmlns:a16="http://schemas.microsoft.com/office/drawing/2014/main" id="{337DDE64-09F8-8B45-90E6-61335A10A6FD}"/>
                  </a:ext>
                </a:extLst>
              </p:cNvPr>
              <p:cNvSpPr/>
              <p:nvPr/>
            </p:nvSpPr>
            <p:spPr>
              <a:xfrm>
                <a:off x="4487587" y="6118565"/>
                <a:ext cx="173405" cy="1116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CH"/>
              </a:p>
            </p:txBody>
          </p:sp>
        </p:grpSp>
        <p:grpSp>
          <p:nvGrpSpPr>
            <p:cNvPr id="1169" name="Gruppieren 1168"/>
            <p:cNvGrpSpPr/>
            <p:nvPr/>
          </p:nvGrpSpPr>
          <p:grpSpPr>
            <a:xfrm rot="20624102">
              <a:off x="805094" y="2432018"/>
              <a:ext cx="571869" cy="670880"/>
              <a:chOff x="1729987" y="1508727"/>
              <a:chExt cx="571869" cy="670880"/>
            </a:xfrm>
          </p:grpSpPr>
          <p:sp>
            <p:nvSpPr>
              <p:cNvPr id="1170" name="Freihandform 1169"/>
              <p:cNvSpPr/>
              <p:nvPr/>
            </p:nvSpPr>
            <p:spPr>
              <a:xfrm>
                <a:off x="1729987" y="1914876"/>
                <a:ext cx="196112" cy="141841"/>
              </a:xfrm>
              <a:custGeom>
                <a:avLst/>
                <a:gdLst>
                  <a:gd name="connsiteX0" fmla="*/ 409210 w 476095"/>
                  <a:gd name="connsiteY0" fmla="*/ 276715 h 276786"/>
                  <a:gd name="connsiteX1" fmla="*/ 349678 w 476095"/>
                  <a:gd name="connsiteY1" fmla="*/ 250521 h 276786"/>
                  <a:gd name="connsiteX2" fmla="*/ 190135 w 476095"/>
                  <a:gd name="connsiteY2" fmla="*/ 195753 h 276786"/>
                  <a:gd name="connsiteX3" fmla="*/ 6778 w 476095"/>
                  <a:gd name="connsiteY3" fmla="*/ 112409 h 276786"/>
                  <a:gd name="connsiteX4" fmla="*/ 444928 w 476095"/>
                  <a:gd name="connsiteY4" fmla="*/ 2871 h 276786"/>
                  <a:gd name="connsiteX5" fmla="*/ 442547 w 476095"/>
                  <a:gd name="connsiteY5" fmla="*/ 50496 h 276786"/>
                  <a:gd name="connsiteX6" fmla="*/ 459216 w 476095"/>
                  <a:gd name="connsiteY6" fmla="*/ 243378 h 276786"/>
                  <a:gd name="connsiteX7" fmla="*/ 409210 w 476095"/>
                  <a:gd name="connsiteY7" fmla="*/ 276715 h 276786"/>
                  <a:gd name="connsiteX0" fmla="*/ 406257 w 456647"/>
                  <a:gd name="connsiteY0" fmla="*/ 306199 h 306270"/>
                  <a:gd name="connsiteX1" fmla="*/ 346725 w 456647"/>
                  <a:gd name="connsiteY1" fmla="*/ 280005 h 306270"/>
                  <a:gd name="connsiteX2" fmla="*/ 187182 w 456647"/>
                  <a:gd name="connsiteY2" fmla="*/ 225237 h 306270"/>
                  <a:gd name="connsiteX3" fmla="*/ 3825 w 456647"/>
                  <a:gd name="connsiteY3" fmla="*/ 141893 h 306270"/>
                  <a:gd name="connsiteX4" fmla="*/ 368156 w 456647"/>
                  <a:gd name="connsiteY4" fmla="*/ 1399 h 306270"/>
                  <a:gd name="connsiteX5" fmla="*/ 439594 w 456647"/>
                  <a:gd name="connsiteY5" fmla="*/ 79980 h 306270"/>
                  <a:gd name="connsiteX6" fmla="*/ 456263 w 456647"/>
                  <a:gd name="connsiteY6" fmla="*/ 272862 h 306270"/>
                  <a:gd name="connsiteX7" fmla="*/ 406257 w 456647"/>
                  <a:gd name="connsiteY7" fmla="*/ 306199 h 306270"/>
                  <a:gd name="connsiteX0" fmla="*/ 406257 w 456647"/>
                  <a:gd name="connsiteY0" fmla="*/ 304971 h 305042"/>
                  <a:gd name="connsiteX1" fmla="*/ 346725 w 456647"/>
                  <a:gd name="connsiteY1" fmla="*/ 278777 h 305042"/>
                  <a:gd name="connsiteX2" fmla="*/ 187182 w 456647"/>
                  <a:gd name="connsiteY2" fmla="*/ 224009 h 305042"/>
                  <a:gd name="connsiteX3" fmla="*/ 3825 w 456647"/>
                  <a:gd name="connsiteY3" fmla="*/ 140665 h 305042"/>
                  <a:gd name="connsiteX4" fmla="*/ 368156 w 456647"/>
                  <a:gd name="connsiteY4" fmla="*/ 171 h 305042"/>
                  <a:gd name="connsiteX5" fmla="*/ 439594 w 456647"/>
                  <a:gd name="connsiteY5" fmla="*/ 78752 h 305042"/>
                  <a:gd name="connsiteX6" fmla="*/ 456263 w 456647"/>
                  <a:gd name="connsiteY6" fmla="*/ 271634 h 305042"/>
                  <a:gd name="connsiteX7" fmla="*/ 406257 w 456647"/>
                  <a:gd name="connsiteY7" fmla="*/ 304971 h 305042"/>
                  <a:gd name="connsiteX0" fmla="*/ 385249 w 435639"/>
                  <a:gd name="connsiteY0" fmla="*/ 313956 h 314027"/>
                  <a:gd name="connsiteX1" fmla="*/ 325717 w 435639"/>
                  <a:gd name="connsiteY1" fmla="*/ 287762 h 314027"/>
                  <a:gd name="connsiteX2" fmla="*/ 166174 w 435639"/>
                  <a:gd name="connsiteY2" fmla="*/ 232994 h 314027"/>
                  <a:gd name="connsiteX3" fmla="*/ 4248 w 435639"/>
                  <a:gd name="connsiteY3" fmla="*/ 297287 h 314027"/>
                  <a:gd name="connsiteX4" fmla="*/ 347148 w 435639"/>
                  <a:gd name="connsiteY4" fmla="*/ 9156 h 314027"/>
                  <a:gd name="connsiteX5" fmla="*/ 418586 w 435639"/>
                  <a:gd name="connsiteY5" fmla="*/ 87737 h 314027"/>
                  <a:gd name="connsiteX6" fmla="*/ 435255 w 435639"/>
                  <a:gd name="connsiteY6" fmla="*/ 280619 h 314027"/>
                  <a:gd name="connsiteX7" fmla="*/ 385249 w 435639"/>
                  <a:gd name="connsiteY7" fmla="*/ 313956 h 314027"/>
                  <a:gd name="connsiteX0" fmla="*/ 382786 w 433176"/>
                  <a:gd name="connsiteY0" fmla="*/ 313956 h 389652"/>
                  <a:gd name="connsiteX1" fmla="*/ 323254 w 433176"/>
                  <a:gd name="connsiteY1" fmla="*/ 287762 h 389652"/>
                  <a:gd name="connsiteX2" fmla="*/ 163711 w 433176"/>
                  <a:gd name="connsiteY2" fmla="*/ 232994 h 389652"/>
                  <a:gd name="connsiteX3" fmla="*/ 1785 w 433176"/>
                  <a:gd name="connsiteY3" fmla="*/ 297287 h 389652"/>
                  <a:gd name="connsiteX4" fmla="*/ 344685 w 433176"/>
                  <a:gd name="connsiteY4" fmla="*/ 9156 h 389652"/>
                  <a:gd name="connsiteX5" fmla="*/ 416123 w 433176"/>
                  <a:gd name="connsiteY5" fmla="*/ 87737 h 389652"/>
                  <a:gd name="connsiteX6" fmla="*/ 432792 w 433176"/>
                  <a:gd name="connsiteY6" fmla="*/ 280619 h 389652"/>
                  <a:gd name="connsiteX7" fmla="*/ 382786 w 433176"/>
                  <a:gd name="connsiteY7" fmla="*/ 313956 h 389652"/>
                  <a:gd name="connsiteX0" fmla="*/ 381166 w 431556"/>
                  <a:gd name="connsiteY0" fmla="*/ 313956 h 314027"/>
                  <a:gd name="connsiteX1" fmla="*/ 321634 w 431556"/>
                  <a:gd name="connsiteY1" fmla="*/ 287762 h 314027"/>
                  <a:gd name="connsiteX2" fmla="*/ 162091 w 431556"/>
                  <a:gd name="connsiteY2" fmla="*/ 232994 h 314027"/>
                  <a:gd name="connsiteX3" fmla="*/ 165 w 431556"/>
                  <a:gd name="connsiteY3" fmla="*/ 297287 h 314027"/>
                  <a:gd name="connsiteX4" fmla="*/ 343065 w 431556"/>
                  <a:gd name="connsiteY4" fmla="*/ 9156 h 314027"/>
                  <a:gd name="connsiteX5" fmla="*/ 414503 w 431556"/>
                  <a:gd name="connsiteY5" fmla="*/ 87737 h 314027"/>
                  <a:gd name="connsiteX6" fmla="*/ 431172 w 431556"/>
                  <a:gd name="connsiteY6" fmla="*/ 280619 h 314027"/>
                  <a:gd name="connsiteX7" fmla="*/ 381166 w 431556"/>
                  <a:gd name="connsiteY7" fmla="*/ 313956 h 314027"/>
                  <a:gd name="connsiteX0" fmla="*/ 381166 w 431556"/>
                  <a:gd name="connsiteY0" fmla="*/ 313956 h 314027"/>
                  <a:gd name="connsiteX1" fmla="*/ 321634 w 431556"/>
                  <a:gd name="connsiteY1" fmla="*/ 287762 h 314027"/>
                  <a:gd name="connsiteX2" fmla="*/ 162091 w 431556"/>
                  <a:gd name="connsiteY2" fmla="*/ 232994 h 314027"/>
                  <a:gd name="connsiteX3" fmla="*/ 165 w 431556"/>
                  <a:gd name="connsiteY3" fmla="*/ 297287 h 314027"/>
                  <a:gd name="connsiteX4" fmla="*/ 343065 w 431556"/>
                  <a:gd name="connsiteY4" fmla="*/ 9156 h 314027"/>
                  <a:gd name="connsiteX5" fmla="*/ 414503 w 431556"/>
                  <a:gd name="connsiteY5" fmla="*/ 87737 h 314027"/>
                  <a:gd name="connsiteX6" fmla="*/ 431172 w 431556"/>
                  <a:gd name="connsiteY6" fmla="*/ 280619 h 314027"/>
                  <a:gd name="connsiteX7" fmla="*/ 381166 w 431556"/>
                  <a:gd name="connsiteY7" fmla="*/ 313956 h 314027"/>
                  <a:gd name="connsiteX0" fmla="*/ 381001 w 431391"/>
                  <a:gd name="connsiteY0" fmla="*/ 313956 h 314027"/>
                  <a:gd name="connsiteX1" fmla="*/ 321469 w 431391"/>
                  <a:gd name="connsiteY1" fmla="*/ 287762 h 314027"/>
                  <a:gd name="connsiteX2" fmla="*/ 161926 w 431391"/>
                  <a:gd name="connsiteY2" fmla="*/ 232994 h 314027"/>
                  <a:gd name="connsiteX3" fmla="*/ 0 w 431391"/>
                  <a:gd name="connsiteY3" fmla="*/ 297287 h 314027"/>
                  <a:gd name="connsiteX4" fmla="*/ 342900 w 431391"/>
                  <a:gd name="connsiteY4" fmla="*/ 9156 h 314027"/>
                  <a:gd name="connsiteX5" fmla="*/ 414338 w 431391"/>
                  <a:gd name="connsiteY5" fmla="*/ 87737 h 314027"/>
                  <a:gd name="connsiteX6" fmla="*/ 431007 w 431391"/>
                  <a:gd name="connsiteY6" fmla="*/ 280619 h 314027"/>
                  <a:gd name="connsiteX7" fmla="*/ 381001 w 431391"/>
                  <a:gd name="connsiteY7" fmla="*/ 313956 h 314027"/>
                  <a:gd name="connsiteX0" fmla="*/ 385764 w 436154"/>
                  <a:gd name="connsiteY0" fmla="*/ 315281 h 322290"/>
                  <a:gd name="connsiteX1" fmla="*/ 326232 w 436154"/>
                  <a:gd name="connsiteY1" fmla="*/ 289087 h 322290"/>
                  <a:gd name="connsiteX2" fmla="*/ 166689 w 436154"/>
                  <a:gd name="connsiteY2" fmla="*/ 234319 h 322290"/>
                  <a:gd name="connsiteX3" fmla="*/ 0 w 436154"/>
                  <a:gd name="connsiteY3" fmla="*/ 320043 h 322290"/>
                  <a:gd name="connsiteX4" fmla="*/ 347663 w 436154"/>
                  <a:gd name="connsiteY4" fmla="*/ 10481 h 322290"/>
                  <a:gd name="connsiteX5" fmla="*/ 419101 w 436154"/>
                  <a:gd name="connsiteY5" fmla="*/ 89062 h 322290"/>
                  <a:gd name="connsiteX6" fmla="*/ 435770 w 436154"/>
                  <a:gd name="connsiteY6" fmla="*/ 281944 h 322290"/>
                  <a:gd name="connsiteX7" fmla="*/ 385764 w 436154"/>
                  <a:gd name="connsiteY7" fmla="*/ 315281 h 322290"/>
                  <a:gd name="connsiteX0" fmla="*/ 385764 w 436154"/>
                  <a:gd name="connsiteY0" fmla="*/ 314689 h 314760"/>
                  <a:gd name="connsiteX1" fmla="*/ 326232 w 436154"/>
                  <a:gd name="connsiteY1" fmla="*/ 288495 h 314760"/>
                  <a:gd name="connsiteX2" fmla="*/ 166689 w 436154"/>
                  <a:gd name="connsiteY2" fmla="*/ 233727 h 314760"/>
                  <a:gd name="connsiteX3" fmla="*/ 0 w 436154"/>
                  <a:gd name="connsiteY3" fmla="*/ 309926 h 314760"/>
                  <a:gd name="connsiteX4" fmla="*/ 347663 w 436154"/>
                  <a:gd name="connsiteY4" fmla="*/ 9889 h 314760"/>
                  <a:gd name="connsiteX5" fmla="*/ 419101 w 436154"/>
                  <a:gd name="connsiteY5" fmla="*/ 88470 h 314760"/>
                  <a:gd name="connsiteX6" fmla="*/ 435770 w 436154"/>
                  <a:gd name="connsiteY6" fmla="*/ 281352 h 314760"/>
                  <a:gd name="connsiteX7" fmla="*/ 385764 w 436154"/>
                  <a:gd name="connsiteY7" fmla="*/ 314689 h 314760"/>
                  <a:gd name="connsiteX0" fmla="*/ 383383 w 433773"/>
                  <a:gd name="connsiteY0" fmla="*/ 315132 h 319801"/>
                  <a:gd name="connsiteX1" fmla="*/ 323851 w 433773"/>
                  <a:gd name="connsiteY1" fmla="*/ 288938 h 319801"/>
                  <a:gd name="connsiteX2" fmla="*/ 164308 w 433773"/>
                  <a:gd name="connsiteY2" fmla="*/ 234170 h 319801"/>
                  <a:gd name="connsiteX3" fmla="*/ 0 w 433773"/>
                  <a:gd name="connsiteY3" fmla="*/ 317513 h 319801"/>
                  <a:gd name="connsiteX4" fmla="*/ 345282 w 433773"/>
                  <a:gd name="connsiteY4" fmla="*/ 10332 h 319801"/>
                  <a:gd name="connsiteX5" fmla="*/ 416720 w 433773"/>
                  <a:gd name="connsiteY5" fmla="*/ 88913 h 319801"/>
                  <a:gd name="connsiteX6" fmla="*/ 433389 w 433773"/>
                  <a:gd name="connsiteY6" fmla="*/ 281795 h 319801"/>
                  <a:gd name="connsiteX7" fmla="*/ 383383 w 433773"/>
                  <a:gd name="connsiteY7" fmla="*/ 315132 h 319801"/>
                  <a:gd name="connsiteX0" fmla="*/ 383383 w 433773"/>
                  <a:gd name="connsiteY0" fmla="*/ 315132 h 317536"/>
                  <a:gd name="connsiteX1" fmla="*/ 323851 w 433773"/>
                  <a:gd name="connsiteY1" fmla="*/ 288938 h 317536"/>
                  <a:gd name="connsiteX2" fmla="*/ 164308 w 433773"/>
                  <a:gd name="connsiteY2" fmla="*/ 234170 h 317536"/>
                  <a:gd name="connsiteX3" fmla="*/ 0 w 433773"/>
                  <a:gd name="connsiteY3" fmla="*/ 317513 h 317536"/>
                  <a:gd name="connsiteX4" fmla="*/ 345282 w 433773"/>
                  <a:gd name="connsiteY4" fmla="*/ 10332 h 317536"/>
                  <a:gd name="connsiteX5" fmla="*/ 416720 w 433773"/>
                  <a:gd name="connsiteY5" fmla="*/ 88913 h 317536"/>
                  <a:gd name="connsiteX6" fmla="*/ 433389 w 433773"/>
                  <a:gd name="connsiteY6" fmla="*/ 281795 h 317536"/>
                  <a:gd name="connsiteX7" fmla="*/ 383383 w 433773"/>
                  <a:gd name="connsiteY7" fmla="*/ 315132 h 317536"/>
                  <a:gd name="connsiteX0" fmla="*/ 383948 w 434338"/>
                  <a:gd name="connsiteY0" fmla="*/ 315132 h 317536"/>
                  <a:gd name="connsiteX1" fmla="*/ 324416 w 434338"/>
                  <a:gd name="connsiteY1" fmla="*/ 288938 h 317536"/>
                  <a:gd name="connsiteX2" fmla="*/ 164873 w 434338"/>
                  <a:gd name="connsiteY2" fmla="*/ 234170 h 317536"/>
                  <a:gd name="connsiteX3" fmla="*/ 565 w 434338"/>
                  <a:gd name="connsiteY3" fmla="*/ 317513 h 317536"/>
                  <a:gd name="connsiteX4" fmla="*/ 345847 w 434338"/>
                  <a:gd name="connsiteY4" fmla="*/ 10332 h 317536"/>
                  <a:gd name="connsiteX5" fmla="*/ 417285 w 434338"/>
                  <a:gd name="connsiteY5" fmla="*/ 88913 h 317536"/>
                  <a:gd name="connsiteX6" fmla="*/ 433954 w 434338"/>
                  <a:gd name="connsiteY6" fmla="*/ 281795 h 317536"/>
                  <a:gd name="connsiteX7" fmla="*/ 383948 w 434338"/>
                  <a:gd name="connsiteY7" fmla="*/ 315132 h 317536"/>
                  <a:gd name="connsiteX0" fmla="*/ 383876 w 434266"/>
                  <a:gd name="connsiteY0" fmla="*/ 307190 h 309594"/>
                  <a:gd name="connsiteX1" fmla="*/ 324344 w 434266"/>
                  <a:gd name="connsiteY1" fmla="*/ 280996 h 309594"/>
                  <a:gd name="connsiteX2" fmla="*/ 164801 w 434266"/>
                  <a:gd name="connsiteY2" fmla="*/ 226228 h 309594"/>
                  <a:gd name="connsiteX3" fmla="*/ 493 w 434266"/>
                  <a:gd name="connsiteY3" fmla="*/ 309571 h 309594"/>
                  <a:gd name="connsiteX4" fmla="*/ 345775 w 434266"/>
                  <a:gd name="connsiteY4" fmla="*/ 2390 h 309594"/>
                  <a:gd name="connsiteX5" fmla="*/ 417213 w 434266"/>
                  <a:gd name="connsiteY5" fmla="*/ 80971 h 309594"/>
                  <a:gd name="connsiteX6" fmla="*/ 433882 w 434266"/>
                  <a:gd name="connsiteY6" fmla="*/ 273853 h 309594"/>
                  <a:gd name="connsiteX7" fmla="*/ 383876 w 434266"/>
                  <a:gd name="connsiteY7" fmla="*/ 307190 h 309594"/>
                  <a:gd name="connsiteX0" fmla="*/ 383876 w 431938"/>
                  <a:gd name="connsiteY0" fmla="*/ 307190 h 309594"/>
                  <a:gd name="connsiteX1" fmla="*/ 324344 w 431938"/>
                  <a:gd name="connsiteY1" fmla="*/ 280996 h 309594"/>
                  <a:gd name="connsiteX2" fmla="*/ 164801 w 431938"/>
                  <a:gd name="connsiteY2" fmla="*/ 226228 h 309594"/>
                  <a:gd name="connsiteX3" fmla="*/ 493 w 431938"/>
                  <a:gd name="connsiteY3" fmla="*/ 309571 h 309594"/>
                  <a:gd name="connsiteX4" fmla="*/ 345775 w 431938"/>
                  <a:gd name="connsiteY4" fmla="*/ 2390 h 309594"/>
                  <a:gd name="connsiteX5" fmla="*/ 417213 w 431938"/>
                  <a:gd name="connsiteY5" fmla="*/ 80971 h 309594"/>
                  <a:gd name="connsiteX6" fmla="*/ 431501 w 431938"/>
                  <a:gd name="connsiteY6" fmla="*/ 257185 h 309594"/>
                  <a:gd name="connsiteX7" fmla="*/ 383876 w 431938"/>
                  <a:gd name="connsiteY7" fmla="*/ 307190 h 309594"/>
                  <a:gd name="connsiteX0" fmla="*/ 383876 w 431938"/>
                  <a:gd name="connsiteY0" fmla="*/ 307190 h 309597"/>
                  <a:gd name="connsiteX1" fmla="*/ 324344 w 431938"/>
                  <a:gd name="connsiteY1" fmla="*/ 280996 h 309597"/>
                  <a:gd name="connsiteX2" fmla="*/ 167183 w 431938"/>
                  <a:gd name="connsiteY2" fmla="*/ 235753 h 309597"/>
                  <a:gd name="connsiteX3" fmla="*/ 493 w 431938"/>
                  <a:gd name="connsiteY3" fmla="*/ 309571 h 309597"/>
                  <a:gd name="connsiteX4" fmla="*/ 345775 w 431938"/>
                  <a:gd name="connsiteY4" fmla="*/ 2390 h 309597"/>
                  <a:gd name="connsiteX5" fmla="*/ 417213 w 431938"/>
                  <a:gd name="connsiteY5" fmla="*/ 80971 h 309597"/>
                  <a:gd name="connsiteX6" fmla="*/ 431501 w 431938"/>
                  <a:gd name="connsiteY6" fmla="*/ 257185 h 309597"/>
                  <a:gd name="connsiteX7" fmla="*/ 383876 w 431938"/>
                  <a:gd name="connsiteY7" fmla="*/ 307190 h 309597"/>
                  <a:gd name="connsiteX0" fmla="*/ 383876 w 433440"/>
                  <a:gd name="connsiteY0" fmla="*/ 307190 h 309597"/>
                  <a:gd name="connsiteX1" fmla="*/ 324344 w 433440"/>
                  <a:gd name="connsiteY1" fmla="*/ 280996 h 309597"/>
                  <a:gd name="connsiteX2" fmla="*/ 167183 w 433440"/>
                  <a:gd name="connsiteY2" fmla="*/ 235753 h 309597"/>
                  <a:gd name="connsiteX3" fmla="*/ 493 w 433440"/>
                  <a:gd name="connsiteY3" fmla="*/ 309571 h 309597"/>
                  <a:gd name="connsiteX4" fmla="*/ 345775 w 433440"/>
                  <a:gd name="connsiteY4" fmla="*/ 2390 h 309597"/>
                  <a:gd name="connsiteX5" fmla="*/ 417213 w 433440"/>
                  <a:gd name="connsiteY5" fmla="*/ 80971 h 309597"/>
                  <a:gd name="connsiteX6" fmla="*/ 431501 w 433440"/>
                  <a:gd name="connsiteY6" fmla="*/ 257185 h 309597"/>
                  <a:gd name="connsiteX7" fmla="*/ 383876 w 433440"/>
                  <a:gd name="connsiteY7" fmla="*/ 307190 h 309597"/>
                  <a:gd name="connsiteX0" fmla="*/ 383951 w 439036"/>
                  <a:gd name="connsiteY0" fmla="*/ 315132 h 317539"/>
                  <a:gd name="connsiteX1" fmla="*/ 324419 w 439036"/>
                  <a:gd name="connsiteY1" fmla="*/ 288938 h 317539"/>
                  <a:gd name="connsiteX2" fmla="*/ 167258 w 439036"/>
                  <a:gd name="connsiteY2" fmla="*/ 243695 h 317539"/>
                  <a:gd name="connsiteX3" fmla="*/ 568 w 439036"/>
                  <a:gd name="connsiteY3" fmla="*/ 317513 h 317539"/>
                  <a:gd name="connsiteX4" fmla="*/ 345850 w 439036"/>
                  <a:gd name="connsiteY4" fmla="*/ 10332 h 317539"/>
                  <a:gd name="connsiteX5" fmla="*/ 426813 w 439036"/>
                  <a:gd name="connsiteY5" fmla="*/ 88913 h 317539"/>
                  <a:gd name="connsiteX6" fmla="*/ 431576 w 439036"/>
                  <a:gd name="connsiteY6" fmla="*/ 265127 h 317539"/>
                  <a:gd name="connsiteX7" fmla="*/ 383951 w 439036"/>
                  <a:gd name="connsiteY7" fmla="*/ 315132 h 317539"/>
                  <a:gd name="connsiteX0" fmla="*/ 383943 w 439028"/>
                  <a:gd name="connsiteY0" fmla="*/ 310070 h 312477"/>
                  <a:gd name="connsiteX1" fmla="*/ 324411 w 439028"/>
                  <a:gd name="connsiteY1" fmla="*/ 283876 h 312477"/>
                  <a:gd name="connsiteX2" fmla="*/ 167250 w 439028"/>
                  <a:gd name="connsiteY2" fmla="*/ 238633 h 312477"/>
                  <a:gd name="connsiteX3" fmla="*/ 560 w 439028"/>
                  <a:gd name="connsiteY3" fmla="*/ 312451 h 312477"/>
                  <a:gd name="connsiteX4" fmla="*/ 345842 w 439028"/>
                  <a:gd name="connsiteY4" fmla="*/ 5270 h 312477"/>
                  <a:gd name="connsiteX5" fmla="*/ 426805 w 439028"/>
                  <a:gd name="connsiteY5" fmla="*/ 83851 h 312477"/>
                  <a:gd name="connsiteX6" fmla="*/ 431568 w 439028"/>
                  <a:gd name="connsiteY6" fmla="*/ 260065 h 312477"/>
                  <a:gd name="connsiteX7" fmla="*/ 383943 w 439028"/>
                  <a:gd name="connsiteY7" fmla="*/ 310070 h 312477"/>
                  <a:gd name="connsiteX0" fmla="*/ 376820 w 431905"/>
                  <a:gd name="connsiteY0" fmla="*/ 314836 h 315389"/>
                  <a:gd name="connsiteX1" fmla="*/ 317288 w 431905"/>
                  <a:gd name="connsiteY1" fmla="*/ 288642 h 315389"/>
                  <a:gd name="connsiteX2" fmla="*/ 160127 w 431905"/>
                  <a:gd name="connsiteY2" fmla="*/ 243399 h 315389"/>
                  <a:gd name="connsiteX3" fmla="*/ 581 w 431905"/>
                  <a:gd name="connsiteY3" fmla="*/ 312455 h 315389"/>
                  <a:gd name="connsiteX4" fmla="*/ 338719 w 431905"/>
                  <a:gd name="connsiteY4" fmla="*/ 10036 h 315389"/>
                  <a:gd name="connsiteX5" fmla="*/ 419682 w 431905"/>
                  <a:gd name="connsiteY5" fmla="*/ 88617 h 315389"/>
                  <a:gd name="connsiteX6" fmla="*/ 424445 w 431905"/>
                  <a:gd name="connsiteY6" fmla="*/ 264831 h 315389"/>
                  <a:gd name="connsiteX7" fmla="*/ 376820 w 431905"/>
                  <a:gd name="connsiteY7" fmla="*/ 314836 h 315389"/>
                  <a:gd name="connsiteX0" fmla="*/ 376241 w 431326"/>
                  <a:gd name="connsiteY0" fmla="*/ 314836 h 315389"/>
                  <a:gd name="connsiteX1" fmla="*/ 316709 w 431326"/>
                  <a:gd name="connsiteY1" fmla="*/ 288642 h 315389"/>
                  <a:gd name="connsiteX2" fmla="*/ 159548 w 431326"/>
                  <a:gd name="connsiteY2" fmla="*/ 243399 h 315389"/>
                  <a:gd name="connsiteX3" fmla="*/ 2 w 431326"/>
                  <a:gd name="connsiteY3" fmla="*/ 312455 h 315389"/>
                  <a:gd name="connsiteX4" fmla="*/ 338140 w 431326"/>
                  <a:gd name="connsiteY4" fmla="*/ 10036 h 315389"/>
                  <a:gd name="connsiteX5" fmla="*/ 419103 w 431326"/>
                  <a:gd name="connsiteY5" fmla="*/ 88617 h 315389"/>
                  <a:gd name="connsiteX6" fmla="*/ 423866 w 431326"/>
                  <a:gd name="connsiteY6" fmla="*/ 264831 h 315389"/>
                  <a:gd name="connsiteX7" fmla="*/ 376241 w 431326"/>
                  <a:gd name="connsiteY7" fmla="*/ 314836 h 315389"/>
                  <a:gd name="connsiteX0" fmla="*/ 376241 w 431326"/>
                  <a:gd name="connsiteY0" fmla="*/ 311410 h 311963"/>
                  <a:gd name="connsiteX1" fmla="*/ 316709 w 431326"/>
                  <a:gd name="connsiteY1" fmla="*/ 285216 h 311963"/>
                  <a:gd name="connsiteX2" fmla="*/ 159548 w 431326"/>
                  <a:gd name="connsiteY2" fmla="*/ 239973 h 311963"/>
                  <a:gd name="connsiteX3" fmla="*/ 2 w 431326"/>
                  <a:gd name="connsiteY3" fmla="*/ 309029 h 311963"/>
                  <a:gd name="connsiteX4" fmla="*/ 338140 w 431326"/>
                  <a:gd name="connsiteY4" fmla="*/ 6610 h 311963"/>
                  <a:gd name="connsiteX5" fmla="*/ 419103 w 431326"/>
                  <a:gd name="connsiteY5" fmla="*/ 85191 h 311963"/>
                  <a:gd name="connsiteX6" fmla="*/ 423866 w 431326"/>
                  <a:gd name="connsiteY6" fmla="*/ 261405 h 311963"/>
                  <a:gd name="connsiteX7" fmla="*/ 376241 w 431326"/>
                  <a:gd name="connsiteY7" fmla="*/ 311410 h 31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1326" h="311963">
                    <a:moveTo>
                      <a:pt x="376241" y="311410"/>
                    </a:moveTo>
                    <a:cubicBezTo>
                      <a:pt x="358382" y="315379"/>
                      <a:pt x="352824" y="297122"/>
                      <a:pt x="316709" y="285216"/>
                    </a:cubicBezTo>
                    <a:cubicBezTo>
                      <a:pt x="280594" y="273310"/>
                      <a:pt x="212332" y="236004"/>
                      <a:pt x="159548" y="239973"/>
                    </a:cubicBezTo>
                    <a:cubicBezTo>
                      <a:pt x="106764" y="243942"/>
                      <a:pt x="797" y="310617"/>
                      <a:pt x="2" y="309029"/>
                    </a:cubicBezTo>
                    <a:cubicBezTo>
                      <a:pt x="-793" y="50267"/>
                      <a:pt x="256384" y="34391"/>
                      <a:pt x="338140" y="6610"/>
                    </a:cubicBezTo>
                    <a:cubicBezTo>
                      <a:pt x="419896" y="-21171"/>
                      <a:pt x="416722" y="45107"/>
                      <a:pt x="419103" y="85191"/>
                    </a:cubicBezTo>
                    <a:cubicBezTo>
                      <a:pt x="438152" y="141944"/>
                      <a:pt x="431010" y="223702"/>
                      <a:pt x="423866" y="261405"/>
                    </a:cubicBezTo>
                    <a:cubicBezTo>
                      <a:pt x="416722" y="299108"/>
                      <a:pt x="394101" y="307442"/>
                      <a:pt x="376241" y="31141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46000">
                    <a:srgbClr val="FFFFCC"/>
                  </a:gs>
                  <a:gs pos="100000">
                    <a:schemeClr val="tx1"/>
                  </a:gs>
                </a:gsLst>
                <a:lin ang="27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71" name="Freihandform 1170"/>
              <p:cNvSpPr/>
              <p:nvPr/>
            </p:nvSpPr>
            <p:spPr>
              <a:xfrm>
                <a:off x="1894546" y="1891790"/>
                <a:ext cx="283705" cy="156015"/>
              </a:xfrm>
              <a:custGeom>
                <a:avLst/>
                <a:gdLst>
                  <a:gd name="connsiteX0" fmla="*/ 4425 w 585625"/>
                  <a:gd name="connsiteY0" fmla="*/ 131056 h 342859"/>
                  <a:gd name="connsiteX1" fmla="*/ 113963 w 585625"/>
                  <a:gd name="connsiteY1" fmla="*/ 87 h 342859"/>
                  <a:gd name="connsiteX2" fmla="*/ 580688 w 585625"/>
                  <a:gd name="connsiteY2" fmla="*/ 114387 h 342859"/>
                  <a:gd name="connsiteX3" fmla="*/ 340181 w 585625"/>
                  <a:gd name="connsiteY3" fmla="*/ 319175 h 342859"/>
                  <a:gd name="connsiteX4" fmla="*/ 37763 w 585625"/>
                  <a:gd name="connsiteY4" fmla="*/ 323937 h 342859"/>
                  <a:gd name="connsiteX5" fmla="*/ 23475 w 585625"/>
                  <a:gd name="connsiteY5" fmla="*/ 188206 h 342859"/>
                  <a:gd name="connsiteX6" fmla="*/ 4425 w 585625"/>
                  <a:gd name="connsiteY6" fmla="*/ 131056 h 342859"/>
                  <a:gd name="connsiteX0" fmla="*/ 4832 w 581269"/>
                  <a:gd name="connsiteY0" fmla="*/ 341354 h 350751"/>
                  <a:gd name="connsiteX1" fmla="*/ 109607 w 581269"/>
                  <a:gd name="connsiteY1" fmla="*/ 7979 h 350751"/>
                  <a:gd name="connsiteX2" fmla="*/ 576332 w 581269"/>
                  <a:gd name="connsiteY2" fmla="*/ 122279 h 350751"/>
                  <a:gd name="connsiteX3" fmla="*/ 335825 w 581269"/>
                  <a:gd name="connsiteY3" fmla="*/ 327067 h 350751"/>
                  <a:gd name="connsiteX4" fmla="*/ 33407 w 581269"/>
                  <a:gd name="connsiteY4" fmla="*/ 331829 h 350751"/>
                  <a:gd name="connsiteX5" fmla="*/ 19119 w 581269"/>
                  <a:gd name="connsiteY5" fmla="*/ 196098 h 350751"/>
                  <a:gd name="connsiteX6" fmla="*/ 4832 w 581269"/>
                  <a:gd name="connsiteY6" fmla="*/ 341354 h 350751"/>
                  <a:gd name="connsiteX0" fmla="*/ 32095 w 612229"/>
                  <a:gd name="connsiteY0" fmla="*/ 256286 h 265683"/>
                  <a:gd name="connsiteX1" fmla="*/ 46383 w 612229"/>
                  <a:gd name="connsiteY1" fmla="*/ 20542 h 265683"/>
                  <a:gd name="connsiteX2" fmla="*/ 603595 w 612229"/>
                  <a:gd name="connsiteY2" fmla="*/ 37211 h 265683"/>
                  <a:gd name="connsiteX3" fmla="*/ 363088 w 612229"/>
                  <a:gd name="connsiteY3" fmla="*/ 241999 h 265683"/>
                  <a:gd name="connsiteX4" fmla="*/ 60670 w 612229"/>
                  <a:gd name="connsiteY4" fmla="*/ 246761 h 265683"/>
                  <a:gd name="connsiteX5" fmla="*/ 46382 w 612229"/>
                  <a:gd name="connsiteY5" fmla="*/ 111030 h 265683"/>
                  <a:gd name="connsiteX6" fmla="*/ 32095 w 612229"/>
                  <a:gd name="connsiteY6" fmla="*/ 256286 h 265683"/>
                  <a:gd name="connsiteX0" fmla="*/ 4482 w 584616"/>
                  <a:gd name="connsiteY0" fmla="*/ 244268 h 253665"/>
                  <a:gd name="connsiteX1" fmla="*/ 18770 w 584616"/>
                  <a:gd name="connsiteY1" fmla="*/ 8524 h 253665"/>
                  <a:gd name="connsiteX2" fmla="*/ 575982 w 584616"/>
                  <a:gd name="connsiteY2" fmla="*/ 25193 h 253665"/>
                  <a:gd name="connsiteX3" fmla="*/ 335475 w 584616"/>
                  <a:gd name="connsiteY3" fmla="*/ 229981 h 253665"/>
                  <a:gd name="connsiteX4" fmla="*/ 33057 w 584616"/>
                  <a:gd name="connsiteY4" fmla="*/ 234743 h 253665"/>
                  <a:gd name="connsiteX5" fmla="*/ 18769 w 584616"/>
                  <a:gd name="connsiteY5" fmla="*/ 99012 h 253665"/>
                  <a:gd name="connsiteX6" fmla="*/ 4482 w 584616"/>
                  <a:gd name="connsiteY6" fmla="*/ 244268 h 253665"/>
                  <a:gd name="connsiteX0" fmla="*/ 4482 w 584616"/>
                  <a:gd name="connsiteY0" fmla="*/ 244268 h 253665"/>
                  <a:gd name="connsiteX1" fmla="*/ 18770 w 584616"/>
                  <a:gd name="connsiteY1" fmla="*/ 8524 h 253665"/>
                  <a:gd name="connsiteX2" fmla="*/ 575982 w 584616"/>
                  <a:gd name="connsiteY2" fmla="*/ 25193 h 253665"/>
                  <a:gd name="connsiteX3" fmla="*/ 335475 w 584616"/>
                  <a:gd name="connsiteY3" fmla="*/ 229981 h 253665"/>
                  <a:gd name="connsiteX4" fmla="*/ 33057 w 584616"/>
                  <a:gd name="connsiteY4" fmla="*/ 234743 h 253665"/>
                  <a:gd name="connsiteX5" fmla="*/ 18769 w 584616"/>
                  <a:gd name="connsiteY5" fmla="*/ 99012 h 253665"/>
                  <a:gd name="connsiteX6" fmla="*/ 4482 w 584616"/>
                  <a:gd name="connsiteY6" fmla="*/ 244268 h 253665"/>
                  <a:gd name="connsiteX0" fmla="*/ 16140 w 597020"/>
                  <a:gd name="connsiteY0" fmla="*/ 241588 h 250985"/>
                  <a:gd name="connsiteX1" fmla="*/ 13759 w 597020"/>
                  <a:gd name="connsiteY1" fmla="*/ 10607 h 250985"/>
                  <a:gd name="connsiteX2" fmla="*/ 587640 w 597020"/>
                  <a:gd name="connsiteY2" fmla="*/ 22513 h 250985"/>
                  <a:gd name="connsiteX3" fmla="*/ 347133 w 597020"/>
                  <a:gd name="connsiteY3" fmla="*/ 227301 h 250985"/>
                  <a:gd name="connsiteX4" fmla="*/ 44715 w 597020"/>
                  <a:gd name="connsiteY4" fmla="*/ 232063 h 250985"/>
                  <a:gd name="connsiteX5" fmla="*/ 30427 w 597020"/>
                  <a:gd name="connsiteY5" fmla="*/ 96332 h 250985"/>
                  <a:gd name="connsiteX6" fmla="*/ 16140 w 597020"/>
                  <a:gd name="connsiteY6" fmla="*/ 241588 h 250985"/>
                  <a:gd name="connsiteX0" fmla="*/ 16140 w 597020"/>
                  <a:gd name="connsiteY0" fmla="*/ 277905 h 287302"/>
                  <a:gd name="connsiteX1" fmla="*/ 13759 w 597020"/>
                  <a:gd name="connsiteY1" fmla="*/ 46924 h 287302"/>
                  <a:gd name="connsiteX2" fmla="*/ 587640 w 597020"/>
                  <a:gd name="connsiteY2" fmla="*/ 58830 h 287302"/>
                  <a:gd name="connsiteX3" fmla="*/ 347133 w 597020"/>
                  <a:gd name="connsiteY3" fmla="*/ 263618 h 287302"/>
                  <a:gd name="connsiteX4" fmla="*/ 44715 w 597020"/>
                  <a:gd name="connsiteY4" fmla="*/ 268380 h 287302"/>
                  <a:gd name="connsiteX5" fmla="*/ 30427 w 597020"/>
                  <a:gd name="connsiteY5" fmla="*/ 132649 h 287302"/>
                  <a:gd name="connsiteX6" fmla="*/ 16140 w 597020"/>
                  <a:gd name="connsiteY6" fmla="*/ 277905 h 287302"/>
                  <a:gd name="connsiteX0" fmla="*/ 16140 w 599327"/>
                  <a:gd name="connsiteY0" fmla="*/ 282702 h 293026"/>
                  <a:gd name="connsiteX1" fmla="*/ 13759 w 599327"/>
                  <a:gd name="connsiteY1" fmla="*/ 51721 h 293026"/>
                  <a:gd name="connsiteX2" fmla="*/ 590021 w 599327"/>
                  <a:gd name="connsiteY2" fmla="*/ 49339 h 293026"/>
                  <a:gd name="connsiteX3" fmla="*/ 347133 w 599327"/>
                  <a:gd name="connsiteY3" fmla="*/ 268415 h 293026"/>
                  <a:gd name="connsiteX4" fmla="*/ 44715 w 599327"/>
                  <a:gd name="connsiteY4" fmla="*/ 273177 h 293026"/>
                  <a:gd name="connsiteX5" fmla="*/ 30427 w 599327"/>
                  <a:gd name="connsiteY5" fmla="*/ 137446 h 293026"/>
                  <a:gd name="connsiteX6" fmla="*/ 16140 w 599327"/>
                  <a:gd name="connsiteY6" fmla="*/ 282702 h 293026"/>
                  <a:gd name="connsiteX0" fmla="*/ 16140 w 599327"/>
                  <a:gd name="connsiteY0" fmla="*/ 282702 h 293026"/>
                  <a:gd name="connsiteX1" fmla="*/ 13759 w 599327"/>
                  <a:gd name="connsiteY1" fmla="*/ 51721 h 293026"/>
                  <a:gd name="connsiteX2" fmla="*/ 590021 w 599327"/>
                  <a:gd name="connsiteY2" fmla="*/ 49339 h 293026"/>
                  <a:gd name="connsiteX3" fmla="*/ 347133 w 599327"/>
                  <a:gd name="connsiteY3" fmla="*/ 268415 h 293026"/>
                  <a:gd name="connsiteX4" fmla="*/ 44715 w 599327"/>
                  <a:gd name="connsiteY4" fmla="*/ 273177 h 293026"/>
                  <a:gd name="connsiteX5" fmla="*/ 30427 w 599327"/>
                  <a:gd name="connsiteY5" fmla="*/ 137446 h 293026"/>
                  <a:gd name="connsiteX6" fmla="*/ 16140 w 599327"/>
                  <a:gd name="connsiteY6" fmla="*/ 282702 h 293026"/>
                  <a:gd name="connsiteX0" fmla="*/ 16140 w 594148"/>
                  <a:gd name="connsiteY0" fmla="*/ 282702 h 293026"/>
                  <a:gd name="connsiteX1" fmla="*/ 13759 w 594148"/>
                  <a:gd name="connsiteY1" fmla="*/ 51721 h 293026"/>
                  <a:gd name="connsiteX2" fmla="*/ 590021 w 594148"/>
                  <a:gd name="connsiteY2" fmla="*/ 49339 h 293026"/>
                  <a:gd name="connsiteX3" fmla="*/ 347133 w 594148"/>
                  <a:gd name="connsiteY3" fmla="*/ 268415 h 293026"/>
                  <a:gd name="connsiteX4" fmla="*/ 44715 w 594148"/>
                  <a:gd name="connsiteY4" fmla="*/ 273177 h 293026"/>
                  <a:gd name="connsiteX5" fmla="*/ 30427 w 594148"/>
                  <a:gd name="connsiteY5" fmla="*/ 137446 h 293026"/>
                  <a:gd name="connsiteX6" fmla="*/ 16140 w 594148"/>
                  <a:gd name="connsiteY6" fmla="*/ 282702 h 293026"/>
                  <a:gd name="connsiteX0" fmla="*/ 16140 w 601981"/>
                  <a:gd name="connsiteY0" fmla="*/ 282702 h 338673"/>
                  <a:gd name="connsiteX1" fmla="*/ 13759 w 601981"/>
                  <a:gd name="connsiteY1" fmla="*/ 51721 h 338673"/>
                  <a:gd name="connsiteX2" fmla="*/ 590021 w 601981"/>
                  <a:gd name="connsiteY2" fmla="*/ 49339 h 338673"/>
                  <a:gd name="connsiteX3" fmla="*/ 492390 w 601981"/>
                  <a:gd name="connsiteY3" fmla="*/ 327946 h 338673"/>
                  <a:gd name="connsiteX4" fmla="*/ 44715 w 601981"/>
                  <a:gd name="connsiteY4" fmla="*/ 273177 h 338673"/>
                  <a:gd name="connsiteX5" fmla="*/ 30427 w 601981"/>
                  <a:gd name="connsiteY5" fmla="*/ 137446 h 338673"/>
                  <a:gd name="connsiteX6" fmla="*/ 16140 w 601981"/>
                  <a:gd name="connsiteY6" fmla="*/ 282702 h 338673"/>
                  <a:gd name="connsiteX0" fmla="*/ 16140 w 601981"/>
                  <a:gd name="connsiteY0" fmla="*/ 282702 h 338673"/>
                  <a:gd name="connsiteX1" fmla="*/ 13759 w 601981"/>
                  <a:gd name="connsiteY1" fmla="*/ 51721 h 338673"/>
                  <a:gd name="connsiteX2" fmla="*/ 590021 w 601981"/>
                  <a:gd name="connsiteY2" fmla="*/ 49339 h 338673"/>
                  <a:gd name="connsiteX3" fmla="*/ 492390 w 601981"/>
                  <a:gd name="connsiteY3" fmla="*/ 327946 h 338673"/>
                  <a:gd name="connsiteX4" fmla="*/ 44715 w 601981"/>
                  <a:gd name="connsiteY4" fmla="*/ 273177 h 338673"/>
                  <a:gd name="connsiteX5" fmla="*/ 30427 w 601981"/>
                  <a:gd name="connsiteY5" fmla="*/ 137446 h 338673"/>
                  <a:gd name="connsiteX6" fmla="*/ 16140 w 601981"/>
                  <a:gd name="connsiteY6" fmla="*/ 282702 h 338673"/>
                  <a:gd name="connsiteX0" fmla="*/ 16140 w 595598"/>
                  <a:gd name="connsiteY0" fmla="*/ 282702 h 338673"/>
                  <a:gd name="connsiteX1" fmla="*/ 13759 w 595598"/>
                  <a:gd name="connsiteY1" fmla="*/ 51721 h 338673"/>
                  <a:gd name="connsiteX2" fmla="*/ 590021 w 595598"/>
                  <a:gd name="connsiteY2" fmla="*/ 49339 h 338673"/>
                  <a:gd name="connsiteX3" fmla="*/ 492390 w 595598"/>
                  <a:gd name="connsiteY3" fmla="*/ 327946 h 338673"/>
                  <a:gd name="connsiteX4" fmla="*/ 44715 w 595598"/>
                  <a:gd name="connsiteY4" fmla="*/ 273177 h 338673"/>
                  <a:gd name="connsiteX5" fmla="*/ 30427 w 595598"/>
                  <a:gd name="connsiteY5" fmla="*/ 137446 h 338673"/>
                  <a:gd name="connsiteX6" fmla="*/ 16140 w 595598"/>
                  <a:gd name="connsiteY6" fmla="*/ 282702 h 338673"/>
                  <a:gd name="connsiteX0" fmla="*/ 16140 w 590025"/>
                  <a:gd name="connsiteY0" fmla="*/ 282702 h 338673"/>
                  <a:gd name="connsiteX1" fmla="*/ 13759 w 590025"/>
                  <a:gd name="connsiteY1" fmla="*/ 51721 h 338673"/>
                  <a:gd name="connsiteX2" fmla="*/ 590021 w 590025"/>
                  <a:gd name="connsiteY2" fmla="*/ 49339 h 338673"/>
                  <a:gd name="connsiteX3" fmla="*/ 492390 w 590025"/>
                  <a:gd name="connsiteY3" fmla="*/ 327946 h 338673"/>
                  <a:gd name="connsiteX4" fmla="*/ 44715 w 590025"/>
                  <a:gd name="connsiteY4" fmla="*/ 273177 h 338673"/>
                  <a:gd name="connsiteX5" fmla="*/ 30427 w 590025"/>
                  <a:gd name="connsiteY5" fmla="*/ 137446 h 338673"/>
                  <a:gd name="connsiteX6" fmla="*/ 16140 w 590025"/>
                  <a:gd name="connsiteY6" fmla="*/ 282702 h 338673"/>
                  <a:gd name="connsiteX0" fmla="*/ 16140 w 590025"/>
                  <a:gd name="connsiteY0" fmla="*/ 282702 h 345100"/>
                  <a:gd name="connsiteX1" fmla="*/ 13759 w 590025"/>
                  <a:gd name="connsiteY1" fmla="*/ 51721 h 345100"/>
                  <a:gd name="connsiteX2" fmla="*/ 590021 w 590025"/>
                  <a:gd name="connsiteY2" fmla="*/ 49339 h 345100"/>
                  <a:gd name="connsiteX3" fmla="*/ 487627 w 590025"/>
                  <a:gd name="connsiteY3" fmla="*/ 335090 h 345100"/>
                  <a:gd name="connsiteX4" fmla="*/ 44715 w 590025"/>
                  <a:gd name="connsiteY4" fmla="*/ 273177 h 345100"/>
                  <a:gd name="connsiteX5" fmla="*/ 30427 w 590025"/>
                  <a:gd name="connsiteY5" fmla="*/ 137446 h 345100"/>
                  <a:gd name="connsiteX6" fmla="*/ 16140 w 590025"/>
                  <a:gd name="connsiteY6" fmla="*/ 282702 h 345100"/>
                  <a:gd name="connsiteX0" fmla="*/ 16140 w 590025"/>
                  <a:gd name="connsiteY0" fmla="*/ 282702 h 335166"/>
                  <a:gd name="connsiteX1" fmla="*/ 13759 w 590025"/>
                  <a:gd name="connsiteY1" fmla="*/ 51721 h 335166"/>
                  <a:gd name="connsiteX2" fmla="*/ 590021 w 590025"/>
                  <a:gd name="connsiteY2" fmla="*/ 49339 h 335166"/>
                  <a:gd name="connsiteX3" fmla="*/ 487627 w 590025"/>
                  <a:gd name="connsiteY3" fmla="*/ 335090 h 335166"/>
                  <a:gd name="connsiteX4" fmla="*/ 44715 w 590025"/>
                  <a:gd name="connsiteY4" fmla="*/ 273177 h 335166"/>
                  <a:gd name="connsiteX5" fmla="*/ 30427 w 590025"/>
                  <a:gd name="connsiteY5" fmla="*/ 137446 h 335166"/>
                  <a:gd name="connsiteX6" fmla="*/ 16140 w 590025"/>
                  <a:gd name="connsiteY6" fmla="*/ 282702 h 335166"/>
                  <a:gd name="connsiteX0" fmla="*/ 16140 w 587644"/>
                  <a:gd name="connsiteY0" fmla="*/ 278651 h 331118"/>
                  <a:gd name="connsiteX1" fmla="*/ 13759 w 587644"/>
                  <a:gd name="connsiteY1" fmla="*/ 47670 h 331118"/>
                  <a:gd name="connsiteX2" fmla="*/ 587640 w 587644"/>
                  <a:gd name="connsiteY2" fmla="*/ 57194 h 331118"/>
                  <a:gd name="connsiteX3" fmla="*/ 487627 w 587644"/>
                  <a:gd name="connsiteY3" fmla="*/ 331039 h 331118"/>
                  <a:gd name="connsiteX4" fmla="*/ 44715 w 587644"/>
                  <a:gd name="connsiteY4" fmla="*/ 269126 h 331118"/>
                  <a:gd name="connsiteX5" fmla="*/ 30427 w 587644"/>
                  <a:gd name="connsiteY5" fmla="*/ 133395 h 331118"/>
                  <a:gd name="connsiteX6" fmla="*/ 16140 w 587644"/>
                  <a:gd name="connsiteY6" fmla="*/ 278651 h 331118"/>
                  <a:gd name="connsiteX0" fmla="*/ 16140 w 587644"/>
                  <a:gd name="connsiteY0" fmla="*/ 275636 h 328103"/>
                  <a:gd name="connsiteX1" fmla="*/ 13759 w 587644"/>
                  <a:gd name="connsiteY1" fmla="*/ 44655 h 328103"/>
                  <a:gd name="connsiteX2" fmla="*/ 587640 w 587644"/>
                  <a:gd name="connsiteY2" fmla="*/ 54179 h 328103"/>
                  <a:gd name="connsiteX3" fmla="*/ 487627 w 587644"/>
                  <a:gd name="connsiteY3" fmla="*/ 328024 h 328103"/>
                  <a:gd name="connsiteX4" fmla="*/ 44715 w 587644"/>
                  <a:gd name="connsiteY4" fmla="*/ 266111 h 328103"/>
                  <a:gd name="connsiteX5" fmla="*/ 30427 w 587644"/>
                  <a:gd name="connsiteY5" fmla="*/ 130380 h 328103"/>
                  <a:gd name="connsiteX6" fmla="*/ 16140 w 587644"/>
                  <a:gd name="connsiteY6" fmla="*/ 275636 h 328103"/>
                  <a:gd name="connsiteX0" fmla="*/ 16140 w 587644"/>
                  <a:gd name="connsiteY0" fmla="*/ 283302 h 335769"/>
                  <a:gd name="connsiteX1" fmla="*/ 13759 w 587644"/>
                  <a:gd name="connsiteY1" fmla="*/ 52321 h 335769"/>
                  <a:gd name="connsiteX2" fmla="*/ 587640 w 587644"/>
                  <a:gd name="connsiteY2" fmla="*/ 61845 h 335769"/>
                  <a:gd name="connsiteX3" fmla="*/ 487627 w 587644"/>
                  <a:gd name="connsiteY3" fmla="*/ 335690 h 335769"/>
                  <a:gd name="connsiteX4" fmla="*/ 44715 w 587644"/>
                  <a:gd name="connsiteY4" fmla="*/ 273777 h 335769"/>
                  <a:gd name="connsiteX5" fmla="*/ 30427 w 587644"/>
                  <a:gd name="connsiteY5" fmla="*/ 138046 h 335769"/>
                  <a:gd name="connsiteX6" fmla="*/ 16140 w 587644"/>
                  <a:gd name="connsiteY6" fmla="*/ 283302 h 335769"/>
                  <a:gd name="connsiteX0" fmla="*/ 16140 w 601932"/>
                  <a:gd name="connsiteY0" fmla="*/ 285068 h 337534"/>
                  <a:gd name="connsiteX1" fmla="*/ 13759 w 601932"/>
                  <a:gd name="connsiteY1" fmla="*/ 54087 h 337534"/>
                  <a:gd name="connsiteX2" fmla="*/ 601928 w 601932"/>
                  <a:gd name="connsiteY2" fmla="*/ 58849 h 337534"/>
                  <a:gd name="connsiteX3" fmla="*/ 487627 w 601932"/>
                  <a:gd name="connsiteY3" fmla="*/ 337456 h 337534"/>
                  <a:gd name="connsiteX4" fmla="*/ 44715 w 601932"/>
                  <a:gd name="connsiteY4" fmla="*/ 275543 h 337534"/>
                  <a:gd name="connsiteX5" fmla="*/ 30427 w 601932"/>
                  <a:gd name="connsiteY5" fmla="*/ 139812 h 337534"/>
                  <a:gd name="connsiteX6" fmla="*/ 16140 w 601932"/>
                  <a:gd name="connsiteY6" fmla="*/ 285068 h 337534"/>
                  <a:gd name="connsiteX0" fmla="*/ 16140 w 601932"/>
                  <a:gd name="connsiteY0" fmla="*/ 277652 h 330118"/>
                  <a:gd name="connsiteX1" fmla="*/ 13759 w 601932"/>
                  <a:gd name="connsiteY1" fmla="*/ 46671 h 330118"/>
                  <a:gd name="connsiteX2" fmla="*/ 601928 w 601932"/>
                  <a:gd name="connsiteY2" fmla="*/ 51433 h 330118"/>
                  <a:gd name="connsiteX3" fmla="*/ 487627 w 601932"/>
                  <a:gd name="connsiteY3" fmla="*/ 330040 h 330118"/>
                  <a:gd name="connsiteX4" fmla="*/ 44715 w 601932"/>
                  <a:gd name="connsiteY4" fmla="*/ 268127 h 330118"/>
                  <a:gd name="connsiteX5" fmla="*/ 30427 w 601932"/>
                  <a:gd name="connsiteY5" fmla="*/ 132396 h 330118"/>
                  <a:gd name="connsiteX6" fmla="*/ 16140 w 601932"/>
                  <a:gd name="connsiteY6" fmla="*/ 277652 h 330118"/>
                  <a:gd name="connsiteX0" fmla="*/ 16140 w 601932"/>
                  <a:gd name="connsiteY0" fmla="*/ 277652 h 327738"/>
                  <a:gd name="connsiteX1" fmla="*/ 13759 w 601932"/>
                  <a:gd name="connsiteY1" fmla="*/ 46671 h 327738"/>
                  <a:gd name="connsiteX2" fmla="*/ 601928 w 601932"/>
                  <a:gd name="connsiteY2" fmla="*/ 51433 h 327738"/>
                  <a:gd name="connsiteX3" fmla="*/ 501915 w 601932"/>
                  <a:gd name="connsiteY3" fmla="*/ 327659 h 327738"/>
                  <a:gd name="connsiteX4" fmla="*/ 44715 w 601932"/>
                  <a:gd name="connsiteY4" fmla="*/ 268127 h 327738"/>
                  <a:gd name="connsiteX5" fmla="*/ 30427 w 601932"/>
                  <a:gd name="connsiteY5" fmla="*/ 132396 h 327738"/>
                  <a:gd name="connsiteX6" fmla="*/ 16140 w 601932"/>
                  <a:gd name="connsiteY6" fmla="*/ 277652 h 327738"/>
                  <a:gd name="connsiteX0" fmla="*/ 16140 w 601932"/>
                  <a:gd name="connsiteY0" fmla="*/ 277652 h 339509"/>
                  <a:gd name="connsiteX1" fmla="*/ 13759 w 601932"/>
                  <a:gd name="connsiteY1" fmla="*/ 46671 h 339509"/>
                  <a:gd name="connsiteX2" fmla="*/ 601928 w 601932"/>
                  <a:gd name="connsiteY2" fmla="*/ 51433 h 339509"/>
                  <a:gd name="connsiteX3" fmla="*/ 501915 w 601932"/>
                  <a:gd name="connsiteY3" fmla="*/ 327659 h 339509"/>
                  <a:gd name="connsiteX4" fmla="*/ 59003 w 601932"/>
                  <a:gd name="connsiteY4" fmla="*/ 334802 h 339509"/>
                  <a:gd name="connsiteX5" fmla="*/ 30427 w 601932"/>
                  <a:gd name="connsiteY5" fmla="*/ 132396 h 339509"/>
                  <a:gd name="connsiteX6" fmla="*/ 16140 w 601932"/>
                  <a:gd name="connsiteY6" fmla="*/ 277652 h 339509"/>
                  <a:gd name="connsiteX0" fmla="*/ 16140 w 601932"/>
                  <a:gd name="connsiteY0" fmla="*/ 277652 h 334802"/>
                  <a:gd name="connsiteX1" fmla="*/ 13759 w 601932"/>
                  <a:gd name="connsiteY1" fmla="*/ 46671 h 334802"/>
                  <a:gd name="connsiteX2" fmla="*/ 601928 w 601932"/>
                  <a:gd name="connsiteY2" fmla="*/ 51433 h 334802"/>
                  <a:gd name="connsiteX3" fmla="*/ 501915 w 601932"/>
                  <a:gd name="connsiteY3" fmla="*/ 327659 h 334802"/>
                  <a:gd name="connsiteX4" fmla="*/ 59003 w 601932"/>
                  <a:gd name="connsiteY4" fmla="*/ 334802 h 334802"/>
                  <a:gd name="connsiteX5" fmla="*/ 30427 w 601932"/>
                  <a:gd name="connsiteY5" fmla="*/ 132396 h 334802"/>
                  <a:gd name="connsiteX6" fmla="*/ 16140 w 601932"/>
                  <a:gd name="connsiteY6" fmla="*/ 277652 h 334802"/>
                  <a:gd name="connsiteX0" fmla="*/ 16140 w 601932"/>
                  <a:gd name="connsiteY0" fmla="*/ 277652 h 334802"/>
                  <a:gd name="connsiteX1" fmla="*/ 13759 w 601932"/>
                  <a:gd name="connsiteY1" fmla="*/ 46671 h 334802"/>
                  <a:gd name="connsiteX2" fmla="*/ 601928 w 601932"/>
                  <a:gd name="connsiteY2" fmla="*/ 51433 h 334802"/>
                  <a:gd name="connsiteX3" fmla="*/ 501915 w 601932"/>
                  <a:gd name="connsiteY3" fmla="*/ 327659 h 334802"/>
                  <a:gd name="connsiteX4" fmla="*/ 59003 w 601932"/>
                  <a:gd name="connsiteY4" fmla="*/ 334802 h 334802"/>
                  <a:gd name="connsiteX5" fmla="*/ 30427 w 601932"/>
                  <a:gd name="connsiteY5" fmla="*/ 132396 h 334802"/>
                  <a:gd name="connsiteX6" fmla="*/ 16140 w 601932"/>
                  <a:gd name="connsiteY6" fmla="*/ 277652 h 334802"/>
                  <a:gd name="connsiteX0" fmla="*/ 56529 w 628034"/>
                  <a:gd name="connsiteY0" fmla="*/ 132396 h 334802"/>
                  <a:gd name="connsiteX1" fmla="*/ 39861 w 628034"/>
                  <a:gd name="connsiteY1" fmla="*/ 46671 h 334802"/>
                  <a:gd name="connsiteX2" fmla="*/ 628030 w 628034"/>
                  <a:gd name="connsiteY2" fmla="*/ 51433 h 334802"/>
                  <a:gd name="connsiteX3" fmla="*/ 528017 w 628034"/>
                  <a:gd name="connsiteY3" fmla="*/ 327659 h 334802"/>
                  <a:gd name="connsiteX4" fmla="*/ 85105 w 628034"/>
                  <a:gd name="connsiteY4" fmla="*/ 334802 h 334802"/>
                  <a:gd name="connsiteX5" fmla="*/ 56529 w 628034"/>
                  <a:gd name="connsiteY5" fmla="*/ 132396 h 334802"/>
                  <a:gd name="connsiteX0" fmla="*/ 92163 w 635092"/>
                  <a:gd name="connsiteY0" fmla="*/ 334802 h 334802"/>
                  <a:gd name="connsiteX1" fmla="*/ 46919 w 635092"/>
                  <a:gd name="connsiteY1" fmla="*/ 46671 h 334802"/>
                  <a:gd name="connsiteX2" fmla="*/ 635088 w 635092"/>
                  <a:gd name="connsiteY2" fmla="*/ 51433 h 334802"/>
                  <a:gd name="connsiteX3" fmla="*/ 535075 w 635092"/>
                  <a:gd name="connsiteY3" fmla="*/ 327659 h 334802"/>
                  <a:gd name="connsiteX4" fmla="*/ 92163 w 635092"/>
                  <a:gd name="connsiteY4" fmla="*/ 334802 h 334802"/>
                  <a:gd name="connsiteX0" fmla="*/ 56106 w 599035"/>
                  <a:gd name="connsiteY0" fmla="*/ 334802 h 334802"/>
                  <a:gd name="connsiteX1" fmla="*/ 10862 w 599035"/>
                  <a:gd name="connsiteY1" fmla="*/ 46671 h 334802"/>
                  <a:gd name="connsiteX2" fmla="*/ 599031 w 599035"/>
                  <a:gd name="connsiteY2" fmla="*/ 51433 h 334802"/>
                  <a:gd name="connsiteX3" fmla="*/ 499018 w 599035"/>
                  <a:gd name="connsiteY3" fmla="*/ 327659 h 334802"/>
                  <a:gd name="connsiteX4" fmla="*/ 56106 w 599035"/>
                  <a:gd name="connsiteY4" fmla="*/ 334802 h 334802"/>
                  <a:gd name="connsiteX0" fmla="*/ 63669 w 606598"/>
                  <a:gd name="connsiteY0" fmla="*/ 333169 h 333169"/>
                  <a:gd name="connsiteX1" fmla="*/ 6518 w 606598"/>
                  <a:gd name="connsiteY1" fmla="*/ 47420 h 333169"/>
                  <a:gd name="connsiteX2" fmla="*/ 606594 w 606598"/>
                  <a:gd name="connsiteY2" fmla="*/ 49800 h 333169"/>
                  <a:gd name="connsiteX3" fmla="*/ 506581 w 606598"/>
                  <a:gd name="connsiteY3" fmla="*/ 326026 h 333169"/>
                  <a:gd name="connsiteX4" fmla="*/ 63669 w 606598"/>
                  <a:gd name="connsiteY4" fmla="*/ 333169 h 333169"/>
                  <a:gd name="connsiteX0" fmla="*/ 106414 w 649343"/>
                  <a:gd name="connsiteY0" fmla="*/ 333169 h 333169"/>
                  <a:gd name="connsiteX1" fmla="*/ 42119 w 649343"/>
                  <a:gd name="connsiteY1" fmla="*/ 190292 h 333169"/>
                  <a:gd name="connsiteX2" fmla="*/ 49263 w 649343"/>
                  <a:gd name="connsiteY2" fmla="*/ 47420 h 333169"/>
                  <a:gd name="connsiteX3" fmla="*/ 649339 w 649343"/>
                  <a:gd name="connsiteY3" fmla="*/ 49800 h 333169"/>
                  <a:gd name="connsiteX4" fmla="*/ 549326 w 649343"/>
                  <a:gd name="connsiteY4" fmla="*/ 326026 h 333169"/>
                  <a:gd name="connsiteX5" fmla="*/ 106414 w 649343"/>
                  <a:gd name="connsiteY5" fmla="*/ 333169 h 333169"/>
                  <a:gd name="connsiteX0" fmla="*/ 106414 w 681483"/>
                  <a:gd name="connsiteY0" fmla="*/ 333169 h 333169"/>
                  <a:gd name="connsiteX1" fmla="*/ 42119 w 681483"/>
                  <a:gd name="connsiteY1" fmla="*/ 190292 h 333169"/>
                  <a:gd name="connsiteX2" fmla="*/ 49263 w 681483"/>
                  <a:gd name="connsiteY2" fmla="*/ 47420 h 333169"/>
                  <a:gd name="connsiteX3" fmla="*/ 649339 w 681483"/>
                  <a:gd name="connsiteY3" fmla="*/ 49800 h 333169"/>
                  <a:gd name="connsiteX4" fmla="*/ 594570 w 681483"/>
                  <a:gd name="connsiteY4" fmla="*/ 199817 h 333169"/>
                  <a:gd name="connsiteX5" fmla="*/ 549326 w 681483"/>
                  <a:gd name="connsiteY5" fmla="*/ 326026 h 333169"/>
                  <a:gd name="connsiteX6" fmla="*/ 106414 w 681483"/>
                  <a:gd name="connsiteY6" fmla="*/ 333169 h 333169"/>
                  <a:gd name="connsiteX0" fmla="*/ 93830 w 668899"/>
                  <a:gd name="connsiteY0" fmla="*/ 333169 h 333169"/>
                  <a:gd name="connsiteX1" fmla="*/ 84304 w 668899"/>
                  <a:gd name="connsiteY1" fmla="*/ 197436 h 333169"/>
                  <a:gd name="connsiteX2" fmla="*/ 36679 w 668899"/>
                  <a:gd name="connsiteY2" fmla="*/ 47420 h 333169"/>
                  <a:gd name="connsiteX3" fmla="*/ 636755 w 668899"/>
                  <a:gd name="connsiteY3" fmla="*/ 49800 h 333169"/>
                  <a:gd name="connsiteX4" fmla="*/ 581986 w 668899"/>
                  <a:gd name="connsiteY4" fmla="*/ 199817 h 333169"/>
                  <a:gd name="connsiteX5" fmla="*/ 536742 w 668899"/>
                  <a:gd name="connsiteY5" fmla="*/ 326026 h 333169"/>
                  <a:gd name="connsiteX6" fmla="*/ 93830 w 668899"/>
                  <a:gd name="connsiteY6" fmla="*/ 333169 h 333169"/>
                  <a:gd name="connsiteX0" fmla="*/ 57178 w 632247"/>
                  <a:gd name="connsiteY0" fmla="*/ 333169 h 333169"/>
                  <a:gd name="connsiteX1" fmla="*/ 47652 w 632247"/>
                  <a:gd name="connsiteY1" fmla="*/ 197436 h 333169"/>
                  <a:gd name="connsiteX2" fmla="*/ 27 w 632247"/>
                  <a:gd name="connsiteY2" fmla="*/ 47420 h 333169"/>
                  <a:gd name="connsiteX3" fmla="*/ 600103 w 632247"/>
                  <a:gd name="connsiteY3" fmla="*/ 49800 h 333169"/>
                  <a:gd name="connsiteX4" fmla="*/ 545334 w 632247"/>
                  <a:gd name="connsiteY4" fmla="*/ 199817 h 333169"/>
                  <a:gd name="connsiteX5" fmla="*/ 500090 w 632247"/>
                  <a:gd name="connsiteY5" fmla="*/ 326026 h 333169"/>
                  <a:gd name="connsiteX6" fmla="*/ 57178 w 632247"/>
                  <a:gd name="connsiteY6" fmla="*/ 333169 h 333169"/>
                  <a:gd name="connsiteX0" fmla="*/ 57170 w 632239"/>
                  <a:gd name="connsiteY0" fmla="*/ 333169 h 333169"/>
                  <a:gd name="connsiteX1" fmla="*/ 47644 w 632239"/>
                  <a:gd name="connsiteY1" fmla="*/ 197436 h 333169"/>
                  <a:gd name="connsiteX2" fmla="*/ 19 w 632239"/>
                  <a:gd name="connsiteY2" fmla="*/ 47420 h 333169"/>
                  <a:gd name="connsiteX3" fmla="*/ 600095 w 632239"/>
                  <a:gd name="connsiteY3" fmla="*/ 49800 h 333169"/>
                  <a:gd name="connsiteX4" fmla="*/ 545326 w 632239"/>
                  <a:gd name="connsiteY4" fmla="*/ 199817 h 333169"/>
                  <a:gd name="connsiteX5" fmla="*/ 500082 w 632239"/>
                  <a:gd name="connsiteY5" fmla="*/ 326026 h 333169"/>
                  <a:gd name="connsiteX6" fmla="*/ 57170 w 632239"/>
                  <a:gd name="connsiteY6" fmla="*/ 333169 h 333169"/>
                  <a:gd name="connsiteX0" fmla="*/ 57170 w 632239"/>
                  <a:gd name="connsiteY0" fmla="*/ 333169 h 333169"/>
                  <a:gd name="connsiteX1" fmla="*/ 47644 w 632239"/>
                  <a:gd name="connsiteY1" fmla="*/ 197436 h 333169"/>
                  <a:gd name="connsiteX2" fmla="*/ 19 w 632239"/>
                  <a:gd name="connsiteY2" fmla="*/ 47420 h 333169"/>
                  <a:gd name="connsiteX3" fmla="*/ 600095 w 632239"/>
                  <a:gd name="connsiteY3" fmla="*/ 49800 h 333169"/>
                  <a:gd name="connsiteX4" fmla="*/ 545326 w 632239"/>
                  <a:gd name="connsiteY4" fmla="*/ 199817 h 333169"/>
                  <a:gd name="connsiteX5" fmla="*/ 500082 w 632239"/>
                  <a:gd name="connsiteY5" fmla="*/ 326026 h 333169"/>
                  <a:gd name="connsiteX6" fmla="*/ 57170 w 632239"/>
                  <a:gd name="connsiteY6" fmla="*/ 333169 h 333169"/>
                  <a:gd name="connsiteX0" fmla="*/ 57170 w 632239"/>
                  <a:gd name="connsiteY0" fmla="*/ 333169 h 333169"/>
                  <a:gd name="connsiteX1" fmla="*/ 47644 w 632239"/>
                  <a:gd name="connsiteY1" fmla="*/ 197436 h 333169"/>
                  <a:gd name="connsiteX2" fmla="*/ 19 w 632239"/>
                  <a:gd name="connsiteY2" fmla="*/ 47420 h 333169"/>
                  <a:gd name="connsiteX3" fmla="*/ 600095 w 632239"/>
                  <a:gd name="connsiteY3" fmla="*/ 49800 h 333169"/>
                  <a:gd name="connsiteX4" fmla="*/ 545326 w 632239"/>
                  <a:gd name="connsiteY4" fmla="*/ 199817 h 333169"/>
                  <a:gd name="connsiteX5" fmla="*/ 500082 w 632239"/>
                  <a:gd name="connsiteY5" fmla="*/ 326026 h 333169"/>
                  <a:gd name="connsiteX6" fmla="*/ 57170 w 632239"/>
                  <a:gd name="connsiteY6" fmla="*/ 333169 h 333169"/>
                  <a:gd name="connsiteX0" fmla="*/ 40501 w 632239"/>
                  <a:gd name="connsiteY0" fmla="*/ 337931 h 337931"/>
                  <a:gd name="connsiteX1" fmla="*/ 47644 w 632239"/>
                  <a:gd name="connsiteY1" fmla="*/ 197436 h 337931"/>
                  <a:gd name="connsiteX2" fmla="*/ 19 w 632239"/>
                  <a:gd name="connsiteY2" fmla="*/ 47420 h 337931"/>
                  <a:gd name="connsiteX3" fmla="*/ 600095 w 632239"/>
                  <a:gd name="connsiteY3" fmla="*/ 49800 h 337931"/>
                  <a:gd name="connsiteX4" fmla="*/ 545326 w 632239"/>
                  <a:gd name="connsiteY4" fmla="*/ 199817 h 337931"/>
                  <a:gd name="connsiteX5" fmla="*/ 500082 w 632239"/>
                  <a:gd name="connsiteY5" fmla="*/ 326026 h 337931"/>
                  <a:gd name="connsiteX6" fmla="*/ 40501 w 632239"/>
                  <a:gd name="connsiteY6" fmla="*/ 337931 h 337931"/>
                  <a:gd name="connsiteX0" fmla="*/ 40501 w 632239"/>
                  <a:gd name="connsiteY0" fmla="*/ 337931 h 337931"/>
                  <a:gd name="connsiteX1" fmla="*/ 47644 w 632239"/>
                  <a:gd name="connsiteY1" fmla="*/ 197436 h 337931"/>
                  <a:gd name="connsiteX2" fmla="*/ 19 w 632239"/>
                  <a:gd name="connsiteY2" fmla="*/ 47420 h 337931"/>
                  <a:gd name="connsiteX3" fmla="*/ 600095 w 632239"/>
                  <a:gd name="connsiteY3" fmla="*/ 49800 h 337931"/>
                  <a:gd name="connsiteX4" fmla="*/ 545326 w 632239"/>
                  <a:gd name="connsiteY4" fmla="*/ 199817 h 337931"/>
                  <a:gd name="connsiteX5" fmla="*/ 500082 w 632239"/>
                  <a:gd name="connsiteY5" fmla="*/ 326026 h 337931"/>
                  <a:gd name="connsiteX6" fmla="*/ 40501 w 632239"/>
                  <a:gd name="connsiteY6" fmla="*/ 337931 h 337931"/>
                  <a:gd name="connsiteX0" fmla="*/ 50023 w 641761"/>
                  <a:gd name="connsiteY0" fmla="*/ 336320 h 336320"/>
                  <a:gd name="connsiteX1" fmla="*/ 57166 w 641761"/>
                  <a:gd name="connsiteY1" fmla="*/ 195825 h 336320"/>
                  <a:gd name="connsiteX2" fmla="*/ 16 w 641761"/>
                  <a:gd name="connsiteY2" fmla="*/ 48190 h 336320"/>
                  <a:gd name="connsiteX3" fmla="*/ 609617 w 641761"/>
                  <a:gd name="connsiteY3" fmla="*/ 48189 h 336320"/>
                  <a:gd name="connsiteX4" fmla="*/ 554848 w 641761"/>
                  <a:gd name="connsiteY4" fmla="*/ 198206 h 336320"/>
                  <a:gd name="connsiteX5" fmla="*/ 509604 w 641761"/>
                  <a:gd name="connsiteY5" fmla="*/ 324415 h 336320"/>
                  <a:gd name="connsiteX6" fmla="*/ 50023 w 641761"/>
                  <a:gd name="connsiteY6" fmla="*/ 336320 h 336320"/>
                  <a:gd name="connsiteX0" fmla="*/ 50023 w 637672"/>
                  <a:gd name="connsiteY0" fmla="*/ 336320 h 336320"/>
                  <a:gd name="connsiteX1" fmla="*/ 57166 w 637672"/>
                  <a:gd name="connsiteY1" fmla="*/ 195825 h 336320"/>
                  <a:gd name="connsiteX2" fmla="*/ 16 w 637672"/>
                  <a:gd name="connsiteY2" fmla="*/ 48190 h 336320"/>
                  <a:gd name="connsiteX3" fmla="*/ 609617 w 637672"/>
                  <a:gd name="connsiteY3" fmla="*/ 48189 h 336320"/>
                  <a:gd name="connsiteX4" fmla="*/ 526273 w 637672"/>
                  <a:gd name="connsiteY4" fmla="*/ 176775 h 336320"/>
                  <a:gd name="connsiteX5" fmla="*/ 509604 w 637672"/>
                  <a:gd name="connsiteY5" fmla="*/ 324415 h 336320"/>
                  <a:gd name="connsiteX6" fmla="*/ 50023 w 637672"/>
                  <a:gd name="connsiteY6" fmla="*/ 336320 h 336320"/>
                  <a:gd name="connsiteX0" fmla="*/ 50023 w 609697"/>
                  <a:gd name="connsiteY0" fmla="*/ 336320 h 336320"/>
                  <a:gd name="connsiteX1" fmla="*/ 57166 w 609697"/>
                  <a:gd name="connsiteY1" fmla="*/ 195825 h 336320"/>
                  <a:gd name="connsiteX2" fmla="*/ 16 w 609697"/>
                  <a:gd name="connsiteY2" fmla="*/ 48190 h 336320"/>
                  <a:gd name="connsiteX3" fmla="*/ 609617 w 609697"/>
                  <a:gd name="connsiteY3" fmla="*/ 48189 h 336320"/>
                  <a:gd name="connsiteX4" fmla="*/ 526273 w 609697"/>
                  <a:gd name="connsiteY4" fmla="*/ 176775 h 336320"/>
                  <a:gd name="connsiteX5" fmla="*/ 509604 w 609697"/>
                  <a:gd name="connsiteY5" fmla="*/ 324415 h 336320"/>
                  <a:gd name="connsiteX6" fmla="*/ 50023 w 609697"/>
                  <a:gd name="connsiteY6" fmla="*/ 336320 h 336320"/>
                  <a:gd name="connsiteX0" fmla="*/ 50023 w 609697"/>
                  <a:gd name="connsiteY0" fmla="*/ 336320 h 336320"/>
                  <a:gd name="connsiteX1" fmla="*/ 57166 w 609697"/>
                  <a:gd name="connsiteY1" fmla="*/ 195825 h 336320"/>
                  <a:gd name="connsiteX2" fmla="*/ 16 w 609697"/>
                  <a:gd name="connsiteY2" fmla="*/ 48190 h 336320"/>
                  <a:gd name="connsiteX3" fmla="*/ 609617 w 609697"/>
                  <a:gd name="connsiteY3" fmla="*/ 48189 h 336320"/>
                  <a:gd name="connsiteX4" fmla="*/ 526273 w 609697"/>
                  <a:gd name="connsiteY4" fmla="*/ 176775 h 336320"/>
                  <a:gd name="connsiteX5" fmla="*/ 509604 w 609697"/>
                  <a:gd name="connsiteY5" fmla="*/ 324415 h 336320"/>
                  <a:gd name="connsiteX6" fmla="*/ 50023 w 609697"/>
                  <a:gd name="connsiteY6" fmla="*/ 336320 h 336320"/>
                  <a:gd name="connsiteX0" fmla="*/ 50023 w 609697"/>
                  <a:gd name="connsiteY0" fmla="*/ 336320 h 336320"/>
                  <a:gd name="connsiteX1" fmla="*/ 57166 w 609697"/>
                  <a:gd name="connsiteY1" fmla="*/ 195825 h 336320"/>
                  <a:gd name="connsiteX2" fmla="*/ 16 w 609697"/>
                  <a:gd name="connsiteY2" fmla="*/ 48190 h 336320"/>
                  <a:gd name="connsiteX3" fmla="*/ 609617 w 609697"/>
                  <a:gd name="connsiteY3" fmla="*/ 48189 h 336320"/>
                  <a:gd name="connsiteX4" fmla="*/ 526273 w 609697"/>
                  <a:gd name="connsiteY4" fmla="*/ 176775 h 336320"/>
                  <a:gd name="connsiteX5" fmla="*/ 509604 w 609697"/>
                  <a:gd name="connsiteY5" fmla="*/ 324415 h 336320"/>
                  <a:gd name="connsiteX6" fmla="*/ 50023 w 609697"/>
                  <a:gd name="connsiteY6" fmla="*/ 336320 h 336320"/>
                  <a:gd name="connsiteX0" fmla="*/ 50023 w 609697"/>
                  <a:gd name="connsiteY0" fmla="*/ 336320 h 336320"/>
                  <a:gd name="connsiteX1" fmla="*/ 57166 w 609697"/>
                  <a:gd name="connsiteY1" fmla="*/ 195825 h 336320"/>
                  <a:gd name="connsiteX2" fmla="*/ 16 w 609697"/>
                  <a:gd name="connsiteY2" fmla="*/ 48190 h 336320"/>
                  <a:gd name="connsiteX3" fmla="*/ 609617 w 609697"/>
                  <a:gd name="connsiteY3" fmla="*/ 48189 h 336320"/>
                  <a:gd name="connsiteX4" fmla="*/ 526273 w 609697"/>
                  <a:gd name="connsiteY4" fmla="*/ 176775 h 336320"/>
                  <a:gd name="connsiteX5" fmla="*/ 507223 w 609697"/>
                  <a:gd name="connsiteY5" fmla="*/ 331559 h 336320"/>
                  <a:gd name="connsiteX6" fmla="*/ 50023 w 609697"/>
                  <a:gd name="connsiteY6" fmla="*/ 336320 h 336320"/>
                  <a:gd name="connsiteX0" fmla="*/ 50023 w 609697"/>
                  <a:gd name="connsiteY0" fmla="*/ 341112 h 341112"/>
                  <a:gd name="connsiteX1" fmla="*/ 57166 w 609697"/>
                  <a:gd name="connsiteY1" fmla="*/ 200617 h 341112"/>
                  <a:gd name="connsiteX2" fmla="*/ 16 w 609697"/>
                  <a:gd name="connsiteY2" fmla="*/ 52982 h 341112"/>
                  <a:gd name="connsiteX3" fmla="*/ 609617 w 609697"/>
                  <a:gd name="connsiteY3" fmla="*/ 52981 h 341112"/>
                  <a:gd name="connsiteX4" fmla="*/ 526273 w 609697"/>
                  <a:gd name="connsiteY4" fmla="*/ 181567 h 341112"/>
                  <a:gd name="connsiteX5" fmla="*/ 507223 w 609697"/>
                  <a:gd name="connsiteY5" fmla="*/ 336351 h 341112"/>
                  <a:gd name="connsiteX6" fmla="*/ 50023 w 609697"/>
                  <a:gd name="connsiteY6" fmla="*/ 341112 h 341112"/>
                  <a:gd name="connsiteX0" fmla="*/ 50023 w 609697"/>
                  <a:gd name="connsiteY0" fmla="*/ 337636 h 337636"/>
                  <a:gd name="connsiteX1" fmla="*/ 57166 w 609697"/>
                  <a:gd name="connsiteY1" fmla="*/ 197141 h 337636"/>
                  <a:gd name="connsiteX2" fmla="*/ 16 w 609697"/>
                  <a:gd name="connsiteY2" fmla="*/ 49506 h 337636"/>
                  <a:gd name="connsiteX3" fmla="*/ 609617 w 609697"/>
                  <a:gd name="connsiteY3" fmla="*/ 49505 h 337636"/>
                  <a:gd name="connsiteX4" fmla="*/ 526273 w 609697"/>
                  <a:gd name="connsiteY4" fmla="*/ 178091 h 337636"/>
                  <a:gd name="connsiteX5" fmla="*/ 507223 w 609697"/>
                  <a:gd name="connsiteY5" fmla="*/ 332875 h 337636"/>
                  <a:gd name="connsiteX6" fmla="*/ 50023 w 609697"/>
                  <a:gd name="connsiteY6" fmla="*/ 337636 h 337636"/>
                  <a:gd name="connsiteX0" fmla="*/ 50023 w 609697"/>
                  <a:gd name="connsiteY0" fmla="*/ 337636 h 349544"/>
                  <a:gd name="connsiteX1" fmla="*/ 57166 w 609697"/>
                  <a:gd name="connsiteY1" fmla="*/ 197141 h 349544"/>
                  <a:gd name="connsiteX2" fmla="*/ 16 w 609697"/>
                  <a:gd name="connsiteY2" fmla="*/ 49506 h 349544"/>
                  <a:gd name="connsiteX3" fmla="*/ 609617 w 609697"/>
                  <a:gd name="connsiteY3" fmla="*/ 49505 h 349544"/>
                  <a:gd name="connsiteX4" fmla="*/ 526273 w 609697"/>
                  <a:gd name="connsiteY4" fmla="*/ 178091 h 349544"/>
                  <a:gd name="connsiteX5" fmla="*/ 507223 w 609697"/>
                  <a:gd name="connsiteY5" fmla="*/ 349544 h 349544"/>
                  <a:gd name="connsiteX6" fmla="*/ 50023 w 609697"/>
                  <a:gd name="connsiteY6" fmla="*/ 337636 h 349544"/>
                  <a:gd name="connsiteX0" fmla="*/ 50023 w 609697"/>
                  <a:gd name="connsiteY0" fmla="*/ 337636 h 340019"/>
                  <a:gd name="connsiteX1" fmla="*/ 57166 w 609697"/>
                  <a:gd name="connsiteY1" fmla="*/ 197141 h 340019"/>
                  <a:gd name="connsiteX2" fmla="*/ 16 w 609697"/>
                  <a:gd name="connsiteY2" fmla="*/ 49506 h 340019"/>
                  <a:gd name="connsiteX3" fmla="*/ 609617 w 609697"/>
                  <a:gd name="connsiteY3" fmla="*/ 49505 h 340019"/>
                  <a:gd name="connsiteX4" fmla="*/ 526273 w 609697"/>
                  <a:gd name="connsiteY4" fmla="*/ 178091 h 340019"/>
                  <a:gd name="connsiteX5" fmla="*/ 500080 w 609697"/>
                  <a:gd name="connsiteY5" fmla="*/ 340019 h 340019"/>
                  <a:gd name="connsiteX6" fmla="*/ 50023 w 609697"/>
                  <a:gd name="connsiteY6" fmla="*/ 337636 h 340019"/>
                  <a:gd name="connsiteX0" fmla="*/ 50023 w 609697"/>
                  <a:gd name="connsiteY0" fmla="*/ 337636 h 340019"/>
                  <a:gd name="connsiteX1" fmla="*/ 57166 w 609697"/>
                  <a:gd name="connsiteY1" fmla="*/ 197141 h 340019"/>
                  <a:gd name="connsiteX2" fmla="*/ 16 w 609697"/>
                  <a:gd name="connsiteY2" fmla="*/ 49506 h 340019"/>
                  <a:gd name="connsiteX3" fmla="*/ 609617 w 609697"/>
                  <a:gd name="connsiteY3" fmla="*/ 49505 h 340019"/>
                  <a:gd name="connsiteX4" fmla="*/ 526273 w 609697"/>
                  <a:gd name="connsiteY4" fmla="*/ 178091 h 340019"/>
                  <a:gd name="connsiteX5" fmla="*/ 500080 w 609697"/>
                  <a:gd name="connsiteY5" fmla="*/ 340019 h 340019"/>
                  <a:gd name="connsiteX6" fmla="*/ 50023 w 609697"/>
                  <a:gd name="connsiteY6" fmla="*/ 337636 h 340019"/>
                  <a:gd name="connsiteX0" fmla="*/ 50023 w 623972"/>
                  <a:gd name="connsiteY0" fmla="*/ 337636 h 340019"/>
                  <a:gd name="connsiteX1" fmla="*/ 57166 w 623972"/>
                  <a:gd name="connsiteY1" fmla="*/ 197141 h 340019"/>
                  <a:gd name="connsiteX2" fmla="*/ 16 w 623972"/>
                  <a:gd name="connsiteY2" fmla="*/ 49506 h 340019"/>
                  <a:gd name="connsiteX3" fmla="*/ 623905 w 623972"/>
                  <a:gd name="connsiteY3" fmla="*/ 49505 h 340019"/>
                  <a:gd name="connsiteX4" fmla="*/ 526273 w 623972"/>
                  <a:gd name="connsiteY4" fmla="*/ 178091 h 340019"/>
                  <a:gd name="connsiteX5" fmla="*/ 500080 w 623972"/>
                  <a:gd name="connsiteY5" fmla="*/ 340019 h 340019"/>
                  <a:gd name="connsiteX6" fmla="*/ 50023 w 623972"/>
                  <a:gd name="connsiteY6" fmla="*/ 337636 h 340019"/>
                  <a:gd name="connsiteX0" fmla="*/ 50029 w 623978"/>
                  <a:gd name="connsiteY0" fmla="*/ 337636 h 340019"/>
                  <a:gd name="connsiteX1" fmla="*/ 57172 w 623978"/>
                  <a:gd name="connsiteY1" fmla="*/ 197141 h 340019"/>
                  <a:gd name="connsiteX2" fmla="*/ 22 w 623978"/>
                  <a:gd name="connsiteY2" fmla="*/ 49506 h 340019"/>
                  <a:gd name="connsiteX3" fmla="*/ 623911 w 623978"/>
                  <a:gd name="connsiteY3" fmla="*/ 49505 h 340019"/>
                  <a:gd name="connsiteX4" fmla="*/ 526279 w 623978"/>
                  <a:gd name="connsiteY4" fmla="*/ 178091 h 340019"/>
                  <a:gd name="connsiteX5" fmla="*/ 500086 w 623978"/>
                  <a:gd name="connsiteY5" fmla="*/ 340019 h 340019"/>
                  <a:gd name="connsiteX6" fmla="*/ 50029 w 623978"/>
                  <a:gd name="connsiteY6" fmla="*/ 337636 h 340019"/>
                  <a:gd name="connsiteX0" fmla="*/ 50029 w 623978"/>
                  <a:gd name="connsiteY0" fmla="*/ 337636 h 340019"/>
                  <a:gd name="connsiteX1" fmla="*/ 57172 w 623978"/>
                  <a:gd name="connsiteY1" fmla="*/ 197141 h 340019"/>
                  <a:gd name="connsiteX2" fmla="*/ 22 w 623978"/>
                  <a:gd name="connsiteY2" fmla="*/ 49506 h 340019"/>
                  <a:gd name="connsiteX3" fmla="*/ 623911 w 623978"/>
                  <a:gd name="connsiteY3" fmla="*/ 49505 h 340019"/>
                  <a:gd name="connsiteX4" fmla="*/ 526279 w 623978"/>
                  <a:gd name="connsiteY4" fmla="*/ 178091 h 340019"/>
                  <a:gd name="connsiteX5" fmla="*/ 500086 w 623978"/>
                  <a:gd name="connsiteY5" fmla="*/ 340019 h 340019"/>
                  <a:gd name="connsiteX6" fmla="*/ 50029 w 623978"/>
                  <a:gd name="connsiteY6" fmla="*/ 337636 h 340019"/>
                  <a:gd name="connsiteX0" fmla="*/ 50029 w 623978"/>
                  <a:gd name="connsiteY0" fmla="*/ 337636 h 340019"/>
                  <a:gd name="connsiteX1" fmla="*/ 57172 w 623978"/>
                  <a:gd name="connsiteY1" fmla="*/ 197141 h 340019"/>
                  <a:gd name="connsiteX2" fmla="*/ 22 w 623978"/>
                  <a:gd name="connsiteY2" fmla="*/ 49506 h 340019"/>
                  <a:gd name="connsiteX3" fmla="*/ 623911 w 623978"/>
                  <a:gd name="connsiteY3" fmla="*/ 49505 h 340019"/>
                  <a:gd name="connsiteX4" fmla="*/ 526279 w 623978"/>
                  <a:gd name="connsiteY4" fmla="*/ 178091 h 340019"/>
                  <a:gd name="connsiteX5" fmla="*/ 500086 w 623978"/>
                  <a:gd name="connsiteY5" fmla="*/ 340019 h 340019"/>
                  <a:gd name="connsiteX6" fmla="*/ 50029 w 623978"/>
                  <a:gd name="connsiteY6" fmla="*/ 337636 h 340019"/>
                  <a:gd name="connsiteX0" fmla="*/ 50029 w 623978"/>
                  <a:gd name="connsiteY0" fmla="*/ 339689 h 342072"/>
                  <a:gd name="connsiteX1" fmla="*/ 57172 w 623978"/>
                  <a:gd name="connsiteY1" fmla="*/ 199194 h 342072"/>
                  <a:gd name="connsiteX2" fmla="*/ 22 w 623978"/>
                  <a:gd name="connsiteY2" fmla="*/ 51559 h 342072"/>
                  <a:gd name="connsiteX3" fmla="*/ 623911 w 623978"/>
                  <a:gd name="connsiteY3" fmla="*/ 51558 h 342072"/>
                  <a:gd name="connsiteX4" fmla="*/ 526279 w 623978"/>
                  <a:gd name="connsiteY4" fmla="*/ 180144 h 342072"/>
                  <a:gd name="connsiteX5" fmla="*/ 500086 w 623978"/>
                  <a:gd name="connsiteY5" fmla="*/ 342072 h 342072"/>
                  <a:gd name="connsiteX6" fmla="*/ 50029 w 623978"/>
                  <a:gd name="connsiteY6" fmla="*/ 339689 h 342072"/>
                  <a:gd name="connsiteX0" fmla="*/ 50029 w 623978"/>
                  <a:gd name="connsiteY0" fmla="*/ 330576 h 332959"/>
                  <a:gd name="connsiteX1" fmla="*/ 57172 w 623978"/>
                  <a:gd name="connsiteY1" fmla="*/ 190081 h 332959"/>
                  <a:gd name="connsiteX2" fmla="*/ 22 w 623978"/>
                  <a:gd name="connsiteY2" fmla="*/ 42446 h 332959"/>
                  <a:gd name="connsiteX3" fmla="*/ 623911 w 623978"/>
                  <a:gd name="connsiteY3" fmla="*/ 42445 h 332959"/>
                  <a:gd name="connsiteX4" fmla="*/ 526279 w 623978"/>
                  <a:gd name="connsiteY4" fmla="*/ 171031 h 332959"/>
                  <a:gd name="connsiteX5" fmla="*/ 500086 w 623978"/>
                  <a:gd name="connsiteY5" fmla="*/ 332959 h 332959"/>
                  <a:gd name="connsiteX6" fmla="*/ 50029 w 623978"/>
                  <a:gd name="connsiteY6" fmla="*/ 330576 h 332959"/>
                  <a:gd name="connsiteX0" fmla="*/ 50029 w 623978"/>
                  <a:gd name="connsiteY0" fmla="*/ 334600 h 336983"/>
                  <a:gd name="connsiteX1" fmla="*/ 57172 w 623978"/>
                  <a:gd name="connsiteY1" fmla="*/ 194105 h 336983"/>
                  <a:gd name="connsiteX2" fmla="*/ 22 w 623978"/>
                  <a:gd name="connsiteY2" fmla="*/ 46470 h 336983"/>
                  <a:gd name="connsiteX3" fmla="*/ 623911 w 623978"/>
                  <a:gd name="connsiteY3" fmla="*/ 46469 h 336983"/>
                  <a:gd name="connsiteX4" fmla="*/ 526279 w 623978"/>
                  <a:gd name="connsiteY4" fmla="*/ 175055 h 336983"/>
                  <a:gd name="connsiteX5" fmla="*/ 500086 w 623978"/>
                  <a:gd name="connsiteY5" fmla="*/ 336983 h 336983"/>
                  <a:gd name="connsiteX6" fmla="*/ 50029 w 623978"/>
                  <a:gd name="connsiteY6" fmla="*/ 334600 h 336983"/>
                  <a:gd name="connsiteX0" fmla="*/ 50029 w 623978"/>
                  <a:gd name="connsiteY0" fmla="*/ 340756 h 343139"/>
                  <a:gd name="connsiteX1" fmla="*/ 57172 w 623978"/>
                  <a:gd name="connsiteY1" fmla="*/ 200261 h 343139"/>
                  <a:gd name="connsiteX2" fmla="*/ 22 w 623978"/>
                  <a:gd name="connsiteY2" fmla="*/ 52626 h 343139"/>
                  <a:gd name="connsiteX3" fmla="*/ 623911 w 623978"/>
                  <a:gd name="connsiteY3" fmla="*/ 52625 h 343139"/>
                  <a:gd name="connsiteX4" fmla="*/ 526279 w 623978"/>
                  <a:gd name="connsiteY4" fmla="*/ 181211 h 343139"/>
                  <a:gd name="connsiteX5" fmla="*/ 500086 w 623978"/>
                  <a:gd name="connsiteY5" fmla="*/ 343139 h 343139"/>
                  <a:gd name="connsiteX6" fmla="*/ 50029 w 623978"/>
                  <a:gd name="connsiteY6" fmla="*/ 340756 h 343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3978" h="343139">
                    <a:moveTo>
                      <a:pt x="50029" y="340756"/>
                    </a:moveTo>
                    <a:cubicBezTo>
                      <a:pt x="55982" y="339564"/>
                      <a:pt x="59554" y="274079"/>
                      <a:pt x="57172" y="200261"/>
                    </a:cubicBezTo>
                    <a:cubicBezTo>
                      <a:pt x="45266" y="107392"/>
                      <a:pt x="-1169" y="54610"/>
                      <a:pt x="22" y="52626"/>
                    </a:cubicBezTo>
                    <a:cubicBezTo>
                      <a:pt x="304823" y="-29129"/>
                      <a:pt x="430236" y="-4921"/>
                      <a:pt x="623911" y="52625"/>
                    </a:cubicBezTo>
                    <a:cubicBezTo>
                      <a:pt x="626688" y="44687"/>
                      <a:pt x="542948" y="135173"/>
                      <a:pt x="526279" y="181211"/>
                    </a:cubicBezTo>
                    <a:cubicBezTo>
                      <a:pt x="509610" y="227249"/>
                      <a:pt x="490957" y="342346"/>
                      <a:pt x="500086" y="343139"/>
                    </a:cubicBezTo>
                    <a:cubicBezTo>
                      <a:pt x="397295" y="285195"/>
                      <a:pt x="150438" y="291147"/>
                      <a:pt x="50029" y="34075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0000"/>
                  </a:gs>
                  <a:gs pos="46000">
                    <a:srgbClr val="FFFFCC"/>
                  </a:gs>
                  <a:gs pos="100000">
                    <a:schemeClr val="tx1"/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72" name="Freihandform 1171"/>
              <p:cNvSpPr/>
              <p:nvPr/>
            </p:nvSpPr>
            <p:spPr>
              <a:xfrm>
                <a:off x="2120013" y="1916721"/>
                <a:ext cx="181843" cy="183051"/>
              </a:xfrm>
              <a:custGeom>
                <a:avLst/>
                <a:gdLst>
                  <a:gd name="connsiteX0" fmla="*/ 447995 w 798099"/>
                  <a:gd name="connsiteY0" fmla="*/ 1756 h 545804"/>
                  <a:gd name="connsiteX1" fmla="*/ 757558 w 798099"/>
                  <a:gd name="connsiteY1" fmla="*/ 130344 h 545804"/>
                  <a:gd name="connsiteX2" fmla="*/ 712314 w 798099"/>
                  <a:gd name="connsiteY2" fmla="*/ 425619 h 545804"/>
                  <a:gd name="connsiteX3" fmla="*/ 12226 w 798099"/>
                  <a:gd name="connsiteY3" fmla="*/ 542300 h 545804"/>
                  <a:gd name="connsiteX4" fmla="*/ 271783 w 798099"/>
                  <a:gd name="connsiteY4" fmla="*/ 306556 h 545804"/>
                  <a:gd name="connsiteX5" fmla="*/ 336076 w 798099"/>
                  <a:gd name="connsiteY5" fmla="*/ 316081 h 545804"/>
                  <a:gd name="connsiteX6" fmla="*/ 340839 w 798099"/>
                  <a:gd name="connsiteY6" fmla="*/ 287506 h 545804"/>
                  <a:gd name="connsiteX7" fmla="*/ 412276 w 798099"/>
                  <a:gd name="connsiteY7" fmla="*/ 70812 h 545804"/>
                  <a:gd name="connsiteX8" fmla="*/ 447995 w 798099"/>
                  <a:gd name="connsiteY8" fmla="*/ 1756 h 545804"/>
                  <a:gd name="connsiteX0" fmla="*/ 194756 w 530755"/>
                  <a:gd name="connsiteY0" fmla="*/ 1756 h 429914"/>
                  <a:gd name="connsiteX1" fmla="*/ 504319 w 530755"/>
                  <a:gd name="connsiteY1" fmla="*/ 130344 h 429914"/>
                  <a:gd name="connsiteX2" fmla="*/ 459075 w 530755"/>
                  <a:gd name="connsiteY2" fmla="*/ 425619 h 429914"/>
                  <a:gd name="connsiteX3" fmla="*/ 18544 w 530755"/>
                  <a:gd name="connsiteY3" fmla="*/ 306556 h 429914"/>
                  <a:gd name="connsiteX4" fmla="*/ 82837 w 530755"/>
                  <a:gd name="connsiteY4" fmla="*/ 316081 h 429914"/>
                  <a:gd name="connsiteX5" fmla="*/ 87600 w 530755"/>
                  <a:gd name="connsiteY5" fmla="*/ 287506 h 429914"/>
                  <a:gd name="connsiteX6" fmla="*/ 159037 w 530755"/>
                  <a:gd name="connsiteY6" fmla="*/ 70812 h 429914"/>
                  <a:gd name="connsiteX7" fmla="*/ 194756 w 530755"/>
                  <a:gd name="connsiteY7" fmla="*/ 1756 h 429914"/>
                  <a:gd name="connsiteX0" fmla="*/ 191510 w 512787"/>
                  <a:gd name="connsiteY0" fmla="*/ 1756 h 425268"/>
                  <a:gd name="connsiteX1" fmla="*/ 501073 w 512787"/>
                  <a:gd name="connsiteY1" fmla="*/ 130344 h 425268"/>
                  <a:gd name="connsiteX2" fmla="*/ 405822 w 512787"/>
                  <a:gd name="connsiteY2" fmla="*/ 420856 h 425268"/>
                  <a:gd name="connsiteX3" fmla="*/ 15298 w 512787"/>
                  <a:gd name="connsiteY3" fmla="*/ 306556 h 425268"/>
                  <a:gd name="connsiteX4" fmla="*/ 79591 w 512787"/>
                  <a:gd name="connsiteY4" fmla="*/ 316081 h 425268"/>
                  <a:gd name="connsiteX5" fmla="*/ 84354 w 512787"/>
                  <a:gd name="connsiteY5" fmla="*/ 287506 h 425268"/>
                  <a:gd name="connsiteX6" fmla="*/ 155791 w 512787"/>
                  <a:gd name="connsiteY6" fmla="*/ 70812 h 425268"/>
                  <a:gd name="connsiteX7" fmla="*/ 191510 w 512787"/>
                  <a:gd name="connsiteY7" fmla="*/ 1756 h 425268"/>
                  <a:gd name="connsiteX0" fmla="*/ 191510 w 512787"/>
                  <a:gd name="connsiteY0" fmla="*/ 1756 h 425268"/>
                  <a:gd name="connsiteX1" fmla="*/ 501073 w 512787"/>
                  <a:gd name="connsiteY1" fmla="*/ 130344 h 425268"/>
                  <a:gd name="connsiteX2" fmla="*/ 405822 w 512787"/>
                  <a:gd name="connsiteY2" fmla="*/ 420856 h 425268"/>
                  <a:gd name="connsiteX3" fmla="*/ 15298 w 512787"/>
                  <a:gd name="connsiteY3" fmla="*/ 306556 h 425268"/>
                  <a:gd name="connsiteX4" fmla="*/ 79591 w 512787"/>
                  <a:gd name="connsiteY4" fmla="*/ 316081 h 425268"/>
                  <a:gd name="connsiteX5" fmla="*/ 84354 w 512787"/>
                  <a:gd name="connsiteY5" fmla="*/ 287506 h 425268"/>
                  <a:gd name="connsiteX6" fmla="*/ 155791 w 512787"/>
                  <a:gd name="connsiteY6" fmla="*/ 70812 h 425268"/>
                  <a:gd name="connsiteX7" fmla="*/ 191510 w 512787"/>
                  <a:gd name="connsiteY7" fmla="*/ 1756 h 425268"/>
                  <a:gd name="connsiteX0" fmla="*/ 191510 w 512787"/>
                  <a:gd name="connsiteY0" fmla="*/ 1756 h 425268"/>
                  <a:gd name="connsiteX1" fmla="*/ 501073 w 512787"/>
                  <a:gd name="connsiteY1" fmla="*/ 130344 h 425268"/>
                  <a:gd name="connsiteX2" fmla="*/ 405822 w 512787"/>
                  <a:gd name="connsiteY2" fmla="*/ 420856 h 425268"/>
                  <a:gd name="connsiteX3" fmla="*/ 15298 w 512787"/>
                  <a:gd name="connsiteY3" fmla="*/ 306556 h 425268"/>
                  <a:gd name="connsiteX4" fmla="*/ 79591 w 512787"/>
                  <a:gd name="connsiteY4" fmla="*/ 316081 h 425268"/>
                  <a:gd name="connsiteX5" fmla="*/ 84354 w 512787"/>
                  <a:gd name="connsiteY5" fmla="*/ 287506 h 425268"/>
                  <a:gd name="connsiteX6" fmla="*/ 155791 w 512787"/>
                  <a:gd name="connsiteY6" fmla="*/ 70812 h 425268"/>
                  <a:gd name="connsiteX7" fmla="*/ 191510 w 512787"/>
                  <a:gd name="connsiteY7" fmla="*/ 1756 h 425268"/>
                  <a:gd name="connsiteX0" fmla="*/ 111919 w 432039"/>
                  <a:gd name="connsiteY0" fmla="*/ 1756 h 426167"/>
                  <a:gd name="connsiteX1" fmla="*/ 421482 w 432039"/>
                  <a:gd name="connsiteY1" fmla="*/ 130344 h 426167"/>
                  <a:gd name="connsiteX2" fmla="*/ 326231 w 432039"/>
                  <a:gd name="connsiteY2" fmla="*/ 420856 h 426167"/>
                  <a:gd name="connsiteX3" fmla="*/ 0 w 432039"/>
                  <a:gd name="connsiteY3" fmla="*/ 316081 h 426167"/>
                  <a:gd name="connsiteX4" fmla="*/ 4763 w 432039"/>
                  <a:gd name="connsiteY4" fmla="*/ 287506 h 426167"/>
                  <a:gd name="connsiteX5" fmla="*/ 76200 w 432039"/>
                  <a:gd name="connsiteY5" fmla="*/ 70812 h 426167"/>
                  <a:gd name="connsiteX6" fmla="*/ 111919 w 432039"/>
                  <a:gd name="connsiteY6" fmla="*/ 1756 h 426167"/>
                  <a:gd name="connsiteX0" fmla="*/ 122044 w 442164"/>
                  <a:gd name="connsiteY0" fmla="*/ 2049 h 426460"/>
                  <a:gd name="connsiteX1" fmla="*/ 431607 w 442164"/>
                  <a:gd name="connsiteY1" fmla="*/ 130637 h 426460"/>
                  <a:gd name="connsiteX2" fmla="*/ 336356 w 442164"/>
                  <a:gd name="connsiteY2" fmla="*/ 421149 h 426460"/>
                  <a:gd name="connsiteX3" fmla="*/ 10125 w 442164"/>
                  <a:gd name="connsiteY3" fmla="*/ 316374 h 426460"/>
                  <a:gd name="connsiteX4" fmla="*/ 86325 w 442164"/>
                  <a:gd name="connsiteY4" fmla="*/ 71105 h 426460"/>
                  <a:gd name="connsiteX5" fmla="*/ 122044 w 442164"/>
                  <a:gd name="connsiteY5" fmla="*/ 2049 h 426460"/>
                  <a:gd name="connsiteX0" fmla="*/ 120925 w 441045"/>
                  <a:gd name="connsiteY0" fmla="*/ 6292 h 430703"/>
                  <a:gd name="connsiteX1" fmla="*/ 430488 w 441045"/>
                  <a:gd name="connsiteY1" fmla="*/ 134880 h 430703"/>
                  <a:gd name="connsiteX2" fmla="*/ 335237 w 441045"/>
                  <a:gd name="connsiteY2" fmla="*/ 425392 h 430703"/>
                  <a:gd name="connsiteX3" fmla="*/ 9006 w 441045"/>
                  <a:gd name="connsiteY3" fmla="*/ 320617 h 430703"/>
                  <a:gd name="connsiteX4" fmla="*/ 120925 w 441045"/>
                  <a:gd name="connsiteY4" fmla="*/ 6292 h 430703"/>
                  <a:gd name="connsiteX0" fmla="*/ 120925 w 441045"/>
                  <a:gd name="connsiteY0" fmla="*/ 6292 h 430703"/>
                  <a:gd name="connsiteX1" fmla="*/ 430488 w 441045"/>
                  <a:gd name="connsiteY1" fmla="*/ 134880 h 430703"/>
                  <a:gd name="connsiteX2" fmla="*/ 335237 w 441045"/>
                  <a:gd name="connsiteY2" fmla="*/ 425392 h 430703"/>
                  <a:gd name="connsiteX3" fmla="*/ 9006 w 441045"/>
                  <a:gd name="connsiteY3" fmla="*/ 320617 h 430703"/>
                  <a:gd name="connsiteX4" fmla="*/ 120925 w 441045"/>
                  <a:gd name="connsiteY4" fmla="*/ 6292 h 430703"/>
                  <a:gd name="connsiteX0" fmla="*/ 123118 w 440703"/>
                  <a:gd name="connsiteY0" fmla="*/ 7415 h 410395"/>
                  <a:gd name="connsiteX1" fmla="*/ 430300 w 440703"/>
                  <a:gd name="connsiteY1" fmla="*/ 114572 h 410395"/>
                  <a:gd name="connsiteX2" fmla="*/ 335049 w 440703"/>
                  <a:gd name="connsiteY2" fmla="*/ 405084 h 410395"/>
                  <a:gd name="connsiteX3" fmla="*/ 8818 w 440703"/>
                  <a:gd name="connsiteY3" fmla="*/ 300309 h 410395"/>
                  <a:gd name="connsiteX4" fmla="*/ 123118 w 440703"/>
                  <a:gd name="connsiteY4" fmla="*/ 7415 h 410395"/>
                  <a:gd name="connsiteX0" fmla="*/ 127528 w 440043"/>
                  <a:gd name="connsiteY0" fmla="*/ 7000 h 417124"/>
                  <a:gd name="connsiteX1" fmla="*/ 429947 w 440043"/>
                  <a:gd name="connsiteY1" fmla="*/ 121301 h 417124"/>
                  <a:gd name="connsiteX2" fmla="*/ 334696 w 440043"/>
                  <a:gd name="connsiteY2" fmla="*/ 411813 h 417124"/>
                  <a:gd name="connsiteX3" fmla="*/ 8465 w 440043"/>
                  <a:gd name="connsiteY3" fmla="*/ 307038 h 417124"/>
                  <a:gd name="connsiteX4" fmla="*/ 127528 w 440043"/>
                  <a:gd name="connsiteY4" fmla="*/ 7000 h 417124"/>
                  <a:gd name="connsiteX0" fmla="*/ 127528 w 425457"/>
                  <a:gd name="connsiteY0" fmla="*/ 4829 h 414953"/>
                  <a:gd name="connsiteX1" fmla="*/ 413278 w 425457"/>
                  <a:gd name="connsiteY1" fmla="*/ 166755 h 414953"/>
                  <a:gd name="connsiteX2" fmla="*/ 334696 w 425457"/>
                  <a:gd name="connsiteY2" fmla="*/ 409642 h 414953"/>
                  <a:gd name="connsiteX3" fmla="*/ 8465 w 425457"/>
                  <a:gd name="connsiteY3" fmla="*/ 304867 h 414953"/>
                  <a:gd name="connsiteX4" fmla="*/ 127528 w 425457"/>
                  <a:gd name="connsiteY4" fmla="*/ 4829 h 414953"/>
                  <a:gd name="connsiteX0" fmla="*/ 127528 w 425457"/>
                  <a:gd name="connsiteY0" fmla="*/ 5483 h 415607"/>
                  <a:gd name="connsiteX1" fmla="*/ 413278 w 425457"/>
                  <a:gd name="connsiteY1" fmla="*/ 167409 h 415607"/>
                  <a:gd name="connsiteX2" fmla="*/ 334696 w 425457"/>
                  <a:gd name="connsiteY2" fmla="*/ 410296 h 415607"/>
                  <a:gd name="connsiteX3" fmla="*/ 8465 w 425457"/>
                  <a:gd name="connsiteY3" fmla="*/ 305521 h 415607"/>
                  <a:gd name="connsiteX4" fmla="*/ 127528 w 425457"/>
                  <a:gd name="connsiteY4" fmla="*/ 5483 h 415607"/>
                  <a:gd name="connsiteX0" fmla="*/ 127528 w 425457"/>
                  <a:gd name="connsiteY0" fmla="*/ 4894 h 412637"/>
                  <a:gd name="connsiteX1" fmla="*/ 413278 w 425457"/>
                  <a:gd name="connsiteY1" fmla="*/ 164439 h 412637"/>
                  <a:gd name="connsiteX2" fmla="*/ 334696 w 425457"/>
                  <a:gd name="connsiteY2" fmla="*/ 407326 h 412637"/>
                  <a:gd name="connsiteX3" fmla="*/ 8465 w 425457"/>
                  <a:gd name="connsiteY3" fmla="*/ 302551 h 412637"/>
                  <a:gd name="connsiteX4" fmla="*/ 127528 w 425457"/>
                  <a:gd name="connsiteY4" fmla="*/ 4894 h 412637"/>
                  <a:gd name="connsiteX0" fmla="*/ 127528 w 434559"/>
                  <a:gd name="connsiteY0" fmla="*/ 5761 h 413504"/>
                  <a:gd name="connsiteX1" fmla="*/ 413278 w 434559"/>
                  <a:gd name="connsiteY1" fmla="*/ 165306 h 413504"/>
                  <a:gd name="connsiteX2" fmla="*/ 334696 w 434559"/>
                  <a:gd name="connsiteY2" fmla="*/ 408193 h 413504"/>
                  <a:gd name="connsiteX3" fmla="*/ 8465 w 434559"/>
                  <a:gd name="connsiteY3" fmla="*/ 303418 h 413504"/>
                  <a:gd name="connsiteX4" fmla="*/ 127528 w 434559"/>
                  <a:gd name="connsiteY4" fmla="*/ 5761 h 413504"/>
                  <a:gd name="connsiteX0" fmla="*/ 101583 w 408614"/>
                  <a:gd name="connsiteY0" fmla="*/ 5761 h 413696"/>
                  <a:gd name="connsiteX1" fmla="*/ 387333 w 408614"/>
                  <a:gd name="connsiteY1" fmla="*/ 165306 h 413696"/>
                  <a:gd name="connsiteX2" fmla="*/ 308751 w 408614"/>
                  <a:gd name="connsiteY2" fmla="*/ 408193 h 413696"/>
                  <a:gd name="connsiteX3" fmla="*/ 11095 w 408614"/>
                  <a:gd name="connsiteY3" fmla="*/ 308181 h 413696"/>
                  <a:gd name="connsiteX4" fmla="*/ 101583 w 408614"/>
                  <a:gd name="connsiteY4" fmla="*/ 5761 h 413696"/>
                  <a:gd name="connsiteX0" fmla="*/ 101583 w 408614"/>
                  <a:gd name="connsiteY0" fmla="*/ 5761 h 410765"/>
                  <a:gd name="connsiteX1" fmla="*/ 387333 w 408614"/>
                  <a:gd name="connsiteY1" fmla="*/ 165306 h 410765"/>
                  <a:gd name="connsiteX2" fmla="*/ 308751 w 408614"/>
                  <a:gd name="connsiteY2" fmla="*/ 408193 h 410765"/>
                  <a:gd name="connsiteX3" fmla="*/ 11095 w 408614"/>
                  <a:gd name="connsiteY3" fmla="*/ 308181 h 410765"/>
                  <a:gd name="connsiteX4" fmla="*/ 101583 w 408614"/>
                  <a:gd name="connsiteY4" fmla="*/ 5761 h 410765"/>
                  <a:gd name="connsiteX0" fmla="*/ 101583 w 408614"/>
                  <a:gd name="connsiteY0" fmla="*/ 5761 h 408193"/>
                  <a:gd name="connsiteX1" fmla="*/ 387333 w 408614"/>
                  <a:gd name="connsiteY1" fmla="*/ 165306 h 408193"/>
                  <a:gd name="connsiteX2" fmla="*/ 308751 w 408614"/>
                  <a:gd name="connsiteY2" fmla="*/ 408193 h 408193"/>
                  <a:gd name="connsiteX3" fmla="*/ 11095 w 408614"/>
                  <a:gd name="connsiteY3" fmla="*/ 308181 h 408193"/>
                  <a:gd name="connsiteX4" fmla="*/ 101583 w 408614"/>
                  <a:gd name="connsiteY4" fmla="*/ 5761 h 408193"/>
                  <a:gd name="connsiteX0" fmla="*/ 101583 w 408614"/>
                  <a:gd name="connsiteY0" fmla="*/ 5761 h 408193"/>
                  <a:gd name="connsiteX1" fmla="*/ 387333 w 408614"/>
                  <a:gd name="connsiteY1" fmla="*/ 165306 h 408193"/>
                  <a:gd name="connsiteX2" fmla="*/ 308751 w 408614"/>
                  <a:gd name="connsiteY2" fmla="*/ 408193 h 408193"/>
                  <a:gd name="connsiteX3" fmla="*/ 11095 w 408614"/>
                  <a:gd name="connsiteY3" fmla="*/ 308181 h 408193"/>
                  <a:gd name="connsiteX4" fmla="*/ 101583 w 408614"/>
                  <a:gd name="connsiteY4" fmla="*/ 5761 h 408193"/>
                  <a:gd name="connsiteX0" fmla="*/ 101583 w 399512"/>
                  <a:gd name="connsiteY0" fmla="*/ 4894 h 407326"/>
                  <a:gd name="connsiteX1" fmla="*/ 387333 w 399512"/>
                  <a:gd name="connsiteY1" fmla="*/ 164439 h 407326"/>
                  <a:gd name="connsiteX2" fmla="*/ 308751 w 399512"/>
                  <a:gd name="connsiteY2" fmla="*/ 407326 h 407326"/>
                  <a:gd name="connsiteX3" fmla="*/ 11095 w 399512"/>
                  <a:gd name="connsiteY3" fmla="*/ 307314 h 407326"/>
                  <a:gd name="connsiteX4" fmla="*/ 101583 w 399512"/>
                  <a:gd name="connsiteY4" fmla="*/ 4894 h 407326"/>
                  <a:gd name="connsiteX0" fmla="*/ 101583 w 399512"/>
                  <a:gd name="connsiteY0" fmla="*/ 2158 h 404590"/>
                  <a:gd name="connsiteX1" fmla="*/ 387333 w 399512"/>
                  <a:gd name="connsiteY1" fmla="*/ 161703 h 404590"/>
                  <a:gd name="connsiteX2" fmla="*/ 308751 w 399512"/>
                  <a:gd name="connsiteY2" fmla="*/ 404590 h 404590"/>
                  <a:gd name="connsiteX3" fmla="*/ 11095 w 399512"/>
                  <a:gd name="connsiteY3" fmla="*/ 304578 h 404590"/>
                  <a:gd name="connsiteX4" fmla="*/ 101583 w 399512"/>
                  <a:gd name="connsiteY4" fmla="*/ 2158 h 404590"/>
                  <a:gd name="connsiteX0" fmla="*/ 101583 w 399512"/>
                  <a:gd name="connsiteY0" fmla="*/ 2643 h 405075"/>
                  <a:gd name="connsiteX1" fmla="*/ 387333 w 399512"/>
                  <a:gd name="connsiteY1" fmla="*/ 162188 h 405075"/>
                  <a:gd name="connsiteX2" fmla="*/ 308751 w 399512"/>
                  <a:gd name="connsiteY2" fmla="*/ 405075 h 405075"/>
                  <a:gd name="connsiteX3" fmla="*/ 11095 w 399512"/>
                  <a:gd name="connsiteY3" fmla="*/ 305063 h 405075"/>
                  <a:gd name="connsiteX4" fmla="*/ 101583 w 399512"/>
                  <a:gd name="connsiteY4" fmla="*/ 2643 h 405075"/>
                  <a:gd name="connsiteX0" fmla="*/ 103690 w 399071"/>
                  <a:gd name="connsiteY0" fmla="*/ 2813 h 395720"/>
                  <a:gd name="connsiteX1" fmla="*/ 387058 w 399071"/>
                  <a:gd name="connsiteY1" fmla="*/ 152833 h 395720"/>
                  <a:gd name="connsiteX2" fmla="*/ 308476 w 399071"/>
                  <a:gd name="connsiteY2" fmla="*/ 395720 h 395720"/>
                  <a:gd name="connsiteX3" fmla="*/ 10820 w 399071"/>
                  <a:gd name="connsiteY3" fmla="*/ 295708 h 395720"/>
                  <a:gd name="connsiteX4" fmla="*/ 103690 w 399071"/>
                  <a:gd name="connsiteY4" fmla="*/ 2813 h 395720"/>
                  <a:gd name="connsiteX0" fmla="*/ 110079 w 397822"/>
                  <a:gd name="connsiteY0" fmla="*/ 2684 h 402735"/>
                  <a:gd name="connsiteX1" fmla="*/ 386304 w 397822"/>
                  <a:gd name="connsiteY1" fmla="*/ 159848 h 402735"/>
                  <a:gd name="connsiteX2" fmla="*/ 307722 w 397822"/>
                  <a:gd name="connsiteY2" fmla="*/ 402735 h 402735"/>
                  <a:gd name="connsiteX3" fmla="*/ 10066 w 397822"/>
                  <a:gd name="connsiteY3" fmla="*/ 302723 h 402735"/>
                  <a:gd name="connsiteX4" fmla="*/ 110079 w 397822"/>
                  <a:gd name="connsiteY4" fmla="*/ 2684 h 402735"/>
                  <a:gd name="connsiteX0" fmla="*/ 110079 w 397822"/>
                  <a:gd name="connsiteY0" fmla="*/ 2684 h 402735"/>
                  <a:gd name="connsiteX1" fmla="*/ 386304 w 397822"/>
                  <a:gd name="connsiteY1" fmla="*/ 159848 h 402735"/>
                  <a:gd name="connsiteX2" fmla="*/ 307722 w 397822"/>
                  <a:gd name="connsiteY2" fmla="*/ 402735 h 402735"/>
                  <a:gd name="connsiteX3" fmla="*/ 10066 w 397822"/>
                  <a:gd name="connsiteY3" fmla="*/ 302723 h 402735"/>
                  <a:gd name="connsiteX4" fmla="*/ 110079 w 397822"/>
                  <a:gd name="connsiteY4" fmla="*/ 2684 h 402735"/>
                  <a:gd name="connsiteX0" fmla="*/ 110079 w 397822"/>
                  <a:gd name="connsiteY0" fmla="*/ 172 h 400223"/>
                  <a:gd name="connsiteX1" fmla="*/ 386304 w 397822"/>
                  <a:gd name="connsiteY1" fmla="*/ 157336 h 400223"/>
                  <a:gd name="connsiteX2" fmla="*/ 307722 w 397822"/>
                  <a:gd name="connsiteY2" fmla="*/ 400223 h 400223"/>
                  <a:gd name="connsiteX3" fmla="*/ 10066 w 397822"/>
                  <a:gd name="connsiteY3" fmla="*/ 300211 h 400223"/>
                  <a:gd name="connsiteX4" fmla="*/ 110079 w 397822"/>
                  <a:gd name="connsiteY4" fmla="*/ 172 h 400223"/>
                  <a:gd name="connsiteX0" fmla="*/ 110079 w 397822"/>
                  <a:gd name="connsiteY0" fmla="*/ 172 h 400223"/>
                  <a:gd name="connsiteX1" fmla="*/ 386304 w 397822"/>
                  <a:gd name="connsiteY1" fmla="*/ 157336 h 400223"/>
                  <a:gd name="connsiteX2" fmla="*/ 307722 w 397822"/>
                  <a:gd name="connsiteY2" fmla="*/ 400223 h 400223"/>
                  <a:gd name="connsiteX3" fmla="*/ 10066 w 397822"/>
                  <a:gd name="connsiteY3" fmla="*/ 300211 h 400223"/>
                  <a:gd name="connsiteX4" fmla="*/ 110079 w 397822"/>
                  <a:gd name="connsiteY4" fmla="*/ 172 h 400223"/>
                  <a:gd name="connsiteX0" fmla="*/ 123117 w 410860"/>
                  <a:gd name="connsiteY0" fmla="*/ 172 h 400223"/>
                  <a:gd name="connsiteX1" fmla="*/ 399342 w 410860"/>
                  <a:gd name="connsiteY1" fmla="*/ 157336 h 400223"/>
                  <a:gd name="connsiteX2" fmla="*/ 320760 w 410860"/>
                  <a:gd name="connsiteY2" fmla="*/ 400223 h 400223"/>
                  <a:gd name="connsiteX3" fmla="*/ 8817 w 410860"/>
                  <a:gd name="connsiteY3" fmla="*/ 288305 h 400223"/>
                  <a:gd name="connsiteX4" fmla="*/ 123117 w 410860"/>
                  <a:gd name="connsiteY4" fmla="*/ 172 h 400223"/>
                  <a:gd name="connsiteX0" fmla="*/ 117741 w 405484"/>
                  <a:gd name="connsiteY0" fmla="*/ 172 h 400223"/>
                  <a:gd name="connsiteX1" fmla="*/ 393966 w 405484"/>
                  <a:gd name="connsiteY1" fmla="*/ 157336 h 400223"/>
                  <a:gd name="connsiteX2" fmla="*/ 315384 w 405484"/>
                  <a:gd name="connsiteY2" fmla="*/ 400223 h 400223"/>
                  <a:gd name="connsiteX3" fmla="*/ 3441 w 405484"/>
                  <a:gd name="connsiteY3" fmla="*/ 288305 h 400223"/>
                  <a:gd name="connsiteX4" fmla="*/ 117741 w 405484"/>
                  <a:gd name="connsiteY4" fmla="*/ 172 h 400223"/>
                  <a:gd name="connsiteX0" fmla="*/ 122316 w 404966"/>
                  <a:gd name="connsiteY0" fmla="*/ 168 h 402601"/>
                  <a:gd name="connsiteX1" fmla="*/ 393778 w 404966"/>
                  <a:gd name="connsiteY1" fmla="*/ 159714 h 402601"/>
                  <a:gd name="connsiteX2" fmla="*/ 315196 w 404966"/>
                  <a:gd name="connsiteY2" fmla="*/ 402601 h 402601"/>
                  <a:gd name="connsiteX3" fmla="*/ 3253 w 404966"/>
                  <a:gd name="connsiteY3" fmla="*/ 290683 h 402601"/>
                  <a:gd name="connsiteX4" fmla="*/ 122316 w 404966"/>
                  <a:gd name="connsiteY4" fmla="*/ 168 h 402601"/>
                  <a:gd name="connsiteX0" fmla="*/ 126909 w 404469"/>
                  <a:gd name="connsiteY0" fmla="*/ 168 h 402601"/>
                  <a:gd name="connsiteX1" fmla="*/ 393609 w 404469"/>
                  <a:gd name="connsiteY1" fmla="*/ 159714 h 402601"/>
                  <a:gd name="connsiteX2" fmla="*/ 315027 w 404469"/>
                  <a:gd name="connsiteY2" fmla="*/ 402601 h 402601"/>
                  <a:gd name="connsiteX3" fmla="*/ 3084 w 404469"/>
                  <a:gd name="connsiteY3" fmla="*/ 290683 h 402601"/>
                  <a:gd name="connsiteX4" fmla="*/ 126909 w 404469"/>
                  <a:gd name="connsiteY4" fmla="*/ 168 h 402601"/>
                  <a:gd name="connsiteX0" fmla="*/ 130402 w 407962"/>
                  <a:gd name="connsiteY0" fmla="*/ 168 h 402601"/>
                  <a:gd name="connsiteX1" fmla="*/ 397102 w 407962"/>
                  <a:gd name="connsiteY1" fmla="*/ 159714 h 402601"/>
                  <a:gd name="connsiteX2" fmla="*/ 318520 w 407962"/>
                  <a:gd name="connsiteY2" fmla="*/ 402601 h 402601"/>
                  <a:gd name="connsiteX3" fmla="*/ 6577 w 407962"/>
                  <a:gd name="connsiteY3" fmla="*/ 290683 h 402601"/>
                  <a:gd name="connsiteX4" fmla="*/ 130402 w 407962"/>
                  <a:gd name="connsiteY4" fmla="*/ 168 h 402601"/>
                  <a:gd name="connsiteX0" fmla="*/ 130402 w 399942"/>
                  <a:gd name="connsiteY0" fmla="*/ 168 h 402601"/>
                  <a:gd name="connsiteX1" fmla="*/ 387577 w 399942"/>
                  <a:gd name="connsiteY1" fmla="*/ 159714 h 402601"/>
                  <a:gd name="connsiteX2" fmla="*/ 318520 w 399942"/>
                  <a:gd name="connsiteY2" fmla="*/ 402601 h 402601"/>
                  <a:gd name="connsiteX3" fmla="*/ 6577 w 399942"/>
                  <a:gd name="connsiteY3" fmla="*/ 290683 h 402601"/>
                  <a:gd name="connsiteX4" fmla="*/ 130402 w 399942"/>
                  <a:gd name="connsiteY4" fmla="*/ 168 h 402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942" h="402601">
                    <a:moveTo>
                      <a:pt x="130402" y="168"/>
                    </a:moveTo>
                    <a:cubicBezTo>
                      <a:pt x="245894" y="-4593"/>
                      <a:pt x="356224" y="92642"/>
                      <a:pt x="387577" y="159714"/>
                    </a:cubicBezTo>
                    <a:cubicBezTo>
                      <a:pt x="418930" y="226786"/>
                      <a:pt x="388767" y="371645"/>
                      <a:pt x="318520" y="402601"/>
                    </a:cubicBezTo>
                    <a:cubicBezTo>
                      <a:pt x="307804" y="393076"/>
                      <a:pt x="286374" y="189083"/>
                      <a:pt x="6577" y="290683"/>
                    </a:cubicBezTo>
                    <a:cubicBezTo>
                      <a:pt x="-24380" y="175589"/>
                      <a:pt x="60155" y="31124"/>
                      <a:pt x="130402" y="16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6000">
                    <a:srgbClr val="FFFFCC"/>
                  </a:gs>
                  <a:gs pos="100000">
                    <a:schemeClr val="tx1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73" name="Freihandform 1172"/>
              <p:cNvSpPr/>
              <p:nvPr/>
            </p:nvSpPr>
            <p:spPr>
              <a:xfrm>
                <a:off x="1757053" y="1508727"/>
                <a:ext cx="514277" cy="571659"/>
              </a:xfrm>
              <a:custGeom>
                <a:avLst/>
                <a:gdLst>
                  <a:gd name="connsiteX0" fmla="*/ 0 w 1123950"/>
                  <a:gd name="connsiteY0" fmla="*/ 0 h 1342306"/>
                  <a:gd name="connsiteX1" fmla="*/ 361950 w 1123950"/>
                  <a:gd name="connsiteY1" fmla="*/ 690563 h 1342306"/>
                  <a:gd name="connsiteX2" fmla="*/ 333375 w 1123950"/>
                  <a:gd name="connsiteY2" fmla="*/ 1233488 h 1342306"/>
                  <a:gd name="connsiteX3" fmla="*/ 781050 w 1123950"/>
                  <a:gd name="connsiteY3" fmla="*/ 1338263 h 1342306"/>
                  <a:gd name="connsiteX4" fmla="*/ 842962 w 1123950"/>
                  <a:gd name="connsiteY4" fmla="*/ 1162050 h 1342306"/>
                  <a:gd name="connsiteX5" fmla="*/ 900112 w 1123950"/>
                  <a:gd name="connsiteY5" fmla="*/ 752475 h 1342306"/>
                  <a:gd name="connsiteX6" fmla="*/ 1119187 w 1123950"/>
                  <a:gd name="connsiteY6" fmla="*/ 9525 h 1342306"/>
                  <a:gd name="connsiteX7" fmla="*/ 1123950 w 1123950"/>
                  <a:gd name="connsiteY7" fmla="*/ 19050 h 1342306"/>
                  <a:gd name="connsiteX8" fmla="*/ 0 w 1123950"/>
                  <a:gd name="connsiteY8" fmla="*/ 0 h 1342306"/>
                  <a:gd name="connsiteX0" fmla="*/ 0 w 1126331"/>
                  <a:gd name="connsiteY0" fmla="*/ 4763 h 1332781"/>
                  <a:gd name="connsiteX1" fmla="*/ 364331 w 1126331"/>
                  <a:gd name="connsiteY1" fmla="*/ 681038 h 1332781"/>
                  <a:gd name="connsiteX2" fmla="*/ 335756 w 1126331"/>
                  <a:gd name="connsiteY2" fmla="*/ 1223963 h 1332781"/>
                  <a:gd name="connsiteX3" fmla="*/ 783431 w 1126331"/>
                  <a:gd name="connsiteY3" fmla="*/ 1328738 h 1332781"/>
                  <a:gd name="connsiteX4" fmla="*/ 845343 w 1126331"/>
                  <a:gd name="connsiteY4" fmla="*/ 1152525 h 1332781"/>
                  <a:gd name="connsiteX5" fmla="*/ 902493 w 1126331"/>
                  <a:gd name="connsiteY5" fmla="*/ 742950 h 1332781"/>
                  <a:gd name="connsiteX6" fmla="*/ 1121568 w 1126331"/>
                  <a:gd name="connsiteY6" fmla="*/ 0 h 1332781"/>
                  <a:gd name="connsiteX7" fmla="*/ 1126331 w 1126331"/>
                  <a:gd name="connsiteY7" fmla="*/ 9525 h 1332781"/>
                  <a:gd name="connsiteX8" fmla="*/ 0 w 1126331"/>
                  <a:gd name="connsiteY8" fmla="*/ 4763 h 1332781"/>
                  <a:gd name="connsiteX0" fmla="*/ 0 w 1121568"/>
                  <a:gd name="connsiteY0" fmla="*/ 4763 h 1332781"/>
                  <a:gd name="connsiteX1" fmla="*/ 364331 w 1121568"/>
                  <a:gd name="connsiteY1" fmla="*/ 681038 h 1332781"/>
                  <a:gd name="connsiteX2" fmla="*/ 335756 w 1121568"/>
                  <a:gd name="connsiteY2" fmla="*/ 1223963 h 1332781"/>
                  <a:gd name="connsiteX3" fmla="*/ 783431 w 1121568"/>
                  <a:gd name="connsiteY3" fmla="*/ 1328738 h 1332781"/>
                  <a:gd name="connsiteX4" fmla="*/ 845343 w 1121568"/>
                  <a:gd name="connsiteY4" fmla="*/ 1152525 h 1332781"/>
                  <a:gd name="connsiteX5" fmla="*/ 902493 w 1121568"/>
                  <a:gd name="connsiteY5" fmla="*/ 742950 h 1332781"/>
                  <a:gd name="connsiteX6" fmla="*/ 1121568 w 1121568"/>
                  <a:gd name="connsiteY6" fmla="*/ 0 h 1332781"/>
                  <a:gd name="connsiteX7" fmla="*/ 0 w 1121568"/>
                  <a:gd name="connsiteY7" fmla="*/ 4763 h 1332781"/>
                  <a:gd name="connsiteX0" fmla="*/ 0 w 1131093"/>
                  <a:gd name="connsiteY0" fmla="*/ 0 h 1328018"/>
                  <a:gd name="connsiteX1" fmla="*/ 364331 w 1131093"/>
                  <a:gd name="connsiteY1" fmla="*/ 676275 h 1328018"/>
                  <a:gd name="connsiteX2" fmla="*/ 335756 w 1131093"/>
                  <a:gd name="connsiteY2" fmla="*/ 1219200 h 1328018"/>
                  <a:gd name="connsiteX3" fmla="*/ 783431 w 1131093"/>
                  <a:gd name="connsiteY3" fmla="*/ 1323975 h 1328018"/>
                  <a:gd name="connsiteX4" fmla="*/ 845343 w 1131093"/>
                  <a:gd name="connsiteY4" fmla="*/ 1147762 h 1328018"/>
                  <a:gd name="connsiteX5" fmla="*/ 902493 w 1131093"/>
                  <a:gd name="connsiteY5" fmla="*/ 738187 h 1328018"/>
                  <a:gd name="connsiteX6" fmla="*/ 1131093 w 1131093"/>
                  <a:gd name="connsiteY6" fmla="*/ 0 h 1328018"/>
                  <a:gd name="connsiteX7" fmla="*/ 0 w 1131093"/>
                  <a:gd name="connsiteY7" fmla="*/ 0 h 1328018"/>
                  <a:gd name="connsiteX0" fmla="*/ 0 w 1131093"/>
                  <a:gd name="connsiteY0" fmla="*/ 0 h 1328227"/>
                  <a:gd name="connsiteX1" fmla="*/ 235744 w 1131093"/>
                  <a:gd name="connsiteY1" fmla="*/ 664369 h 1328227"/>
                  <a:gd name="connsiteX2" fmla="*/ 335756 w 1131093"/>
                  <a:gd name="connsiteY2" fmla="*/ 1219200 h 1328227"/>
                  <a:gd name="connsiteX3" fmla="*/ 783431 w 1131093"/>
                  <a:gd name="connsiteY3" fmla="*/ 1323975 h 1328227"/>
                  <a:gd name="connsiteX4" fmla="*/ 845343 w 1131093"/>
                  <a:gd name="connsiteY4" fmla="*/ 1147762 h 1328227"/>
                  <a:gd name="connsiteX5" fmla="*/ 902493 w 1131093"/>
                  <a:gd name="connsiteY5" fmla="*/ 738187 h 1328227"/>
                  <a:gd name="connsiteX6" fmla="*/ 1131093 w 1131093"/>
                  <a:gd name="connsiteY6" fmla="*/ 0 h 1328227"/>
                  <a:gd name="connsiteX7" fmla="*/ 0 w 1131093"/>
                  <a:gd name="connsiteY7" fmla="*/ 0 h 1328227"/>
                  <a:gd name="connsiteX0" fmla="*/ 0 w 1131093"/>
                  <a:gd name="connsiteY0" fmla="*/ 0 h 1328227"/>
                  <a:gd name="connsiteX1" fmla="*/ 235744 w 1131093"/>
                  <a:gd name="connsiteY1" fmla="*/ 664369 h 1328227"/>
                  <a:gd name="connsiteX2" fmla="*/ 335756 w 1131093"/>
                  <a:gd name="connsiteY2" fmla="*/ 1219200 h 1328227"/>
                  <a:gd name="connsiteX3" fmla="*/ 783431 w 1131093"/>
                  <a:gd name="connsiteY3" fmla="*/ 1323975 h 1328227"/>
                  <a:gd name="connsiteX4" fmla="*/ 845343 w 1131093"/>
                  <a:gd name="connsiteY4" fmla="*/ 1147762 h 1328227"/>
                  <a:gd name="connsiteX5" fmla="*/ 902493 w 1131093"/>
                  <a:gd name="connsiteY5" fmla="*/ 738187 h 1328227"/>
                  <a:gd name="connsiteX6" fmla="*/ 1131093 w 1131093"/>
                  <a:gd name="connsiteY6" fmla="*/ 0 h 1328227"/>
                  <a:gd name="connsiteX7" fmla="*/ 0 w 1131093"/>
                  <a:gd name="connsiteY7" fmla="*/ 0 h 1328227"/>
                  <a:gd name="connsiteX0" fmla="*/ 0 w 1131093"/>
                  <a:gd name="connsiteY0" fmla="*/ 0 h 1328227"/>
                  <a:gd name="connsiteX1" fmla="*/ 235744 w 1131093"/>
                  <a:gd name="connsiteY1" fmla="*/ 664369 h 1328227"/>
                  <a:gd name="connsiteX2" fmla="*/ 335756 w 1131093"/>
                  <a:gd name="connsiteY2" fmla="*/ 1219200 h 1328227"/>
                  <a:gd name="connsiteX3" fmla="*/ 783431 w 1131093"/>
                  <a:gd name="connsiteY3" fmla="*/ 1323975 h 1328227"/>
                  <a:gd name="connsiteX4" fmla="*/ 845343 w 1131093"/>
                  <a:gd name="connsiteY4" fmla="*/ 1147762 h 1328227"/>
                  <a:gd name="connsiteX5" fmla="*/ 902493 w 1131093"/>
                  <a:gd name="connsiteY5" fmla="*/ 738187 h 1328227"/>
                  <a:gd name="connsiteX6" fmla="*/ 1131093 w 1131093"/>
                  <a:gd name="connsiteY6" fmla="*/ 0 h 1328227"/>
                  <a:gd name="connsiteX7" fmla="*/ 0 w 1131093"/>
                  <a:gd name="connsiteY7" fmla="*/ 0 h 1328227"/>
                  <a:gd name="connsiteX0" fmla="*/ 0 w 1131093"/>
                  <a:gd name="connsiteY0" fmla="*/ 0 h 1324900"/>
                  <a:gd name="connsiteX1" fmla="*/ 235744 w 1131093"/>
                  <a:gd name="connsiteY1" fmla="*/ 664369 h 1324900"/>
                  <a:gd name="connsiteX2" fmla="*/ 335756 w 1131093"/>
                  <a:gd name="connsiteY2" fmla="*/ 1219200 h 1324900"/>
                  <a:gd name="connsiteX3" fmla="*/ 783431 w 1131093"/>
                  <a:gd name="connsiteY3" fmla="*/ 1323975 h 1324900"/>
                  <a:gd name="connsiteX4" fmla="*/ 845343 w 1131093"/>
                  <a:gd name="connsiteY4" fmla="*/ 1147762 h 1324900"/>
                  <a:gd name="connsiteX5" fmla="*/ 902493 w 1131093"/>
                  <a:gd name="connsiteY5" fmla="*/ 738187 h 1324900"/>
                  <a:gd name="connsiteX6" fmla="*/ 1131093 w 1131093"/>
                  <a:gd name="connsiteY6" fmla="*/ 0 h 1324900"/>
                  <a:gd name="connsiteX7" fmla="*/ 0 w 1131093"/>
                  <a:gd name="connsiteY7" fmla="*/ 0 h 1324900"/>
                  <a:gd name="connsiteX0" fmla="*/ 0 w 1131093"/>
                  <a:gd name="connsiteY0" fmla="*/ 0 h 1254481"/>
                  <a:gd name="connsiteX1" fmla="*/ 235744 w 1131093"/>
                  <a:gd name="connsiteY1" fmla="*/ 664369 h 1254481"/>
                  <a:gd name="connsiteX2" fmla="*/ 335756 w 1131093"/>
                  <a:gd name="connsiteY2" fmla="*/ 1219200 h 1254481"/>
                  <a:gd name="connsiteX3" fmla="*/ 845343 w 1131093"/>
                  <a:gd name="connsiteY3" fmla="*/ 1147762 h 1254481"/>
                  <a:gd name="connsiteX4" fmla="*/ 902493 w 1131093"/>
                  <a:gd name="connsiteY4" fmla="*/ 738187 h 1254481"/>
                  <a:gd name="connsiteX5" fmla="*/ 1131093 w 1131093"/>
                  <a:gd name="connsiteY5" fmla="*/ 0 h 1254481"/>
                  <a:gd name="connsiteX6" fmla="*/ 0 w 1131093"/>
                  <a:gd name="connsiteY6" fmla="*/ 0 h 1254481"/>
                  <a:gd name="connsiteX0" fmla="*/ 0 w 1131093"/>
                  <a:gd name="connsiteY0" fmla="*/ 0 h 1259331"/>
                  <a:gd name="connsiteX1" fmla="*/ 235744 w 1131093"/>
                  <a:gd name="connsiteY1" fmla="*/ 664369 h 1259331"/>
                  <a:gd name="connsiteX2" fmla="*/ 335756 w 1131093"/>
                  <a:gd name="connsiteY2" fmla="*/ 1219200 h 1259331"/>
                  <a:gd name="connsiteX3" fmla="*/ 819149 w 1131093"/>
                  <a:gd name="connsiteY3" fmla="*/ 1166812 h 1259331"/>
                  <a:gd name="connsiteX4" fmla="*/ 902493 w 1131093"/>
                  <a:gd name="connsiteY4" fmla="*/ 738187 h 1259331"/>
                  <a:gd name="connsiteX5" fmla="*/ 1131093 w 1131093"/>
                  <a:gd name="connsiteY5" fmla="*/ 0 h 1259331"/>
                  <a:gd name="connsiteX6" fmla="*/ 0 w 1131093"/>
                  <a:gd name="connsiteY6" fmla="*/ 0 h 1259331"/>
                  <a:gd name="connsiteX0" fmla="*/ 0 w 1131093"/>
                  <a:gd name="connsiteY0" fmla="*/ 0 h 1262963"/>
                  <a:gd name="connsiteX1" fmla="*/ 235744 w 1131093"/>
                  <a:gd name="connsiteY1" fmla="*/ 664369 h 1262963"/>
                  <a:gd name="connsiteX2" fmla="*/ 323850 w 1131093"/>
                  <a:gd name="connsiteY2" fmla="*/ 1223962 h 1262963"/>
                  <a:gd name="connsiteX3" fmla="*/ 819149 w 1131093"/>
                  <a:gd name="connsiteY3" fmla="*/ 1166812 h 1262963"/>
                  <a:gd name="connsiteX4" fmla="*/ 902493 w 1131093"/>
                  <a:gd name="connsiteY4" fmla="*/ 738187 h 1262963"/>
                  <a:gd name="connsiteX5" fmla="*/ 1131093 w 1131093"/>
                  <a:gd name="connsiteY5" fmla="*/ 0 h 1262963"/>
                  <a:gd name="connsiteX6" fmla="*/ 0 w 1131093"/>
                  <a:gd name="connsiteY6" fmla="*/ 0 h 1262963"/>
                  <a:gd name="connsiteX0" fmla="*/ 0 w 1131093"/>
                  <a:gd name="connsiteY0" fmla="*/ 0 h 1262963"/>
                  <a:gd name="connsiteX1" fmla="*/ 235744 w 1131093"/>
                  <a:gd name="connsiteY1" fmla="*/ 664369 h 1262963"/>
                  <a:gd name="connsiteX2" fmla="*/ 323850 w 1131093"/>
                  <a:gd name="connsiteY2" fmla="*/ 1223962 h 1262963"/>
                  <a:gd name="connsiteX3" fmla="*/ 819149 w 1131093"/>
                  <a:gd name="connsiteY3" fmla="*/ 1166812 h 1262963"/>
                  <a:gd name="connsiteX4" fmla="*/ 902493 w 1131093"/>
                  <a:gd name="connsiteY4" fmla="*/ 738187 h 1262963"/>
                  <a:gd name="connsiteX5" fmla="*/ 1131093 w 1131093"/>
                  <a:gd name="connsiteY5" fmla="*/ 0 h 1262963"/>
                  <a:gd name="connsiteX6" fmla="*/ 0 w 1131093"/>
                  <a:gd name="connsiteY6" fmla="*/ 0 h 1262963"/>
                  <a:gd name="connsiteX0" fmla="*/ 0 w 1131093"/>
                  <a:gd name="connsiteY0" fmla="*/ 0 h 1262963"/>
                  <a:gd name="connsiteX1" fmla="*/ 235744 w 1131093"/>
                  <a:gd name="connsiteY1" fmla="*/ 664369 h 1262963"/>
                  <a:gd name="connsiteX2" fmla="*/ 297657 w 1131093"/>
                  <a:gd name="connsiteY2" fmla="*/ 1223962 h 1262963"/>
                  <a:gd name="connsiteX3" fmla="*/ 819149 w 1131093"/>
                  <a:gd name="connsiteY3" fmla="*/ 1166812 h 1262963"/>
                  <a:gd name="connsiteX4" fmla="*/ 902493 w 1131093"/>
                  <a:gd name="connsiteY4" fmla="*/ 738187 h 1262963"/>
                  <a:gd name="connsiteX5" fmla="*/ 1131093 w 1131093"/>
                  <a:gd name="connsiteY5" fmla="*/ 0 h 1262963"/>
                  <a:gd name="connsiteX6" fmla="*/ 0 w 1131093"/>
                  <a:gd name="connsiteY6" fmla="*/ 0 h 1262963"/>
                  <a:gd name="connsiteX0" fmla="*/ 0 w 1131093"/>
                  <a:gd name="connsiteY0" fmla="*/ 0 h 1245402"/>
                  <a:gd name="connsiteX1" fmla="*/ 235744 w 1131093"/>
                  <a:gd name="connsiteY1" fmla="*/ 664369 h 1245402"/>
                  <a:gd name="connsiteX2" fmla="*/ 290513 w 1131093"/>
                  <a:gd name="connsiteY2" fmla="*/ 1200149 h 1245402"/>
                  <a:gd name="connsiteX3" fmla="*/ 819149 w 1131093"/>
                  <a:gd name="connsiteY3" fmla="*/ 1166812 h 1245402"/>
                  <a:gd name="connsiteX4" fmla="*/ 902493 w 1131093"/>
                  <a:gd name="connsiteY4" fmla="*/ 738187 h 1245402"/>
                  <a:gd name="connsiteX5" fmla="*/ 1131093 w 1131093"/>
                  <a:gd name="connsiteY5" fmla="*/ 0 h 1245402"/>
                  <a:gd name="connsiteX6" fmla="*/ 0 w 1131093"/>
                  <a:gd name="connsiteY6" fmla="*/ 0 h 1245402"/>
                  <a:gd name="connsiteX0" fmla="*/ 0 w 1131093"/>
                  <a:gd name="connsiteY0" fmla="*/ 0 h 1245402"/>
                  <a:gd name="connsiteX1" fmla="*/ 235744 w 1131093"/>
                  <a:gd name="connsiteY1" fmla="*/ 664369 h 1245402"/>
                  <a:gd name="connsiteX2" fmla="*/ 290513 w 1131093"/>
                  <a:gd name="connsiteY2" fmla="*/ 1200149 h 1245402"/>
                  <a:gd name="connsiteX3" fmla="*/ 819149 w 1131093"/>
                  <a:gd name="connsiteY3" fmla="*/ 1166812 h 1245402"/>
                  <a:gd name="connsiteX4" fmla="*/ 902493 w 1131093"/>
                  <a:gd name="connsiteY4" fmla="*/ 738187 h 1245402"/>
                  <a:gd name="connsiteX5" fmla="*/ 1131093 w 1131093"/>
                  <a:gd name="connsiteY5" fmla="*/ 0 h 1245402"/>
                  <a:gd name="connsiteX6" fmla="*/ 0 w 1131093"/>
                  <a:gd name="connsiteY6" fmla="*/ 0 h 1245402"/>
                  <a:gd name="connsiteX0" fmla="*/ 0 w 1131093"/>
                  <a:gd name="connsiteY0" fmla="*/ 0 h 1240357"/>
                  <a:gd name="connsiteX1" fmla="*/ 235744 w 1131093"/>
                  <a:gd name="connsiteY1" fmla="*/ 664369 h 1240357"/>
                  <a:gd name="connsiteX2" fmla="*/ 290513 w 1131093"/>
                  <a:gd name="connsiteY2" fmla="*/ 1200149 h 1240357"/>
                  <a:gd name="connsiteX3" fmla="*/ 819149 w 1131093"/>
                  <a:gd name="connsiteY3" fmla="*/ 1166812 h 1240357"/>
                  <a:gd name="connsiteX4" fmla="*/ 902493 w 1131093"/>
                  <a:gd name="connsiteY4" fmla="*/ 738187 h 1240357"/>
                  <a:gd name="connsiteX5" fmla="*/ 1131093 w 1131093"/>
                  <a:gd name="connsiteY5" fmla="*/ 0 h 1240357"/>
                  <a:gd name="connsiteX6" fmla="*/ 0 w 1131093"/>
                  <a:gd name="connsiteY6" fmla="*/ 0 h 1240357"/>
                  <a:gd name="connsiteX0" fmla="*/ 0 w 1131093"/>
                  <a:gd name="connsiteY0" fmla="*/ 0 h 1246651"/>
                  <a:gd name="connsiteX1" fmla="*/ 235744 w 1131093"/>
                  <a:gd name="connsiteY1" fmla="*/ 664369 h 1246651"/>
                  <a:gd name="connsiteX2" fmla="*/ 290513 w 1131093"/>
                  <a:gd name="connsiteY2" fmla="*/ 1200149 h 1246651"/>
                  <a:gd name="connsiteX3" fmla="*/ 809624 w 1131093"/>
                  <a:gd name="connsiteY3" fmla="*/ 1185862 h 1246651"/>
                  <a:gd name="connsiteX4" fmla="*/ 902493 w 1131093"/>
                  <a:gd name="connsiteY4" fmla="*/ 738187 h 1246651"/>
                  <a:gd name="connsiteX5" fmla="*/ 1131093 w 1131093"/>
                  <a:gd name="connsiteY5" fmla="*/ 0 h 1246651"/>
                  <a:gd name="connsiteX6" fmla="*/ 0 w 1131093"/>
                  <a:gd name="connsiteY6" fmla="*/ 0 h 1246651"/>
                  <a:gd name="connsiteX0" fmla="*/ 0 w 1131093"/>
                  <a:gd name="connsiteY0" fmla="*/ 0 h 1254212"/>
                  <a:gd name="connsiteX1" fmla="*/ 235744 w 1131093"/>
                  <a:gd name="connsiteY1" fmla="*/ 664369 h 1254212"/>
                  <a:gd name="connsiteX2" fmla="*/ 309563 w 1131093"/>
                  <a:gd name="connsiteY2" fmla="*/ 1202530 h 1254212"/>
                  <a:gd name="connsiteX3" fmla="*/ 809624 w 1131093"/>
                  <a:gd name="connsiteY3" fmla="*/ 1185862 h 1254212"/>
                  <a:gd name="connsiteX4" fmla="*/ 902493 w 1131093"/>
                  <a:gd name="connsiteY4" fmla="*/ 738187 h 1254212"/>
                  <a:gd name="connsiteX5" fmla="*/ 1131093 w 1131093"/>
                  <a:gd name="connsiteY5" fmla="*/ 0 h 1254212"/>
                  <a:gd name="connsiteX6" fmla="*/ 0 w 1131093"/>
                  <a:gd name="connsiteY6" fmla="*/ 0 h 1254212"/>
                  <a:gd name="connsiteX0" fmla="*/ 0 w 1131093"/>
                  <a:gd name="connsiteY0" fmla="*/ 0 h 1257300"/>
                  <a:gd name="connsiteX1" fmla="*/ 235744 w 1131093"/>
                  <a:gd name="connsiteY1" fmla="*/ 664369 h 1257300"/>
                  <a:gd name="connsiteX2" fmla="*/ 328613 w 1131093"/>
                  <a:gd name="connsiteY2" fmla="*/ 1207293 h 1257300"/>
                  <a:gd name="connsiteX3" fmla="*/ 809624 w 1131093"/>
                  <a:gd name="connsiteY3" fmla="*/ 1185862 h 1257300"/>
                  <a:gd name="connsiteX4" fmla="*/ 902493 w 1131093"/>
                  <a:gd name="connsiteY4" fmla="*/ 738187 h 1257300"/>
                  <a:gd name="connsiteX5" fmla="*/ 1131093 w 1131093"/>
                  <a:gd name="connsiteY5" fmla="*/ 0 h 1257300"/>
                  <a:gd name="connsiteX6" fmla="*/ 0 w 1131093"/>
                  <a:gd name="connsiteY6" fmla="*/ 0 h 1257300"/>
                  <a:gd name="connsiteX0" fmla="*/ 0 w 1131093"/>
                  <a:gd name="connsiteY0" fmla="*/ 0 h 1257300"/>
                  <a:gd name="connsiteX1" fmla="*/ 235744 w 1131093"/>
                  <a:gd name="connsiteY1" fmla="*/ 664369 h 1257300"/>
                  <a:gd name="connsiteX2" fmla="*/ 328613 w 1131093"/>
                  <a:gd name="connsiteY2" fmla="*/ 1207293 h 1257300"/>
                  <a:gd name="connsiteX3" fmla="*/ 809624 w 1131093"/>
                  <a:gd name="connsiteY3" fmla="*/ 1185862 h 1257300"/>
                  <a:gd name="connsiteX4" fmla="*/ 902493 w 1131093"/>
                  <a:gd name="connsiteY4" fmla="*/ 738187 h 1257300"/>
                  <a:gd name="connsiteX5" fmla="*/ 1131093 w 1131093"/>
                  <a:gd name="connsiteY5" fmla="*/ 0 h 1257300"/>
                  <a:gd name="connsiteX6" fmla="*/ 0 w 1131093"/>
                  <a:gd name="connsiteY6" fmla="*/ 0 h 1257300"/>
                  <a:gd name="connsiteX0" fmla="*/ 0 w 1131093"/>
                  <a:gd name="connsiteY0" fmla="*/ 0 h 1257300"/>
                  <a:gd name="connsiteX1" fmla="*/ 235744 w 1131093"/>
                  <a:gd name="connsiteY1" fmla="*/ 664369 h 1257300"/>
                  <a:gd name="connsiteX2" fmla="*/ 328613 w 1131093"/>
                  <a:gd name="connsiteY2" fmla="*/ 1207293 h 1257300"/>
                  <a:gd name="connsiteX3" fmla="*/ 809624 w 1131093"/>
                  <a:gd name="connsiteY3" fmla="*/ 1185862 h 1257300"/>
                  <a:gd name="connsiteX4" fmla="*/ 902493 w 1131093"/>
                  <a:gd name="connsiteY4" fmla="*/ 738187 h 1257300"/>
                  <a:gd name="connsiteX5" fmla="*/ 1131093 w 1131093"/>
                  <a:gd name="connsiteY5" fmla="*/ 0 h 1257300"/>
                  <a:gd name="connsiteX6" fmla="*/ 0 w 1131093"/>
                  <a:gd name="connsiteY6" fmla="*/ 0 h 1257300"/>
                  <a:gd name="connsiteX0" fmla="*/ 0 w 1131093"/>
                  <a:gd name="connsiteY0" fmla="*/ 0 h 1257300"/>
                  <a:gd name="connsiteX1" fmla="*/ 235744 w 1131093"/>
                  <a:gd name="connsiteY1" fmla="*/ 664369 h 1257300"/>
                  <a:gd name="connsiteX2" fmla="*/ 328613 w 1131093"/>
                  <a:gd name="connsiteY2" fmla="*/ 1207293 h 1257300"/>
                  <a:gd name="connsiteX3" fmla="*/ 809624 w 1131093"/>
                  <a:gd name="connsiteY3" fmla="*/ 1185862 h 1257300"/>
                  <a:gd name="connsiteX4" fmla="*/ 902493 w 1131093"/>
                  <a:gd name="connsiteY4" fmla="*/ 738187 h 1257300"/>
                  <a:gd name="connsiteX5" fmla="*/ 1131093 w 1131093"/>
                  <a:gd name="connsiteY5" fmla="*/ 0 h 1257300"/>
                  <a:gd name="connsiteX6" fmla="*/ 0 w 1131093"/>
                  <a:gd name="connsiteY6" fmla="*/ 0 h 1257300"/>
                  <a:gd name="connsiteX0" fmla="*/ 0 w 1131093"/>
                  <a:gd name="connsiteY0" fmla="*/ 0 h 1257300"/>
                  <a:gd name="connsiteX1" fmla="*/ 235744 w 1131093"/>
                  <a:gd name="connsiteY1" fmla="*/ 664369 h 1257300"/>
                  <a:gd name="connsiteX2" fmla="*/ 328613 w 1131093"/>
                  <a:gd name="connsiteY2" fmla="*/ 1207293 h 1257300"/>
                  <a:gd name="connsiteX3" fmla="*/ 809624 w 1131093"/>
                  <a:gd name="connsiteY3" fmla="*/ 1185862 h 1257300"/>
                  <a:gd name="connsiteX4" fmla="*/ 902493 w 1131093"/>
                  <a:gd name="connsiteY4" fmla="*/ 738187 h 1257300"/>
                  <a:gd name="connsiteX5" fmla="*/ 1131093 w 1131093"/>
                  <a:gd name="connsiteY5" fmla="*/ 0 h 1257300"/>
                  <a:gd name="connsiteX6" fmla="*/ 0 w 1131093"/>
                  <a:gd name="connsiteY6" fmla="*/ 0 h 1257300"/>
                  <a:gd name="connsiteX0" fmla="*/ 0 w 1131093"/>
                  <a:gd name="connsiteY0" fmla="*/ 0 h 1257300"/>
                  <a:gd name="connsiteX1" fmla="*/ 235744 w 1131093"/>
                  <a:gd name="connsiteY1" fmla="*/ 664369 h 1257300"/>
                  <a:gd name="connsiteX2" fmla="*/ 328613 w 1131093"/>
                  <a:gd name="connsiteY2" fmla="*/ 1207293 h 1257300"/>
                  <a:gd name="connsiteX3" fmla="*/ 809624 w 1131093"/>
                  <a:gd name="connsiteY3" fmla="*/ 1185862 h 1257300"/>
                  <a:gd name="connsiteX4" fmla="*/ 921543 w 1131093"/>
                  <a:gd name="connsiteY4" fmla="*/ 669131 h 1257300"/>
                  <a:gd name="connsiteX5" fmla="*/ 1131093 w 1131093"/>
                  <a:gd name="connsiteY5" fmla="*/ 0 h 1257300"/>
                  <a:gd name="connsiteX6" fmla="*/ 0 w 1131093"/>
                  <a:gd name="connsiteY6" fmla="*/ 0 h 1257300"/>
                  <a:gd name="connsiteX0" fmla="*/ 0 w 1131093"/>
                  <a:gd name="connsiteY0" fmla="*/ 0 h 1257300"/>
                  <a:gd name="connsiteX1" fmla="*/ 235744 w 1131093"/>
                  <a:gd name="connsiteY1" fmla="*/ 664369 h 1257300"/>
                  <a:gd name="connsiteX2" fmla="*/ 328613 w 1131093"/>
                  <a:gd name="connsiteY2" fmla="*/ 1207293 h 1257300"/>
                  <a:gd name="connsiteX3" fmla="*/ 809624 w 1131093"/>
                  <a:gd name="connsiteY3" fmla="*/ 1185862 h 1257300"/>
                  <a:gd name="connsiteX4" fmla="*/ 921543 w 1131093"/>
                  <a:gd name="connsiteY4" fmla="*/ 669131 h 1257300"/>
                  <a:gd name="connsiteX5" fmla="*/ 1131093 w 1131093"/>
                  <a:gd name="connsiteY5" fmla="*/ 0 h 1257300"/>
                  <a:gd name="connsiteX6" fmla="*/ 0 w 1131093"/>
                  <a:gd name="connsiteY6" fmla="*/ 0 h 1257300"/>
                  <a:gd name="connsiteX0" fmla="*/ 0 w 1131093"/>
                  <a:gd name="connsiteY0" fmla="*/ 0 h 1257300"/>
                  <a:gd name="connsiteX1" fmla="*/ 235744 w 1131093"/>
                  <a:gd name="connsiteY1" fmla="*/ 664369 h 1257300"/>
                  <a:gd name="connsiteX2" fmla="*/ 328613 w 1131093"/>
                  <a:gd name="connsiteY2" fmla="*/ 1207293 h 1257300"/>
                  <a:gd name="connsiteX3" fmla="*/ 809624 w 1131093"/>
                  <a:gd name="connsiteY3" fmla="*/ 1185862 h 1257300"/>
                  <a:gd name="connsiteX4" fmla="*/ 921543 w 1131093"/>
                  <a:gd name="connsiteY4" fmla="*/ 669131 h 1257300"/>
                  <a:gd name="connsiteX5" fmla="*/ 1131093 w 1131093"/>
                  <a:gd name="connsiteY5" fmla="*/ 0 h 1257300"/>
                  <a:gd name="connsiteX6" fmla="*/ 0 w 1131093"/>
                  <a:gd name="connsiteY6" fmla="*/ 0 h 125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1093" h="1257300">
                    <a:moveTo>
                      <a:pt x="0" y="0"/>
                    </a:moveTo>
                    <a:cubicBezTo>
                      <a:pt x="153194" y="242491"/>
                      <a:pt x="185737" y="460773"/>
                      <a:pt x="235744" y="664369"/>
                    </a:cubicBezTo>
                    <a:cubicBezTo>
                      <a:pt x="285751" y="867965"/>
                      <a:pt x="308770" y="935434"/>
                      <a:pt x="328613" y="1207293"/>
                    </a:cubicBezTo>
                    <a:cubicBezTo>
                      <a:pt x="430213" y="1287859"/>
                      <a:pt x="713977" y="1264046"/>
                      <a:pt x="809624" y="1185862"/>
                    </a:cubicBezTo>
                    <a:cubicBezTo>
                      <a:pt x="836215" y="931465"/>
                      <a:pt x="867965" y="866775"/>
                      <a:pt x="921543" y="669131"/>
                    </a:cubicBezTo>
                    <a:cubicBezTo>
                      <a:pt x="975121" y="471487"/>
                      <a:pt x="1101724" y="112712"/>
                      <a:pt x="1131093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>
                      <a:lumMod val="20000"/>
                      <a:lumOff val="80000"/>
                      <a:alpha val="61000"/>
                    </a:schemeClr>
                  </a:gs>
                  <a:gs pos="100000">
                    <a:srgbClr val="22518A"/>
                  </a:gs>
                </a:gsLst>
                <a:lin ang="5400000" scaled="1"/>
                <a:tileRect/>
              </a:gradFill>
              <a:ln w="95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74" name="Freihandform 1173"/>
              <p:cNvSpPr/>
              <p:nvPr/>
            </p:nvSpPr>
            <p:spPr>
              <a:xfrm>
                <a:off x="1965841" y="2035843"/>
                <a:ext cx="298500" cy="143764"/>
              </a:xfrm>
              <a:custGeom>
                <a:avLst/>
                <a:gdLst>
                  <a:gd name="connsiteX0" fmla="*/ 281742 w 602717"/>
                  <a:gd name="connsiteY0" fmla="*/ 3411 h 300129"/>
                  <a:gd name="connsiteX1" fmla="*/ 81717 w 602717"/>
                  <a:gd name="connsiteY1" fmla="*/ 41511 h 300129"/>
                  <a:gd name="connsiteX2" fmla="*/ 10279 w 602717"/>
                  <a:gd name="connsiteY2" fmla="*/ 72467 h 300129"/>
                  <a:gd name="connsiteX3" fmla="*/ 15042 w 602717"/>
                  <a:gd name="connsiteY3" fmla="*/ 270111 h 300129"/>
                  <a:gd name="connsiteX4" fmla="*/ 146011 w 602717"/>
                  <a:gd name="connsiteY4" fmla="*/ 296304 h 300129"/>
                  <a:gd name="connsiteX5" fmla="*/ 441286 w 602717"/>
                  <a:gd name="connsiteY5" fmla="*/ 239154 h 300129"/>
                  <a:gd name="connsiteX6" fmla="*/ 598448 w 602717"/>
                  <a:gd name="connsiteY6" fmla="*/ 131998 h 300129"/>
                  <a:gd name="connsiteX7" fmla="*/ 534154 w 602717"/>
                  <a:gd name="connsiteY7" fmla="*/ 15317 h 300129"/>
                  <a:gd name="connsiteX8" fmla="*/ 281742 w 602717"/>
                  <a:gd name="connsiteY8" fmla="*/ 3411 h 300129"/>
                  <a:gd name="connsiteX0" fmla="*/ 347327 w 668302"/>
                  <a:gd name="connsiteY0" fmla="*/ 3411 h 305834"/>
                  <a:gd name="connsiteX1" fmla="*/ 147302 w 668302"/>
                  <a:gd name="connsiteY1" fmla="*/ 41511 h 305834"/>
                  <a:gd name="connsiteX2" fmla="*/ 75864 w 668302"/>
                  <a:gd name="connsiteY2" fmla="*/ 72467 h 305834"/>
                  <a:gd name="connsiteX3" fmla="*/ 4427 w 668302"/>
                  <a:gd name="connsiteY3" fmla="*/ 282017 h 305834"/>
                  <a:gd name="connsiteX4" fmla="*/ 211596 w 668302"/>
                  <a:gd name="connsiteY4" fmla="*/ 296304 h 305834"/>
                  <a:gd name="connsiteX5" fmla="*/ 506871 w 668302"/>
                  <a:gd name="connsiteY5" fmla="*/ 239154 h 305834"/>
                  <a:gd name="connsiteX6" fmla="*/ 664033 w 668302"/>
                  <a:gd name="connsiteY6" fmla="*/ 131998 h 305834"/>
                  <a:gd name="connsiteX7" fmla="*/ 599739 w 668302"/>
                  <a:gd name="connsiteY7" fmla="*/ 15317 h 305834"/>
                  <a:gd name="connsiteX8" fmla="*/ 347327 w 668302"/>
                  <a:gd name="connsiteY8" fmla="*/ 3411 h 305834"/>
                  <a:gd name="connsiteX0" fmla="*/ 352728 w 673703"/>
                  <a:gd name="connsiteY0" fmla="*/ 3411 h 304354"/>
                  <a:gd name="connsiteX1" fmla="*/ 152703 w 673703"/>
                  <a:gd name="connsiteY1" fmla="*/ 41511 h 304354"/>
                  <a:gd name="connsiteX2" fmla="*/ 45546 w 673703"/>
                  <a:gd name="connsiteY2" fmla="*/ 96279 h 304354"/>
                  <a:gd name="connsiteX3" fmla="*/ 9828 w 673703"/>
                  <a:gd name="connsiteY3" fmla="*/ 282017 h 304354"/>
                  <a:gd name="connsiteX4" fmla="*/ 216997 w 673703"/>
                  <a:gd name="connsiteY4" fmla="*/ 296304 h 304354"/>
                  <a:gd name="connsiteX5" fmla="*/ 512272 w 673703"/>
                  <a:gd name="connsiteY5" fmla="*/ 239154 h 304354"/>
                  <a:gd name="connsiteX6" fmla="*/ 669434 w 673703"/>
                  <a:gd name="connsiteY6" fmla="*/ 131998 h 304354"/>
                  <a:gd name="connsiteX7" fmla="*/ 605140 w 673703"/>
                  <a:gd name="connsiteY7" fmla="*/ 15317 h 304354"/>
                  <a:gd name="connsiteX8" fmla="*/ 352728 w 673703"/>
                  <a:gd name="connsiteY8" fmla="*/ 3411 h 304354"/>
                  <a:gd name="connsiteX0" fmla="*/ 352728 w 673703"/>
                  <a:gd name="connsiteY0" fmla="*/ 3411 h 304354"/>
                  <a:gd name="connsiteX1" fmla="*/ 152703 w 673703"/>
                  <a:gd name="connsiteY1" fmla="*/ 41511 h 304354"/>
                  <a:gd name="connsiteX2" fmla="*/ 45546 w 673703"/>
                  <a:gd name="connsiteY2" fmla="*/ 96279 h 304354"/>
                  <a:gd name="connsiteX3" fmla="*/ 9828 w 673703"/>
                  <a:gd name="connsiteY3" fmla="*/ 282017 h 304354"/>
                  <a:gd name="connsiteX4" fmla="*/ 216997 w 673703"/>
                  <a:gd name="connsiteY4" fmla="*/ 296304 h 304354"/>
                  <a:gd name="connsiteX5" fmla="*/ 512272 w 673703"/>
                  <a:gd name="connsiteY5" fmla="*/ 239154 h 304354"/>
                  <a:gd name="connsiteX6" fmla="*/ 669434 w 673703"/>
                  <a:gd name="connsiteY6" fmla="*/ 131998 h 304354"/>
                  <a:gd name="connsiteX7" fmla="*/ 605140 w 673703"/>
                  <a:gd name="connsiteY7" fmla="*/ 15317 h 304354"/>
                  <a:gd name="connsiteX8" fmla="*/ 352728 w 673703"/>
                  <a:gd name="connsiteY8" fmla="*/ 3411 h 304354"/>
                  <a:gd name="connsiteX0" fmla="*/ 352728 w 673703"/>
                  <a:gd name="connsiteY0" fmla="*/ 3411 h 304354"/>
                  <a:gd name="connsiteX1" fmla="*/ 152703 w 673703"/>
                  <a:gd name="connsiteY1" fmla="*/ 41511 h 304354"/>
                  <a:gd name="connsiteX2" fmla="*/ 45546 w 673703"/>
                  <a:gd name="connsiteY2" fmla="*/ 96279 h 304354"/>
                  <a:gd name="connsiteX3" fmla="*/ 9828 w 673703"/>
                  <a:gd name="connsiteY3" fmla="*/ 282017 h 304354"/>
                  <a:gd name="connsiteX4" fmla="*/ 216997 w 673703"/>
                  <a:gd name="connsiteY4" fmla="*/ 296304 h 304354"/>
                  <a:gd name="connsiteX5" fmla="*/ 512272 w 673703"/>
                  <a:gd name="connsiteY5" fmla="*/ 239154 h 304354"/>
                  <a:gd name="connsiteX6" fmla="*/ 669434 w 673703"/>
                  <a:gd name="connsiteY6" fmla="*/ 131998 h 304354"/>
                  <a:gd name="connsiteX7" fmla="*/ 605140 w 673703"/>
                  <a:gd name="connsiteY7" fmla="*/ 15317 h 304354"/>
                  <a:gd name="connsiteX8" fmla="*/ 352728 w 673703"/>
                  <a:gd name="connsiteY8" fmla="*/ 3411 h 304354"/>
                  <a:gd name="connsiteX0" fmla="*/ 352728 w 673703"/>
                  <a:gd name="connsiteY0" fmla="*/ 3411 h 298058"/>
                  <a:gd name="connsiteX1" fmla="*/ 152703 w 673703"/>
                  <a:gd name="connsiteY1" fmla="*/ 41511 h 298058"/>
                  <a:gd name="connsiteX2" fmla="*/ 45546 w 673703"/>
                  <a:gd name="connsiteY2" fmla="*/ 96279 h 298058"/>
                  <a:gd name="connsiteX3" fmla="*/ 9828 w 673703"/>
                  <a:gd name="connsiteY3" fmla="*/ 282017 h 298058"/>
                  <a:gd name="connsiteX4" fmla="*/ 216997 w 673703"/>
                  <a:gd name="connsiteY4" fmla="*/ 296304 h 298058"/>
                  <a:gd name="connsiteX5" fmla="*/ 512272 w 673703"/>
                  <a:gd name="connsiteY5" fmla="*/ 239154 h 298058"/>
                  <a:gd name="connsiteX6" fmla="*/ 669434 w 673703"/>
                  <a:gd name="connsiteY6" fmla="*/ 131998 h 298058"/>
                  <a:gd name="connsiteX7" fmla="*/ 605140 w 673703"/>
                  <a:gd name="connsiteY7" fmla="*/ 15317 h 298058"/>
                  <a:gd name="connsiteX8" fmla="*/ 352728 w 673703"/>
                  <a:gd name="connsiteY8" fmla="*/ 3411 h 298058"/>
                  <a:gd name="connsiteX0" fmla="*/ 352728 w 673703"/>
                  <a:gd name="connsiteY0" fmla="*/ 3411 h 298058"/>
                  <a:gd name="connsiteX1" fmla="*/ 152703 w 673703"/>
                  <a:gd name="connsiteY1" fmla="*/ 41511 h 298058"/>
                  <a:gd name="connsiteX2" fmla="*/ 45546 w 673703"/>
                  <a:gd name="connsiteY2" fmla="*/ 96279 h 298058"/>
                  <a:gd name="connsiteX3" fmla="*/ 9828 w 673703"/>
                  <a:gd name="connsiteY3" fmla="*/ 282017 h 298058"/>
                  <a:gd name="connsiteX4" fmla="*/ 216997 w 673703"/>
                  <a:gd name="connsiteY4" fmla="*/ 296304 h 298058"/>
                  <a:gd name="connsiteX5" fmla="*/ 512272 w 673703"/>
                  <a:gd name="connsiteY5" fmla="*/ 239154 h 298058"/>
                  <a:gd name="connsiteX6" fmla="*/ 669434 w 673703"/>
                  <a:gd name="connsiteY6" fmla="*/ 131998 h 298058"/>
                  <a:gd name="connsiteX7" fmla="*/ 605140 w 673703"/>
                  <a:gd name="connsiteY7" fmla="*/ 15317 h 298058"/>
                  <a:gd name="connsiteX8" fmla="*/ 352728 w 673703"/>
                  <a:gd name="connsiteY8" fmla="*/ 3411 h 298058"/>
                  <a:gd name="connsiteX0" fmla="*/ 352728 w 673703"/>
                  <a:gd name="connsiteY0" fmla="*/ 3411 h 298058"/>
                  <a:gd name="connsiteX1" fmla="*/ 152703 w 673703"/>
                  <a:gd name="connsiteY1" fmla="*/ 41511 h 298058"/>
                  <a:gd name="connsiteX2" fmla="*/ 45546 w 673703"/>
                  <a:gd name="connsiteY2" fmla="*/ 96279 h 298058"/>
                  <a:gd name="connsiteX3" fmla="*/ 9828 w 673703"/>
                  <a:gd name="connsiteY3" fmla="*/ 282017 h 298058"/>
                  <a:gd name="connsiteX4" fmla="*/ 216997 w 673703"/>
                  <a:gd name="connsiteY4" fmla="*/ 296304 h 298058"/>
                  <a:gd name="connsiteX5" fmla="*/ 512272 w 673703"/>
                  <a:gd name="connsiteY5" fmla="*/ 239154 h 298058"/>
                  <a:gd name="connsiteX6" fmla="*/ 669434 w 673703"/>
                  <a:gd name="connsiteY6" fmla="*/ 131998 h 298058"/>
                  <a:gd name="connsiteX7" fmla="*/ 605140 w 673703"/>
                  <a:gd name="connsiteY7" fmla="*/ 15317 h 298058"/>
                  <a:gd name="connsiteX8" fmla="*/ 352728 w 673703"/>
                  <a:gd name="connsiteY8" fmla="*/ 3411 h 298058"/>
                  <a:gd name="connsiteX0" fmla="*/ 352728 w 670655"/>
                  <a:gd name="connsiteY0" fmla="*/ 3411 h 298058"/>
                  <a:gd name="connsiteX1" fmla="*/ 152703 w 670655"/>
                  <a:gd name="connsiteY1" fmla="*/ 41511 h 298058"/>
                  <a:gd name="connsiteX2" fmla="*/ 45546 w 670655"/>
                  <a:gd name="connsiteY2" fmla="*/ 96279 h 298058"/>
                  <a:gd name="connsiteX3" fmla="*/ 9828 w 670655"/>
                  <a:gd name="connsiteY3" fmla="*/ 282017 h 298058"/>
                  <a:gd name="connsiteX4" fmla="*/ 216997 w 670655"/>
                  <a:gd name="connsiteY4" fmla="*/ 296304 h 298058"/>
                  <a:gd name="connsiteX5" fmla="*/ 512272 w 670655"/>
                  <a:gd name="connsiteY5" fmla="*/ 239154 h 298058"/>
                  <a:gd name="connsiteX6" fmla="*/ 669434 w 670655"/>
                  <a:gd name="connsiteY6" fmla="*/ 131998 h 298058"/>
                  <a:gd name="connsiteX7" fmla="*/ 605140 w 670655"/>
                  <a:gd name="connsiteY7" fmla="*/ 15317 h 298058"/>
                  <a:gd name="connsiteX8" fmla="*/ 352728 w 670655"/>
                  <a:gd name="connsiteY8" fmla="*/ 3411 h 298058"/>
                  <a:gd name="connsiteX0" fmla="*/ 352728 w 679711"/>
                  <a:gd name="connsiteY0" fmla="*/ 17549 h 312196"/>
                  <a:gd name="connsiteX1" fmla="*/ 152703 w 679711"/>
                  <a:gd name="connsiteY1" fmla="*/ 55649 h 312196"/>
                  <a:gd name="connsiteX2" fmla="*/ 45546 w 679711"/>
                  <a:gd name="connsiteY2" fmla="*/ 110417 h 312196"/>
                  <a:gd name="connsiteX3" fmla="*/ 9828 w 679711"/>
                  <a:gd name="connsiteY3" fmla="*/ 296155 h 312196"/>
                  <a:gd name="connsiteX4" fmla="*/ 216997 w 679711"/>
                  <a:gd name="connsiteY4" fmla="*/ 310442 h 312196"/>
                  <a:gd name="connsiteX5" fmla="*/ 512272 w 679711"/>
                  <a:gd name="connsiteY5" fmla="*/ 253292 h 312196"/>
                  <a:gd name="connsiteX6" fmla="*/ 669434 w 679711"/>
                  <a:gd name="connsiteY6" fmla="*/ 146136 h 312196"/>
                  <a:gd name="connsiteX7" fmla="*/ 605140 w 679711"/>
                  <a:gd name="connsiteY7" fmla="*/ 29455 h 312196"/>
                  <a:gd name="connsiteX8" fmla="*/ 352728 w 679711"/>
                  <a:gd name="connsiteY8" fmla="*/ 17549 h 312196"/>
                  <a:gd name="connsiteX0" fmla="*/ 352728 w 679711"/>
                  <a:gd name="connsiteY0" fmla="*/ 17549 h 312196"/>
                  <a:gd name="connsiteX1" fmla="*/ 152703 w 679711"/>
                  <a:gd name="connsiteY1" fmla="*/ 55649 h 312196"/>
                  <a:gd name="connsiteX2" fmla="*/ 45546 w 679711"/>
                  <a:gd name="connsiteY2" fmla="*/ 110417 h 312196"/>
                  <a:gd name="connsiteX3" fmla="*/ 9828 w 679711"/>
                  <a:gd name="connsiteY3" fmla="*/ 296155 h 312196"/>
                  <a:gd name="connsiteX4" fmla="*/ 216997 w 679711"/>
                  <a:gd name="connsiteY4" fmla="*/ 310442 h 312196"/>
                  <a:gd name="connsiteX5" fmla="*/ 512272 w 679711"/>
                  <a:gd name="connsiteY5" fmla="*/ 253292 h 312196"/>
                  <a:gd name="connsiteX6" fmla="*/ 669434 w 679711"/>
                  <a:gd name="connsiteY6" fmla="*/ 146136 h 312196"/>
                  <a:gd name="connsiteX7" fmla="*/ 605140 w 679711"/>
                  <a:gd name="connsiteY7" fmla="*/ 29455 h 312196"/>
                  <a:gd name="connsiteX8" fmla="*/ 352728 w 679711"/>
                  <a:gd name="connsiteY8" fmla="*/ 17549 h 312196"/>
                  <a:gd name="connsiteX0" fmla="*/ 352728 w 670655"/>
                  <a:gd name="connsiteY0" fmla="*/ 17549 h 312196"/>
                  <a:gd name="connsiteX1" fmla="*/ 152703 w 670655"/>
                  <a:gd name="connsiteY1" fmla="*/ 55649 h 312196"/>
                  <a:gd name="connsiteX2" fmla="*/ 45546 w 670655"/>
                  <a:gd name="connsiteY2" fmla="*/ 110417 h 312196"/>
                  <a:gd name="connsiteX3" fmla="*/ 9828 w 670655"/>
                  <a:gd name="connsiteY3" fmla="*/ 296155 h 312196"/>
                  <a:gd name="connsiteX4" fmla="*/ 216997 w 670655"/>
                  <a:gd name="connsiteY4" fmla="*/ 310442 h 312196"/>
                  <a:gd name="connsiteX5" fmla="*/ 512272 w 670655"/>
                  <a:gd name="connsiteY5" fmla="*/ 253292 h 312196"/>
                  <a:gd name="connsiteX6" fmla="*/ 669434 w 670655"/>
                  <a:gd name="connsiteY6" fmla="*/ 146136 h 312196"/>
                  <a:gd name="connsiteX7" fmla="*/ 605140 w 670655"/>
                  <a:gd name="connsiteY7" fmla="*/ 29455 h 312196"/>
                  <a:gd name="connsiteX8" fmla="*/ 352728 w 670655"/>
                  <a:gd name="connsiteY8" fmla="*/ 17549 h 312196"/>
                  <a:gd name="connsiteX0" fmla="*/ 333678 w 670655"/>
                  <a:gd name="connsiteY0" fmla="*/ 32817 h 306033"/>
                  <a:gd name="connsiteX1" fmla="*/ 152703 w 670655"/>
                  <a:gd name="connsiteY1" fmla="*/ 49486 h 306033"/>
                  <a:gd name="connsiteX2" fmla="*/ 45546 w 670655"/>
                  <a:gd name="connsiteY2" fmla="*/ 104254 h 306033"/>
                  <a:gd name="connsiteX3" fmla="*/ 9828 w 670655"/>
                  <a:gd name="connsiteY3" fmla="*/ 289992 h 306033"/>
                  <a:gd name="connsiteX4" fmla="*/ 216997 w 670655"/>
                  <a:gd name="connsiteY4" fmla="*/ 304279 h 306033"/>
                  <a:gd name="connsiteX5" fmla="*/ 512272 w 670655"/>
                  <a:gd name="connsiteY5" fmla="*/ 247129 h 306033"/>
                  <a:gd name="connsiteX6" fmla="*/ 669434 w 670655"/>
                  <a:gd name="connsiteY6" fmla="*/ 139973 h 306033"/>
                  <a:gd name="connsiteX7" fmla="*/ 605140 w 670655"/>
                  <a:gd name="connsiteY7" fmla="*/ 23292 h 306033"/>
                  <a:gd name="connsiteX8" fmla="*/ 333678 w 670655"/>
                  <a:gd name="connsiteY8" fmla="*/ 32817 h 306033"/>
                  <a:gd name="connsiteX0" fmla="*/ 357490 w 670655"/>
                  <a:gd name="connsiteY0" fmla="*/ 25693 h 308434"/>
                  <a:gd name="connsiteX1" fmla="*/ 152703 w 670655"/>
                  <a:gd name="connsiteY1" fmla="*/ 51887 h 308434"/>
                  <a:gd name="connsiteX2" fmla="*/ 45546 w 670655"/>
                  <a:gd name="connsiteY2" fmla="*/ 106655 h 308434"/>
                  <a:gd name="connsiteX3" fmla="*/ 9828 w 670655"/>
                  <a:gd name="connsiteY3" fmla="*/ 292393 h 308434"/>
                  <a:gd name="connsiteX4" fmla="*/ 216997 w 670655"/>
                  <a:gd name="connsiteY4" fmla="*/ 306680 h 308434"/>
                  <a:gd name="connsiteX5" fmla="*/ 512272 w 670655"/>
                  <a:gd name="connsiteY5" fmla="*/ 249530 h 308434"/>
                  <a:gd name="connsiteX6" fmla="*/ 669434 w 670655"/>
                  <a:gd name="connsiteY6" fmla="*/ 142374 h 308434"/>
                  <a:gd name="connsiteX7" fmla="*/ 605140 w 670655"/>
                  <a:gd name="connsiteY7" fmla="*/ 25693 h 308434"/>
                  <a:gd name="connsiteX8" fmla="*/ 357490 w 670655"/>
                  <a:gd name="connsiteY8" fmla="*/ 25693 h 308434"/>
                  <a:gd name="connsiteX0" fmla="*/ 357490 w 670655"/>
                  <a:gd name="connsiteY0" fmla="*/ 25693 h 308434"/>
                  <a:gd name="connsiteX1" fmla="*/ 152703 w 670655"/>
                  <a:gd name="connsiteY1" fmla="*/ 51887 h 308434"/>
                  <a:gd name="connsiteX2" fmla="*/ 45546 w 670655"/>
                  <a:gd name="connsiteY2" fmla="*/ 106655 h 308434"/>
                  <a:gd name="connsiteX3" fmla="*/ 9828 w 670655"/>
                  <a:gd name="connsiteY3" fmla="*/ 292393 h 308434"/>
                  <a:gd name="connsiteX4" fmla="*/ 216997 w 670655"/>
                  <a:gd name="connsiteY4" fmla="*/ 306680 h 308434"/>
                  <a:gd name="connsiteX5" fmla="*/ 512272 w 670655"/>
                  <a:gd name="connsiteY5" fmla="*/ 249530 h 308434"/>
                  <a:gd name="connsiteX6" fmla="*/ 669434 w 670655"/>
                  <a:gd name="connsiteY6" fmla="*/ 142374 h 308434"/>
                  <a:gd name="connsiteX7" fmla="*/ 605140 w 670655"/>
                  <a:gd name="connsiteY7" fmla="*/ 25693 h 308434"/>
                  <a:gd name="connsiteX8" fmla="*/ 357490 w 670655"/>
                  <a:gd name="connsiteY8" fmla="*/ 25693 h 308434"/>
                  <a:gd name="connsiteX0" fmla="*/ 357490 w 670655"/>
                  <a:gd name="connsiteY0" fmla="*/ 24089 h 306830"/>
                  <a:gd name="connsiteX1" fmla="*/ 152703 w 670655"/>
                  <a:gd name="connsiteY1" fmla="*/ 50283 h 306830"/>
                  <a:gd name="connsiteX2" fmla="*/ 45546 w 670655"/>
                  <a:gd name="connsiteY2" fmla="*/ 105051 h 306830"/>
                  <a:gd name="connsiteX3" fmla="*/ 9828 w 670655"/>
                  <a:gd name="connsiteY3" fmla="*/ 290789 h 306830"/>
                  <a:gd name="connsiteX4" fmla="*/ 216997 w 670655"/>
                  <a:gd name="connsiteY4" fmla="*/ 305076 h 306830"/>
                  <a:gd name="connsiteX5" fmla="*/ 512272 w 670655"/>
                  <a:gd name="connsiteY5" fmla="*/ 247926 h 306830"/>
                  <a:gd name="connsiteX6" fmla="*/ 669434 w 670655"/>
                  <a:gd name="connsiteY6" fmla="*/ 140770 h 306830"/>
                  <a:gd name="connsiteX7" fmla="*/ 605140 w 670655"/>
                  <a:gd name="connsiteY7" fmla="*/ 24089 h 306830"/>
                  <a:gd name="connsiteX8" fmla="*/ 357490 w 670655"/>
                  <a:gd name="connsiteY8" fmla="*/ 24089 h 306830"/>
                  <a:gd name="connsiteX0" fmla="*/ 357490 w 670655"/>
                  <a:gd name="connsiteY0" fmla="*/ 28722 h 311463"/>
                  <a:gd name="connsiteX1" fmla="*/ 152703 w 670655"/>
                  <a:gd name="connsiteY1" fmla="*/ 54916 h 311463"/>
                  <a:gd name="connsiteX2" fmla="*/ 45546 w 670655"/>
                  <a:gd name="connsiteY2" fmla="*/ 109684 h 311463"/>
                  <a:gd name="connsiteX3" fmla="*/ 9828 w 670655"/>
                  <a:gd name="connsiteY3" fmla="*/ 295422 h 311463"/>
                  <a:gd name="connsiteX4" fmla="*/ 216997 w 670655"/>
                  <a:gd name="connsiteY4" fmla="*/ 309709 h 311463"/>
                  <a:gd name="connsiteX5" fmla="*/ 512272 w 670655"/>
                  <a:gd name="connsiteY5" fmla="*/ 252559 h 311463"/>
                  <a:gd name="connsiteX6" fmla="*/ 669434 w 670655"/>
                  <a:gd name="connsiteY6" fmla="*/ 145403 h 311463"/>
                  <a:gd name="connsiteX7" fmla="*/ 605140 w 670655"/>
                  <a:gd name="connsiteY7" fmla="*/ 28722 h 311463"/>
                  <a:gd name="connsiteX8" fmla="*/ 357490 w 670655"/>
                  <a:gd name="connsiteY8" fmla="*/ 28722 h 311463"/>
                  <a:gd name="connsiteX0" fmla="*/ 356600 w 669765"/>
                  <a:gd name="connsiteY0" fmla="*/ 28722 h 311463"/>
                  <a:gd name="connsiteX1" fmla="*/ 151813 w 669765"/>
                  <a:gd name="connsiteY1" fmla="*/ 54916 h 311463"/>
                  <a:gd name="connsiteX2" fmla="*/ 44656 w 669765"/>
                  <a:gd name="connsiteY2" fmla="*/ 109684 h 311463"/>
                  <a:gd name="connsiteX3" fmla="*/ 8938 w 669765"/>
                  <a:gd name="connsiteY3" fmla="*/ 295422 h 311463"/>
                  <a:gd name="connsiteX4" fmla="*/ 216107 w 669765"/>
                  <a:gd name="connsiteY4" fmla="*/ 309709 h 311463"/>
                  <a:gd name="connsiteX5" fmla="*/ 511382 w 669765"/>
                  <a:gd name="connsiteY5" fmla="*/ 252559 h 311463"/>
                  <a:gd name="connsiteX6" fmla="*/ 668544 w 669765"/>
                  <a:gd name="connsiteY6" fmla="*/ 145403 h 311463"/>
                  <a:gd name="connsiteX7" fmla="*/ 604250 w 669765"/>
                  <a:gd name="connsiteY7" fmla="*/ 28722 h 311463"/>
                  <a:gd name="connsiteX8" fmla="*/ 356600 w 669765"/>
                  <a:gd name="connsiteY8" fmla="*/ 28722 h 311463"/>
                  <a:gd name="connsiteX0" fmla="*/ 344694 w 669765"/>
                  <a:gd name="connsiteY0" fmla="*/ 27148 h 312270"/>
                  <a:gd name="connsiteX1" fmla="*/ 151813 w 669765"/>
                  <a:gd name="connsiteY1" fmla="*/ 55723 h 312270"/>
                  <a:gd name="connsiteX2" fmla="*/ 44656 w 669765"/>
                  <a:gd name="connsiteY2" fmla="*/ 110491 h 312270"/>
                  <a:gd name="connsiteX3" fmla="*/ 8938 w 669765"/>
                  <a:gd name="connsiteY3" fmla="*/ 296229 h 312270"/>
                  <a:gd name="connsiteX4" fmla="*/ 216107 w 669765"/>
                  <a:gd name="connsiteY4" fmla="*/ 310516 h 312270"/>
                  <a:gd name="connsiteX5" fmla="*/ 511382 w 669765"/>
                  <a:gd name="connsiteY5" fmla="*/ 253366 h 312270"/>
                  <a:gd name="connsiteX6" fmla="*/ 668544 w 669765"/>
                  <a:gd name="connsiteY6" fmla="*/ 146210 h 312270"/>
                  <a:gd name="connsiteX7" fmla="*/ 604250 w 669765"/>
                  <a:gd name="connsiteY7" fmla="*/ 29529 h 312270"/>
                  <a:gd name="connsiteX8" fmla="*/ 344694 w 669765"/>
                  <a:gd name="connsiteY8" fmla="*/ 27148 h 312270"/>
                  <a:gd name="connsiteX0" fmla="*/ 344694 w 669765"/>
                  <a:gd name="connsiteY0" fmla="*/ 30252 h 315374"/>
                  <a:gd name="connsiteX1" fmla="*/ 151813 w 669765"/>
                  <a:gd name="connsiteY1" fmla="*/ 58827 h 315374"/>
                  <a:gd name="connsiteX2" fmla="*/ 44656 w 669765"/>
                  <a:gd name="connsiteY2" fmla="*/ 113595 h 315374"/>
                  <a:gd name="connsiteX3" fmla="*/ 8938 w 669765"/>
                  <a:gd name="connsiteY3" fmla="*/ 299333 h 315374"/>
                  <a:gd name="connsiteX4" fmla="*/ 216107 w 669765"/>
                  <a:gd name="connsiteY4" fmla="*/ 313620 h 315374"/>
                  <a:gd name="connsiteX5" fmla="*/ 511382 w 669765"/>
                  <a:gd name="connsiteY5" fmla="*/ 256470 h 315374"/>
                  <a:gd name="connsiteX6" fmla="*/ 668544 w 669765"/>
                  <a:gd name="connsiteY6" fmla="*/ 149314 h 315374"/>
                  <a:gd name="connsiteX7" fmla="*/ 604250 w 669765"/>
                  <a:gd name="connsiteY7" fmla="*/ 32633 h 315374"/>
                  <a:gd name="connsiteX8" fmla="*/ 344694 w 669765"/>
                  <a:gd name="connsiteY8" fmla="*/ 30252 h 315374"/>
                  <a:gd name="connsiteX0" fmla="*/ 344694 w 662694"/>
                  <a:gd name="connsiteY0" fmla="*/ 30252 h 315374"/>
                  <a:gd name="connsiteX1" fmla="*/ 151813 w 662694"/>
                  <a:gd name="connsiteY1" fmla="*/ 58827 h 315374"/>
                  <a:gd name="connsiteX2" fmla="*/ 44656 w 662694"/>
                  <a:gd name="connsiteY2" fmla="*/ 113595 h 315374"/>
                  <a:gd name="connsiteX3" fmla="*/ 8938 w 662694"/>
                  <a:gd name="connsiteY3" fmla="*/ 299333 h 315374"/>
                  <a:gd name="connsiteX4" fmla="*/ 216107 w 662694"/>
                  <a:gd name="connsiteY4" fmla="*/ 313620 h 315374"/>
                  <a:gd name="connsiteX5" fmla="*/ 511382 w 662694"/>
                  <a:gd name="connsiteY5" fmla="*/ 256470 h 315374"/>
                  <a:gd name="connsiteX6" fmla="*/ 661400 w 662694"/>
                  <a:gd name="connsiteY6" fmla="*/ 144552 h 315374"/>
                  <a:gd name="connsiteX7" fmla="*/ 604250 w 662694"/>
                  <a:gd name="connsiteY7" fmla="*/ 32633 h 315374"/>
                  <a:gd name="connsiteX8" fmla="*/ 344694 w 662694"/>
                  <a:gd name="connsiteY8" fmla="*/ 30252 h 315374"/>
                  <a:gd name="connsiteX0" fmla="*/ 338417 w 656417"/>
                  <a:gd name="connsiteY0" fmla="*/ 30252 h 315374"/>
                  <a:gd name="connsiteX1" fmla="*/ 145536 w 656417"/>
                  <a:gd name="connsiteY1" fmla="*/ 58827 h 315374"/>
                  <a:gd name="connsiteX2" fmla="*/ 38379 w 656417"/>
                  <a:gd name="connsiteY2" fmla="*/ 113595 h 315374"/>
                  <a:gd name="connsiteX3" fmla="*/ 2661 w 656417"/>
                  <a:gd name="connsiteY3" fmla="*/ 299333 h 315374"/>
                  <a:gd name="connsiteX4" fmla="*/ 209830 w 656417"/>
                  <a:gd name="connsiteY4" fmla="*/ 313620 h 315374"/>
                  <a:gd name="connsiteX5" fmla="*/ 505105 w 656417"/>
                  <a:gd name="connsiteY5" fmla="*/ 256470 h 315374"/>
                  <a:gd name="connsiteX6" fmla="*/ 655123 w 656417"/>
                  <a:gd name="connsiteY6" fmla="*/ 144552 h 315374"/>
                  <a:gd name="connsiteX7" fmla="*/ 597973 w 656417"/>
                  <a:gd name="connsiteY7" fmla="*/ 32633 h 315374"/>
                  <a:gd name="connsiteX8" fmla="*/ 338417 w 656417"/>
                  <a:gd name="connsiteY8" fmla="*/ 30252 h 315374"/>
                  <a:gd name="connsiteX0" fmla="*/ 338417 w 656417"/>
                  <a:gd name="connsiteY0" fmla="*/ 35145 h 313123"/>
                  <a:gd name="connsiteX1" fmla="*/ 145536 w 656417"/>
                  <a:gd name="connsiteY1" fmla="*/ 56576 h 313123"/>
                  <a:gd name="connsiteX2" fmla="*/ 38379 w 656417"/>
                  <a:gd name="connsiteY2" fmla="*/ 111344 h 313123"/>
                  <a:gd name="connsiteX3" fmla="*/ 2661 w 656417"/>
                  <a:gd name="connsiteY3" fmla="*/ 297082 h 313123"/>
                  <a:gd name="connsiteX4" fmla="*/ 209830 w 656417"/>
                  <a:gd name="connsiteY4" fmla="*/ 311369 h 313123"/>
                  <a:gd name="connsiteX5" fmla="*/ 505105 w 656417"/>
                  <a:gd name="connsiteY5" fmla="*/ 254219 h 313123"/>
                  <a:gd name="connsiteX6" fmla="*/ 655123 w 656417"/>
                  <a:gd name="connsiteY6" fmla="*/ 142301 h 313123"/>
                  <a:gd name="connsiteX7" fmla="*/ 597973 w 656417"/>
                  <a:gd name="connsiteY7" fmla="*/ 30382 h 313123"/>
                  <a:gd name="connsiteX8" fmla="*/ 338417 w 656417"/>
                  <a:gd name="connsiteY8" fmla="*/ 35145 h 313123"/>
                  <a:gd name="connsiteX0" fmla="*/ 347942 w 656417"/>
                  <a:gd name="connsiteY0" fmla="*/ 28689 h 316192"/>
                  <a:gd name="connsiteX1" fmla="*/ 145536 w 656417"/>
                  <a:gd name="connsiteY1" fmla="*/ 59645 h 316192"/>
                  <a:gd name="connsiteX2" fmla="*/ 38379 w 656417"/>
                  <a:gd name="connsiteY2" fmla="*/ 114413 h 316192"/>
                  <a:gd name="connsiteX3" fmla="*/ 2661 w 656417"/>
                  <a:gd name="connsiteY3" fmla="*/ 300151 h 316192"/>
                  <a:gd name="connsiteX4" fmla="*/ 209830 w 656417"/>
                  <a:gd name="connsiteY4" fmla="*/ 314438 h 316192"/>
                  <a:gd name="connsiteX5" fmla="*/ 505105 w 656417"/>
                  <a:gd name="connsiteY5" fmla="*/ 257288 h 316192"/>
                  <a:gd name="connsiteX6" fmla="*/ 655123 w 656417"/>
                  <a:gd name="connsiteY6" fmla="*/ 145370 h 316192"/>
                  <a:gd name="connsiteX7" fmla="*/ 597973 w 656417"/>
                  <a:gd name="connsiteY7" fmla="*/ 33451 h 316192"/>
                  <a:gd name="connsiteX8" fmla="*/ 347942 w 656417"/>
                  <a:gd name="connsiteY8" fmla="*/ 28689 h 316192"/>
                  <a:gd name="connsiteX0" fmla="*/ 351895 w 660370"/>
                  <a:gd name="connsiteY0" fmla="*/ 28689 h 316192"/>
                  <a:gd name="connsiteX1" fmla="*/ 149489 w 660370"/>
                  <a:gd name="connsiteY1" fmla="*/ 59645 h 316192"/>
                  <a:gd name="connsiteX2" fmla="*/ 42332 w 660370"/>
                  <a:gd name="connsiteY2" fmla="*/ 114413 h 316192"/>
                  <a:gd name="connsiteX3" fmla="*/ 6614 w 660370"/>
                  <a:gd name="connsiteY3" fmla="*/ 300151 h 316192"/>
                  <a:gd name="connsiteX4" fmla="*/ 213783 w 660370"/>
                  <a:gd name="connsiteY4" fmla="*/ 314438 h 316192"/>
                  <a:gd name="connsiteX5" fmla="*/ 509058 w 660370"/>
                  <a:gd name="connsiteY5" fmla="*/ 257288 h 316192"/>
                  <a:gd name="connsiteX6" fmla="*/ 659076 w 660370"/>
                  <a:gd name="connsiteY6" fmla="*/ 145370 h 316192"/>
                  <a:gd name="connsiteX7" fmla="*/ 601926 w 660370"/>
                  <a:gd name="connsiteY7" fmla="*/ 33451 h 316192"/>
                  <a:gd name="connsiteX8" fmla="*/ 351895 w 660370"/>
                  <a:gd name="connsiteY8" fmla="*/ 28689 h 316192"/>
                  <a:gd name="connsiteX0" fmla="*/ 348515 w 656990"/>
                  <a:gd name="connsiteY0" fmla="*/ 28689 h 316192"/>
                  <a:gd name="connsiteX1" fmla="*/ 150871 w 656990"/>
                  <a:gd name="connsiteY1" fmla="*/ 71551 h 316192"/>
                  <a:gd name="connsiteX2" fmla="*/ 38952 w 656990"/>
                  <a:gd name="connsiteY2" fmla="*/ 114413 h 316192"/>
                  <a:gd name="connsiteX3" fmla="*/ 3234 w 656990"/>
                  <a:gd name="connsiteY3" fmla="*/ 300151 h 316192"/>
                  <a:gd name="connsiteX4" fmla="*/ 210403 w 656990"/>
                  <a:gd name="connsiteY4" fmla="*/ 314438 h 316192"/>
                  <a:gd name="connsiteX5" fmla="*/ 505678 w 656990"/>
                  <a:gd name="connsiteY5" fmla="*/ 257288 h 316192"/>
                  <a:gd name="connsiteX6" fmla="*/ 655696 w 656990"/>
                  <a:gd name="connsiteY6" fmla="*/ 145370 h 316192"/>
                  <a:gd name="connsiteX7" fmla="*/ 598546 w 656990"/>
                  <a:gd name="connsiteY7" fmla="*/ 33451 h 316192"/>
                  <a:gd name="connsiteX8" fmla="*/ 348515 w 656990"/>
                  <a:gd name="connsiteY8" fmla="*/ 28689 h 316192"/>
                  <a:gd name="connsiteX0" fmla="*/ 348515 w 656990"/>
                  <a:gd name="connsiteY0" fmla="*/ 28689 h 316192"/>
                  <a:gd name="connsiteX1" fmla="*/ 150871 w 656990"/>
                  <a:gd name="connsiteY1" fmla="*/ 71551 h 316192"/>
                  <a:gd name="connsiteX2" fmla="*/ 38952 w 656990"/>
                  <a:gd name="connsiteY2" fmla="*/ 114413 h 316192"/>
                  <a:gd name="connsiteX3" fmla="*/ 3234 w 656990"/>
                  <a:gd name="connsiteY3" fmla="*/ 300151 h 316192"/>
                  <a:gd name="connsiteX4" fmla="*/ 210403 w 656990"/>
                  <a:gd name="connsiteY4" fmla="*/ 314438 h 316192"/>
                  <a:gd name="connsiteX5" fmla="*/ 505678 w 656990"/>
                  <a:gd name="connsiteY5" fmla="*/ 257288 h 316192"/>
                  <a:gd name="connsiteX6" fmla="*/ 655696 w 656990"/>
                  <a:gd name="connsiteY6" fmla="*/ 145370 h 316192"/>
                  <a:gd name="connsiteX7" fmla="*/ 598546 w 656990"/>
                  <a:gd name="connsiteY7" fmla="*/ 33451 h 316192"/>
                  <a:gd name="connsiteX8" fmla="*/ 348515 w 656990"/>
                  <a:gd name="connsiteY8" fmla="*/ 28689 h 316192"/>
                  <a:gd name="connsiteX0" fmla="*/ 348515 w 656990"/>
                  <a:gd name="connsiteY0" fmla="*/ 28689 h 316192"/>
                  <a:gd name="connsiteX1" fmla="*/ 150871 w 656990"/>
                  <a:gd name="connsiteY1" fmla="*/ 71551 h 316192"/>
                  <a:gd name="connsiteX2" fmla="*/ 38952 w 656990"/>
                  <a:gd name="connsiteY2" fmla="*/ 114413 h 316192"/>
                  <a:gd name="connsiteX3" fmla="*/ 3234 w 656990"/>
                  <a:gd name="connsiteY3" fmla="*/ 300151 h 316192"/>
                  <a:gd name="connsiteX4" fmla="*/ 210403 w 656990"/>
                  <a:gd name="connsiteY4" fmla="*/ 314438 h 316192"/>
                  <a:gd name="connsiteX5" fmla="*/ 505678 w 656990"/>
                  <a:gd name="connsiteY5" fmla="*/ 257288 h 316192"/>
                  <a:gd name="connsiteX6" fmla="*/ 655696 w 656990"/>
                  <a:gd name="connsiteY6" fmla="*/ 145370 h 316192"/>
                  <a:gd name="connsiteX7" fmla="*/ 598546 w 656990"/>
                  <a:gd name="connsiteY7" fmla="*/ 33451 h 316192"/>
                  <a:gd name="connsiteX8" fmla="*/ 348515 w 656990"/>
                  <a:gd name="connsiteY8" fmla="*/ 28689 h 316192"/>
                  <a:gd name="connsiteX0" fmla="*/ 348515 w 656990"/>
                  <a:gd name="connsiteY0" fmla="*/ 28689 h 316192"/>
                  <a:gd name="connsiteX1" fmla="*/ 150871 w 656990"/>
                  <a:gd name="connsiteY1" fmla="*/ 71551 h 316192"/>
                  <a:gd name="connsiteX2" fmla="*/ 38952 w 656990"/>
                  <a:gd name="connsiteY2" fmla="*/ 114413 h 316192"/>
                  <a:gd name="connsiteX3" fmla="*/ 3234 w 656990"/>
                  <a:gd name="connsiteY3" fmla="*/ 300151 h 316192"/>
                  <a:gd name="connsiteX4" fmla="*/ 210403 w 656990"/>
                  <a:gd name="connsiteY4" fmla="*/ 314438 h 316192"/>
                  <a:gd name="connsiteX5" fmla="*/ 505678 w 656990"/>
                  <a:gd name="connsiteY5" fmla="*/ 257288 h 316192"/>
                  <a:gd name="connsiteX6" fmla="*/ 655696 w 656990"/>
                  <a:gd name="connsiteY6" fmla="*/ 145370 h 316192"/>
                  <a:gd name="connsiteX7" fmla="*/ 598546 w 656990"/>
                  <a:gd name="connsiteY7" fmla="*/ 33451 h 316192"/>
                  <a:gd name="connsiteX8" fmla="*/ 348515 w 656990"/>
                  <a:gd name="connsiteY8" fmla="*/ 28689 h 316192"/>
                  <a:gd name="connsiteX0" fmla="*/ 348515 w 656990"/>
                  <a:gd name="connsiteY0" fmla="*/ 28689 h 316192"/>
                  <a:gd name="connsiteX1" fmla="*/ 150871 w 656990"/>
                  <a:gd name="connsiteY1" fmla="*/ 71551 h 316192"/>
                  <a:gd name="connsiteX2" fmla="*/ 38952 w 656990"/>
                  <a:gd name="connsiteY2" fmla="*/ 114413 h 316192"/>
                  <a:gd name="connsiteX3" fmla="*/ 3234 w 656990"/>
                  <a:gd name="connsiteY3" fmla="*/ 300151 h 316192"/>
                  <a:gd name="connsiteX4" fmla="*/ 210403 w 656990"/>
                  <a:gd name="connsiteY4" fmla="*/ 314438 h 316192"/>
                  <a:gd name="connsiteX5" fmla="*/ 505678 w 656990"/>
                  <a:gd name="connsiteY5" fmla="*/ 257288 h 316192"/>
                  <a:gd name="connsiteX6" fmla="*/ 655696 w 656990"/>
                  <a:gd name="connsiteY6" fmla="*/ 145370 h 316192"/>
                  <a:gd name="connsiteX7" fmla="*/ 598546 w 656990"/>
                  <a:gd name="connsiteY7" fmla="*/ 33451 h 316192"/>
                  <a:gd name="connsiteX8" fmla="*/ 348515 w 656990"/>
                  <a:gd name="connsiteY8" fmla="*/ 28689 h 316192"/>
                  <a:gd name="connsiteX0" fmla="*/ 348515 w 656990"/>
                  <a:gd name="connsiteY0" fmla="*/ 28689 h 316192"/>
                  <a:gd name="connsiteX1" fmla="*/ 150871 w 656990"/>
                  <a:gd name="connsiteY1" fmla="*/ 71551 h 316192"/>
                  <a:gd name="connsiteX2" fmla="*/ 38952 w 656990"/>
                  <a:gd name="connsiteY2" fmla="*/ 114413 h 316192"/>
                  <a:gd name="connsiteX3" fmla="*/ 3234 w 656990"/>
                  <a:gd name="connsiteY3" fmla="*/ 300151 h 316192"/>
                  <a:gd name="connsiteX4" fmla="*/ 210403 w 656990"/>
                  <a:gd name="connsiteY4" fmla="*/ 314438 h 316192"/>
                  <a:gd name="connsiteX5" fmla="*/ 505678 w 656990"/>
                  <a:gd name="connsiteY5" fmla="*/ 257288 h 316192"/>
                  <a:gd name="connsiteX6" fmla="*/ 655696 w 656990"/>
                  <a:gd name="connsiteY6" fmla="*/ 145370 h 316192"/>
                  <a:gd name="connsiteX7" fmla="*/ 598546 w 656990"/>
                  <a:gd name="connsiteY7" fmla="*/ 33451 h 316192"/>
                  <a:gd name="connsiteX8" fmla="*/ 348515 w 656990"/>
                  <a:gd name="connsiteY8" fmla="*/ 28689 h 316192"/>
                  <a:gd name="connsiteX0" fmla="*/ 348515 w 656990"/>
                  <a:gd name="connsiteY0" fmla="*/ 28689 h 316192"/>
                  <a:gd name="connsiteX1" fmla="*/ 150871 w 656990"/>
                  <a:gd name="connsiteY1" fmla="*/ 71551 h 316192"/>
                  <a:gd name="connsiteX2" fmla="*/ 38952 w 656990"/>
                  <a:gd name="connsiteY2" fmla="*/ 114413 h 316192"/>
                  <a:gd name="connsiteX3" fmla="*/ 3234 w 656990"/>
                  <a:gd name="connsiteY3" fmla="*/ 300151 h 316192"/>
                  <a:gd name="connsiteX4" fmla="*/ 210403 w 656990"/>
                  <a:gd name="connsiteY4" fmla="*/ 314438 h 316192"/>
                  <a:gd name="connsiteX5" fmla="*/ 505678 w 656990"/>
                  <a:gd name="connsiteY5" fmla="*/ 257288 h 316192"/>
                  <a:gd name="connsiteX6" fmla="*/ 655696 w 656990"/>
                  <a:gd name="connsiteY6" fmla="*/ 145370 h 316192"/>
                  <a:gd name="connsiteX7" fmla="*/ 598546 w 656990"/>
                  <a:gd name="connsiteY7" fmla="*/ 33451 h 316192"/>
                  <a:gd name="connsiteX8" fmla="*/ 348515 w 656990"/>
                  <a:gd name="connsiteY8" fmla="*/ 28689 h 316192"/>
                  <a:gd name="connsiteX0" fmla="*/ 348121 w 656596"/>
                  <a:gd name="connsiteY0" fmla="*/ 28689 h 316192"/>
                  <a:gd name="connsiteX1" fmla="*/ 119520 w 656596"/>
                  <a:gd name="connsiteY1" fmla="*/ 81076 h 316192"/>
                  <a:gd name="connsiteX2" fmla="*/ 38558 w 656596"/>
                  <a:gd name="connsiteY2" fmla="*/ 114413 h 316192"/>
                  <a:gd name="connsiteX3" fmla="*/ 2840 w 656596"/>
                  <a:gd name="connsiteY3" fmla="*/ 300151 h 316192"/>
                  <a:gd name="connsiteX4" fmla="*/ 210009 w 656596"/>
                  <a:gd name="connsiteY4" fmla="*/ 314438 h 316192"/>
                  <a:gd name="connsiteX5" fmla="*/ 505284 w 656596"/>
                  <a:gd name="connsiteY5" fmla="*/ 257288 h 316192"/>
                  <a:gd name="connsiteX6" fmla="*/ 655302 w 656596"/>
                  <a:gd name="connsiteY6" fmla="*/ 145370 h 316192"/>
                  <a:gd name="connsiteX7" fmla="*/ 598152 w 656596"/>
                  <a:gd name="connsiteY7" fmla="*/ 33451 h 316192"/>
                  <a:gd name="connsiteX8" fmla="*/ 348121 w 656596"/>
                  <a:gd name="connsiteY8" fmla="*/ 28689 h 316192"/>
                  <a:gd name="connsiteX0" fmla="*/ 348121 w 656596"/>
                  <a:gd name="connsiteY0" fmla="*/ 28689 h 316192"/>
                  <a:gd name="connsiteX1" fmla="*/ 119520 w 656596"/>
                  <a:gd name="connsiteY1" fmla="*/ 81076 h 316192"/>
                  <a:gd name="connsiteX2" fmla="*/ 38558 w 656596"/>
                  <a:gd name="connsiteY2" fmla="*/ 114413 h 316192"/>
                  <a:gd name="connsiteX3" fmla="*/ 2840 w 656596"/>
                  <a:gd name="connsiteY3" fmla="*/ 300151 h 316192"/>
                  <a:gd name="connsiteX4" fmla="*/ 210009 w 656596"/>
                  <a:gd name="connsiteY4" fmla="*/ 314438 h 316192"/>
                  <a:gd name="connsiteX5" fmla="*/ 505284 w 656596"/>
                  <a:gd name="connsiteY5" fmla="*/ 257288 h 316192"/>
                  <a:gd name="connsiteX6" fmla="*/ 655302 w 656596"/>
                  <a:gd name="connsiteY6" fmla="*/ 145370 h 316192"/>
                  <a:gd name="connsiteX7" fmla="*/ 598152 w 656596"/>
                  <a:gd name="connsiteY7" fmla="*/ 33451 h 316192"/>
                  <a:gd name="connsiteX8" fmla="*/ 348121 w 656596"/>
                  <a:gd name="connsiteY8" fmla="*/ 28689 h 316192"/>
                  <a:gd name="connsiteX0" fmla="*/ 348121 w 656596"/>
                  <a:gd name="connsiteY0" fmla="*/ 28689 h 316192"/>
                  <a:gd name="connsiteX1" fmla="*/ 119520 w 656596"/>
                  <a:gd name="connsiteY1" fmla="*/ 81076 h 316192"/>
                  <a:gd name="connsiteX2" fmla="*/ 38558 w 656596"/>
                  <a:gd name="connsiteY2" fmla="*/ 114413 h 316192"/>
                  <a:gd name="connsiteX3" fmla="*/ 2840 w 656596"/>
                  <a:gd name="connsiteY3" fmla="*/ 300151 h 316192"/>
                  <a:gd name="connsiteX4" fmla="*/ 210009 w 656596"/>
                  <a:gd name="connsiteY4" fmla="*/ 314438 h 316192"/>
                  <a:gd name="connsiteX5" fmla="*/ 505284 w 656596"/>
                  <a:gd name="connsiteY5" fmla="*/ 257288 h 316192"/>
                  <a:gd name="connsiteX6" fmla="*/ 655302 w 656596"/>
                  <a:gd name="connsiteY6" fmla="*/ 145370 h 316192"/>
                  <a:gd name="connsiteX7" fmla="*/ 598152 w 656596"/>
                  <a:gd name="connsiteY7" fmla="*/ 33451 h 316192"/>
                  <a:gd name="connsiteX8" fmla="*/ 348121 w 656596"/>
                  <a:gd name="connsiteY8" fmla="*/ 28689 h 316192"/>
                  <a:gd name="connsiteX0" fmla="*/ 348041 w 656516"/>
                  <a:gd name="connsiteY0" fmla="*/ 28689 h 316192"/>
                  <a:gd name="connsiteX1" fmla="*/ 112296 w 656516"/>
                  <a:gd name="connsiteY1" fmla="*/ 85839 h 316192"/>
                  <a:gd name="connsiteX2" fmla="*/ 38478 w 656516"/>
                  <a:gd name="connsiteY2" fmla="*/ 114413 h 316192"/>
                  <a:gd name="connsiteX3" fmla="*/ 2760 w 656516"/>
                  <a:gd name="connsiteY3" fmla="*/ 300151 h 316192"/>
                  <a:gd name="connsiteX4" fmla="*/ 209929 w 656516"/>
                  <a:gd name="connsiteY4" fmla="*/ 314438 h 316192"/>
                  <a:gd name="connsiteX5" fmla="*/ 505204 w 656516"/>
                  <a:gd name="connsiteY5" fmla="*/ 257288 h 316192"/>
                  <a:gd name="connsiteX6" fmla="*/ 655222 w 656516"/>
                  <a:gd name="connsiteY6" fmla="*/ 145370 h 316192"/>
                  <a:gd name="connsiteX7" fmla="*/ 598072 w 656516"/>
                  <a:gd name="connsiteY7" fmla="*/ 33451 h 316192"/>
                  <a:gd name="connsiteX8" fmla="*/ 348041 w 656516"/>
                  <a:gd name="connsiteY8" fmla="*/ 28689 h 31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6516" h="316192">
                    <a:moveTo>
                      <a:pt x="348041" y="28689"/>
                    </a:moveTo>
                    <a:cubicBezTo>
                      <a:pt x="291685" y="64012"/>
                      <a:pt x="201990" y="92984"/>
                      <a:pt x="112296" y="85839"/>
                    </a:cubicBezTo>
                    <a:cubicBezTo>
                      <a:pt x="86897" y="88219"/>
                      <a:pt x="56734" y="78694"/>
                      <a:pt x="38478" y="114413"/>
                    </a:cubicBezTo>
                    <a:cubicBezTo>
                      <a:pt x="20222" y="150132"/>
                      <a:pt x="-9147" y="269195"/>
                      <a:pt x="2760" y="300151"/>
                    </a:cubicBezTo>
                    <a:cubicBezTo>
                      <a:pt x="7523" y="304913"/>
                      <a:pt x="126188" y="321582"/>
                      <a:pt x="209929" y="314438"/>
                    </a:cubicBezTo>
                    <a:cubicBezTo>
                      <a:pt x="293670" y="307294"/>
                      <a:pt x="430989" y="285466"/>
                      <a:pt x="505204" y="257288"/>
                    </a:cubicBezTo>
                    <a:cubicBezTo>
                      <a:pt x="579420" y="229110"/>
                      <a:pt x="668319" y="142194"/>
                      <a:pt x="655222" y="145370"/>
                    </a:cubicBezTo>
                    <a:cubicBezTo>
                      <a:pt x="654031" y="141402"/>
                      <a:pt x="652444" y="84252"/>
                      <a:pt x="598072" y="33451"/>
                    </a:cubicBezTo>
                    <a:cubicBezTo>
                      <a:pt x="491313" y="-29256"/>
                      <a:pt x="399635" y="12417"/>
                      <a:pt x="348041" y="286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43000">
                    <a:srgbClr val="FFFFCC"/>
                  </a:gs>
                  <a:gs pos="100000">
                    <a:schemeClr val="tx1"/>
                  </a:gs>
                </a:gsLst>
                <a:lin ang="27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75" name="Freihandform 1174"/>
              <p:cNvSpPr/>
              <p:nvPr/>
            </p:nvSpPr>
            <p:spPr>
              <a:xfrm>
                <a:off x="1732070" y="2019633"/>
                <a:ext cx="281580" cy="153978"/>
              </a:xfrm>
              <a:custGeom>
                <a:avLst/>
                <a:gdLst>
                  <a:gd name="connsiteX0" fmla="*/ 324029 w 494047"/>
                  <a:gd name="connsiteY0" fmla="*/ 93764 h 285851"/>
                  <a:gd name="connsiteX1" fmla="*/ 195441 w 494047"/>
                  <a:gd name="connsiteY1" fmla="*/ 24708 h 285851"/>
                  <a:gd name="connsiteX2" fmla="*/ 119241 w 494047"/>
                  <a:gd name="connsiteY2" fmla="*/ 12802 h 285851"/>
                  <a:gd name="connsiteX3" fmla="*/ 179 w 494047"/>
                  <a:gd name="connsiteY3" fmla="*/ 198539 h 285851"/>
                  <a:gd name="connsiteX4" fmla="*/ 147816 w 494047"/>
                  <a:gd name="connsiteY4" fmla="*/ 265214 h 285851"/>
                  <a:gd name="connsiteX5" fmla="*/ 474047 w 494047"/>
                  <a:gd name="connsiteY5" fmla="*/ 274739 h 285851"/>
                  <a:gd name="connsiteX6" fmla="*/ 435947 w 494047"/>
                  <a:gd name="connsiteY6" fmla="*/ 119958 h 285851"/>
                  <a:gd name="connsiteX7" fmla="*/ 250210 w 494047"/>
                  <a:gd name="connsiteY7" fmla="*/ 67570 h 285851"/>
                  <a:gd name="connsiteX8" fmla="*/ 250210 w 494047"/>
                  <a:gd name="connsiteY8" fmla="*/ 67570 h 285851"/>
                  <a:gd name="connsiteX0" fmla="*/ 324029 w 494047"/>
                  <a:gd name="connsiteY0" fmla="*/ 93764 h 285851"/>
                  <a:gd name="connsiteX1" fmla="*/ 195441 w 494047"/>
                  <a:gd name="connsiteY1" fmla="*/ 24708 h 285851"/>
                  <a:gd name="connsiteX2" fmla="*/ 119241 w 494047"/>
                  <a:gd name="connsiteY2" fmla="*/ 12802 h 285851"/>
                  <a:gd name="connsiteX3" fmla="*/ 179 w 494047"/>
                  <a:gd name="connsiteY3" fmla="*/ 198539 h 285851"/>
                  <a:gd name="connsiteX4" fmla="*/ 147816 w 494047"/>
                  <a:gd name="connsiteY4" fmla="*/ 265214 h 285851"/>
                  <a:gd name="connsiteX5" fmla="*/ 474047 w 494047"/>
                  <a:gd name="connsiteY5" fmla="*/ 274739 h 285851"/>
                  <a:gd name="connsiteX6" fmla="*/ 435947 w 494047"/>
                  <a:gd name="connsiteY6" fmla="*/ 119958 h 285851"/>
                  <a:gd name="connsiteX7" fmla="*/ 250210 w 494047"/>
                  <a:gd name="connsiteY7" fmla="*/ 67570 h 285851"/>
                  <a:gd name="connsiteX8" fmla="*/ 250210 w 494047"/>
                  <a:gd name="connsiteY8" fmla="*/ 67570 h 285851"/>
                  <a:gd name="connsiteX9" fmla="*/ 324029 w 494047"/>
                  <a:gd name="connsiteY9" fmla="*/ 93764 h 285851"/>
                  <a:gd name="connsiteX0" fmla="*/ 250210 w 494047"/>
                  <a:gd name="connsiteY0" fmla="*/ 67570 h 285851"/>
                  <a:gd name="connsiteX1" fmla="*/ 195441 w 494047"/>
                  <a:gd name="connsiteY1" fmla="*/ 24708 h 285851"/>
                  <a:gd name="connsiteX2" fmla="*/ 119241 w 494047"/>
                  <a:gd name="connsiteY2" fmla="*/ 12802 h 285851"/>
                  <a:gd name="connsiteX3" fmla="*/ 179 w 494047"/>
                  <a:gd name="connsiteY3" fmla="*/ 198539 h 285851"/>
                  <a:gd name="connsiteX4" fmla="*/ 147816 w 494047"/>
                  <a:gd name="connsiteY4" fmla="*/ 265214 h 285851"/>
                  <a:gd name="connsiteX5" fmla="*/ 474047 w 494047"/>
                  <a:gd name="connsiteY5" fmla="*/ 274739 h 285851"/>
                  <a:gd name="connsiteX6" fmla="*/ 435947 w 494047"/>
                  <a:gd name="connsiteY6" fmla="*/ 119958 h 285851"/>
                  <a:gd name="connsiteX7" fmla="*/ 250210 w 494047"/>
                  <a:gd name="connsiteY7" fmla="*/ 67570 h 285851"/>
                  <a:gd name="connsiteX8" fmla="*/ 250210 w 494047"/>
                  <a:gd name="connsiteY8" fmla="*/ 67570 h 285851"/>
                  <a:gd name="connsiteX0" fmla="*/ 250210 w 490185"/>
                  <a:gd name="connsiteY0" fmla="*/ 67570 h 355248"/>
                  <a:gd name="connsiteX1" fmla="*/ 195441 w 490185"/>
                  <a:gd name="connsiteY1" fmla="*/ 24708 h 355248"/>
                  <a:gd name="connsiteX2" fmla="*/ 119241 w 490185"/>
                  <a:gd name="connsiteY2" fmla="*/ 12802 h 355248"/>
                  <a:gd name="connsiteX3" fmla="*/ 179 w 490185"/>
                  <a:gd name="connsiteY3" fmla="*/ 198539 h 355248"/>
                  <a:gd name="connsiteX4" fmla="*/ 147816 w 490185"/>
                  <a:gd name="connsiteY4" fmla="*/ 265214 h 355248"/>
                  <a:gd name="connsiteX5" fmla="*/ 469284 w 490185"/>
                  <a:gd name="connsiteY5" fmla="*/ 350939 h 355248"/>
                  <a:gd name="connsiteX6" fmla="*/ 435947 w 490185"/>
                  <a:gd name="connsiteY6" fmla="*/ 119958 h 355248"/>
                  <a:gd name="connsiteX7" fmla="*/ 250210 w 490185"/>
                  <a:gd name="connsiteY7" fmla="*/ 67570 h 355248"/>
                  <a:gd name="connsiteX8" fmla="*/ 250210 w 490185"/>
                  <a:gd name="connsiteY8" fmla="*/ 67570 h 355248"/>
                  <a:gd name="connsiteX0" fmla="*/ 250210 w 490185"/>
                  <a:gd name="connsiteY0" fmla="*/ 67570 h 355248"/>
                  <a:gd name="connsiteX1" fmla="*/ 195441 w 490185"/>
                  <a:gd name="connsiteY1" fmla="*/ 24708 h 355248"/>
                  <a:gd name="connsiteX2" fmla="*/ 119241 w 490185"/>
                  <a:gd name="connsiteY2" fmla="*/ 12802 h 355248"/>
                  <a:gd name="connsiteX3" fmla="*/ 179 w 490185"/>
                  <a:gd name="connsiteY3" fmla="*/ 198539 h 355248"/>
                  <a:gd name="connsiteX4" fmla="*/ 147816 w 490185"/>
                  <a:gd name="connsiteY4" fmla="*/ 265214 h 355248"/>
                  <a:gd name="connsiteX5" fmla="*/ 469284 w 490185"/>
                  <a:gd name="connsiteY5" fmla="*/ 350939 h 355248"/>
                  <a:gd name="connsiteX6" fmla="*/ 435947 w 490185"/>
                  <a:gd name="connsiteY6" fmla="*/ 119958 h 355248"/>
                  <a:gd name="connsiteX7" fmla="*/ 250210 w 490185"/>
                  <a:gd name="connsiteY7" fmla="*/ 67570 h 355248"/>
                  <a:gd name="connsiteX8" fmla="*/ 250210 w 490185"/>
                  <a:gd name="connsiteY8" fmla="*/ 67570 h 355248"/>
                  <a:gd name="connsiteX0" fmla="*/ 250210 w 490185"/>
                  <a:gd name="connsiteY0" fmla="*/ 67570 h 355248"/>
                  <a:gd name="connsiteX1" fmla="*/ 195441 w 490185"/>
                  <a:gd name="connsiteY1" fmla="*/ 24708 h 355248"/>
                  <a:gd name="connsiteX2" fmla="*/ 119241 w 490185"/>
                  <a:gd name="connsiteY2" fmla="*/ 12802 h 355248"/>
                  <a:gd name="connsiteX3" fmla="*/ 179 w 490185"/>
                  <a:gd name="connsiteY3" fmla="*/ 198539 h 355248"/>
                  <a:gd name="connsiteX4" fmla="*/ 147816 w 490185"/>
                  <a:gd name="connsiteY4" fmla="*/ 265214 h 355248"/>
                  <a:gd name="connsiteX5" fmla="*/ 469284 w 490185"/>
                  <a:gd name="connsiteY5" fmla="*/ 350939 h 355248"/>
                  <a:gd name="connsiteX6" fmla="*/ 435947 w 490185"/>
                  <a:gd name="connsiteY6" fmla="*/ 119958 h 355248"/>
                  <a:gd name="connsiteX7" fmla="*/ 250210 w 490185"/>
                  <a:gd name="connsiteY7" fmla="*/ 67570 h 355248"/>
                  <a:gd name="connsiteX8" fmla="*/ 250210 w 490185"/>
                  <a:gd name="connsiteY8" fmla="*/ 67570 h 355248"/>
                  <a:gd name="connsiteX0" fmla="*/ 309680 w 549655"/>
                  <a:gd name="connsiteY0" fmla="*/ 59826 h 348320"/>
                  <a:gd name="connsiteX1" fmla="*/ 254911 w 549655"/>
                  <a:gd name="connsiteY1" fmla="*/ 16964 h 348320"/>
                  <a:gd name="connsiteX2" fmla="*/ 178711 w 549655"/>
                  <a:gd name="connsiteY2" fmla="*/ 5058 h 348320"/>
                  <a:gd name="connsiteX3" fmla="*/ 117 w 549655"/>
                  <a:gd name="connsiteY3" fmla="*/ 86020 h 348320"/>
                  <a:gd name="connsiteX4" fmla="*/ 207286 w 549655"/>
                  <a:gd name="connsiteY4" fmla="*/ 257470 h 348320"/>
                  <a:gd name="connsiteX5" fmla="*/ 528754 w 549655"/>
                  <a:gd name="connsiteY5" fmla="*/ 343195 h 348320"/>
                  <a:gd name="connsiteX6" fmla="*/ 495417 w 549655"/>
                  <a:gd name="connsiteY6" fmla="*/ 112214 h 348320"/>
                  <a:gd name="connsiteX7" fmla="*/ 309680 w 549655"/>
                  <a:gd name="connsiteY7" fmla="*/ 59826 h 348320"/>
                  <a:gd name="connsiteX8" fmla="*/ 309680 w 549655"/>
                  <a:gd name="connsiteY8" fmla="*/ 59826 h 348320"/>
                  <a:gd name="connsiteX0" fmla="*/ 307302 w 547277"/>
                  <a:gd name="connsiteY0" fmla="*/ 61231 h 349557"/>
                  <a:gd name="connsiteX1" fmla="*/ 252533 w 547277"/>
                  <a:gd name="connsiteY1" fmla="*/ 18369 h 349557"/>
                  <a:gd name="connsiteX2" fmla="*/ 176333 w 547277"/>
                  <a:gd name="connsiteY2" fmla="*/ 6463 h 349557"/>
                  <a:gd name="connsiteX3" fmla="*/ 120 w 547277"/>
                  <a:gd name="connsiteY3" fmla="*/ 106475 h 349557"/>
                  <a:gd name="connsiteX4" fmla="*/ 204908 w 547277"/>
                  <a:gd name="connsiteY4" fmla="*/ 258875 h 349557"/>
                  <a:gd name="connsiteX5" fmla="*/ 526376 w 547277"/>
                  <a:gd name="connsiteY5" fmla="*/ 344600 h 349557"/>
                  <a:gd name="connsiteX6" fmla="*/ 493039 w 547277"/>
                  <a:gd name="connsiteY6" fmla="*/ 113619 h 349557"/>
                  <a:gd name="connsiteX7" fmla="*/ 307302 w 547277"/>
                  <a:gd name="connsiteY7" fmla="*/ 61231 h 349557"/>
                  <a:gd name="connsiteX8" fmla="*/ 307302 w 547277"/>
                  <a:gd name="connsiteY8" fmla="*/ 61231 h 349557"/>
                  <a:gd name="connsiteX0" fmla="*/ 307302 w 547277"/>
                  <a:gd name="connsiteY0" fmla="*/ 61231 h 349557"/>
                  <a:gd name="connsiteX1" fmla="*/ 252533 w 547277"/>
                  <a:gd name="connsiteY1" fmla="*/ 18369 h 349557"/>
                  <a:gd name="connsiteX2" fmla="*/ 176333 w 547277"/>
                  <a:gd name="connsiteY2" fmla="*/ 6463 h 349557"/>
                  <a:gd name="connsiteX3" fmla="*/ 120 w 547277"/>
                  <a:gd name="connsiteY3" fmla="*/ 106475 h 349557"/>
                  <a:gd name="connsiteX4" fmla="*/ 204908 w 547277"/>
                  <a:gd name="connsiteY4" fmla="*/ 258875 h 349557"/>
                  <a:gd name="connsiteX5" fmla="*/ 526376 w 547277"/>
                  <a:gd name="connsiteY5" fmla="*/ 344600 h 349557"/>
                  <a:gd name="connsiteX6" fmla="*/ 493039 w 547277"/>
                  <a:gd name="connsiteY6" fmla="*/ 113619 h 349557"/>
                  <a:gd name="connsiteX7" fmla="*/ 307302 w 547277"/>
                  <a:gd name="connsiteY7" fmla="*/ 61231 h 349557"/>
                  <a:gd name="connsiteX8" fmla="*/ 307302 w 547277"/>
                  <a:gd name="connsiteY8" fmla="*/ 61231 h 349557"/>
                  <a:gd name="connsiteX0" fmla="*/ 307302 w 547277"/>
                  <a:gd name="connsiteY0" fmla="*/ 61231 h 349557"/>
                  <a:gd name="connsiteX1" fmla="*/ 252533 w 547277"/>
                  <a:gd name="connsiteY1" fmla="*/ 18369 h 349557"/>
                  <a:gd name="connsiteX2" fmla="*/ 176333 w 547277"/>
                  <a:gd name="connsiteY2" fmla="*/ 6463 h 349557"/>
                  <a:gd name="connsiteX3" fmla="*/ 120 w 547277"/>
                  <a:gd name="connsiteY3" fmla="*/ 106475 h 349557"/>
                  <a:gd name="connsiteX4" fmla="*/ 204908 w 547277"/>
                  <a:gd name="connsiteY4" fmla="*/ 258875 h 349557"/>
                  <a:gd name="connsiteX5" fmla="*/ 526376 w 547277"/>
                  <a:gd name="connsiteY5" fmla="*/ 344600 h 349557"/>
                  <a:gd name="connsiteX6" fmla="*/ 493039 w 547277"/>
                  <a:gd name="connsiteY6" fmla="*/ 113619 h 349557"/>
                  <a:gd name="connsiteX7" fmla="*/ 307302 w 547277"/>
                  <a:gd name="connsiteY7" fmla="*/ 61231 h 349557"/>
                  <a:gd name="connsiteX8" fmla="*/ 307302 w 547277"/>
                  <a:gd name="connsiteY8" fmla="*/ 61231 h 349557"/>
                  <a:gd name="connsiteX0" fmla="*/ 307302 w 526376"/>
                  <a:gd name="connsiteY0" fmla="*/ 61231 h 349557"/>
                  <a:gd name="connsiteX1" fmla="*/ 252533 w 526376"/>
                  <a:gd name="connsiteY1" fmla="*/ 18369 h 349557"/>
                  <a:gd name="connsiteX2" fmla="*/ 176333 w 526376"/>
                  <a:gd name="connsiteY2" fmla="*/ 6463 h 349557"/>
                  <a:gd name="connsiteX3" fmla="*/ 120 w 526376"/>
                  <a:gd name="connsiteY3" fmla="*/ 106475 h 349557"/>
                  <a:gd name="connsiteX4" fmla="*/ 204908 w 526376"/>
                  <a:gd name="connsiteY4" fmla="*/ 258875 h 349557"/>
                  <a:gd name="connsiteX5" fmla="*/ 526376 w 526376"/>
                  <a:gd name="connsiteY5" fmla="*/ 344600 h 349557"/>
                  <a:gd name="connsiteX6" fmla="*/ 493039 w 526376"/>
                  <a:gd name="connsiteY6" fmla="*/ 113619 h 349557"/>
                  <a:gd name="connsiteX7" fmla="*/ 307302 w 526376"/>
                  <a:gd name="connsiteY7" fmla="*/ 61231 h 349557"/>
                  <a:gd name="connsiteX8" fmla="*/ 307302 w 526376"/>
                  <a:gd name="connsiteY8" fmla="*/ 61231 h 349557"/>
                  <a:gd name="connsiteX0" fmla="*/ 307302 w 526376"/>
                  <a:gd name="connsiteY0" fmla="*/ 61231 h 349557"/>
                  <a:gd name="connsiteX1" fmla="*/ 252533 w 526376"/>
                  <a:gd name="connsiteY1" fmla="*/ 18369 h 349557"/>
                  <a:gd name="connsiteX2" fmla="*/ 176333 w 526376"/>
                  <a:gd name="connsiteY2" fmla="*/ 6463 h 349557"/>
                  <a:gd name="connsiteX3" fmla="*/ 120 w 526376"/>
                  <a:gd name="connsiteY3" fmla="*/ 106475 h 349557"/>
                  <a:gd name="connsiteX4" fmla="*/ 204908 w 526376"/>
                  <a:gd name="connsiteY4" fmla="*/ 258875 h 349557"/>
                  <a:gd name="connsiteX5" fmla="*/ 526376 w 526376"/>
                  <a:gd name="connsiteY5" fmla="*/ 344600 h 349557"/>
                  <a:gd name="connsiteX6" fmla="*/ 493039 w 526376"/>
                  <a:gd name="connsiteY6" fmla="*/ 113619 h 349557"/>
                  <a:gd name="connsiteX7" fmla="*/ 307302 w 526376"/>
                  <a:gd name="connsiteY7" fmla="*/ 61231 h 349557"/>
                  <a:gd name="connsiteX8" fmla="*/ 307302 w 526376"/>
                  <a:gd name="connsiteY8" fmla="*/ 61231 h 349557"/>
                  <a:gd name="connsiteX0" fmla="*/ 307302 w 603001"/>
                  <a:gd name="connsiteY0" fmla="*/ 61231 h 349557"/>
                  <a:gd name="connsiteX1" fmla="*/ 252533 w 603001"/>
                  <a:gd name="connsiteY1" fmla="*/ 18369 h 349557"/>
                  <a:gd name="connsiteX2" fmla="*/ 176333 w 603001"/>
                  <a:gd name="connsiteY2" fmla="*/ 6463 h 349557"/>
                  <a:gd name="connsiteX3" fmla="*/ 120 w 603001"/>
                  <a:gd name="connsiteY3" fmla="*/ 106475 h 349557"/>
                  <a:gd name="connsiteX4" fmla="*/ 204908 w 603001"/>
                  <a:gd name="connsiteY4" fmla="*/ 258875 h 349557"/>
                  <a:gd name="connsiteX5" fmla="*/ 526376 w 603001"/>
                  <a:gd name="connsiteY5" fmla="*/ 344600 h 349557"/>
                  <a:gd name="connsiteX6" fmla="*/ 595433 w 603001"/>
                  <a:gd name="connsiteY6" fmla="*/ 120763 h 349557"/>
                  <a:gd name="connsiteX7" fmla="*/ 307302 w 603001"/>
                  <a:gd name="connsiteY7" fmla="*/ 61231 h 349557"/>
                  <a:gd name="connsiteX8" fmla="*/ 307302 w 603001"/>
                  <a:gd name="connsiteY8" fmla="*/ 61231 h 349557"/>
                  <a:gd name="connsiteX0" fmla="*/ 307302 w 595433"/>
                  <a:gd name="connsiteY0" fmla="*/ 61231 h 349557"/>
                  <a:gd name="connsiteX1" fmla="*/ 252533 w 595433"/>
                  <a:gd name="connsiteY1" fmla="*/ 18369 h 349557"/>
                  <a:gd name="connsiteX2" fmla="*/ 176333 w 595433"/>
                  <a:gd name="connsiteY2" fmla="*/ 6463 h 349557"/>
                  <a:gd name="connsiteX3" fmla="*/ 120 w 595433"/>
                  <a:gd name="connsiteY3" fmla="*/ 106475 h 349557"/>
                  <a:gd name="connsiteX4" fmla="*/ 204908 w 595433"/>
                  <a:gd name="connsiteY4" fmla="*/ 258875 h 349557"/>
                  <a:gd name="connsiteX5" fmla="*/ 526376 w 595433"/>
                  <a:gd name="connsiteY5" fmla="*/ 344600 h 349557"/>
                  <a:gd name="connsiteX6" fmla="*/ 595433 w 595433"/>
                  <a:gd name="connsiteY6" fmla="*/ 120763 h 349557"/>
                  <a:gd name="connsiteX7" fmla="*/ 307302 w 595433"/>
                  <a:gd name="connsiteY7" fmla="*/ 61231 h 349557"/>
                  <a:gd name="connsiteX8" fmla="*/ 307302 w 595433"/>
                  <a:gd name="connsiteY8" fmla="*/ 61231 h 349557"/>
                  <a:gd name="connsiteX0" fmla="*/ 307302 w 595433"/>
                  <a:gd name="connsiteY0" fmla="*/ 61231 h 349557"/>
                  <a:gd name="connsiteX1" fmla="*/ 252533 w 595433"/>
                  <a:gd name="connsiteY1" fmla="*/ 18369 h 349557"/>
                  <a:gd name="connsiteX2" fmla="*/ 176333 w 595433"/>
                  <a:gd name="connsiteY2" fmla="*/ 6463 h 349557"/>
                  <a:gd name="connsiteX3" fmla="*/ 120 w 595433"/>
                  <a:gd name="connsiteY3" fmla="*/ 106475 h 349557"/>
                  <a:gd name="connsiteX4" fmla="*/ 204908 w 595433"/>
                  <a:gd name="connsiteY4" fmla="*/ 258875 h 349557"/>
                  <a:gd name="connsiteX5" fmla="*/ 526376 w 595433"/>
                  <a:gd name="connsiteY5" fmla="*/ 344600 h 349557"/>
                  <a:gd name="connsiteX6" fmla="*/ 595433 w 595433"/>
                  <a:gd name="connsiteY6" fmla="*/ 120763 h 349557"/>
                  <a:gd name="connsiteX7" fmla="*/ 307302 w 595433"/>
                  <a:gd name="connsiteY7" fmla="*/ 61231 h 349557"/>
                  <a:gd name="connsiteX8" fmla="*/ 307302 w 595433"/>
                  <a:gd name="connsiteY8" fmla="*/ 61231 h 349557"/>
                  <a:gd name="connsiteX0" fmla="*/ 307302 w 621627"/>
                  <a:gd name="connsiteY0" fmla="*/ 61231 h 349557"/>
                  <a:gd name="connsiteX1" fmla="*/ 252533 w 621627"/>
                  <a:gd name="connsiteY1" fmla="*/ 18369 h 349557"/>
                  <a:gd name="connsiteX2" fmla="*/ 176333 w 621627"/>
                  <a:gd name="connsiteY2" fmla="*/ 6463 h 349557"/>
                  <a:gd name="connsiteX3" fmla="*/ 120 w 621627"/>
                  <a:gd name="connsiteY3" fmla="*/ 106475 h 349557"/>
                  <a:gd name="connsiteX4" fmla="*/ 204908 w 621627"/>
                  <a:gd name="connsiteY4" fmla="*/ 258875 h 349557"/>
                  <a:gd name="connsiteX5" fmla="*/ 526376 w 621627"/>
                  <a:gd name="connsiteY5" fmla="*/ 344600 h 349557"/>
                  <a:gd name="connsiteX6" fmla="*/ 621627 w 621627"/>
                  <a:gd name="connsiteY6" fmla="*/ 120763 h 349557"/>
                  <a:gd name="connsiteX7" fmla="*/ 307302 w 621627"/>
                  <a:gd name="connsiteY7" fmla="*/ 61231 h 349557"/>
                  <a:gd name="connsiteX8" fmla="*/ 307302 w 621627"/>
                  <a:gd name="connsiteY8" fmla="*/ 61231 h 349557"/>
                  <a:gd name="connsiteX0" fmla="*/ 307302 w 621627"/>
                  <a:gd name="connsiteY0" fmla="*/ 61231 h 349557"/>
                  <a:gd name="connsiteX1" fmla="*/ 252533 w 621627"/>
                  <a:gd name="connsiteY1" fmla="*/ 18369 h 349557"/>
                  <a:gd name="connsiteX2" fmla="*/ 176333 w 621627"/>
                  <a:gd name="connsiteY2" fmla="*/ 6463 h 349557"/>
                  <a:gd name="connsiteX3" fmla="*/ 120 w 621627"/>
                  <a:gd name="connsiteY3" fmla="*/ 106475 h 349557"/>
                  <a:gd name="connsiteX4" fmla="*/ 204908 w 621627"/>
                  <a:gd name="connsiteY4" fmla="*/ 258875 h 349557"/>
                  <a:gd name="connsiteX5" fmla="*/ 526376 w 621627"/>
                  <a:gd name="connsiteY5" fmla="*/ 344600 h 349557"/>
                  <a:gd name="connsiteX6" fmla="*/ 621627 w 621627"/>
                  <a:gd name="connsiteY6" fmla="*/ 120763 h 349557"/>
                  <a:gd name="connsiteX7" fmla="*/ 307302 w 621627"/>
                  <a:gd name="connsiteY7" fmla="*/ 61231 h 349557"/>
                  <a:gd name="connsiteX8" fmla="*/ 307302 w 621627"/>
                  <a:gd name="connsiteY8" fmla="*/ 61231 h 349557"/>
                  <a:gd name="connsiteX0" fmla="*/ 307302 w 621627"/>
                  <a:gd name="connsiteY0" fmla="*/ 61231 h 349557"/>
                  <a:gd name="connsiteX1" fmla="*/ 252533 w 621627"/>
                  <a:gd name="connsiteY1" fmla="*/ 18369 h 349557"/>
                  <a:gd name="connsiteX2" fmla="*/ 176333 w 621627"/>
                  <a:gd name="connsiteY2" fmla="*/ 6463 h 349557"/>
                  <a:gd name="connsiteX3" fmla="*/ 120 w 621627"/>
                  <a:gd name="connsiteY3" fmla="*/ 106475 h 349557"/>
                  <a:gd name="connsiteX4" fmla="*/ 204908 w 621627"/>
                  <a:gd name="connsiteY4" fmla="*/ 258875 h 349557"/>
                  <a:gd name="connsiteX5" fmla="*/ 526376 w 621627"/>
                  <a:gd name="connsiteY5" fmla="*/ 344600 h 349557"/>
                  <a:gd name="connsiteX6" fmla="*/ 621627 w 621627"/>
                  <a:gd name="connsiteY6" fmla="*/ 120763 h 349557"/>
                  <a:gd name="connsiteX7" fmla="*/ 307302 w 621627"/>
                  <a:gd name="connsiteY7" fmla="*/ 61231 h 349557"/>
                  <a:gd name="connsiteX8" fmla="*/ 307302 w 621627"/>
                  <a:gd name="connsiteY8" fmla="*/ 61231 h 349557"/>
                  <a:gd name="connsiteX0" fmla="*/ 307302 w 621627"/>
                  <a:gd name="connsiteY0" fmla="*/ 61231 h 349557"/>
                  <a:gd name="connsiteX1" fmla="*/ 252533 w 621627"/>
                  <a:gd name="connsiteY1" fmla="*/ 18369 h 349557"/>
                  <a:gd name="connsiteX2" fmla="*/ 176333 w 621627"/>
                  <a:gd name="connsiteY2" fmla="*/ 6463 h 349557"/>
                  <a:gd name="connsiteX3" fmla="*/ 120 w 621627"/>
                  <a:gd name="connsiteY3" fmla="*/ 106475 h 349557"/>
                  <a:gd name="connsiteX4" fmla="*/ 204908 w 621627"/>
                  <a:gd name="connsiteY4" fmla="*/ 258875 h 349557"/>
                  <a:gd name="connsiteX5" fmla="*/ 526376 w 621627"/>
                  <a:gd name="connsiteY5" fmla="*/ 344600 h 349557"/>
                  <a:gd name="connsiteX6" fmla="*/ 621627 w 621627"/>
                  <a:gd name="connsiteY6" fmla="*/ 120763 h 349557"/>
                  <a:gd name="connsiteX7" fmla="*/ 307302 w 621627"/>
                  <a:gd name="connsiteY7" fmla="*/ 61231 h 349557"/>
                  <a:gd name="connsiteX8" fmla="*/ 307302 w 621627"/>
                  <a:gd name="connsiteY8" fmla="*/ 61231 h 349557"/>
                  <a:gd name="connsiteX0" fmla="*/ 307302 w 621627"/>
                  <a:gd name="connsiteY0" fmla="*/ 61231 h 349557"/>
                  <a:gd name="connsiteX1" fmla="*/ 252533 w 621627"/>
                  <a:gd name="connsiteY1" fmla="*/ 18369 h 349557"/>
                  <a:gd name="connsiteX2" fmla="*/ 176333 w 621627"/>
                  <a:gd name="connsiteY2" fmla="*/ 6463 h 349557"/>
                  <a:gd name="connsiteX3" fmla="*/ 120 w 621627"/>
                  <a:gd name="connsiteY3" fmla="*/ 106475 h 349557"/>
                  <a:gd name="connsiteX4" fmla="*/ 204908 w 621627"/>
                  <a:gd name="connsiteY4" fmla="*/ 258875 h 349557"/>
                  <a:gd name="connsiteX5" fmla="*/ 526376 w 621627"/>
                  <a:gd name="connsiteY5" fmla="*/ 344600 h 349557"/>
                  <a:gd name="connsiteX6" fmla="*/ 621627 w 621627"/>
                  <a:gd name="connsiteY6" fmla="*/ 120763 h 349557"/>
                  <a:gd name="connsiteX7" fmla="*/ 307302 w 621627"/>
                  <a:gd name="connsiteY7" fmla="*/ 61231 h 349557"/>
                  <a:gd name="connsiteX8" fmla="*/ 307302 w 621627"/>
                  <a:gd name="connsiteY8" fmla="*/ 61231 h 349557"/>
                  <a:gd name="connsiteX0" fmla="*/ 307302 w 621627"/>
                  <a:gd name="connsiteY0" fmla="*/ 54768 h 343094"/>
                  <a:gd name="connsiteX1" fmla="*/ 176333 w 621627"/>
                  <a:gd name="connsiteY1" fmla="*/ 0 h 343094"/>
                  <a:gd name="connsiteX2" fmla="*/ 120 w 621627"/>
                  <a:gd name="connsiteY2" fmla="*/ 100012 h 343094"/>
                  <a:gd name="connsiteX3" fmla="*/ 204908 w 621627"/>
                  <a:gd name="connsiteY3" fmla="*/ 252412 h 343094"/>
                  <a:gd name="connsiteX4" fmla="*/ 526376 w 621627"/>
                  <a:gd name="connsiteY4" fmla="*/ 338137 h 343094"/>
                  <a:gd name="connsiteX5" fmla="*/ 621627 w 621627"/>
                  <a:gd name="connsiteY5" fmla="*/ 114300 h 343094"/>
                  <a:gd name="connsiteX6" fmla="*/ 307302 w 621627"/>
                  <a:gd name="connsiteY6" fmla="*/ 54768 h 343094"/>
                  <a:gd name="connsiteX7" fmla="*/ 307302 w 621627"/>
                  <a:gd name="connsiteY7" fmla="*/ 54768 h 343094"/>
                  <a:gd name="connsiteX0" fmla="*/ 307357 w 621682"/>
                  <a:gd name="connsiteY0" fmla="*/ 54768 h 343094"/>
                  <a:gd name="connsiteX1" fmla="*/ 176388 w 621682"/>
                  <a:gd name="connsiteY1" fmla="*/ 0 h 343094"/>
                  <a:gd name="connsiteX2" fmla="*/ 175 w 621682"/>
                  <a:gd name="connsiteY2" fmla="*/ 100012 h 343094"/>
                  <a:gd name="connsiteX3" fmla="*/ 204963 w 621682"/>
                  <a:gd name="connsiteY3" fmla="*/ 252412 h 343094"/>
                  <a:gd name="connsiteX4" fmla="*/ 526431 w 621682"/>
                  <a:gd name="connsiteY4" fmla="*/ 338137 h 343094"/>
                  <a:gd name="connsiteX5" fmla="*/ 621682 w 621682"/>
                  <a:gd name="connsiteY5" fmla="*/ 114300 h 343094"/>
                  <a:gd name="connsiteX6" fmla="*/ 307357 w 621682"/>
                  <a:gd name="connsiteY6" fmla="*/ 54768 h 343094"/>
                  <a:gd name="connsiteX7" fmla="*/ 307357 w 621682"/>
                  <a:gd name="connsiteY7" fmla="*/ 54768 h 343094"/>
                  <a:gd name="connsiteX0" fmla="*/ 307327 w 621652"/>
                  <a:gd name="connsiteY0" fmla="*/ 57149 h 345475"/>
                  <a:gd name="connsiteX1" fmla="*/ 197789 w 621652"/>
                  <a:gd name="connsiteY1" fmla="*/ 0 h 345475"/>
                  <a:gd name="connsiteX2" fmla="*/ 145 w 621652"/>
                  <a:gd name="connsiteY2" fmla="*/ 102393 h 345475"/>
                  <a:gd name="connsiteX3" fmla="*/ 204933 w 621652"/>
                  <a:gd name="connsiteY3" fmla="*/ 254793 h 345475"/>
                  <a:gd name="connsiteX4" fmla="*/ 526401 w 621652"/>
                  <a:gd name="connsiteY4" fmla="*/ 340518 h 345475"/>
                  <a:gd name="connsiteX5" fmla="*/ 621652 w 621652"/>
                  <a:gd name="connsiteY5" fmla="*/ 116681 h 345475"/>
                  <a:gd name="connsiteX6" fmla="*/ 307327 w 621652"/>
                  <a:gd name="connsiteY6" fmla="*/ 57149 h 345475"/>
                  <a:gd name="connsiteX7" fmla="*/ 307327 w 621652"/>
                  <a:gd name="connsiteY7" fmla="*/ 57149 h 345475"/>
                  <a:gd name="connsiteX0" fmla="*/ 307313 w 621638"/>
                  <a:gd name="connsiteY0" fmla="*/ 54767 h 343093"/>
                  <a:gd name="connsiteX1" fmla="*/ 209681 w 621638"/>
                  <a:gd name="connsiteY1" fmla="*/ 0 h 343093"/>
                  <a:gd name="connsiteX2" fmla="*/ 131 w 621638"/>
                  <a:gd name="connsiteY2" fmla="*/ 100011 h 343093"/>
                  <a:gd name="connsiteX3" fmla="*/ 204919 w 621638"/>
                  <a:gd name="connsiteY3" fmla="*/ 252411 h 343093"/>
                  <a:gd name="connsiteX4" fmla="*/ 526387 w 621638"/>
                  <a:gd name="connsiteY4" fmla="*/ 338136 h 343093"/>
                  <a:gd name="connsiteX5" fmla="*/ 621638 w 621638"/>
                  <a:gd name="connsiteY5" fmla="*/ 114299 h 343093"/>
                  <a:gd name="connsiteX6" fmla="*/ 307313 w 621638"/>
                  <a:gd name="connsiteY6" fmla="*/ 54767 h 343093"/>
                  <a:gd name="connsiteX7" fmla="*/ 307313 w 621638"/>
                  <a:gd name="connsiteY7" fmla="*/ 54767 h 343093"/>
                  <a:gd name="connsiteX0" fmla="*/ 307313 w 621638"/>
                  <a:gd name="connsiteY0" fmla="*/ 54767 h 343218"/>
                  <a:gd name="connsiteX1" fmla="*/ 209681 w 621638"/>
                  <a:gd name="connsiteY1" fmla="*/ 0 h 343218"/>
                  <a:gd name="connsiteX2" fmla="*/ 131 w 621638"/>
                  <a:gd name="connsiteY2" fmla="*/ 85724 h 343218"/>
                  <a:gd name="connsiteX3" fmla="*/ 204919 w 621638"/>
                  <a:gd name="connsiteY3" fmla="*/ 252411 h 343218"/>
                  <a:gd name="connsiteX4" fmla="*/ 526387 w 621638"/>
                  <a:gd name="connsiteY4" fmla="*/ 338136 h 343218"/>
                  <a:gd name="connsiteX5" fmla="*/ 621638 w 621638"/>
                  <a:gd name="connsiteY5" fmla="*/ 114299 h 343218"/>
                  <a:gd name="connsiteX6" fmla="*/ 307313 w 621638"/>
                  <a:gd name="connsiteY6" fmla="*/ 54767 h 343218"/>
                  <a:gd name="connsiteX7" fmla="*/ 307313 w 621638"/>
                  <a:gd name="connsiteY7" fmla="*/ 54767 h 343218"/>
                  <a:gd name="connsiteX0" fmla="*/ 307313 w 621638"/>
                  <a:gd name="connsiteY0" fmla="*/ 54767 h 343240"/>
                  <a:gd name="connsiteX1" fmla="*/ 209681 w 621638"/>
                  <a:gd name="connsiteY1" fmla="*/ 0 h 343240"/>
                  <a:gd name="connsiteX2" fmla="*/ 131 w 621638"/>
                  <a:gd name="connsiteY2" fmla="*/ 83343 h 343240"/>
                  <a:gd name="connsiteX3" fmla="*/ 204919 w 621638"/>
                  <a:gd name="connsiteY3" fmla="*/ 252411 h 343240"/>
                  <a:gd name="connsiteX4" fmla="*/ 526387 w 621638"/>
                  <a:gd name="connsiteY4" fmla="*/ 338136 h 343240"/>
                  <a:gd name="connsiteX5" fmla="*/ 621638 w 621638"/>
                  <a:gd name="connsiteY5" fmla="*/ 114299 h 343240"/>
                  <a:gd name="connsiteX6" fmla="*/ 307313 w 621638"/>
                  <a:gd name="connsiteY6" fmla="*/ 54767 h 343240"/>
                  <a:gd name="connsiteX7" fmla="*/ 307313 w 621638"/>
                  <a:gd name="connsiteY7" fmla="*/ 54767 h 343240"/>
                  <a:gd name="connsiteX0" fmla="*/ 307320 w 621645"/>
                  <a:gd name="connsiteY0" fmla="*/ 55463 h 343936"/>
                  <a:gd name="connsiteX1" fmla="*/ 209688 w 621645"/>
                  <a:gd name="connsiteY1" fmla="*/ 696 h 343936"/>
                  <a:gd name="connsiteX2" fmla="*/ 138 w 621645"/>
                  <a:gd name="connsiteY2" fmla="*/ 84039 h 343936"/>
                  <a:gd name="connsiteX3" fmla="*/ 204926 w 621645"/>
                  <a:gd name="connsiteY3" fmla="*/ 253107 h 343936"/>
                  <a:gd name="connsiteX4" fmla="*/ 526394 w 621645"/>
                  <a:gd name="connsiteY4" fmla="*/ 338832 h 343936"/>
                  <a:gd name="connsiteX5" fmla="*/ 621645 w 621645"/>
                  <a:gd name="connsiteY5" fmla="*/ 114995 h 343936"/>
                  <a:gd name="connsiteX6" fmla="*/ 307320 w 621645"/>
                  <a:gd name="connsiteY6" fmla="*/ 55463 h 343936"/>
                  <a:gd name="connsiteX7" fmla="*/ 307320 w 621645"/>
                  <a:gd name="connsiteY7" fmla="*/ 55463 h 343936"/>
                  <a:gd name="connsiteX0" fmla="*/ 307320 w 621645"/>
                  <a:gd name="connsiteY0" fmla="*/ 55463 h 343936"/>
                  <a:gd name="connsiteX1" fmla="*/ 209688 w 621645"/>
                  <a:gd name="connsiteY1" fmla="*/ 696 h 343936"/>
                  <a:gd name="connsiteX2" fmla="*/ 138 w 621645"/>
                  <a:gd name="connsiteY2" fmla="*/ 84039 h 343936"/>
                  <a:gd name="connsiteX3" fmla="*/ 204926 w 621645"/>
                  <a:gd name="connsiteY3" fmla="*/ 253107 h 343936"/>
                  <a:gd name="connsiteX4" fmla="*/ 526394 w 621645"/>
                  <a:gd name="connsiteY4" fmla="*/ 338832 h 343936"/>
                  <a:gd name="connsiteX5" fmla="*/ 621645 w 621645"/>
                  <a:gd name="connsiteY5" fmla="*/ 114995 h 343936"/>
                  <a:gd name="connsiteX6" fmla="*/ 307320 w 621645"/>
                  <a:gd name="connsiteY6" fmla="*/ 55463 h 343936"/>
                  <a:gd name="connsiteX7" fmla="*/ 307320 w 621645"/>
                  <a:gd name="connsiteY7" fmla="*/ 55463 h 343936"/>
                  <a:gd name="connsiteX0" fmla="*/ 307320 w 621645"/>
                  <a:gd name="connsiteY0" fmla="*/ 55463 h 343936"/>
                  <a:gd name="connsiteX1" fmla="*/ 209688 w 621645"/>
                  <a:gd name="connsiteY1" fmla="*/ 696 h 343936"/>
                  <a:gd name="connsiteX2" fmla="*/ 138 w 621645"/>
                  <a:gd name="connsiteY2" fmla="*/ 84039 h 343936"/>
                  <a:gd name="connsiteX3" fmla="*/ 204926 w 621645"/>
                  <a:gd name="connsiteY3" fmla="*/ 253107 h 343936"/>
                  <a:gd name="connsiteX4" fmla="*/ 526394 w 621645"/>
                  <a:gd name="connsiteY4" fmla="*/ 338832 h 343936"/>
                  <a:gd name="connsiteX5" fmla="*/ 621645 w 621645"/>
                  <a:gd name="connsiteY5" fmla="*/ 114995 h 343936"/>
                  <a:gd name="connsiteX6" fmla="*/ 307320 w 621645"/>
                  <a:gd name="connsiteY6" fmla="*/ 55463 h 343936"/>
                  <a:gd name="connsiteX7" fmla="*/ 307320 w 621645"/>
                  <a:gd name="connsiteY7" fmla="*/ 55463 h 343936"/>
                  <a:gd name="connsiteX0" fmla="*/ 307320 w 628788"/>
                  <a:gd name="connsiteY0" fmla="*/ 55463 h 343936"/>
                  <a:gd name="connsiteX1" fmla="*/ 209688 w 628788"/>
                  <a:gd name="connsiteY1" fmla="*/ 696 h 343936"/>
                  <a:gd name="connsiteX2" fmla="*/ 138 w 628788"/>
                  <a:gd name="connsiteY2" fmla="*/ 84039 h 343936"/>
                  <a:gd name="connsiteX3" fmla="*/ 204926 w 628788"/>
                  <a:gd name="connsiteY3" fmla="*/ 253107 h 343936"/>
                  <a:gd name="connsiteX4" fmla="*/ 526394 w 628788"/>
                  <a:gd name="connsiteY4" fmla="*/ 338832 h 343936"/>
                  <a:gd name="connsiteX5" fmla="*/ 628788 w 628788"/>
                  <a:gd name="connsiteY5" fmla="*/ 107851 h 343936"/>
                  <a:gd name="connsiteX6" fmla="*/ 307320 w 628788"/>
                  <a:gd name="connsiteY6" fmla="*/ 55463 h 343936"/>
                  <a:gd name="connsiteX7" fmla="*/ 307320 w 628788"/>
                  <a:gd name="connsiteY7" fmla="*/ 55463 h 343936"/>
                  <a:gd name="connsiteX0" fmla="*/ 307320 w 628788"/>
                  <a:gd name="connsiteY0" fmla="*/ 55463 h 343936"/>
                  <a:gd name="connsiteX1" fmla="*/ 209688 w 628788"/>
                  <a:gd name="connsiteY1" fmla="*/ 696 h 343936"/>
                  <a:gd name="connsiteX2" fmla="*/ 138 w 628788"/>
                  <a:gd name="connsiteY2" fmla="*/ 84039 h 343936"/>
                  <a:gd name="connsiteX3" fmla="*/ 204926 w 628788"/>
                  <a:gd name="connsiteY3" fmla="*/ 253107 h 343936"/>
                  <a:gd name="connsiteX4" fmla="*/ 526394 w 628788"/>
                  <a:gd name="connsiteY4" fmla="*/ 338832 h 343936"/>
                  <a:gd name="connsiteX5" fmla="*/ 628788 w 628788"/>
                  <a:gd name="connsiteY5" fmla="*/ 107851 h 343936"/>
                  <a:gd name="connsiteX6" fmla="*/ 307320 w 628788"/>
                  <a:gd name="connsiteY6" fmla="*/ 55463 h 343936"/>
                  <a:gd name="connsiteX7" fmla="*/ 307320 w 628788"/>
                  <a:gd name="connsiteY7" fmla="*/ 55463 h 343936"/>
                  <a:gd name="connsiteX0" fmla="*/ 307320 w 628788"/>
                  <a:gd name="connsiteY0" fmla="*/ 55463 h 343936"/>
                  <a:gd name="connsiteX1" fmla="*/ 209688 w 628788"/>
                  <a:gd name="connsiteY1" fmla="*/ 696 h 343936"/>
                  <a:gd name="connsiteX2" fmla="*/ 138 w 628788"/>
                  <a:gd name="connsiteY2" fmla="*/ 84039 h 343936"/>
                  <a:gd name="connsiteX3" fmla="*/ 204926 w 628788"/>
                  <a:gd name="connsiteY3" fmla="*/ 253107 h 343936"/>
                  <a:gd name="connsiteX4" fmla="*/ 526394 w 628788"/>
                  <a:gd name="connsiteY4" fmla="*/ 338832 h 343936"/>
                  <a:gd name="connsiteX5" fmla="*/ 628788 w 628788"/>
                  <a:gd name="connsiteY5" fmla="*/ 107851 h 343936"/>
                  <a:gd name="connsiteX6" fmla="*/ 307320 w 628788"/>
                  <a:gd name="connsiteY6" fmla="*/ 55463 h 343936"/>
                  <a:gd name="connsiteX7" fmla="*/ 307320 w 628788"/>
                  <a:gd name="connsiteY7" fmla="*/ 55463 h 343936"/>
                  <a:gd name="connsiteX0" fmla="*/ 307320 w 527426"/>
                  <a:gd name="connsiteY0" fmla="*/ 55463 h 343936"/>
                  <a:gd name="connsiteX1" fmla="*/ 209688 w 527426"/>
                  <a:gd name="connsiteY1" fmla="*/ 696 h 343936"/>
                  <a:gd name="connsiteX2" fmla="*/ 138 w 527426"/>
                  <a:gd name="connsiteY2" fmla="*/ 84039 h 343936"/>
                  <a:gd name="connsiteX3" fmla="*/ 204926 w 527426"/>
                  <a:gd name="connsiteY3" fmla="*/ 253107 h 343936"/>
                  <a:gd name="connsiteX4" fmla="*/ 526394 w 527426"/>
                  <a:gd name="connsiteY4" fmla="*/ 338832 h 343936"/>
                  <a:gd name="connsiteX5" fmla="*/ 307320 w 527426"/>
                  <a:gd name="connsiteY5" fmla="*/ 55463 h 343936"/>
                  <a:gd name="connsiteX6" fmla="*/ 307320 w 527426"/>
                  <a:gd name="connsiteY6" fmla="*/ 55463 h 343936"/>
                  <a:gd name="connsiteX0" fmla="*/ 307320 w 533878"/>
                  <a:gd name="connsiteY0" fmla="*/ 55463 h 340570"/>
                  <a:gd name="connsiteX1" fmla="*/ 209688 w 533878"/>
                  <a:gd name="connsiteY1" fmla="*/ 696 h 340570"/>
                  <a:gd name="connsiteX2" fmla="*/ 138 w 533878"/>
                  <a:gd name="connsiteY2" fmla="*/ 84039 h 340570"/>
                  <a:gd name="connsiteX3" fmla="*/ 204926 w 533878"/>
                  <a:gd name="connsiteY3" fmla="*/ 253107 h 340570"/>
                  <a:gd name="connsiteX4" fmla="*/ 526394 w 533878"/>
                  <a:gd name="connsiteY4" fmla="*/ 338832 h 340570"/>
                  <a:gd name="connsiteX5" fmla="*/ 421620 w 533878"/>
                  <a:gd name="connsiteY5" fmla="*/ 179287 h 340570"/>
                  <a:gd name="connsiteX6" fmla="*/ 307320 w 533878"/>
                  <a:gd name="connsiteY6" fmla="*/ 55463 h 340570"/>
                  <a:gd name="connsiteX7" fmla="*/ 307320 w 533878"/>
                  <a:gd name="connsiteY7" fmla="*/ 55463 h 340570"/>
                  <a:gd name="connsiteX0" fmla="*/ 307320 w 612218"/>
                  <a:gd name="connsiteY0" fmla="*/ 55463 h 340570"/>
                  <a:gd name="connsiteX1" fmla="*/ 209688 w 612218"/>
                  <a:gd name="connsiteY1" fmla="*/ 696 h 340570"/>
                  <a:gd name="connsiteX2" fmla="*/ 138 w 612218"/>
                  <a:gd name="connsiteY2" fmla="*/ 84039 h 340570"/>
                  <a:gd name="connsiteX3" fmla="*/ 204926 w 612218"/>
                  <a:gd name="connsiteY3" fmla="*/ 253107 h 340570"/>
                  <a:gd name="connsiteX4" fmla="*/ 526394 w 612218"/>
                  <a:gd name="connsiteY4" fmla="*/ 338832 h 340570"/>
                  <a:gd name="connsiteX5" fmla="*/ 602595 w 612218"/>
                  <a:gd name="connsiteY5" fmla="*/ 114994 h 340570"/>
                  <a:gd name="connsiteX6" fmla="*/ 307320 w 612218"/>
                  <a:gd name="connsiteY6" fmla="*/ 55463 h 340570"/>
                  <a:gd name="connsiteX7" fmla="*/ 307320 w 612218"/>
                  <a:gd name="connsiteY7" fmla="*/ 55463 h 340570"/>
                  <a:gd name="connsiteX0" fmla="*/ 307320 w 612218"/>
                  <a:gd name="connsiteY0" fmla="*/ 55463 h 340570"/>
                  <a:gd name="connsiteX1" fmla="*/ 209688 w 612218"/>
                  <a:gd name="connsiteY1" fmla="*/ 696 h 340570"/>
                  <a:gd name="connsiteX2" fmla="*/ 138 w 612218"/>
                  <a:gd name="connsiteY2" fmla="*/ 84039 h 340570"/>
                  <a:gd name="connsiteX3" fmla="*/ 204926 w 612218"/>
                  <a:gd name="connsiteY3" fmla="*/ 253107 h 340570"/>
                  <a:gd name="connsiteX4" fmla="*/ 526394 w 612218"/>
                  <a:gd name="connsiteY4" fmla="*/ 338832 h 340570"/>
                  <a:gd name="connsiteX5" fmla="*/ 602595 w 612218"/>
                  <a:gd name="connsiteY5" fmla="*/ 114994 h 340570"/>
                  <a:gd name="connsiteX6" fmla="*/ 307320 w 612218"/>
                  <a:gd name="connsiteY6" fmla="*/ 55463 h 340570"/>
                  <a:gd name="connsiteX7" fmla="*/ 307320 w 612218"/>
                  <a:gd name="connsiteY7" fmla="*/ 55463 h 340570"/>
                  <a:gd name="connsiteX0" fmla="*/ 307320 w 612218"/>
                  <a:gd name="connsiteY0" fmla="*/ 55463 h 340570"/>
                  <a:gd name="connsiteX1" fmla="*/ 209688 w 612218"/>
                  <a:gd name="connsiteY1" fmla="*/ 696 h 340570"/>
                  <a:gd name="connsiteX2" fmla="*/ 138 w 612218"/>
                  <a:gd name="connsiteY2" fmla="*/ 84039 h 340570"/>
                  <a:gd name="connsiteX3" fmla="*/ 204926 w 612218"/>
                  <a:gd name="connsiteY3" fmla="*/ 253107 h 340570"/>
                  <a:gd name="connsiteX4" fmla="*/ 526394 w 612218"/>
                  <a:gd name="connsiteY4" fmla="*/ 338832 h 340570"/>
                  <a:gd name="connsiteX5" fmla="*/ 602595 w 612218"/>
                  <a:gd name="connsiteY5" fmla="*/ 114994 h 340570"/>
                  <a:gd name="connsiteX6" fmla="*/ 307320 w 612218"/>
                  <a:gd name="connsiteY6" fmla="*/ 55463 h 340570"/>
                  <a:gd name="connsiteX7" fmla="*/ 307320 w 612218"/>
                  <a:gd name="connsiteY7" fmla="*/ 55463 h 340570"/>
                  <a:gd name="connsiteX0" fmla="*/ 307320 w 627587"/>
                  <a:gd name="connsiteY0" fmla="*/ 55463 h 340570"/>
                  <a:gd name="connsiteX1" fmla="*/ 209688 w 627587"/>
                  <a:gd name="connsiteY1" fmla="*/ 696 h 340570"/>
                  <a:gd name="connsiteX2" fmla="*/ 138 w 627587"/>
                  <a:gd name="connsiteY2" fmla="*/ 84039 h 340570"/>
                  <a:gd name="connsiteX3" fmla="*/ 204926 w 627587"/>
                  <a:gd name="connsiteY3" fmla="*/ 253107 h 340570"/>
                  <a:gd name="connsiteX4" fmla="*/ 526394 w 627587"/>
                  <a:gd name="connsiteY4" fmla="*/ 338832 h 340570"/>
                  <a:gd name="connsiteX5" fmla="*/ 619263 w 627587"/>
                  <a:gd name="connsiteY5" fmla="*/ 112613 h 340570"/>
                  <a:gd name="connsiteX6" fmla="*/ 307320 w 627587"/>
                  <a:gd name="connsiteY6" fmla="*/ 55463 h 340570"/>
                  <a:gd name="connsiteX7" fmla="*/ 307320 w 627587"/>
                  <a:gd name="connsiteY7" fmla="*/ 55463 h 340570"/>
                  <a:gd name="connsiteX0" fmla="*/ 307320 w 627587"/>
                  <a:gd name="connsiteY0" fmla="*/ 55463 h 340570"/>
                  <a:gd name="connsiteX1" fmla="*/ 209688 w 627587"/>
                  <a:gd name="connsiteY1" fmla="*/ 696 h 340570"/>
                  <a:gd name="connsiteX2" fmla="*/ 138 w 627587"/>
                  <a:gd name="connsiteY2" fmla="*/ 84039 h 340570"/>
                  <a:gd name="connsiteX3" fmla="*/ 204926 w 627587"/>
                  <a:gd name="connsiteY3" fmla="*/ 253107 h 340570"/>
                  <a:gd name="connsiteX4" fmla="*/ 526394 w 627587"/>
                  <a:gd name="connsiteY4" fmla="*/ 338832 h 340570"/>
                  <a:gd name="connsiteX5" fmla="*/ 619263 w 627587"/>
                  <a:gd name="connsiteY5" fmla="*/ 112613 h 340570"/>
                  <a:gd name="connsiteX6" fmla="*/ 307320 w 627587"/>
                  <a:gd name="connsiteY6" fmla="*/ 55463 h 340570"/>
                  <a:gd name="connsiteX7" fmla="*/ 307320 w 627587"/>
                  <a:gd name="connsiteY7" fmla="*/ 55463 h 340570"/>
                  <a:gd name="connsiteX0" fmla="*/ 307320 w 627587"/>
                  <a:gd name="connsiteY0" fmla="*/ 55463 h 340570"/>
                  <a:gd name="connsiteX1" fmla="*/ 209688 w 627587"/>
                  <a:gd name="connsiteY1" fmla="*/ 696 h 340570"/>
                  <a:gd name="connsiteX2" fmla="*/ 138 w 627587"/>
                  <a:gd name="connsiteY2" fmla="*/ 84039 h 340570"/>
                  <a:gd name="connsiteX3" fmla="*/ 204926 w 627587"/>
                  <a:gd name="connsiteY3" fmla="*/ 253107 h 340570"/>
                  <a:gd name="connsiteX4" fmla="*/ 526394 w 627587"/>
                  <a:gd name="connsiteY4" fmla="*/ 338832 h 340570"/>
                  <a:gd name="connsiteX5" fmla="*/ 619263 w 627587"/>
                  <a:gd name="connsiteY5" fmla="*/ 112613 h 340570"/>
                  <a:gd name="connsiteX6" fmla="*/ 307320 w 627587"/>
                  <a:gd name="connsiteY6" fmla="*/ 55463 h 340570"/>
                  <a:gd name="connsiteX7" fmla="*/ 307320 w 627587"/>
                  <a:gd name="connsiteY7" fmla="*/ 55463 h 340570"/>
                  <a:gd name="connsiteX0" fmla="*/ 307320 w 627587"/>
                  <a:gd name="connsiteY0" fmla="*/ 55463 h 340570"/>
                  <a:gd name="connsiteX1" fmla="*/ 209688 w 627587"/>
                  <a:gd name="connsiteY1" fmla="*/ 696 h 340570"/>
                  <a:gd name="connsiteX2" fmla="*/ 138 w 627587"/>
                  <a:gd name="connsiteY2" fmla="*/ 84039 h 340570"/>
                  <a:gd name="connsiteX3" fmla="*/ 204926 w 627587"/>
                  <a:gd name="connsiteY3" fmla="*/ 253107 h 340570"/>
                  <a:gd name="connsiteX4" fmla="*/ 526394 w 627587"/>
                  <a:gd name="connsiteY4" fmla="*/ 338832 h 340570"/>
                  <a:gd name="connsiteX5" fmla="*/ 619263 w 627587"/>
                  <a:gd name="connsiteY5" fmla="*/ 112613 h 340570"/>
                  <a:gd name="connsiteX6" fmla="*/ 307320 w 627587"/>
                  <a:gd name="connsiteY6" fmla="*/ 55463 h 340570"/>
                  <a:gd name="connsiteX7" fmla="*/ 307320 w 627587"/>
                  <a:gd name="connsiteY7" fmla="*/ 55463 h 340570"/>
                  <a:gd name="connsiteX0" fmla="*/ 307320 w 627587"/>
                  <a:gd name="connsiteY0" fmla="*/ 55463 h 340570"/>
                  <a:gd name="connsiteX1" fmla="*/ 209688 w 627587"/>
                  <a:gd name="connsiteY1" fmla="*/ 696 h 340570"/>
                  <a:gd name="connsiteX2" fmla="*/ 138 w 627587"/>
                  <a:gd name="connsiteY2" fmla="*/ 84039 h 340570"/>
                  <a:gd name="connsiteX3" fmla="*/ 204926 w 627587"/>
                  <a:gd name="connsiteY3" fmla="*/ 253107 h 340570"/>
                  <a:gd name="connsiteX4" fmla="*/ 526394 w 627587"/>
                  <a:gd name="connsiteY4" fmla="*/ 338832 h 340570"/>
                  <a:gd name="connsiteX5" fmla="*/ 619263 w 627587"/>
                  <a:gd name="connsiteY5" fmla="*/ 112613 h 340570"/>
                  <a:gd name="connsiteX6" fmla="*/ 307320 w 627587"/>
                  <a:gd name="connsiteY6" fmla="*/ 55463 h 340570"/>
                  <a:gd name="connsiteX7" fmla="*/ 307320 w 627587"/>
                  <a:gd name="connsiteY7" fmla="*/ 55463 h 340570"/>
                  <a:gd name="connsiteX0" fmla="*/ 307320 w 619263"/>
                  <a:gd name="connsiteY0" fmla="*/ 55463 h 340570"/>
                  <a:gd name="connsiteX1" fmla="*/ 209688 w 619263"/>
                  <a:gd name="connsiteY1" fmla="*/ 696 h 340570"/>
                  <a:gd name="connsiteX2" fmla="*/ 138 w 619263"/>
                  <a:gd name="connsiteY2" fmla="*/ 84039 h 340570"/>
                  <a:gd name="connsiteX3" fmla="*/ 204926 w 619263"/>
                  <a:gd name="connsiteY3" fmla="*/ 253107 h 340570"/>
                  <a:gd name="connsiteX4" fmla="*/ 526394 w 619263"/>
                  <a:gd name="connsiteY4" fmla="*/ 338832 h 340570"/>
                  <a:gd name="connsiteX5" fmla="*/ 619263 w 619263"/>
                  <a:gd name="connsiteY5" fmla="*/ 112613 h 340570"/>
                  <a:gd name="connsiteX6" fmla="*/ 307320 w 619263"/>
                  <a:gd name="connsiteY6" fmla="*/ 55463 h 340570"/>
                  <a:gd name="connsiteX7" fmla="*/ 307320 w 619263"/>
                  <a:gd name="connsiteY7" fmla="*/ 55463 h 340570"/>
                  <a:gd name="connsiteX0" fmla="*/ 307320 w 619263"/>
                  <a:gd name="connsiteY0" fmla="*/ 55463 h 340570"/>
                  <a:gd name="connsiteX1" fmla="*/ 209688 w 619263"/>
                  <a:gd name="connsiteY1" fmla="*/ 696 h 340570"/>
                  <a:gd name="connsiteX2" fmla="*/ 138 w 619263"/>
                  <a:gd name="connsiteY2" fmla="*/ 84039 h 340570"/>
                  <a:gd name="connsiteX3" fmla="*/ 204926 w 619263"/>
                  <a:gd name="connsiteY3" fmla="*/ 253107 h 340570"/>
                  <a:gd name="connsiteX4" fmla="*/ 526394 w 619263"/>
                  <a:gd name="connsiteY4" fmla="*/ 338832 h 340570"/>
                  <a:gd name="connsiteX5" fmla="*/ 619263 w 619263"/>
                  <a:gd name="connsiteY5" fmla="*/ 112613 h 340570"/>
                  <a:gd name="connsiteX6" fmla="*/ 307320 w 619263"/>
                  <a:gd name="connsiteY6" fmla="*/ 55463 h 340570"/>
                  <a:gd name="connsiteX7" fmla="*/ 307320 w 619263"/>
                  <a:gd name="connsiteY7" fmla="*/ 55463 h 340570"/>
                  <a:gd name="connsiteX0" fmla="*/ 307320 w 632804"/>
                  <a:gd name="connsiteY0" fmla="*/ 55463 h 338986"/>
                  <a:gd name="connsiteX1" fmla="*/ 209688 w 632804"/>
                  <a:gd name="connsiteY1" fmla="*/ 696 h 338986"/>
                  <a:gd name="connsiteX2" fmla="*/ 138 w 632804"/>
                  <a:gd name="connsiteY2" fmla="*/ 84039 h 338986"/>
                  <a:gd name="connsiteX3" fmla="*/ 204926 w 632804"/>
                  <a:gd name="connsiteY3" fmla="*/ 253107 h 338986"/>
                  <a:gd name="connsiteX4" fmla="*/ 526394 w 632804"/>
                  <a:gd name="connsiteY4" fmla="*/ 338832 h 338986"/>
                  <a:gd name="connsiteX5" fmla="*/ 571639 w 632804"/>
                  <a:gd name="connsiteY5" fmla="*/ 234056 h 338986"/>
                  <a:gd name="connsiteX6" fmla="*/ 619263 w 632804"/>
                  <a:gd name="connsiteY6" fmla="*/ 112613 h 338986"/>
                  <a:gd name="connsiteX7" fmla="*/ 307320 w 632804"/>
                  <a:gd name="connsiteY7" fmla="*/ 55463 h 338986"/>
                  <a:gd name="connsiteX8" fmla="*/ 307320 w 632804"/>
                  <a:gd name="connsiteY8" fmla="*/ 55463 h 338986"/>
                  <a:gd name="connsiteX0" fmla="*/ 307320 w 629300"/>
                  <a:gd name="connsiteY0" fmla="*/ 55463 h 338986"/>
                  <a:gd name="connsiteX1" fmla="*/ 209688 w 629300"/>
                  <a:gd name="connsiteY1" fmla="*/ 696 h 338986"/>
                  <a:gd name="connsiteX2" fmla="*/ 138 w 629300"/>
                  <a:gd name="connsiteY2" fmla="*/ 84039 h 338986"/>
                  <a:gd name="connsiteX3" fmla="*/ 204926 w 629300"/>
                  <a:gd name="connsiteY3" fmla="*/ 253107 h 338986"/>
                  <a:gd name="connsiteX4" fmla="*/ 526394 w 629300"/>
                  <a:gd name="connsiteY4" fmla="*/ 338832 h 338986"/>
                  <a:gd name="connsiteX5" fmla="*/ 533539 w 629300"/>
                  <a:gd name="connsiteY5" fmla="*/ 231674 h 338986"/>
                  <a:gd name="connsiteX6" fmla="*/ 619263 w 629300"/>
                  <a:gd name="connsiteY6" fmla="*/ 112613 h 338986"/>
                  <a:gd name="connsiteX7" fmla="*/ 307320 w 629300"/>
                  <a:gd name="connsiteY7" fmla="*/ 55463 h 338986"/>
                  <a:gd name="connsiteX8" fmla="*/ 307320 w 629300"/>
                  <a:gd name="connsiteY8" fmla="*/ 55463 h 338986"/>
                  <a:gd name="connsiteX0" fmla="*/ 307320 w 619263"/>
                  <a:gd name="connsiteY0" fmla="*/ 55463 h 338986"/>
                  <a:gd name="connsiteX1" fmla="*/ 209688 w 619263"/>
                  <a:gd name="connsiteY1" fmla="*/ 696 h 338986"/>
                  <a:gd name="connsiteX2" fmla="*/ 138 w 619263"/>
                  <a:gd name="connsiteY2" fmla="*/ 84039 h 338986"/>
                  <a:gd name="connsiteX3" fmla="*/ 204926 w 619263"/>
                  <a:gd name="connsiteY3" fmla="*/ 253107 h 338986"/>
                  <a:gd name="connsiteX4" fmla="*/ 526394 w 619263"/>
                  <a:gd name="connsiteY4" fmla="*/ 338832 h 338986"/>
                  <a:gd name="connsiteX5" fmla="*/ 533539 w 619263"/>
                  <a:gd name="connsiteY5" fmla="*/ 231674 h 338986"/>
                  <a:gd name="connsiteX6" fmla="*/ 619263 w 619263"/>
                  <a:gd name="connsiteY6" fmla="*/ 112613 h 338986"/>
                  <a:gd name="connsiteX7" fmla="*/ 307320 w 619263"/>
                  <a:gd name="connsiteY7" fmla="*/ 55463 h 338986"/>
                  <a:gd name="connsiteX8" fmla="*/ 307320 w 619263"/>
                  <a:gd name="connsiteY8" fmla="*/ 55463 h 338986"/>
                  <a:gd name="connsiteX0" fmla="*/ 307320 w 619263"/>
                  <a:gd name="connsiteY0" fmla="*/ 55463 h 338986"/>
                  <a:gd name="connsiteX1" fmla="*/ 209688 w 619263"/>
                  <a:gd name="connsiteY1" fmla="*/ 696 h 338986"/>
                  <a:gd name="connsiteX2" fmla="*/ 138 w 619263"/>
                  <a:gd name="connsiteY2" fmla="*/ 84039 h 338986"/>
                  <a:gd name="connsiteX3" fmla="*/ 204926 w 619263"/>
                  <a:gd name="connsiteY3" fmla="*/ 253107 h 338986"/>
                  <a:gd name="connsiteX4" fmla="*/ 526394 w 619263"/>
                  <a:gd name="connsiteY4" fmla="*/ 338832 h 338986"/>
                  <a:gd name="connsiteX5" fmla="*/ 533539 w 619263"/>
                  <a:gd name="connsiteY5" fmla="*/ 231674 h 338986"/>
                  <a:gd name="connsiteX6" fmla="*/ 619263 w 619263"/>
                  <a:gd name="connsiteY6" fmla="*/ 112613 h 338986"/>
                  <a:gd name="connsiteX7" fmla="*/ 307320 w 619263"/>
                  <a:gd name="connsiteY7" fmla="*/ 55463 h 338986"/>
                  <a:gd name="connsiteX8" fmla="*/ 307320 w 619263"/>
                  <a:gd name="connsiteY8" fmla="*/ 55463 h 338986"/>
                  <a:gd name="connsiteX0" fmla="*/ 307320 w 619263"/>
                  <a:gd name="connsiteY0" fmla="*/ 55463 h 339207"/>
                  <a:gd name="connsiteX1" fmla="*/ 209688 w 619263"/>
                  <a:gd name="connsiteY1" fmla="*/ 696 h 339207"/>
                  <a:gd name="connsiteX2" fmla="*/ 138 w 619263"/>
                  <a:gd name="connsiteY2" fmla="*/ 84039 h 339207"/>
                  <a:gd name="connsiteX3" fmla="*/ 204926 w 619263"/>
                  <a:gd name="connsiteY3" fmla="*/ 253107 h 339207"/>
                  <a:gd name="connsiteX4" fmla="*/ 526394 w 619263"/>
                  <a:gd name="connsiteY4" fmla="*/ 338832 h 339207"/>
                  <a:gd name="connsiteX5" fmla="*/ 533539 w 619263"/>
                  <a:gd name="connsiteY5" fmla="*/ 231674 h 339207"/>
                  <a:gd name="connsiteX6" fmla="*/ 619263 w 619263"/>
                  <a:gd name="connsiteY6" fmla="*/ 112613 h 339207"/>
                  <a:gd name="connsiteX7" fmla="*/ 307320 w 619263"/>
                  <a:gd name="connsiteY7" fmla="*/ 55463 h 339207"/>
                  <a:gd name="connsiteX8" fmla="*/ 307320 w 619263"/>
                  <a:gd name="connsiteY8" fmla="*/ 55463 h 339207"/>
                  <a:gd name="connsiteX0" fmla="*/ 307320 w 619263"/>
                  <a:gd name="connsiteY0" fmla="*/ 55463 h 339242"/>
                  <a:gd name="connsiteX1" fmla="*/ 209688 w 619263"/>
                  <a:gd name="connsiteY1" fmla="*/ 696 h 339242"/>
                  <a:gd name="connsiteX2" fmla="*/ 138 w 619263"/>
                  <a:gd name="connsiteY2" fmla="*/ 84039 h 339242"/>
                  <a:gd name="connsiteX3" fmla="*/ 204926 w 619263"/>
                  <a:gd name="connsiteY3" fmla="*/ 253107 h 339242"/>
                  <a:gd name="connsiteX4" fmla="*/ 526394 w 619263"/>
                  <a:gd name="connsiteY4" fmla="*/ 338832 h 339242"/>
                  <a:gd name="connsiteX5" fmla="*/ 533539 w 619263"/>
                  <a:gd name="connsiteY5" fmla="*/ 231674 h 339242"/>
                  <a:gd name="connsiteX6" fmla="*/ 619263 w 619263"/>
                  <a:gd name="connsiteY6" fmla="*/ 112613 h 339242"/>
                  <a:gd name="connsiteX7" fmla="*/ 307320 w 619263"/>
                  <a:gd name="connsiteY7" fmla="*/ 55463 h 339242"/>
                  <a:gd name="connsiteX8" fmla="*/ 307320 w 619263"/>
                  <a:gd name="connsiteY8" fmla="*/ 55463 h 339242"/>
                  <a:gd name="connsiteX0" fmla="*/ 307320 w 619263"/>
                  <a:gd name="connsiteY0" fmla="*/ 55463 h 339256"/>
                  <a:gd name="connsiteX1" fmla="*/ 209688 w 619263"/>
                  <a:gd name="connsiteY1" fmla="*/ 696 h 339256"/>
                  <a:gd name="connsiteX2" fmla="*/ 138 w 619263"/>
                  <a:gd name="connsiteY2" fmla="*/ 84039 h 339256"/>
                  <a:gd name="connsiteX3" fmla="*/ 204926 w 619263"/>
                  <a:gd name="connsiteY3" fmla="*/ 253107 h 339256"/>
                  <a:gd name="connsiteX4" fmla="*/ 526394 w 619263"/>
                  <a:gd name="connsiteY4" fmla="*/ 338832 h 339256"/>
                  <a:gd name="connsiteX5" fmla="*/ 533539 w 619263"/>
                  <a:gd name="connsiteY5" fmla="*/ 231674 h 339256"/>
                  <a:gd name="connsiteX6" fmla="*/ 619263 w 619263"/>
                  <a:gd name="connsiteY6" fmla="*/ 112613 h 339256"/>
                  <a:gd name="connsiteX7" fmla="*/ 307320 w 619263"/>
                  <a:gd name="connsiteY7" fmla="*/ 55463 h 339256"/>
                  <a:gd name="connsiteX8" fmla="*/ 307320 w 619263"/>
                  <a:gd name="connsiteY8" fmla="*/ 55463 h 339256"/>
                  <a:gd name="connsiteX0" fmla="*/ 290652 w 619263"/>
                  <a:gd name="connsiteY0" fmla="*/ 112613 h 339256"/>
                  <a:gd name="connsiteX1" fmla="*/ 209688 w 619263"/>
                  <a:gd name="connsiteY1" fmla="*/ 696 h 339256"/>
                  <a:gd name="connsiteX2" fmla="*/ 138 w 619263"/>
                  <a:gd name="connsiteY2" fmla="*/ 84039 h 339256"/>
                  <a:gd name="connsiteX3" fmla="*/ 204926 w 619263"/>
                  <a:gd name="connsiteY3" fmla="*/ 253107 h 339256"/>
                  <a:gd name="connsiteX4" fmla="*/ 526394 w 619263"/>
                  <a:gd name="connsiteY4" fmla="*/ 338832 h 339256"/>
                  <a:gd name="connsiteX5" fmla="*/ 533539 w 619263"/>
                  <a:gd name="connsiteY5" fmla="*/ 231674 h 339256"/>
                  <a:gd name="connsiteX6" fmla="*/ 619263 w 619263"/>
                  <a:gd name="connsiteY6" fmla="*/ 112613 h 339256"/>
                  <a:gd name="connsiteX7" fmla="*/ 307320 w 619263"/>
                  <a:gd name="connsiteY7" fmla="*/ 55463 h 339256"/>
                  <a:gd name="connsiteX8" fmla="*/ 290652 w 619263"/>
                  <a:gd name="connsiteY8" fmla="*/ 112613 h 339256"/>
                  <a:gd name="connsiteX0" fmla="*/ 307320 w 619263"/>
                  <a:gd name="connsiteY0" fmla="*/ 55463 h 339256"/>
                  <a:gd name="connsiteX1" fmla="*/ 209688 w 619263"/>
                  <a:gd name="connsiteY1" fmla="*/ 696 h 339256"/>
                  <a:gd name="connsiteX2" fmla="*/ 138 w 619263"/>
                  <a:gd name="connsiteY2" fmla="*/ 84039 h 339256"/>
                  <a:gd name="connsiteX3" fmla="*/ 204926 w 619263"/>
                  <a:gd name="connsiteY3" fmla="*/ 253107 h 339256"/>
                  <a:gd name="connsiteX4" fmla="*/ 526394 w 619263"/>
                  <a:gd name="connsiteY4" fmla="*/ 338832 h 339256"/>
                  <a:gd name="connsiteX5" fmla="*/ 533539 w 619263"/>
                  <a:gd name="connsiteY5" fmla="*/ 231674 h 339256"/>
                  <a:gd name="connsiteX6" fmla="*/ 619263 w 619263"/>
                  <a:gd name="connsiteY6" fmla="*/ 112613 h 339256"/>
                  <a:gd name="connsiteX7" fmla="*/ 307320 w 619263"/>
                  <a:gd name="connsiteY7" fmla="*/ 55463 h 339256"/>
                  <a:gd name="connsiteX0" fmla="*/ 373995 w 619263"/>
                  <a:gd name="connsiteY0" fmla="*/ 84038 h 339256"/>
                  <a:gd name="connsiteX1" fmla="*/ 209688 w 619263"/>
                  <a:gd name="connsiteY1" fmla="*/ 696 h 339256"/>
                  <a:gd name="connsiteX2" fmla="*/ 138 w 619263"/>
                  <a:gd name="connsiteY2" fmla="*/ 84039 h 339256"/>
                  <a:gd name="connsiteX3" fmla="*/ 204926 w 619263"/>
                  <a:gd name="connsiteY3" fmla="*/ 253107 h 339256"/>
                  <a:gd name="connsiteX4" fmla="*/ 526394 w 619263"/>
                  <a:gd name="connsiteY4" fmla="*/ 338832 h 339256"/>
                  <a:gd name="connsiteX5" fmla="*/ 533539 w 619263"/>
                  <a:gd name="connsiteY5" fmla="*/ 231674 h 339256"/>
                  <a:gd name="connsiteX6" fmla="*/ 619263 w 619263"/>
                  <a:gd name="connsiteY6" fmla="*/ 112613 h 339256"/>
                  <a:gd name="connsiteX7" fmla="*/ 373995 w 619263"/>
                  <a:gd name="connsiteY7" fmla="*/ 84038 h 339256"/>
                  <a:gd name="connsiteX0" fmla="*/ 373995 w 619263"/>
                  <a:gd name="connsiteY0" fmla="*/ 84038 h 339256"/>
                  <a:gd name="connsiteX1" fmla="*/ 209688 w 619263"/>
                  <a:gd name="connsiteY1" fmla="*/ 696 h 339256"/>
                  <a:gd name="connsiteX2" fmla="*/ 138 w 619263"/>
                  <a:gd name="connsiteY2" fmla="*/ 84039 h 339256"/>
                  <a:gd name="connsiteX3" fmla="*/ 204926 w 619263"/>
                  <a:gd name="connsiteY3" fmla="*/ 253107 h 339256"/>
                  <a:gd name="connsiteX4" fmla="*/ 526394 w 619263"/>
                  <a:gd name="connsiteY4" fmla="*/ 338832 h 339256"/>
                  <a:gd name="connsiteX5" fmla="*/ 533539 w 619263"/>
                  <a:gd name="connsiteY5" fmla="*/ 231674 h 339256"/>
                  <a:gd name="connsiteX6" fmla="*/ 619263 w 619263"/>
                  <a:gd name="connsiteY6" fmla="*/ 112613 h 339256"/>
                  <a:gd name="connsiteX7" fmla="*/ 373995 w 619263"/>
                  <a:gd name="connsiteY7" fmla="*/ 84038 h 339256"/>
                  <a:gd name="connsiteX0" fmla="*/ 373995 w 619263"/>
                  <a:gd name="connsiteY0" fmla="*/ 84038 h 339256"/>
                  <a:gd name="connsiteX1" fmla="*/ 209688 w 619263"/>
                  <a:gd name="connsiteY1" fmla="*/ 696 h 339256"/>
                  <a:gd name="connsiteX2" fmla="*/ 138 w 619263"/>
                  <a:gd name="connsiteY2" fmla="*/ 84039 h 339256"/>
                  <a:gd name="connsiteX3" fmla="*/ 204926 w 619263"/>
                  <a:gd name="connsiteY3" fmla="*/ 253107 h 339256"/>
                  <a:gd name="connsiteX4" fmla="*/ 526394 w 619263"/>
                  <a:gd name="connsiteY4" fmla="*/ 338832 h 339256"/>
                  <a:gd name="connsiteX5" fmla="*/ 533539 w 619263"/>
                  <a:gd name="connsiteY5" fmla="*/ 231674 h 339256"/>
                  <a:gd name="connsiteX6" fmla="*/ 619263 w 619263"/>
                  <a:gd name="connsiteY6" fmla="*/ 112613 h 339256"/>
                  <a:gd name="connsiteX7" fmla="*/ 373995 w 619263"/>
                  <a:gd name="connsiteY7" fmla="*/ 84038 h 339256"/>
                  <a:gd name="connsiteX0" fmla="*/ 374020 w 619288"/>
                  <a:gd name="connsiteY0" fmla="*/ 83592 h 338810"/>
                  <a:gd name="connsiteX1" fmla="*/ 209713 w 619288"/>
                  <a:gd name="connsiteY1" fmla="*/ 250 h 338810"/>
                  <a:gd name="connsiteX2" fmla="*/ 163 w 619288"/>
                  <a:gd name="connsiteY2" fmla="*/ 83593 h 338810"/>
                  <a:gd name="connsiteX3" fmla="*/ 204951 w 619288"/>
                  <a:gd name="connsiteY3" fmla="*/ 252661 h 338810"/>
                  <a:gd name="connsiteX4" fmla="*/ 526419 w 619288"/>
                  <a:gd name="connsiteY4" fmla="*/ 338386 h 338810"/>
                  <a:gd name="connsiteX5" fmla="*/ 533564 w 619288"/>
                  <a:gd name="connsiteY5" fmla="*/ 231228 h 338810"/>
                  <a:gd name="connsiteX6" fmla="*/ 619288 w 619288"/>
                  <a:gd name="connsiteY6" fmla="*/ 112167 h 338810"/>
                  <a:gd name="connsiteX7" fmla="*/ 374020 w 619288"/>
                  <a:gd name="connsiteY7" fmla="*/ 83592 h 338810"/>
                  <a:gd name="connsiteX0" fmla="*/ 374020 w 619288"/>
                  <a:gd name="connsiteY0" fmla="*/ 83392 h 338610"/>
                  <a:gd name="connsiteX1" fmla="*/ 209713 w 619288"/>
                  <a:gd name="connsiteY1" fmla="*/ 50 h 338610"/>
                  <a:gd name="connsiteX2" fmla="*/ 163 w 619288"/>
                  <a:gd name="connsiteY2" fmla="*/ 83393 h 338610"/>
                  <a:gd name="connsiteX3" fmla="*/ 204951 w 619288"/>
                  <a:gd name="connsiteY3" fmla="*/ 252461 h 338610"/>
                  <a:gd name="connsiteX4" fmla="*/ 526419 w 619288"/>
                  <a:gd name="connsiteY4" fmla="*/ 338186 h 338610"/>
                  <a:gd name="connsiteX5" fmla="*/ 533564 w 619288"/>
                  <a:gd name="connsiteY5" fmla="*/ 231028 h 338610"/>
                  <a:gd name="connsiteX6" fmla="*/ 619288 w 619288"/>
                  <a:gd name="connsiteY6" fmla="*/ 111967 h 338610"/>
                  <a:gd name="connsiteX7" fmla="*/ 374020 w 619288"/>
                  <a:gd name="connsiteY7" fmla="*/ 83392 h 338610"/>
                  <a:gd name="connsiteX0" fmla="*/ 374020 w 640719"/>
                  <a:gd name="connsiteY0" fmla="*/ 83392 h 338610"/>
                  <a:gd name="connsiteX1" fmla="*/ 209713 w 640719"/>
                  <a:gd name="connsiteY1" fmla="*/ 50 h 338610"/>
                  <a:gd name="connsiteX2" fmla="*/ 163 w 640719"/>
                  <a:gd name="connsiteY2" fmla="*/ 83393 h 338610"/>
                  <a:gd name="connsiteX3" fmla="*/ 204951 w 640719"/>
                  <a:gd name="connsiteY3" fmla="*/ 252461 h 338610"/>
                  <a:gd name="connsiteX4" fmla="*/ 526419 w 640719"/>
                  <a:gd name="connsiteY4" fmla="*/ 338186 h 338610"/>
                  <a:gd name="connsiteX5" fmla="*/ 533564 w 640719"/>
                  <a:gd name="connsiteY5" fmla="*/ 231028 h 338610"/>
                  <a:gd name="connsiteX6" fmla="*/ 640719 w 640719"/>
                  <a:gd name="connsiteY6" fmla="*/ 107205 h 338610"/>
                  <a:gd name="connsiteX7" fmla="*/ 374020 w 640719"/>
                  <a:gd name="connsiteY7" fmla="*/ 83392 h 338610"/>
                  <a:gd name="connsiteX0" fmla="*/ 374020 w 640719"/>
                  <a:gd name="connsiteY0" fmla="*/ 83392 h 338657"/>
                  <a:gd name="connsiteX1" fmla="*/ 209713 w 640719"/>
                  <a:gd name="connsiteY1" fmla="*/ 50 h 338657"/>
                  <a:gd name="connsiteX2" fmla="*/ 163 w 640719"/>
                  <a:gd name="connsiteY2" fmla="*/ 83393 h 338657"/>
                  <a:gd name="connsiteX3" fmla="*/ 204951 w 640719"/>
                  <a:gd name="connsiteY3" fmla="*/ 252461 h 338657"/>
                  <a:gd name="connsiteX4" fmla="*/ 526419 w 640719"/>
                  <a:gd name="connsiteY4" fmla="*/ 338186 h 338657"/>
                  <a:gd name="connsiteX5" fmla="*/ 543089 w 640719"/>
                  <a:gd name="connsiteY5" fmla="*/ 238172 h 338657"/>
                  <a:gd name="connsiteX6" fmla="*/ 640719 w 640719"/>
                  <a:gd name="connsiteY6" fmla="*/ 107205 h 338657"/>
                  <a:gd name="connsiteX7" fmla="*/ 374020 w 640719"/>
                  <a:gd name="connsiteY7" fmla="*/ 83392 h 338657"/>
                  <a:gd name="connsiteX0" fmla="*/ 374020 w 640719"/>
                  <a:gd name="connsiteY0" fmla="*/ 83392 h 338657"/>
                  <a:gd name="connsiteX1" fmla="*/ 209713 w 640719"/>
                  <a:gd name="connsiteY1" fmla="*/ 50 h 338657"/>
                  <a:gd name="connsiteX2" fmla="*/ 163 w 640719"/>
                  <a:gd name="connsiteY2" fmla="*/ 83393 h 338657"/>
                  <a:gd name="connsiteX3" fmla="*/ 183520 w 640719"/>
                  <a:gd name="connsiteY3" fmla="*/ 266749 h 338657"/>
                  <a:gd name="connsiteX4" fmla="*/ 526419 w 640719"/>
                  <a:gd name="connsiteY4" fmla="*/ 338186 h 338657"/>
                  <a:gd name="connsiteX5" fmla="*/ 543089 w 640719"/>
                  <a:gd name="connsiteY5" fmla="*/ 238172 h 338657"/>
                  <a:gd name="connsiteX6" fmla="*/ 640719 w 640719"/>
                  <a:gd name="connsiteY6" fmla="*/ 107205 h 338657"/>
                  <a:gd name="connsiteX7" fmla="*/ 374020 w 640719"/>
                  <a:gd name="connsiteY7" fmla="*/ 83392 h 338657"/>
                  <a:gd name="connsiteX0" fmla="*/ 374020 w 628812"/>
                  <a:gd name="connsiteY0" fmla="*/ 83392 h 338657"/>
                  <a:gd name="connsiteX1" fmla="*/ 209713 w 628812"/>
                  <a:gd name="connsiteY1" fmla="*/ 50 h 338657"/>
                  <a:gd name="connsiteX2" fmla="*/ 163 w 628812"/>
                  <a:gd name="connsiteY2" fmla="*/ 83393 h 338657"/>
                  <a:gd name="connsiteX3" fmla="*/ 183520 w 628812"/>
                  <a:gd name="connsiteY3" fmla="*/ 266749 h 338657"/>
                  <a:gd name="connsiteX4" fmla="*/ 526419 w 628812"/>
                  <a:gd name="connsiteY4" fmla="*/ 338186 h 338657"/>
                  <a:gd name="connsiteX5" fmla="*/ 543089 w 628812"/>
                  <a:gd name="connsiteY5" fmla="*/ 238172 h 338657"/>
                  <a:gd name="connsiteX6" fmla="*/ 628812 w 628812"/>
                  <a:gd name="connsiteY6" fmla="*/ 121493 h 338657"/>
                  <a:gd name="connsiteX7" fmla="*/ 374020 w 628812"/>
                  <a:gd name="connsiteY7" fmla="*/ 83392 h 338657"/>
                  <a:gd name="connsiteX0" fmla="*/ 374020 w 628812"/>
                  <a:gd name="connsiteY0" fmla="*/ 83392 h 338657"/>
                  <a:gd name="connsiteX1" fmla="*/ 209713 w 628812"/>
                  <a:gd name="connsiteY1" fmla="*/ 50 h 338657"/>
                  <a:gd name="connsiteX2" fmla="*/ 163 w 628812"/>
                  <a:gd name="connsiteY2" fmla="*/ 83393 h 338657"/>
                  <a:gd name="connsiteX3" fmla="*/ 183520 w 628812"/>
                  <a:gd name="connsiteY3" fmla="*/ 266749 h 338657"/>
                  <a:gd name="connsiteX4" fmla="*/ 526419 w 628812"/>
                  <a:gd name="connsiteY4" fmla="*/ 338186 h 338657"/>
                  <a:gd name="connsiteX5" fmla="*/ 543089 w 628812"/>
                  <a:gd name="connsiteY5" fmla="*/ 238172 h 338657"/>
                  <a:gd name="connsiteX6" fmla="*/ 628812 w 628812"/>
                  <a:gd name="connsiteY6" fmla="*/ 121493 h 338657"/>
                  <a:gd name="connsiteX7" fmla="*/ 374020 w 628812"/>
                  <a:gd name="connsiteY7" fmla="*/ 83392 h 338657"/>
                  <a:gd name="connsiteX0" fmla="*/ 374020 w 628812"/>
                  <a:gd name="connsiteY0" fmla="*/ 83392 h 338657"/>
                  <a:gd name="connsiteX1" fmla="*/ 209713 w 628812"/>
                  <a:gd name="connsiteY1" fmla="*/ 50 h 338657"/>
                  <a:gd name="connsiteX2" fmla="*/ 163 w 628812"/>
                  <a:gd name="connsiteY2" fmla="*/ 83393 h 338657"/>
                  <a:gd name="connsiteX3" fmla="*/ 183520 w 628812"/>
                  <a:gd name="connsiteY3" fmla="*/ 266749 h 338657"/>
                  <a:gd name="connsiteX4" fmla="*/ 526419 w 628812"/>
                  <a:gd name="connsiteY4" fmla="*/ 338186 h 338657"/>
                  <a:gd name="connsiteX5" fmla="*/ 543089 w 628812"/>
                  <a:gd name="connsiteY5" fmla="*/ 238172 h 338657"/>
                  <a:gd name="connsiteX6" fmla="*/ 628812 w 628812"/>
                  <a:gd name="connsiteY6" fmla="*/ 121493 h 338657"/>
                  <a:gd name="connsiteX7" fmla="*/ 374020 w 628812"/>
                  <a:gd name="connsiteY7" fmla="*/ 83392 h 338657"/>
                  <a:gd name="connsiteX0" fmla="*/ 364512 w 619304"/>
                  <a:gd name="connsiteY0" fmla="*/ 83392 h 338657"/>
                  <a:gd name="connsiteX1" fmla="*/ 200205 w 619304"/>
                  <a:gd name="connsiteY1" fmla="*/ 50 h 338657"/>
                  <a:gd name="connsiteX2" fmla="*/ 180 w 619304"/>
                  <a:gd name="connsiteY2" fmla="*/ 83393 h 338657"/>
                  <a:gd name="connsiteX3" fmla="*/ 174012 w 619304"/>
                  <a:gd name="connsiteY3" fmla="*/ 266749 h 338657"/>
                  <a:gd name="connsiteX4" fmla="*/ 516911 w 619304"/>
                  <a:gd name="connsiteY4" fmla="*/ 338186 h 338657"/>
                  <a:gd name="connsiteX5" fmla="*/ 533581 w 619304"/>
                  <a:gd name="connsiteY5" fmla="*/ 238172 h 338657"/>
                  <a:gd name="connsiteX6" fmla="*/ 619304 w 619304"/>
                  <a:gd name="connsiteY6" fmla="*/ 121493 h 338657"/>
                  <a:gd name="connsiteX7" fmla="*/ 364512 w 619304"/>
                  <a:gd name="connsiteY7" fmla="*/ 83392 h 338657"/>
                  <a:gd name="connsiteX0" fmla="*/ 364512 w 619304"/>
                  <a:gd name="connsiteY0" fmla="*/ 83392 h 338657"/>
                  <a:gd name="connsiteX1" fmla="*/ 200205 w 619304"/>
                  <a:gd name="connsiteY1" fmla="*/ 50 h 338657"/>
                  <a:gd name="connsiteX2" fmla="*/ 180 w 619304"/>
                  <a:gd name="connsiteY2" fmla="*/ 83393 h 338657"/>
                  <a:gd name="connsiteX3" fmla="*/ 174012 w 619304"/>
                  <a:gd name="connsiteY3" fmla="*/ 266749 h 338657"/>
                  <a:gd name="connsiteX4" fmla="*/ 516911 w 619304"/>
                  <a:gd name="connsiteY4" fmla="*/ 338186 h 338657"/>
                  <a:gd name="connsiteX5" fmla="*/ 533581 w 619304"/>
                  <a:gd name="connsiteY5" fmla="*/ 238172 h 338657"/>
                  <a:gd name="connsiteX6" fmla="*/ 619304 w 619304"/>
                  <a:gd name="connsiteY6" fmla="*/ 121493 h 338657"/>
                  <a:gd name="connsiteX7" fmla="*/ 364512 w 619304"/>
                  <a:gd name="connsiteY7" fmla="*/ 83392 h 33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304" h="338657">
                    <a:moveTo>
                      <a:pt x="364512" y="83392"/>
                    </a:moveTo>
                    <a:cubicBezTo>
                      <a:pt x="317681" y="59976"/>
                      <a:pt x="277596" y="49"/>
                      <a:pt x="200205" y="50"/>
                    </a:cubicBezTo>
                    <a:cubicBezTo>
                      <a:pt x="85904" y="-2331"/>
                      <a:pt x="-4582" y="81805"/>
                      <a:pt x="180" y="83393"/>
                    </a:cubicBezTo>
                    <a:cubicBezTo>
                      <a:pt x="21611" y="137368"/>
                      <a:pt x="87890" y="224283"/>
                      <a:pt x="174012" y="266749"/>
                    </a:cubicBezTo>
                    <a:cubicBezTo>
                      <a:pt x="260134" y="309215"/>
                      <a:pt x="455792" y="341361"/>
                      <a:pt x="516911" y="338186"/>
                    </a:cubicBezTo>
                    <a:cubicBezTo>
                      <a:pt x="523262" y="344536"/>
                      <a:pt x="527628" y="285400"/>
                      <a:pt x="533581" y="238172"/>
                    </a:cubicBezTo>
                    <a:cubicBezTo>
                      <a:pt x="534772" y="162369"/>
                      <a:pt x="610970" y="117921"/>
                      <a:pt x="619304" y="121493"/>
                    </a:cubicBezTo>
                    <a:cubicBezTo>
                      <a:pt x="496274" y="131017"/>
                      <a:pt x="423249" y="106808"/>
                      <a:pt x="364512" y="8339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46000">
                    <a:srgbClr val="FFFFCC"/>
                  </a:gs>
                  <a:gs pos="100000">
                    <a:schemeClr val="tx1"/>
                  </a:gs>
                </a:gsLst>
                <a:lin ang="27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176" name="Gerade Verbindung mit Pfeil 1175"/>
              <p:cNvCxnSpPr/>
              <p:nvPr/>
            </p:nvCxnSpPr>
            <p:spPr>
              <a:xfrm>
                <a:off x="2018038" y="1677860"/>
                <a:ext cx="0" cy="176517"/>
              </a:xfrm>
              <a:prstGeom prst="straightConnector1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7" name="Gerade Verbindung mit Pfeil 1176"/>
              <p:cNvCxnSpPr/>
              <p:nvPr/>
            </p:nvCxnSpPr>
            <p:spPr>
              <a:xfrm rot="900000">
                <a:off x="2151846" y="1570058"/>
                <a:ext cx="0" cy="176517"/>
              </a:xfrm>
              <a:prstGeom prst="straightConnector1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8" name="Gerade Verbindung mit Pfeil 1177"/>
              <p:cNvCxnSpPr/>
              <p:nvPr/>
            </p:nvCxnSpPr>
            <p:spPr>
              <a:xfrm rot="20700000">
                <a:off x="1878492" y="1571138"/>
                <a:ext cx="0" cy="176517"/>
              </a:xfrm>
              <a:prstGeom prst="straightConnector1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5853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Bildschirmpräsentation (4:3)</PresentationFormat>
  <Paragraphs>48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Office-Design</vt:lpstr>
      <vt:lpstr>PowerPoint-Präsentation</vt:lpstr>
    </vt:vector>
  </TitlesOfParts>
  <Company>UKE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Ulrich Wenzel</dc:creator>
  <cp:lastModifiedBy>ulrichwenzel</cp:lastModifiedBy>
  <cp:revision>195</cp:revision>
  <cp:lastPrinted>2020-03-07T11:31:31Z</cp:lastPrinted>
  <dcterms:created xsi:type="dcterms:W3CDTF">2016-09-17T06:20:51Z</dcterms:created>
  <dcterms:modified xsi:type="dcterms:W3CDTF">2020-04-08T08:12:34Z</dcterms:modified>
</cp:coreProperties>
</file>