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80006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33" autoAdjust="0"/>
    <p:restoredTop sz="94660"/>
  </p:normalViewPr>
  <p:slideViewPr>
    <p:cSldViewPr snapToGrid="0">
      <p:cViewPr varScale="1">
        <p:scale>
          <a:sx n="44" d="100"/>
          <a:sy n="44" d="100"/>
        </p:scale>
        <p:origin x="51" y="5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suf\Desktop\PhD\Asimakopoulos\Freestyle%20paper\Freestyle%20vs%20Bentall%20data%20-%20with%20echo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suf\Desktop\PhD\Asimakopoulos\Freestyle%20paper\Freestyle%20vs%20Bentall%20data%20-%20with%20echo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suf\Desktop\PhD\Asimakopoulos\Freestyle%20paper\Freestyle%20vs%20Bentall%20data%20-%20with%20echo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suf\Desktop\PhD\Asimakopoulos\Freestyle%20paper\Freestyle%20vs%20Bentall%20data%20-%20with%20echo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suf\Desktop\PhD\Asimakopoulos\Freestyle%20paper\Freestyle%20vs%20Bentall%20data%20-%20with%20echo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suf\Desktop\PhD\Asimakopoulos\Freestyle%20paper\Freestyle%20vs%20Bentall%20data%20-%20with%20echo%20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dirty="0"/>
              <a:t>Change in LVESD for </a:t>
            </a:r>
            <a:r>
              <a:rPr lang="en-GB" sz="2000" b="0" i="0" u="none" strike="noStrike" baseline="0" dirty="0">
                <a:effectLst/>
              </a:rPr>
              <a:t>Porcine roots</a:t>
            </a:r>
            <a:endParaRPr lang="en-GB" sz="2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Echo!$AH$2:$AI$2</c:f>
              <c:numCache>
                <c:formatCode>General</c:formatCode>
                <c:ptCount val="2"/>
                <c:pt idx="0">
                  <c:v>2.86</c:v>
                </c:pt>
                <c:pt idx="1">
                  <c:v>2.99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492-486F-B856-ED0FF67F47AF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Echo!$AH$3:$AI$3</c:f>
              <c:numCache>
                <c:formatCode>General</c:formatCode>
                <c:ptCount val="2"/>
                <c:pt idx="0">
                  <c:v>3.17</c:v>
                </c:pt>
                <c:pt idx="1">
                  <c:v>2.91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492-486F-B856-ED0FF67F47AF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Echo!$AH$4:$AI$4</c:f>
              <c:numCache>
                <c:formatCode>General</c:formatCode>
                <c:ptCount val="2"/>
                <c:pt idx="0">
                  <c:v>1.8</c:v>
                </c:pt>
                <c:pt idx="1">
                  <c:v>2.58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492-486F-B856-ED0FF67F47AF}"/>
            </c:ext>
          </c:extLst>
        </c:ser>
        <c:ser>
          <c:idx val="3"/>
          <c:order val="3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Echo!$AH$5:$AI$5</c:f>
              <c:numCache>
                <c:formatCode>General</c:formatCode>
                <c:ptCount val="2"/>
                <c:pt idx="0">
                  <c:v>3.28</c:v>
                </c:pt>
                <c:pt idx="1">
                  <c:v>3.52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492-486F-B856-ED0FF67F47AF}"/>
            </c:ext>
          </c:extLst>
        </c:ser>
        <c:ser>
          <c:idx val="4"/>
          <c:order val="4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Echo!$AH$6:$AI$6</c:f>
              <c:numCache>
                <c:formatCode>General</c:formatCode>
                <c:ptCount val="2"/>
                <c:pt idx="0">
                  <c:v>3.77</c:v>
                </c:pt>
                <c:pt idx="1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492-486F-B856-ED0FF67F47AF}"/>
            </c:ext>
          </c:extLst>
        </c:ser>
        <c:ser>
          <c:idx val="5"/>
          <c:order val="5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Echo!$AH$7:$AI$7</c:f>
              <c:numCache>
                <c:formatCode>General</c:formatCode>
                <c:ptCount val="2"/>
                <c:pt idx="0">
                  <c:v>3.14</c:v>
                </c:pt>
                <c:pt idx="1">
                  <c:v>3.14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492-486F-B856-ED0FF67F47AF}"/>
            </c:ext>
          </c:extLst>
        </c:ser>
        <c:ser>
          <c:idx val="6"/>
          <c:order val="6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Echo!$AH$8:$AI$8</c:f>
              <c:numCache>
                <c:formatCode>General</c:formatCode>
                <c:ptCount val="2"/>
                <c:pt idx="0">
                  <c:v>3.3</c:v>
                </c:pt>
                <c:pt idx="1">
                  <c:v>3.1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D492-486F-B856-ED0FF67F47AF}"/>
            </c:ext>
          </c:extLst>
        </c:ser>
        <c:ser>
          <c:idx val="7"/>
          <c:order val="7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Echo!$AH$9:$AI$9</c:f>
              <c:numCache>
                <c:formatCode>General</c:formatCode>
                <c:ptCount val="2"/>
                <c:pt idx="0">
                  <c:v>2.5099999999999998</c:v>
                </c:pt>
                <c:pt idx="1">
                  <c:v>2.5099999999999998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D492-486F-B856-ED0FF67F47AF}"/>
            </c:ext>
          </c:extLst>
        </c:ser>
        <c:ser>
          <c:idx val="8"/>
          <c:order val="8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Echo!$AH$10:$AI$10</c:f>
              <c:numCache>
                <c:formatCode>General</c:formatCode>
                <c:ptCount val="2"/>
                <c:pt idx="0">
                  <c:v>4.0599999999999996</c:v>
                </c:pt>
                <c:pt idx="1">
                  <c:v>4.0599999999999996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D492-486F-B856-ED0FF67F47AF}"/>
            </c:ext>
          </c:extLst>
        </c:ser>
        <c:ser>
          <c:idx val="9"/>
          <c:order val="9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Echo!$AH$11:$AI$11</c:f>
              <c:numCache>
                <c:formatCode>General</c:formatCode>
                <c:ptCount val="2"/>
                <c:pt idx="0">
                  <c:v>2.46</c:v>
                </c:pt>
                <c:pt idx="1">
                  <c:v>2.73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D492-486F-B856-ED0FF67F47AF}"/>
            </c:ext>
          </c:extLst>
        </c:ser>
        <c:ser>
          <c:idx val="10"/>
          <c:order val="10"/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Echo!$AH$12:$AI$12</c:f>
              <c:numCache>
                <c:formatCode>General</c:formatCode>
                <c:ptCount val="2"/>
                <c:pt idx="0">
                  <c:v>3.81</c:v>
                </c:pt>
                <c:pt idx="1">
                  <c:v>3.68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D492-486F-B856-ED0FF67F47AF}"/>
            </c:ext>
          </c:extLst>
        </c:ser>
        <c:ser>
          <c:idx val="11"/>
          <c:order val="11"/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Echo!$AH$13:$AI$13</c:f>
              <c:numCache>
                <c:formatCode>General</c:formatCode>
                <c:ptCount val="2"/>
                <c:pt idx="0">
                  <c:v>3.6</c:v>
                </c:pt>
                <c:pt idx="1">
                  <c:v>3.4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D492-486F-B856-ED0FF67F47AF}"/>
            </c:ext>
          </c:extLst>
        </c:ser>
        <c:ser>
          <c:idx val="12"/>
          <c:order val="12"/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Echo!$AH$14:$AI$14</c:f>
              <c:numCache>
                <c:formatCode>General</c:formatCode>
                <c:ptCount val="2"/>
                <c:pt idx="0">
                  <c:v>3.4</c:v>
                </c:pt>
                <c:pt idx="1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D492-486F-B856-ED0FF67F47AF}"/>
            </c:ext>
          </c:extLst>
        </c:ser>
        <c:ser>
          <c:idx val="13"/>
          <c:order val="13"/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Echo!$AH$15:$AI$15</c:f>
              <c:numCache>
                <c:formatCode>General</c:formatCode>
                <c:ptCount val="2"/>
                <c:pt idx="0">
                  <c:v>2.8</c:v>
                </c:pt>
                <c:pt idx="1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D492-486F-B856-ED0FF67F47AF}"/>
            </c:ext>
          </c:extLst>
        </c:ser>
        <c:ser>
          <c:idx val="14"/>
          <c:order val="14"/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Echo!$AH$16:$AI$16</c:f>
              <c:numCache>
                <c:formatCode>General</c:formatCode>
                <c:ptCount val="2"/>
                <c:pt idx="0">
                  <c:v>2.1</c:v>
                </c:pt>
                <c:pt idx="1">
                  <c:v>2.1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D492-486F-B856-ED0FF67F47AF}"/>
            </c:ext>
          </c:extLst>
        </c:ser>
        <c:ser>
          <c:idx val="15"/>
          <c:order val="15"/>
          <c:spPr>
            <a:ln w="2857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Echo!$AH$17:$AI$17</c:f>
              <c:numCache>
                <c:formatCode>General</c:formatCode>
                <c:ptCount val="2"/>
                <c:pt idx="0">
                  <c:v>5.78</c:v>
                </c:pt>
                <c:pt idx="1">
                  <c:v>5.78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D492-486F-B856-ED0FF67F47AF}"/>
            </c:ext>
          </c:extLst>
        </c:ser>
        <c:ser>
          <c:idx val="16"/>
          <c:order val="16"/>
          <c:spPr>
            <a:ln w="2857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Echo!$AH$18:$AI$18</c:f>
              <c:numCache>
                <c:formatCode>General</c:formatCode>
                <c:ptCount val="2"/>
                <c:pt idx="0">
                  <c:v>3.67</c:v>
                </c:pt>
                <c:pt idx="1">
                  <c:v>3.01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D492-486F-B856-ED0FF67F47AF}"/>
            </c:ext>
          </c:extLst>
        </c:ser>
        <c:ser>
          <c:idx val="17"/>
          <c:order val="17"/>
          <c:spPr>
            <a:ln w="2857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Echo!$AH$19:$AI$19</c:f>
              <c:numCache>
                <c:formatCode>General</c:formatCode>
                <c:ptCount val="2"/>
                <c:pt idx="0">
                  <c:v>2.58</c:v>
                </c:pt>
                <c:pt idx="1">
                  <c:v>2.58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D492-486F-B856-ED0FF67F47AF}"/>
            </c:ext>
          </c:extLst>
        </c:ser>
        <c:ser>
          <c:idx val="18"/>
          <c:order val="18"/>
          <c:spPr>
            <a:ln w="28575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Echo!$AH$20:$AI$20</c:f>
              <c:numCache>
                <c:formatCode>General</c:formatCode>
                <c:ptCount val="2"/>
                <c:pt idx="0">
                  <c:v>2.27</c:v>
                </c:pt>
                <c:pt idx="1">
                  <c:v>2.1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D492-486F-B856-ED0FF67F47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78924408"/>
        <c:axId val="578926704"/>
      </c:lineChart>
      <c:catAx>
        <c:axId val="57892440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926704"/>
        <c:crosses val="autoZero"/>
        <c:auto val="1"/>
        <c:lblAlgn val="ctr"/>
        <c:lblOffset val="100"/>
        <c:noMultiLvlLbl val="0"/>
      </c:catAx>
      <c:valAx>
        <c:axId val="578926704"/>
        <c:scaling>
          <c:orientation val="minMax"/>
          <c:max val="4.5"/>
          <c:min val="1.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924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dirty="0"/>
              <a:t>Change in LVEDD for </a:t>
            </a:r>
            <a:r>
              <a:rPr lang="en-GB" sz="2000" b="0" i="0" u="none" strike="noStrike" baseline="0" dirty="0">
                <a:effectLst/>
              </a:rPr>
              <a:t>Porcine roots</a:t>
            </a:r>
            <a:endParaRPr lang="en-GB" sz="2000" dirty="0"/>
          </a:p>
        </c:rich>
      </c:tx>
      <c:layout>
        <c:manualLayout>
          <c:xMode val="edge"/>
          <c:yMode val="edge"/>
          <c:x val="0.14812696098094669"/>
          <c:y val="2.24295780788845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(Echo!$Q$36,Echo!$W$36)</c:f>
              <c:numCache>
                <c:formatCode>General</c:formatCode>
                <c:ptCount val="2"/>
                <c:pt idx="0">
                  <c:v>4.63</c:v>
                </c:pt>
                <c:pt idx="1">
                  <c:v>4.05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504-41B8-B48D-F7B507929F2A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(Echo!$Q$37,Echo!$W$37)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504-41B8-B48D-F7B507929F2A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(Echo!$Q$38,Echo!$W$38)</c:f>
              <c:numCache>
                <c:formatCode>General</c:formatCode>
                <c:ptCount val="2"/>
                <c:pt idx="0">
                  <c:v>4.24</c:v>
                </c:pt>
                <c:pt idx="1">
                  <c:v>5.07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504-41B8-B48D-F7B507929F2A}"/>
            </c:ext>
          </c:extLst>
        </c:ser>
        <c:ser>
          <c:idx val="3"/>
          <c:order val="3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(Echo!$Q$39,Echo!$W$39)</c:f>
              <c:numCache>
                <c:formatCode>General</c:formatCode>
                <c:ptCount val="2"/>
                <c:pt idx="0">
                  <c:v>3.77</c:v>
                </c:pt>
                <c:pt idx="1">
                  <c:v>4.1100000000000003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504-41B8-B48D-F7B507929F2A}"/>
            </c:ext>
          </c:extLst>
        </c:ser>
        <c:ser>
          <c:idx val="4"/>
          <c:order val="4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(Echo!$Q$40,Echo!$W$40)</c:f>
              <c:numCache>
                <c:formatCode>General</c:formatCode>
                <c:ptCount val="2"/>
                <c:pt idx="0">
                  <c:v>4.96</c:v>
                </c:pt>
                <c:pt idx="1">
                  <c:v>4.96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504-41B8-B48D-F7B507929F2A}"/>
            </c:ext>
          </c:extLst>
        </c:ser>
        <c:ser>
          <c:idx val="5"/>
          <c:order val="5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(Echo!$Q$41,Echo!$W$41)</c:f>
              <c:numCache>
                <c:formatCode>General</c:formatCode>
                <c:ptCount val="2"/>
                <c:pt idx="0">
                  <c:v>4.33</c:v>
                </c:pt>
                <c:pt idx="1">
                  <c:v>4.2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504-41B8-B48D-F7B507929F2A}"/>
            </c:ext>
          </c:extLst>
        </c:ser>
        <c:ser>
          <c:idx val="6"/>
          <c:order val="6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(Echo!$Q$42,Echo!$W$42)</c:f>
              <c:numCache>
                <c:formatCode>General</c:formatCode>
                <c:ptCount val="2"/>
                <c:pt idx="0">
                  <c:v>5.19</c:v>
                </c:pt>
                <c:pt idx="1">
                  <c:v>5.19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504-41B8-B48D-F7B507929F2A}"/>
            </c:ext>
          </c:extLst>
        </c:ser>
        <c:ser>
          <c:idx val="7"/>
          <c:order val="7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(Echo!$Q$43,Echo!$W$43)</c:f>
              <c:numCache>
                <c:formatCode>General</c:formatCode>
                <c:ptCount val="2"/>
                <c:pt idx="0">
                  <c:v>4.62</c:v>
                </c:pt>
                <c:pt idx="1">
                  <c:v>4.75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8504-41B8-B48D-F7B507929F2A}"/>
            </c:ext>
          </c:extLst>
        </c:ser>
        <c:ser>
          <c:idx val="8"/>
          <c:order val="8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(Echo!$Q$44,Echo!$W$44)</c:f>
              <c:numCache>
                <c:formatCode>General</c:formatCode>
                <c:ptCount val="2"/>
                <c:pt idx="0">
                  <c:v>4.07</c:v>
                </c:pt>
                <c:pt idx="1">
                  <c:v>4.07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8504-41B8-B48D-F7B507929F2A}"/>
            </c:ext>
          </c:extLst>
        </c:ser>
        <c:ser>
          <c:idx val="9"/>
          <c:order val="9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(Echo!$Q$45,Echo!$W$45)</c:f>
              <c:numCache>
                <c:formatCode>General</c:formatCode>
                <c:ptCount val="2"/>
                <c:pt idx="1">
                  <c:v>4.4400000000000004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8504-41B8-B48D-F7B507929F2A}"/>
            </c:ext>
          </c:extLst>
        </c:ser>
        <c:ser>
          <c:idx val="10"/>
          <c:order val="10"/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(Echo!$Q$46,Echo!$W$46)</c:f>
              <c:numCache>
                <c:formatCode>General</c:formatCode>
                <c:ptCount val="2"/>
                <c:pt idx="0">
                  <c:v>5.95</c:v>
                </c:pt>
                <c:pt idx="1">
                  <c:v>5.95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8504-41B8-B48D-F7B507929F2A}"/>
            </c:ext>
          </c:extLst>
        </c:ser>
        <c:ser>
          <c:idx val="11"/>
          <c:order val="11"/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(Echo!$Q$47,Echo!$W$47)</c:f>
              <c:numCache>
                <c:formatCode>General</c:formatCode>
                <c:ptCount val="2"/>
                <c:pt idx="0">
                  <c:v>4</c:v>
                </c:pt>
                <c:pt idx="1">
                  <c:v>4.08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8504-41B8-B48D-F7B507929F2A}"/>
            </c:ext>
          </c:extLst>
        </c:ser>
        <c:ser>
          <c:idx val="12"/>
          <c:order val="12"/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(Echo!$Q$48,Echo!$W$48)</c:f>
              <c:numCache>
                <c:formatCode>General</c:formatCode>
                <c:ptCount val="2"/>
                <c:pt idx="0">
                  <c:v>4.96</c:v>
                </c:pt>
                <c:pt idx="1">
                  <c:v>5.38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8504-41B8-B48D-F7B507929F2A}"/>
            </c:ext>
          </c:extLst>
        </c:ser>
        <c:ser>
          <c:idx val="13"/>
          <c:order val="13"/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(Echo!$Q$49,Echo!$W$49)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8504-41B8-B48D-F7B507929F2A}"/>
            </c:ext>
          </c:extLst>
        </c:ser>
        <c:ser>
          <c:idx val="14"/>
          <c:order val="14"/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(Echo!$Q$50,Echo!$W$50)</c:f>
              <c:numCache>
                <c:formatCode>General</c:formatCode>
                <c:ptCount val="2"/>
                <c:pt idx="0">
                  <c:v>4.4000000000000004</c:v>
                </c:pt>
                <c:pt idx="1">
                  <c:v>4.3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8504-41B8-B48D-F7B507929F2A}"/>
            </c:ext>
          </c:extLst>
        </c:ser>
        <c:ser>
          <c:idx val="15"/>
          <c:order val="15"/>
          <c:spPr>
            <a:ln w="2857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(Echo!$Q$51,Echo!$W$51)</c:f>
              <c:numCache>
                <c:formatCode>General</c:formatCode>
                <c:ptCount val="2"/>
                <c:pt idx="0">
                  <c:v>4.2</c:v>
                </c:pt>
                <c:pt idx="1">
                  <c:v>4.2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8504-41B8-B48D-F7B507929F2A}"/>
            </c:ext>
          </c:extLst>
        </c:ser>
        <c:ser>
          <c:idx val="16"/>
          <c:order val="16"/>
          <c:spPr>
            <a:ln w="2857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(Echo!$Q$52,Echo!$W$52)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8504-41B8-B48D-F7B507929F2A}"/>
            </c:ext>
          </c:extLst>
        </c:ser>
        <c:ser>
          <c:idx val="17"/>
          <c:order val="17"/>
          <c:spPr>
            <a:ln w="2857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(Echo!$Q$53,Echo!$W$53)</c:f>
              <c:numCache>
                <c:formatCode>General</c:formatCode>
                <c:ptCount val="2"/>
                <c:pt idx="0">
                  <c:v>4.7</c:v>
                </c:pt>
                <c:pt idx="1">
                  <c:v>4.7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8504-41B8-B48D-F7B507929F2A}"/>
            </c:ext>
          </c:extLst>
        </c:ser>
        <c:ser>
          <c:idx val="18"/>
          <c:order val="18"/>
          <c:spPr>
            <a:ln w="28575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(Echo!$Q$54,Echo!$W$54)</c:f>
              <c:numCache>
                <c:formatCode>General</c:formatCode>
                <c:ptCount val="2"/>
                <c:pt idx="0">
                  <c:v>6.06</c:v>
                </c:pt>
                <c:pt idx="1">
                  <c:v>6.06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8504-41B8-B48D-F7B507929F2A}"/>
            </c:ext>
          </c:extLst>
        </c:ser>
        <c:ser>
          <c:idx val="19"/>
          <c:order val="19"/>
          <c:spPr>
            <a:ln w="28575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(Echo!$Q$55,Echo!$W$55)</c:f>
              <c:numCache>
                <c:formatCode>General</c:formatCode>
                <c:ptCount val="2"/>
                <c:pt idx="0">
                  <c:v>5.14</c:v>
                </c:pt>
                <c:pt idx="1">
                  <c:v>4.93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8504-41B8-B48D-F7B507929F2A}"/>
            </c:ext>
          </c:extLst>
        </c:ser>
        <c:ser>
          <c:idx val="20"/>
          <c:order val="20"/>
          <c:spPr>
            <a:ln w="28575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(Echo!$Q$56,Echo!$W$56)</c:f>
              <c:numCache>
                <c:formatCode>General</c:formatCode>
                <c:ptCount val="2"/>
                <c:pt idx="0">
                  <c:v>4.3099999999999996</c:v>
                </c:pt>
                <c:pt idx="1">
                  <c:v>4.3099999999999996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8504-41B8-B48D-F7B507929F2A}"/>
            </c:ext>
          </c:extLst>
        </c:ser>
        <c:ser>
          <c:idx val="21"/>
          <c:order val="21"/>
          <c:spPr>
            <a:ln w="28575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(Echo!$Q$57,Echo!$W$57)</c:f>
              <c:numCache>
                <c:formatCode>General</c:formatCode>
                <c:ptCount val="2"/>
                <c:pt idx="0">
                  <c:v>3.63</c:v>
                </c:pt>
                <c:pt idx="1">
                  <c:v>3.6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8504-41B8-B48D-F7B507929F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90305664"/>
        <c:axId val="990304680"/>
      </c:lineChart>
      <c:catAx>
        <c:axId val="99030566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0304680"/>
        <c:crosses val="autoZero"/>
        <c:auto val="1"/>
        <c:lblAlgn val="ctr"/>
        <c:lblOffset val="100"/>
        <c:noMultiLvlLbl val="0"/>
      </c:catAx>
      <c:valAx>
        <c:axId val="990304680"/>
        <c:scaling>
          <c:orientation val="minMax"/>
          <c:min val="3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0305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/>
              <a:t>Change in LVEDD for Bentall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(Echo!$Q$10,Echo!$W$10)</c:f>
              <c:numCache>
                <c:formatCode>General</c:formatCode>
                <c:ptCount val="2"/>
                <c:pt idx="0">
                  <c:v>5.0599999999999996</c:v>
                </c:pt>
                <c:pt idx="1">
                  <c:v>4.75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616-4BF8-9C23-2C5561F11CBA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(Echo!$Q$11,Echo!$W$11)</c:f>
              <c:numCache>
                <c:formatCode>General</c:formatCode>
                <c:ptCount val="2"/>
                <c:pt idx="0">
                  <c:v>5.07</c:v>
                </c:pt>
                <c:pt idx="1">
                  <c:v>4.92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616-4BF8-9C23-2C5561F11CBA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(Echo!$Q$12,Echo!$W$12)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616-4BF8-9C23-2C5561F11CBA}"/>
            </c:ext>
          </c:extLst>
        </c:ser>
        <c:ser>
          <c:idx val="3"/>
          <c:order val="3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(Echo!$Q$13,Echo!$W$13)</c:f>
              <c:numCache>
                <c:formatCode>General</c:formatCode>
                <c:ptCount val="2"/>
                <c:pt idx="0">
                  <c:v>4.49</c:v>
                </c:pt>
                <c:pt idx="1">
                  <c:v>4.49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616-4BF8-9C23-2C5561F11CBA}"/>
            </c:ext>
          </c:extLst>
        </c:ser>
        <c:ser>
          <c:idx val="4"/>
          <c:order val="4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(Echo!$Q$14,Echo!$W$14)</c:f>
              <c:numCache>
                <c:formatCode>General</c:formatCode>
                <c:ptCount val="2"/>
                <c:pt idx="1">
                  <c:v>0.99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616-4BF8-9C23-2C5561F11CBA}"/>
            </c:ext>
          </c:extLst>
        </c:ser>
        <c:ser>
          <c:idx val="5"/>
          <c:order val="5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(Echo!$Q$15,Echo!$W$15)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616-4BF8-9C23-2C5561F11CBA}"/>
            </c:ext>
          </c:extLst>
        </c:ser>
        <c:ser>
          <c:idx val="6"/>
          <c:order val="6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(Echo!$Q$16,Echo!$W$16)</c:f>
              <c:numCache>
                <c:formatCode>General</c:formatCode>
                <c:ptCount val="2"/>
                <c:pt idx="0">
                  <c:v>5.4</c:v>
                </c:pt>
                <c:pt idx="1">
                  <c:v>5.4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616-4BF8-9C23-2C5561F11CBA}"/>
            </c:ext>
          </c:extLst>
        </c:ser>
        <c:ser>
          <c:idx val="7"/>
          <c:order val="7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(Echo!$Q$17,Echo!$W$17)</c:f>
              <c:numCache>
                <c:formatCode>General</c:formatCode>
                <c:ptCount val="2"/>
                <c:pt idx="0">
                  <c:v>5.4</c:v>
                </c:pt>
                <c:pt idx="1">
                  <c:v>5.2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B616-4BF8-9C23-2C5561F11CBA}"/>
            </c:ext>
          </c:extLst>
        </c:ser>
        <c:ser>
          <c:idx val="8"/>
          <c:order val="8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(Echo!$Q$18,Echo!$W$18)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B616-4BF8-9C23-2C5561F11CBA}"/>
            </c:ext>
          </c:extLst>
        </c:ser>
        <c:ser>
          <c:idx val="9"/>
          <c:order val="9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(Echo!$Q$19,Echo!$W$19)</c:f>
              <c:numCache>
                <c:formatCode>General</c:formatCode>
                <c:ptCount val="2"/>
                <c:pt idx="0">
                  <c:v>4.9000000000000004</c:v>
                </c:pt>
                <c:pt idx="1">
                  <c:v>4.9000000000000004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B616-4BF8-9C23-2C5561F11CBA}"/>
            </c:ext>
          </c:extLst>
        </c:ser>
        <c:ser>
          <c:idx val="10"/>
          <c:order val="10"/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(Echo!$Q$20,Echo!$W$20)</c:f>
              <c:numCache>
                <c:formatCode>General</c:formatCode>
                <c:ptCount val="2"/>
                <c:pt idx="0">
                  <c:v>5.2</c:v>
                </c:pt>
                <c:pt idx="1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B616-4BF8-9C23-2C5561F11CBA}"/>
            </c:ext>
          </c:extLst>
        </c:ser>
        <c:ser>
          <c:idx val="11"/>
          <c:order val="11"/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(Echo!$Q$21,Echo!$W$21)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B616-4BF8-9C23-2C5561F11CBA}"/>
            </c:ext>
          </c:extLst>
        </c:ser>
        <c:ser>
          <c:idx val="12"/>
          <c:order val="12"/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(Echo!$Q$22,Echo!$W$22)</c:f>
              <c:numCache>
                <c:formatCode>General</c:formatCode>
                <c:ptCount val="2"/>
                <c:pt idx="0">
                  <c:v>5.5</c:v>
                </c:pt>
                <c:pt idx="1">
                  <c:v>5.5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B616-4BF8-9C23-2C5561F11CBA}"/>
            </c:ext>
          </c:extLst>
        </c:ser>
        <c:ser>
          <c:idx val="13"/>
          <c:order val="13"/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(Echo!$Q$23,Echo!$W$23)</c:f>
              <c:numCache>
                <c:formatCode>General</c:formatCode>
                <c:ptCount val="2"/>
                <c:pt idx="0">
                  <c:v>4.7</c:v>
                </c:pt>
                <c:pt idx="1">
                  <c:v>4.7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B616-4BF8-9C23-2C5561F11CBA}"/>
            </c:ext>
          </c:extLst>
        </c:ser>
        <c:ser>
          <c:idx val="14"/>
          <c:order val="14"/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(Echo!$Q$24,Echo!$W$24)</c:f>
              <c:numCache>
                <c:formatCode>General</c:formatCode>
                <c:ptCount val="2"/>
                <c:pt idx="0">
                  <c:v>5.8</c:v>
                </c:pt>
                <c:pt idx="1">
                  <c:v>5.3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B616-4BF8-9C23-2C5561F11CBA}"/>
            </c:ext>
          </c:extLst>
        </c:ser>
        <c:ser>
          <c:idx val="15"/>
          <c:order val="15"/>
          <c:spPr>
            <a:ln w="2857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(Echo!$Q$25,Echo!$W$25)</c:f>
              <c:numCache>
                <c:formatCode>General</c:formatCode>
                <c:ptCount val="2"/>
                <c:pt idx="0">
                  <c:v>5.4</c:v>
                </c:pt>
                <c:pt idx="1">
                  <c:v>5.4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B616-4BF8-9C23-2C5561F11CBA}"/>
            </c:ext>
          </c:extLst>
        </c:ser>
        <c:ser>
          <c:idx val="16"/>
          <c:order val="16"/>
          <c:spPr>
            <a:ln w="2857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(Echo!$Q$26,Echo!$W$26)</c:f>
              <c:numCache>
                <c:formatCode>General</c:formatCode>
                <c:ptCount val="2"/>
                <c:pt idx="0">
                  <c:v>4</c:v>
                </c:pt>
                <c:pt idx="1">
                  <c:v>5.3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B616-4BF8-9C23-2C5561F11CBA}"/>
            </c:ext>
          </c:extLst>
        </c:ser>
        <c:ser>
          <c:idx val="17"/>
          <c:order val="17"/>
          <c:spPr>
            <a:ln w="2857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(Echo!$Q$27,Echo!$W$27)</c:f>
              <c:numCache>
                <c:formatCode>General</c:formatCode>
                <c:ptCount val="2"/>
                <c:pt idx="0">
                  <c:v>5.6</c:v>
                </c:pt>
                <c:pt idx="1">
                  <c:v>5.84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B616-4BF8-9C23-2C5561F11CBA}"/>
            </c:ext>
          </c:extLst>
        </c:ser>
        <c:ser>
          <c:idx val="18"/>
          <c:order val="18"/>
          <c:spPr>
            <a:ln w="28575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(Echo!$Q$28,Echo!$W$28)</c:f>
              <c:numCache>
                <c:formatCode>General</c:formatCode>
                <c:ptCount val="2"/>
                <c:pt idx="0">
                  <c:v>4.43</c:v>
                </c:pt>
                <c:pt idx="1">
                  <c:v>4.43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B616-4BF8-9C23-2C5561F11CBA}"/>
            </c:ext>
          </c:extLst>
        </c:ser>
        <c:ser>
          <c:idx val="19"/>
          <c:order val="19"/>
          <c:spPr>
            <a:ln w="28575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(Echo!$Q$29,Echo!$W$29)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B616-4BF8-9C23-2C5561F11CBA}"/>
            </c:ext>
          </c:extLst>
        </c:ser>
        <c:ser>
          <c:idx val="20"/>
          <c:order val="20"/>
          <c:spPr>
            <a:ln w="28575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(Echo!$Q$30,Echo!$W$30)</c:f>
              <c:numCache>
                <c:formatCode>General</c:formatCode>
                <c:ptCount val="2"/>
                <c:pt idx="0">
                  <c:v>4.3099999999999996</c:v>
                </c:pt>
                <c:pt idx="1">
                  <c:v>4.6500000000000004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B616-4BF8-9C23-2C5561F11CBA}"/>
            </c:ext>
          </c:extLst>
        </c:ser>
        <c:ser>
          <c:idx val="21"/>
          <c:order val="21"/>
          <c:spPr>
            <a:ln w="28575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(Echo!$Q$31,Echo!$W$31)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B616-4BF8-9C23-2C5561F11CBA}"/>
            </c:ext>
          </c:extLst>
        </c:ser>
        <c:ser>
          <c:idx val="22"/>
          <c:order val="22"/>
          <c:spPr>
            <a:ln w="28575" cap="rnd">
              <a:solidFill>
                <a:schemeClr val="accent5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(Echo!$Q$32,Echo!$W$32)</c:f>
              <c:numCache>
                <c:formatCode>General</c:formatCode>
                <c:ptCount val="2"/>
                <c:pt idx="0">
                  <c:v>5.6</c:v>
                </c:pt>
                <c:pt idx="1">
                  <c:v>4.7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6-B616-4BF8-9C23-2C5561F11CBA}"/>
            </c:ext>
          </c:extLst>
        </c:ser>
        <c:ser>
          <c:idx val="23"/>
          <c:order val="23"/>
          <c:spPr>
            <a:ln w="28575" cap="rnd">
              <a:solidFill>
                <a:schemeClr val="accent6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(Echo!$Q$33,Echo!$W$33)</c:f>
              <c:numCache>
                <c:formatCode>General</c:formatCode>
                <c:ptCount val="2"/>
                <c:pt idx="0">
                  <c:v>4.3</c:v>
                </c:pt>
                <c:pt idx="1">
                  <c:v>4.8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B616-4BF8-9C23-2C5561F11C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89830304"/>
        <c:axId val="589830632"/>
      </c:lineChart>
      <c:catAx>
        <c:axId val="58983030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9830632"/>
        <c:crosses val="autoZero"/>
        <c:auto val="1"/>
        <c:lblAlgn val="ctr"/>
        <c:lblOffset val="100"/>
        <c:noMultiLvlLbl val="0"/>
      </c:catAx>
      <c:valAx>
        <c:axId val="589830632"/>
        <c:scaling>
          <c:orientation val="minMax"/>
          <c:min val="4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9830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/>
              <a:t>Change</a:t>
            </a:r>
            <a:r>
              <a:rPr lang="en-GB" sz="1800" baseline="0"/>
              <a:t> in LVESD for Bentall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(Echo!$P$12,Echo!$V$12)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CD3-4F9A-8937-B08F14456D92}"/>
            </c:ext>
          </c:extLst>
        </c:ser>
        <c:ser>
          <c:idx val="2"/>
          <c:order val="1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(Echo!$P$13,Echo!$V$13)</c:f>
              <c:numCache>
                <c:formatCode>General</c:formatCode>
                <c:ptCount val="2"/>
                <c:pt idx="0">
                  <c:v>3.14</c:v>
                </c:pt>
                <c:pt idx="1">
                  <c:v>3.14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CD3-4F9A-8937-B08F14456D92}"/>
            </c:ext>
          </c:extLst>
        </c:ser>
        <c:ser>
          <c:idx val="3"/>
          <c:order val="2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(Echo!$P$14,Echo!$V$14)</c:f>
              <c:numCache>
                <c:formatCode>General</c:formatCode>
                <c:ptCount val="2"/>
                <c:pt idx="1">
                  <c:v>3.05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CD3-4F9A-8937-B08F14456D92}"/>
            </c:ext>
          </c:extLst>
        </c:ser>
        <c:ser>
          <c:idx val="4"/>
          <c:order val="3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(Echo!$P$15,Echo!$V$15)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CD3-4F9A-8937-B08F14456D92}"/>
            </c:ext>
          </c:extLst>
        </c:ser>
        <c:ser>
          <c:idx val="5"/>
          <c:order val="4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(Echo!$P$16,Echo!$V$16)</c:f>
              <c:numCache>
                <c:formatCode>General</c:formatCode>
                <c:ptCount val="2"/>
                <c:pt idx="0">
                  <c:v>3.2</c:v>
                </c:pt>
                <c:pt idx="1">
                  <c:v>3.2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CD3-4F9A-8937-B08F14456D92}"/>
            </c:ext>
          </c:extLst>
        </c:ser>
        <c:ser>
          <c:idx val="6"/>
          <c:order val="5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(Echo!$P$17,Echo!$V$17)</c:f>
              <c:numCache>
                <c:formatCode>General</c:formatCode>
                <c:ptCount val="2"/>
                <c:pt idx="0">
                  <c:v>4.4000000000000004</c:v>
                </c:pt>
                <c:pt idx="1">
                  <c:v>4.0999999999999996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CD3-4F9A-8937-B08F14456D92}"/>
            </c:ext>
          </c:extLst>
        </c:ser>
        <c:ser>
          <c:idx val="7"/>
          <c:order val="6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(Echo!$P$18,Echo!$V$18)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CD3-4F9A-8937-B08F14456D92}"/>
            </c:ext>
          </c:extLst>
        </c:ser>
        <c:ser>
          <c:idx val="8"/>
          <c:order val="7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(Echo!$P$19,Echo!$V$19)</c:f>
              <c:numCache>
                <c:formatCode>General</c:formatCode>
                <c:ptCount val="2"/>
                <c:pt idx="0">
                  <c:v>2.7</c:v>
                </c:pt>
                <c:pt idx="1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CD3-4F9A-8937-B08F14456D92}"/>
            </c:ext>
          </c:extLst>
        </c:ser>
        <c:ser>
          <c:idx val="9"/>
          <c:order val="8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(Echo!$P$20,Echo!$V$20)</c:f>
              <c:numCache>
                <c:formatCode>General</c:formatCode>
                <c:ptCount val="2"/>
                <c:pt idx="0">
                  <c:v>3.5</c:v>
                </c:pt>
                <c:pt idx="1">
                  <c:v>3.4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3CD3-4F9A-8937-B08F14456D92}"/>
            </c:ext>
          </c:extLst>
        </c:ser>
        <c:ser>
          <c:idx val="10"/>
          <c:order val="9"/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(Echo!$P$21,Echo!$V$21)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3CD3-4F9A-8937-B08F14456D92}"/>
            </c:ext>
          </c:extLst>
        </c:ser>
        <c:ser>
          <c:idx val="11"/>
          <c:order val="10"/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(Echo!$P$22,Echo!$V$22)</c:f>
              <c:numCache>
                <c:formatCode>General</c:formatCode>
                <c:ptCount val="2"/>
                <c:pt idx="0">
                  <c:v>4.0999999999999996</c:v>
                </c:pt>
                <c:pt idx="1">
                  <c:v>4.0999999999999996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3CD3-4F9A-8937-B08F14456D92}"/>
            </c:ext>
          </c:extLst>
        </c:ser>
        <c:ser>
          <c:idx val="12"/>
          <c:order val="11"/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(Echo!$P$23,Echo!$V$23)</c:f>
              <c:numCache>
                <c:formatCode>General</c:formatCode>
                <c:ptCount val="2"/>
                <c:pt idx="0">
                  <c:v>3.1</c:v>
                </c:pt>
                <c:pt idx="1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3CD3-4F9A-8937-B08F14456D92}"/>
            </c:ext>
          </c:extLst>
        </c:ser>
        <c:ser>
          <c:idx val="13"/>
          <c:order val="12"/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(Echo!$P$24,Echo!$V$24)</c:f>
              <c:numCache>
                <c:formatCode>General</c:formatCode>
                <c:ptCount val="2"/>
                <c:pt idx="0">
                  <c:v>3.9</c:v>
                </c:pt>
                <c:pt idx="1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3CD3-4F9A-8937-B08F14456D92}"/>
            </c:ext>
          </c:extLst>
        </c:ser>
        <c:ser>
          <c:idx val="14"/>
          <c:order val="13"/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(Echo!$P$25,Echo!$V$25)</c:f>
              <c:numCache>
                <c:formatCode>General</c:formatCode>
                <c:ptCount val="2"/>
                <c:pt idx="0">
                  <c:v>4.2</c:v>
                </c:pt>
                <c:pt idx="1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3CD3-4F9A-8937-B08F14456D92}"/>
            </c:ext>
          </c:extLst>
        </c:ser>
        <c:ser>
          <c:idx val="15"/>
          <c:order val="14"/>
          <c:spPr>
            <a:ln w="2857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(Echo!$P$26,Echo!$V$26)</c:f>
              <c:numCache>
                <c:formatCode>General</c:formatCode>
                <c:ptCount val="2"/>
                <c:pt idx="0">
                  <c:v>2.8</c:v>
                </c:pt>
                <c:pt idx="1">
                  <c:v>3.8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3CD3-4F9A-8937-B08F14456D92}"/>
            </c:ext>
          </c:extLst>
        </c:ser>
        <c:ser>
          <c:idx val="16"/>
          <c:order val="15"/>
          <c:spPr>
            <a:ln w="2857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(Echo!$P$27,Echo!$V$27)</c:f>
              <c:numCache>
                <c:formatCode>General</c:formatCode>
                <c:ptCount val="2"/>
                <c:pt idx="0">
                  <c:v>4.0999999999999996</c:v>
                </c:pt>
                <c:pt idx="1">
                  <c:v>3.54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3CD3-4F9A-8937-B08F14456D92}"/>
            </c:ext>
          </c:extLst>
        </c:ser>
        <c:ser>
          <c:idx val="17"/>
          <c:order val="16"/>
          <c:spPr>
            <a:ln w="2857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(Echo!$P$28,Echo!$V$28)</c:f>
              <c:numCache>
                <c:formatCode>General</c:formatCode>
                <c:ptCount val="2"/>
                <c:pt idx="0">
                  <c:v>2.97</c:v>
                </c:pt>
                <c:pt idx="1">
                  <c:v>2.97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3CD3-4F9A-8937-B08F14456D92}"/>
            </c:ext>
          </c:extLst>
        </c:ser>
        <c:ser>
          <c:idx val="18"/>
          <c:order val="17"/>
          <c:spPr>
            <a:ln w="28575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(Echo!$P$29,Echo!$V$29)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3CD3-4F9A-8937-B08F14456D92}"/>
            </c:ext>
          </c:extLst>
        </c:ser>
        <c:ser>
          <c:idx val="19"/>
          <c:order val="18"/>
          <c:spPr>
            <a:ln w="28575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(Echo!$P$30,Echo!$V$30)</c:f>
              <c:numCache>
                <c:formatCode>General</c:formatCode>
                <c:ptCount val="2"/>
                <c:pt idx="0">
                  <c:v>2.67</c:v>
                </c:pt>
                <c:pt idx="1">
                  <c:v>2.63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3CD3-4F9A-8937-B08F14456D92}"/>
            </c:ext>
          </c:extLst>
        </c:ser>
        <c:ser>
          <c:idx val="20"/>
          <c:order val="19"/>
          <c:spPr>
            <a:ln w="28575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(Echo!$P$31,Echo!$V$31)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3CD3-4F9A-8937-B08F14456D92}"/>
            </c:ext>
          </c:extLst>
        </c:ser>
        <c:ser>
          <c:idx val="21"/>
          <c:order val="20"/>
          <c:spPr>
            <a:ln w="28575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(Echo!$P$32,Echo!$V$32)</c:f>
              <c:numCache>
                <c:formatCode>General</c:formatCode>
                <c:ptCount val="2"/>
                <c:pt idx="0">
                  <c:v>4.2</c:v>
                </c:pt>
                <c:pt idx="1">
                  <c:v>3.4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3CD3-4F9A-8937-B08F14456D92}"/>
            </c:ext>
          </c:extLst>
        </c:ser>
        <c:ser>
          <c:idx val="22"/>
          <c:order val="21"/>
          <c:spPr>
            <a:ln w="28575" cap="rnd">
              <a:solidFill>
                <a:schemeClr val="accent5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(Echo!$P$33,Echo!$V$33)</c:f>
              <c:numCache>
                <c:formatCode>General</c:formatCode>
                <c:ptCount val="2"/>
                <c:pt idx="0">
                  <c:v>2.6</c:v>
                </c:pt>
                <c:pt idx="1">
                  <c:v>3.9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3CD3-4F9A-8937-B08F14456D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00989168"/>
        <c:axId val="1000992120"/>
      </c:lineChart>
      <c:catAx>
        <c:axId val="100098916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0992120"/>
        <c:crosses val="autoZero"/>
        <c:auto val="1"/>
        <c:lblAlgn val="ctr"/>
        <c:lblOffset val="100"/>
        <c:noMultiLvlLbl val="0"/>
      </c:catAx>
      <c:valAx>
        <c:axId val="1000992120"/>
        <c:scaling>
          <c:orientation val="minMax"/>
          <c:min val="2.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0989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/>
              <a:t>Change in LVEF for Bentall</a:t>
            </a:r>
          </a:p>
        </c:rich>
      </c:tx>
      <c:layout>
        <c:manualLayout>
          <c:xMode val="edge"/>
          <c:yMode val="edge"/>
          <c:x val="0.29318160626873463"/>
          <c:y val="2.69267750734390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(Echo!$O$8,Echo!$U$8)</c:f>
              <c:numCache>
                <c:formatCode>General</c:formatCode>
                <c:ptCount val="2"/>
                <c:pt idx="0">
                  <c:v>30</c:v>
                </c:pt>
                <c:pt idx="1">
                  <c:v>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855-4F9C-B57C-63C2020F3C25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(Echo!$O$9,Echo!$U$9)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855-4F9C-B57C-63C2020F3C25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(Echo!$O$10,Echo!$U$10)</c:f>
              <c:numCache>
                <c:formatCode>General</c:formatCode>
                <c:ptCount val="2"/>
                <c:pt idx="0">
                  <c:v>69.2</c:v>
                </c:pt>
                <c:pt idx="1">
                  <c:v>59.8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855-4F9C-B57C-63C2020F3C25}"/>
            </c:ext>
          </c:extLst>
        </c:ser>
        <c:ser>
          <c:idx val="3"/>
          <c:order val="3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(Echo!$O$11,Echo!$U$11)</c:f>
              <c:numCache>
                <c:formatCode>General</c:formatCode>
                <c:ptCount val="2"/>
                <c:pt idx="0">
                  <c:v>60</c:v>
                </c:pt>
                <c:pt idx="1">
                  <c:v>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855-4F9C-B57C-63C2020F3C25}"/>
            </c:ext>
          </c:extLst>
        </c:ser>
        <c:ser>
          <c:idx val="4"/>
          <c:order val="4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(Echo!$O$12,Echo!$U$12)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855-4F9C-B57C-63C2020F3C25}"/>
            </c:ext>
          </c:extLst>
        </c:ser>
        <c:ser>
          <c:idx val="5"/>
          <c:order val="5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(Echo!$O$13,Echo!$U$13)</c:f>
              <c:numCache>
                <c:formatCode>General</c:formatCode>
                <c:ptCount val="2"/>
                <c:pt idx="0">
                  <c:v>60</c:v>
                </c:pt>
                <c:pt idx="1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855-4F9C-B57C-63C2020F3C25}"/>
            </c:ext>
          </c:extLst>
        </c:ser>
        <c:ser>
          <c:idx val="6"/>
          <c:order val="6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(Echo!$O$14,Echo!$U$14)</c:f>
              <c:numCache>
                <c:formatCode>General</c:formatCode>
                <c:ptCount val="2"/>
                <c:pt idx="1">
                  <c:v>60.4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855-4F9C-B57C-63C2020F3C25}"/>
            </c:ext>
          </c:extLst>
        </c:ser>
        <c:ser>
          <c:idx val="7"/>
          <c:order val="7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(Echo!$O$15,Echo!$U$15)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B855-4F9C-B57C-63C2020F3C25}"/>
            </c:ext>
          </c:extLst>
        </c:ser>
        <c:ser>
          <c:idx val="8"/>
          <c:order val="8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(Echo!$O$16,Echo!$U$16)</c:f>
              <c:numCache>
                <c:formatCode>General</c:formatCode>
                <c:ptCount val="2"/>
                <c:pt idx="0">
                  <c:v>79</c:v>
                </c:pt>
                <c:pt idx="1">
                  <c:v>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B855-4F9C-B57C-63C2020F3C25}"/>
            </c:ext>
          </c:extLst>
        </c:ser>
        <c:ser>
          <c:idx val="9"/>
          <c:order val="9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(Echo!$O$17,Echo!$U$17)</c:f>
              <c:numCache>
                <c:formatCode>General</c:formatCode>
                <c:ptCount val="2"/>
                <c:pt idx="0">
                  <c:v>46</c:v>
                </c:pt>
                <c:pt idx="1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B855-4F9C-B57C-63C2020F3C25}"/>
            </c:ext>
          </c:extLst>
        </c:ser>
        <c:ser>
          <c:idx val="10"/>
          <c:order val="10"/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(Echo!$O$18,Echo!$U$18)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B855-4F9C-B57C-63C2020F3C25}"/>
            </c:ext>
          </c:extLst>
        </c:ser>
        <c:ser>
          <c:idx val="11"/>
          <c:order val="11"/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(Echo!$O$19,Echo!$U$19)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B855-4F9C-B57C-63C2020F3C25}"/>
            </c:ext>
          </c:extLst>
        </c:ser>
        <c:ser>
          <c:idx val="12"/>
          <c:order val="12"/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(Echo!$O$20,Echo!$U$20)</c:f>
              <c:numCache>
                <c:formatCode>General</c:formatCode>
                <c:ptCount val="2"/>
                <c:pt idx="0">
                  <c:v>54</c:v>
                </c:pt>
                <c:pt idx="1">
                  <c:v>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B855-4F9C-B57C-63C2020F3C25}"/>
            </c:ext>
          </c:extLst>
        </c:ser>
        <c:ser>
          <c:idx val="13"/>
          <c:order val="13"/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(Echo!$O$21,Echo!$U$21)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B855-4F9C-B57C-63C2020F3C25}"/>
            </c:ext>
          </c:extLst>
        </c:ser>
        <c:ser>
          <c:idx val="14"/>
          <c:order val="14"/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(Echo!$O$22,Echo!$U$22)</c:f>
              <c:numCache>
                <c:formatCode>General</c:formatCode>
                <c:ptCount val="2"/>
                <c:pt idx="0">
                  <c:v>47</c:v>
                </c:pt>
                <c:pt idx="1">
                  <c:v>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B855-4F9C-B57C-63C2020F3C25}"/>
            </c:ext>
          </c:extLst>
        </c:ser>
        <c:ser>
          <c:idx val="15"/>
          <c:order val="15"/>
          <c:spPr>
            <a:ln w="2857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(Echo!$O$23,Echo!$U$23)</c:f>
              <c:numCache>
                <c:formatCode>General</c:formatCode>
                <c:ptCount val="2"/>
                <c:pt idx="0">
                  <c:v>57</c:v>
                </c:pt>
                <c:pt idx="1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B855-4F9C-B57C-63C2020F3C25}"/>
            </c:ext>
          </c:extLst>
        </c:ser>
        <c:ser>
          <c:idx val="16"/>
          <c:order val="16"/>
          <c:spPr>
            <a:ln w="2857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(Echo!$O$24,Echo!$U$24)</c:f>
              <c:numCache>
                <c:formatCode>General</c:formatCode>
                <c:ptCount val="2"/>
                <c:pt idx="0">
                  <c:v>63</c:v>
                </c:pt>
                <c:pt idx="1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B855-4F9C-B57C-63C2020F3C25}"/>
            </c:ext>
          </c:extLst>
        </c:ser>
        <c:ser>
          <c:idx val="17"/>
          <c:order val="17"/>
          <c:spPr>
            <a:ln w="2857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(Echo!$O$25,Echo!$U$25)</c:f>
              <c:numCache>
                <c:formatCode>General</c:formatCode>
                <c:ptCount val="2"/>
                <c:pt idx="1">
                  <c:v>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B855-4F9C-B57C-63C2020F3C25}"/>
            </c:ext>
          </c:extLst>
        </c:ser>
        <c:ser>
          <c:idx val="18"/>
          <c:order val="18"/>
          <c:spPr>
            <a:ln w="28575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(Echo!$O$26,Echo!$U$26)</c:f>
              <c:numCache>
                <c:formatCode>General</c:formatCode>
                <c:ptCount val="2"/>
                <c:pt idx="0">
                  <c:v>58</c:v>
                </c:pt>
                <c:pt idx="1">
                  <c:v>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B855-4F9C-B57C-63C2020F3C25}"/>
            </c:ext>
          </c:extLst>
        </c:ser>
        <c:ser>
          <c:idx val="19"/>
          <c:order val="19"/>
          <c:spPr>
            <a:ln w="28575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(Echo!$O$27,Echo!$U$27)</c:f>
              <c:numCache>
                <c:formatCode>General</c:formatCode>
                <c:ptCount val="2"/>
                <c:pt idx="0">
                  <c:v>60</c:v>
                </c:pt>
                <c:pt idx="1">
                  <c:v>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B855-4F9C-B57C-63C2020F3C25}"/>
            </c:ext>
          </c:extLst>
        </c:ser>
        <c:ser>
          <c:idx val="20"/>
          <c:order val="20"/>
          <c:spPr>
            <a:ln w="28575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(Echo!$O$28,Echo!$U$28)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B855-4F9C-B57C-63C2020F3C25}"/>
            </c:ext>
          </c:extLst>
        </c:ser>
        <c:ser>
          <c:idx val="21"/>
          <c:order val="21"/>
          <c:spPr>
            <a:ln w="28575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(Echo!$O$29,Echo!$U$29)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B855-4F9C-B57C-63C2020F3C25}"/>
            </c:ext>
          </c:extLst>
        </c:ser>
        <c:ser>
          <c:idx val="22"/>
          <c:order val="22"/>
          <c:spPr>
            <a:ln w="28575" cap="rnd">
              <a:solidFill>
                <a:schemeClr val="accent5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(Echo!$O$30,Echo!$U$30)</c:f>
              <c:numCache>
                <c:formatCode>General</c:formatCode>
                <c:ptCount val="2"/>
                <c:pt idx="0">
                  <c:v>62</c:v>
                </c:pt>
                <c:pt idx="1">
                  <c:v>69.8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6-B855-4F9C-B57C-63C2020F3C25}"/>
            </c:ext>
          </c:extLst>
        </c:ser>
        <c:ser>
          <c:idx val="23"/>
          <c:order val="23"/>
          <c:spPr>
            <a:ln w="28575" cap="rnd">
              <a:solidFill>
                <a:schemeClr val="accent6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(Echo!$O$31,Echo!$U$31)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B855-4F9C-B57C-63C2020F3C25}"/>
            </c:ext>
          </c:extLst>
        </c:ser>
        <c:ser>
          <c:idx val="24"/>
          <c:order val="24"/>
          <c:spPr>
            <a:ln w="28575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(Echo!$O$32,Echo!$U$32)</c:f>
              <c:numCache>
                <c:formatCode>General</c:formatCode>
                <c:ptCount val="2"/>
                <c:pt idx="0">
                  <c:v>29</c:v>
                </c:pt>
                <c:pt idx="1">
                  <c:v>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B855-4F9C-B57C-63C2020F3C25}"/>
            </c:ext>
          </c:extLst>
        </c:ser>
        <c:ser>
          <c:idx val="25"/>
          <c:order val="25"/>
          <c:spPr>
            <a:ln w="28575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(Echo!$O$33,Echo!$U$33)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B855-4F9C-B57C-63C2020F3C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01004584"/>
        <c:axId val="1000997696"/>
      </c:lineChart>
      <c:catAx>
        <c:axId val="10010045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0997696"/>
        <c:crosses val="autoZero"/>
        <c:auto val="1"/>
        <c:lblAlgn val="ctr"/>
        <c:lblOffset val="100"/>
        <c:noMultiLvlLbl val="0"/>
      </c:catAx>
      <c:valAx>
        <c:axId val="1000997696"/>
        <c:scaling>
          <c:orientation val="minMax"/>
          <c:min val="2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1004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dirty="0"/>
              <a:t>Change</a:t>
            </a:r>
            <a:r>
              <a:rPr lang="en-GB" sz="1800" baseline="0" dirty="0"/>
              <a:t> in LVEF for Porcine roots</a:t>
            </a:r>
            <a:endParaRPr lang="en-GB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(Echo!$O$36,Echo!$U$36)</c:f>
              <c:numCache>
                <c:formatCode>General</c:formatCode>
                <c:ptCount val="2"/>
                <c:pt idx="0">
                  <c:v>68.5</c:v>
                </c:pt>
                <c:pt idx="1">
                  <c:v>54.3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F9B-49A7-968D-4FF83C6D308D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(Echo!$O$37,Echo!$U$37)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F9B-49A7-968D-4FF83C6D308D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(Echo!$O$38,Echo!$U$38)</c:f>
              <c:numCache>
                <c:formatCode>General</c:formatCode>
                <c:ptCount val="2"/>
                <c:pt idx="0">
                  <c:v>62.3</c:v>
                </c:pt>
                <c:pt idx="1">
                  <c:v>70.2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F9B-49A7-968D-4FF83C6D308D}"/>
            </c:ext>
          </c:extLst>
        </c:ser>
        <c:ser>
          <c:idx val="3"/>
          <c:order val="3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(Echo!$O$39,Echo!$U$39)</c:f>
              <c:numCache>
                <c:formatCode>General</c:formatCode>
                <c:ptCount val="2"/>
                <c:pt idx="0">
                  <c:v>65.8</c:v>
                </c:pt>
                <c:pt idx="1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F9B-49A7-968D-4FF83C6D308D}"/>
            </c:ext>
          </c:extLst>
        </c:ser>
        <c:ser>
          <c:idx val="4"/>
          <c:order val="4"/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(Echo!$O$40,Echo!$U$40)</c:f>
              <c:numCache>
                <c:formatCode>General</c:formatCode>
                <c:ptCount val="2"/>
                <c:pt idx="0">
                  <c:v>60.3</c:v>
                </c:pt>
                <c:pt idx="1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F9B-49A7-968D-4FF83C6D308D}"/>
            </c:ext>
          </c:extLst>
        </c:ser>
        <c:ser>
          <c:idx val="5"/>
          <c:order val="5"/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(Echo!$O$41,Echo!$U$41)</c:f>
              <c:numCache>
                <c:formatCode>General</c:formatCode>
                <c:ptCount val="2"/>
                <c:pt idx="0">
                  <c:v>50</c:v>
                </c:pt>
                <c:pt idx="1">
                  <c:v>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F9B-49A7-968D-4FF83C6D308D}"/>
            </c:ext>
          </c:extLst>
        </c:ser>
        <c:ser>
          <c:idx val="6"/>
          <c:order val="6"/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(Echo!$O$42,Echo!$U$42)</c:f>
              <c:numCache>
                <c:formatCode>General</c:formatCode>
                <c:ptCount val="2"/>
                <c:pt idx="0">
                  <c:v>62.1</c:v>
                </c:pt>
                <c:pt idx="1">
                  <c:v>62.1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F9B-49A7-968D-4FF83C6D308D}"/>
            </c:ext>
          </c:extLst>
        </c:ser>
        <c:ser>
          <c:idx val="7"/>
          <c:order val="7"/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(Echo!$O$43,Echo!$U$43)</c:f>
              <c:numCache>
                <c:formatCode>General</c:formatCode>
                <c:ptCount val="2"/>
                <c:pt idx="0">
                  <c:v>65.400000000000006</c:v>
                </c:pt>
                <c:pt idx="1">
                  <c:v>70.400000000000006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BF9B-49A7-968D-4FF83C6D308D}"/>
            </c:ext>
          </c:extLst>
        </c:ser>
        <c:ser>
          <c:idx val="8"/>
          <c:order val="8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(Echo!$O$44,Echo!$U$44)</c:f>
              <c:numCache>
                <c:formatCode>General</c:formatCode>
                <c:ptCount val="2"/>
                <c:pt idx="0">
                  <c:v>60</c:v>
                </c:pt>
                <c:pt idx="1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BF9B-49A7-968D-4FF83C6D308D}"/>
            </c:ext>
          </c:extLst>
        </c:ser>
        <c:ser>
          <c:idx val="9"/>
          <c:order val="9"/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(Echo!$O$45,Echo!$U$45)</c:f>
              <c:numCache>
                <c:formatCode>General</c:formatCode>
                <c:ptCount val="2"/>
                <c:pt idx="1">
                  <c:v>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BF9B-49A7-968D-4FF83C6D308D}"/>
            </c:ext>
          </c:extLst>
        </c:ser>
        <c:ser>
          <c:idx val="10"/>
          <c:order val="10"/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(Echo!$O$46,Echo!$U$46)</c:f>
              <c:numCache>
                <c:formatCode>General</c:formatCode>
                <c:ptCount val="2"/>
                <c:pt idx="0">
                  <c:v>62.5</c:v>
                </c:pt>
                <c:pt idx="1">
                  <c:v>62.5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BF9B-49A7-968D-4FF83C6D308D}"/>
            </c:ext>
          </c:extLst>
        </c:ser>
        <c:ser>
          <c:idx val="11"/>
          <c:order val="11"/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(Echo!$O$47,Echo!$U$47)</c:f>
              <c:numCache>
                <c:formatCode>General</c:formatCode>
                <c:ptCount val="2"/>
                <c:pt idx="0">
                  <c:v>52.8</c:v>
                </c:pt>
                <c:pt idx="1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BF9B-49A7-968D-4FF83C6D308D}"/>
            </c:ext>
          </c:extLst>
        </c:ser>
        <c:ser>
          <c:idx val="12"/>
          <c:order val="12"/>
          <c:spPr>
            <a:ln w="28575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(Echo!$O$48,Echo!$U$48)</c:f>
              <c:numCache>
                <c:formatCode>General</c:formatCode>
                <c:ptCount val="2"/>
                <c:pt idx="0">
                  <c:v>51.1</c:v>
                </c:pt>
                <c:pt idx="1">
                  <c:v>63.2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BF9B-49A7-968D-4FF83C6D308D}"/>
            </c:ext>
          </c:extLst>
        </c:ser>
        <c:ser>
          <c:idx val="13"/>
          <c:order val="13"/>
          <c:spPr>
            <a:ln w="2857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(Echo!$O$49,Echo!$U$49)</c:f>
              <c:numCache>
                <c:formatCode>General</c:formatCode>
                <c:ptCount val="2"/>
                <c:pt idx="0">
                  <c:v>63</c:v>
                </c:pt>
                <c:pt idx="1">
                  <c:v>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BF9B-49A7-968D-4FF83C6D308D}"/>
            </c:ext>
          </c:extLst>
        </c:ser>
        <c:ser>
          <c:idx val="14"/>
          <c:order val="14"/>
          <c:spPr>
            <a:ln w="28575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(Echo!$O$50,Echo!$U$50)</c:f>
              <c:numCache>
                <c:formatCode>General</c:formatCode>
                <c:ptCount val="2"/>
                <c:pt idx="0">
                  <c:v>55</c:v>
                </c:pt>
                <c:pt idx="1">
                  <c:v>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BF9B-49A7-968D-4FF83C6D308D}"/>
            </c:ext>
          </c:extLst>
        </c:ser>
        <c:ser>
          <c:idx val="15"/>
          <c:order val="15"/>
          <c:spPr>
            <a:ln w="2857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(Echo!$O$51,Echo!$U$51)</c:f>
              <c:numCache>
                <c:formatCode>General</c:formatCode>
                <c:ptCount val="2"/>
                <c:pt idx="0">
                  <c:v>61</c:v>
                </c:pt>
                <c:pt idx="1">
                  <c:v>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BF9B-49A7-968D-4FF83C6D308D}"/>
            </c:ext>
          </c:extLst>
        </c:ser>
        <c:ser>
          <c:idx val="16"/>
          <c:order val="16"/>
          <c:spPr>
            <a:ln w="2857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(Echo!$O$52,Echo!$U$52)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BF9B-49A7-968D-4FF83C6D308D}"/>
            </c:ext>
          </c:extLst>
        </c:ser>
        <c:ser>
          <c:idx val="17"/>
          <c:order val="17"/>
          <c:spPr>
            <a:ln w="2857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(Echo!$O$53,Echo!$U$53)</c:f>
              <c:numCache>
                <c:formatCode>General</c:formatCode>
                <c:ptCount val="2"/>
                <c:pt idx="0">
                  <c:v>72</c:v>
                </c:pt>
                <c:pt idx="1">
                  <c:v>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BF9B-49A7-968D-4FF83C6D308D}"/>
            </c:ext>
          </c:extLst>
        </c:ser>
        <c:ser>
          <c:idx val="18"/>
          <c:order val="18"/>
          <c:spPr>
            <a:ln w="28575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(Echo!$O$54,Echo!$U$54)</c:f>
              <c:numCache>
                <c:formatCode>General</c:formatCode>
                <c:ptCount val="2"/>
                <c:pt idx="0">
                  <c:v>41.6</c:v>
                </c:pt>
                <c:pt idx="1">
                  <c:v>41.6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BF9B-49A7-968D-4FF83C6D308D}"/>
            </c:ext>
          </c:extLst>
        </c:ser>
        <c:ser>
          <c:idx val="19"/>
          <c:order val="19"/>
          <c:spPr>
            <a:ln w="28575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(Echo!$O$55,Echo!$U$55)</c:f>
              <c:numCache>
                <c:formatCode>General</c:formatCode>
                <c:ptCount val="2"/>
                <c:pt idx="0">
                  <c:v>70</c:v>
                </c:pt>
                <c:pt idx="1">
                  <c:v>54.9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BF9B-49A7-968D-4FF83C6D308D}"/>
            </c:ext>
          </c:extLst>
        </c:ser>
        <c:ser>
          <c:idx val="20"/>
          <c:order val="20"/>
          <c:spPr>
            <a:ln w="28575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(Echo!$O$56,Echo!$U$56)</c:f>
              <c:numCache>
                <c:formatCode>General</c:formatCode>
                <c:ptCount val="2"/>
                <c:pt idx="0">
                  <c:v>49.6</c:v>
                </c:pt>
                <c:pt idx="1">
                  <c:v>49.6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BF9B-49A7-968D-4FF83C6D308D}"/>
            </c:ext>
          </c:extLst>
        </c:ser>
        <c:ser>
          <c:idx val="21"/>
          <c:order val="21"/>
          <c:spPr>
            <a:ln w="28575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(Echo!$O$57,Echo!$U$57)</c:f>
              <c:numCache>
                <c:formatCode>General</c:formatCode>
                <c:ptCount val="2"/>
                <c:pt idx="0">
                  <c:v>69.8</c:v>
                </c:pt>
                <c:pt idx="1">
                  <c:v>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BF9B-49A7-968D-4FF83C6D30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00902576"/>
        <c:axId val="1000892736"/>
      </c:lineChart>
      <c:catAx>
        <c:axId val="100090257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0892736"/>
        <c:crosses val="autoZero"/>
        <c:auto val="1"/>
        <c:lblAlgn val="ctr"/>
        <c:lblOffset val="100"/>
        <c:noMultiLvlLbl val="0"/>
      </c:catAx>
      <c:valAx>
        <c:axId val="1000892736"/>
        <c:scaling>
          <c:orientation val="minMax"/>
          <c:min val="3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0902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0083" y="1767462"/>
            <a:ext cx="13500497" cy="3759917"/>
          </a:xfrm>
        </p:spPr>
        <p:txBody>
          <a:bodyPr anchor="b"/>
          <a:lstStyle>
            <a:lvl1pPr algn="ctr">
              <a:defRPr sz="88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5672376"/>
            <a:ext cx="13500497" cy="2607442"/>
          </a:xfrm>
        </p:spPr>
        <p:txBody>
          <a:bodyPr/>
          <a:lstStyle>
            <a:lvl1pPr marL="0" indent="0" algn="ctr">
              <a:buNone/>
              <a:defRPr sz="3543"/>
            </a:lvl1pPr>
            <a:lvl2pPr marL="675010" indent="0" algn="ctr">
              <a:buNone/>
              <a:defRPr sz="2953"/>
            </a:lvl2pPr>
            <a:lvl3pPr marL="1350020" indent="0" algn="ctr">
              <a:buNone/>
              <a:defRPr sz="2658"/>
            </a:lvl3pPr>
            <a:lvl4pPr marL="2025030" indent="0" algn="ctr">
              <a:buNone/>
              <a:defRPr sz="2362"/>
            </a:lvl4pPr>
            <a:lvl5pPr marL="2700040" indent="0" algn="ctr">
              <a:buNone/>
              <a:defRPr sz="2362"/>
            </a:lvl5pPr>
            <a:lvl6pPr marL="3375050" indent="0" algn="ctr">
              <a:buNone/>
              <a:defRPr sz="2362"/>
            </a:lvl6pPr>
            <a:lvl7pPr marL="4050060" indent="0" algn="ctr">
              <a:buNone/>
              <a:defRPr sz="2362"/>
            </a:lvl7pPr>
            <a:lvl8pPr marL="4725071" indent="0" algn="ctr">
              <a:buNone/>
              <a:defRPr sz="2362"/>
            </a:lvl8pPr>
            <a:lvl9pPr marL="5400081" indent="0" algn="ctr">
              <a:buNone/>
              <a:defRPr sz="236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28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83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4" y="574987"/>
            <a:ext cx="3881393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5" y="574987"/>
            <a:ext cx="11419171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661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808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0" y="2692442"/>
            <a:ext cx="15525572" cy="4492401"/>
          </a:xfrm>
        </p:spPr>
        <p:txBody>
          <a:bodyPr anchor="b"/>
          <a:lstStyle>
            <a:lvl1pPr>
              <a:defRPr sz="88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0" y="7227343"/>
            <a:ext cx="15525572" cy="2362447"/>
          </a:xfrm>
        </p:spPr>
        <p:txBody>
          <a:bodyPr/>
          <a:lstStyle>
            <a:lvl1pPr marL="0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1pPr>
            <a:lvl2pPr marL="675010" indent="0">
              <a:buNone/>
              <a:defRPr sz="2953">
                <a:solidFill>
                  <a:schemeClr val="tx1">
                    <a:tint val="75000"/>
                  </a:schemeClr>
                </a:solidFill>
              </a:defRPr>
            </a:lvl2pPr>
            <a:lvl3pPr marL="1350020" indent="0">
              <a:buNone/>
              <a:defRPr sz="2658">
                <a:solidFill>
                  <a:schemeClr val="tx1">
                    <a:tint val="75000"/>
                  </a:schemeClr>
                </a:solidFill>
              </a:defRPr>
            </a:lvl3pPr>
            <a:lvl4pPr marL="2025030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4pPr>
            <a:lvl5pPr marL="2700040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5pPr>
            <a:lvl6pPr marL="3375050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6pPr>
            <a:lvl7pPr marL="4050060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7pPr>
            <a:lvl8pPr marL="4725071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8pPr>
            <a:lvl9pPr marL="5400081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092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2874937"/>
            <a:ext cx="7650282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2874937"/>
            <a:ext cx="7650282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855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574988"/>
            <a:ext cx="15525572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1" y="2647443"/>
            <a:ext cx="7615123" cy="1297471"/>
          </a:xfrm>
        </p:spPr>
        <p:txBody>
          <a:bodyPr anchor="b"/>
          <a:lstStyle>
            <a:lvl1pPr marL="0" indent="0">
              <a:buNone/>
              <a:defRPr sz="3543" b="1"/>
            </a:lvl1pPr>
            <a:lvl2pPr marL="675010" indent="0">
              <a:buNone/>
              <a:defRPr sz="2953" b="1"/>
            </a:lvl2pPr>
            <a:lvl3pPr marL="1350020" indent="0">
              <a:buNone/>
              <a:defRPr sz="2658" b="1"/>
            </a:lvl3pPr>
            <a:lvl4pPr marL="2025030" indent="0">
              <a:buNone/>
              <a:defRPr sz="2362" b="1"/>
            </a:lvl4pPr>
            <a:lvl5pPr marL="2700040" indent="0">
              <a:buNone/>
              <a:defRPr sz="2362" b="1"/>
            </a:lvl5pPr>
            <a:lvl6pPr marL="3375050" indent="0">
              <a:buNone/>
              <a:defRPr sz="2362" b="1"/>
            </a:lvl6pPr>
            <a:lvl7pPr marL="4050060" indent="0">
              <a:buNone/>
              <a:defRPr sz="2362" b="1"/>
            </a:lvl7pPr>
            <a:lvl8pPr marL="4725071" indent="0">
              <a:buNone/>
              <a:defRPr sz="2362" b="1"/>
            </a:lvl8pPr>
            <a:lvl9pPr marL="5400081" indent="0">
              <a:buNone/>
              <a:defRPr sz="23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1" y="3944914"/>
            <a:ext cx="7615123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6" y="2647443"/>
            <a:ext cx="7652626" cy="1297471"/>
          </a:xfrm>
        </p:spPr>
        <p:txBody>
          <a:bodyPr anchor="b"/>
          <a:lstStyle>
            <a:lvl1pPr marL="0" indent="0">
              <a:buNone/>
              <a:defRPr sz="3543" b="1"/>
            </a:lvl1pPr>
            <a:lvl2pPr marL="675010" indent="0">
              <a:buNone/>
              <a:defRPr sz="2953" b="1"/>
            </a:lvl2pPr>
            <a:lvl3pPr marL="1350020" indent="0">
              <a:buNone/>
              <a:defRPr sz="2658" b="1"/>
            </a:lvl3pPr>
            <a:lvl4pPr marL="2025030" indent="0">
              <a:buNone/>
              <a:defRPr sz="2362" b="1"/>
            </a:lvl4pPr>
            <a:lvl5pPr marL="2700040" indent="0">
              <a:buNone/>
              <a:defRPr sz="2362" b="1"/>
            </a:lvl5pPr>
            <a:lvl6pPr marL="3375050" indent="0">
              <a:buNone/>
              <a:defRPr sz="2362" b="1"/>
            </a:lvl6pPr>
            <a:lvl7pPr marL="4050060" indent="0">
              <a:buNone/>
              <a:defRPr sz="2362" b="1"/>
            </a:lvl7pPr>
            <a:lvl8pPr marL="4725071" indent="0">
              <a:buNone/>
              <a:defRPr sz="2362" b="1"/>
            </a:lvl8pPr>
            <a:lvl9pPr marL="5400081" indent="0">
              <a:buNone/>
              <a:defRPr sz="23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6" y="3944914"/>
            <a:ext cx="765262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482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687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239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1" y="719984"/>
            <a:ext cx="5805682" cy="2519945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1554966"/>
            <a:ext cx="9112836" cy="7674832"/>
          </a:xfrm>
        </p:spPr>
        <p:txBody>
          <a:bodyPr/>
          <a:lstStyle>
            <a:lvl1pPr>
              <a:defRPr sz="4724"/>
            </a:lvl1pPr>
            <a:lvl2pPr>
              <a:defRPr sz="4134"/>
            </a:lvl2pPr>
            <a:lvl3pPr>
              <a:defRPr sz="3543"/>
            </a:lvl3pPr>
            <a:lvl4pPr>
              <a:defRPr sz="2953"/>
            </a:lvl4pPr>
            <a:lvl5pPr>
              <a:defRPr sz="2953"/>
            </a:lvl5pPr>
            <a:lvl6pPr>
              <a:defRPr sz="2953"/>
            </a:lvl6pPr>
            <a:lvl7pPr>
              <a:defRPr sz="2953"/>
            </a:lvl7pPr>
            <a:lvl8pPr>
              <a:defRPr sz="2953"/>
            </a:lvl8pPr>
            <a:lvl9pPr>
              <a:defRPr sz="29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1" y="3239929"/>
            <a:ext cx="5805682" cy="6002369"/>
          </a:xfrm>
        </p:spPr>
        <p:txBody>
          <a:bodyPr/>
          <a:lstStyle>
            <a:lvl1pPr marL="0" indent="0">
              <a:buNone/>
              <a:defRPr sz="2362"/>
            </a:lvl1pPr>
            <a:lvl2pPr marL="675010" indent="0">
              <a:buNone/>
              <a:defRPr sz="2067"/>
            </a:lvl2pPr>
            <a:lvl3pPr marL="1350020" indent="0">
              <a:buNone/>
              <a:defRPr sz="1772"/>
            </a:lvl3pPr>
            <a:lvl4pPr marL="2025030" indent="0">
              <a:buNone/>
              <a:defRPr sz="1476"/>
            </a:lvl4pPr>
            <a:lvl5pPr marL="2700040" indent="0">
              <a:buNone/>
              <a:defRPr sz="1476"/>
            </a:lvl5pPr>
            <a:lvl6pPr marL="3375050" indent="0">
              <a:buNone/>
              <a:defRPr sz="1476"/>
            </a:lvl6pPr>
            <a:lvl7pPr marL="4050060" indent="0">
              <a:buNone/>
              <a:defRPr sz="1476"/>
            </a:lvl7pPr>
            <a:lvl8pPr marL="4725071" indent="0">
              <a:buNone/>
              <a:defRPr sz="1476"/>
            </a:lvl8pPr>
            <a:lvl9pPr marL="5400081" indent="0">
              <a:buNone/>
              <a:defRPr sz="14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313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1" y="719984"/>
            <a:ext cx="5805682" cy="2519945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1554966"/>
            <a:ext cx="9112836" cy="7674832"/>
          </a:xfrm>
        </p:spPr>
        <p:txBody>
          <a:bodyPr anchor="t"/>
          <a:lstStyle>
            <a:lvl1pPr marL="0" indent="0">
              <a:buNone/>
              <a:defRPr sz="4724"/>
            </a:lvl1pPr>
            <a:lvl2pPr marL="675010" indent="0">
              <a:buNone/>
              <a:defRPr sz="4134"/>
            </a:lvl2pPr>
            <a:lvl3pPr marL="1350020" indent="0">
              <a:buNone/>
              <a:defRPr sz="3543"/>
            </a:lvl3pPr>
            <a:lvl4pPr marL="2025030" indent="0">
              <a:buNone/>
              <a:defRPr sz="2953"/>
            </a:lvl4pPr>
            <a:lvl5pPr marL="2700040" indent="0">
              <a:buNone/>
              <a:defRPr sz="2953"/>
            </a:lvl5pPr>
            <a:lvl6pPr marL="3375050" indent="0">
              <a:buNone/>
              <a:defRPr sz="2953"/>
            </a:lvl6pPr>
            <a:lvl7pPr marL="4050060" indent="0">
              <a:buNone/>
              <a:defRPr sz="2953"/>
            </a:lvl7pPr>
            <a:lvl8pPr marL="4725071" indent="0">
              <a:buNone/>
              <a:defRPr sz="2953"/>
            </a:lvl8pPr>
            <a:lvl9pPr marL="5400081" indent="0">
              <a:buNone/>
              <a:defRPr sz="29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1" y="3239929"/>
            <a:ext cx="5805682" cy="6002369"/>
          </a:xfrm>
        </p:spPr>
        <p:txBody>
          <a:bodyPr/>
          <a:lstStyle>
            <a:lvl1pPr marL="0" indent="0">
              <a:buNone/>
              <a:defRPr sz="2362"/>
            </a:lvl1pPr>
            <a:lvl2pPr marL="675010" indent="0">
              <a:buNone/>
              <a:defRPr sz="2067"/>
            </a:lvl2pPr>
            <a:lvl3pPr marL="1350020" indent="0">
              <a:buNone/>
              <a:defRPr sz="1772"/>
            </a:lvl3pPr>
            <a:lvl4pPr marL="2025030" indent="0">
              <a:buNone/>
              <a:defRPr sz="1476"/>
            </a:lvl4pPr>
            <a:lvl5pPr marL="2700040" indent="0">
              <a:buNone/>
              <a:defRPr sz="1476"/>
            </a:lvl5pPr>
            <a:lvl6pPr marL="3375050" indent="0">
              <a:buNone/>
              <a:defRPr sz="1476"/>
            </a:lvl6pPr>
            <a:lvl7pPr marL="4050060" indent="0">
              <a:buNone/>
              <a:defRPr sz="1476"/>
            </a:lvl7pPr>
            <a:lvl8pPr marL="4725071" indent="0">
              <a:buNone/>
              <a:defRPr sz="1476"/>
            </a:lvl8pPr>
            <a:lvl9pPr marL="5400081" indent="0">
              <a:buNone/>
              <a:defRPr sz="14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915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574988"/>
            <a:ext cx="15525572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2874937"/>
            <a:ext cx="15525572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10009781"/>
            <a:ext cx="4050149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00404-162F-4FE5-B081-E84DC7213963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10009781"/>
            <a:ext cx="6075224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10009781"/>
            <a:ext cx="4050149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8D398-67FE-4166-B6E5-90CD2034F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94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50020" rtl="0" eaLnBrk="1" latinLnBrk="0" hangingPunct="1">
        <a:lnSpc>
          <a:spcPct val="90000"/>
        </a:lnSpc>
        <a:spcBef>
          <a:spcPct val="0"/>
        </a:spcBef>
        <a:buNone/>
        <a:defRPr sz="64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7505" indent="-337505" algn="l" defTabSz="1350020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sz="4134" kern="1200">
          <a:solidFill>
            <a:schemeClr val="tx1"/>
          </a:solidFill>
          <a:latin typeface="+mn-lt"/>
          <a:ea typeface="+mn-ea"/>
          <a:cs typeface="+mn-cs"/>
        </a:defRPr>
      </a:lvl1pPr>
      <a:lvl2pPr marL="1012515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687525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3pPr>
      <a:lvl4pPr marL="2362535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4pPr>
      <a:lvl5pPr marL="3037545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5pPr>
      <a:lvl6pPr marL="3712555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6pPr>
      <a:lvl7pPr marL="4387566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7pPr>
      <a:lvl8pPr marL="5062576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8pPr>
      <a:lvl9pPr marL="5737586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1pPr>
      <a:lvl2pPr marL="67501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2pPr>
      <a:lvl3pPr marL="135002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3pPr>
      <a:lvl4pPr marL="202503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4pPr>
      <a:lvl5pPr marL="270004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5pPr>
      <a:lvl6pPr marL="337505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6pPr>
      <a:lvl7pPr marL="405006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7pPr>
      <a:lvl8pPr marL="4725071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8pPr>
      <a:lvl9pPr marL="5400081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A62C3944-900E-4D1E-8A49-DD1654C2A4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9071297"/>
              </p:ext>
            </p:extLst>
          </p:nvPr>
        </p:nvGraphicFramePr>
        <p:xfrm>
          <a:off x="7261944" y="573995"/>
          <a:ext cx="4827986" cy="450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62E21E-2F7C-4394-8B79-2917D5725B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9512680"/>
              </p:ext>
            </p:extLst>
          </p:nvPr>
        </p:nvGraphicFramePr>
        <p:xfrm>
          <a:off x="12876422" y="635519"/>
          <a:ext cx="4756548" cy="4529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7BB5DA8-9557-480A-8E37-8A48CAB000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6430715"/>
              </p:ext>
            </p:extLst>
          </p:nvPr>
        </p:nvGraphicFramePr>
        <p:xfrm>
          <a:off x="12804986" y="5399881"/>
          <a:ext cx="4827984" cy="4980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7E54442C-4B23-4AED-83B4-BB911CC2A1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2920482"/>
              </p:ext>
            </p:extLst>
          </p:nvPr>
        </p:nvGraphicFramePr>
        <p:xfrm>
          <a:off x="7261949" y="5481832"/>
          <a:ext cx="4995365" cy="4822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586A64B2-CB41-48AF-A60D-0474E22EF7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7196340"/>
              </p:ext>
            </p:extLst>
          </p:nvPr>
        </p:nvGraphicFramePr>
        <p:xfrm>
          <a:off x="1658647" y="5481832"/>
          <a:ext cx="4708191" cy="4716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CBFE3B24-C276-4870-ADD9-8150C84EF9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9124655"/>
              </p:ext>
            </p:extLst>
          </p:nvPr>
        </p:nvGraphicFramePr>
        <p:xfrm>
          <a:off x="1597780" y="515420"/>
          <a:ext cx="4617963" cy="45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4E1C75BF-6F52-40DB-802F-9BCCF4F6E343}"/>
              </a:ext>
            </a:extLst>
          </p:cNvPr>
          <p:cNvSpPr txBox="1"/>
          <p:nvPr/>
        </p:nvSpPr>
        <p:spPr>
          <a:xfrm rot="16200000">
            <a:off x="697468" y="2715718"/>
            <a:ext cx="1431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LVEF (mmHg)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EACC75-A3F6-4285-B4A5-50CA901D278B}"/>
              </a:ext>
            </a:extLst>
          </p:cNvPr>
          <p:cNvSpPr txBox="1"/>
          <p:nvPr/>
        </p:nvSpPr>
        <p:spPr>
          <a:xfrm rot="16200000">
            <a:off x="758336" y="7598015"/>
            <a:ext cx="1431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LVEF (mmHg)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168406-AE07-4EE0-A632-7AD210D6339B}"/>
              </a:ext>
            </a:extLst>
          </p:cNvPr>
          <p:cNvSpPr txBox="1"/>
          <p:nvPr/>
        </p:nvSpPr>
        <p:spPr>
          <a:xfrm rot="16200000">
            <a:off x="6461342" y="2642289"/>
            <a:ext cx="1231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LVESD (cm)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810E30-0AB7-4E0C-AEDB-55B18D9DBE70}"/>
              </a:ext>
            </a:extLst>
          </p:cNvPr>
          <p:cNvSpPr txBox="1"/>
          <p:nvPr/>
        </p:nvSpPr>
        <p:spPr>
          <a:xfrm rot="16200000">
            <a:off x="6450581" y="7498308"/>
            <a:ext cx="1231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LVESD (cm)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595E4B-E0BF-4DF8-9B73-13F801765576}"/>
              </a:ext>
            </a:extLst>
          </p:cNvPr>
          <p:cNvSpPr txBox="1"/>
          <p:nvPr/>
        </p:nvSpPr>
        <p:spPr>
          <a:xfrm rot="16200000">
            <a:off x="11935055" y="7498309"/>
            <a:ext cx="127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LVEDD (cm)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2541DF-7399-4D1D-90D1-1422E9B7B6F3}"/>
              </a:ext>
            </a:extLst>
          </p:cNvPr>
          <p:cNvSpPr txBox="1"/>
          <p:nvPr/>
        </p:nvSpPr>
        <p:spPr>
          <a:xfrm rot="16200000">
            <a:off x="12008433" y="2795868"/>
            <a:ext cx="127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LVEDD (cm)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757A95-3A10-45D7-BEA7-C104D1D6BA03}"/>
              </a:ext>
            </a:extLst>
          </p:cNvPr>
          <p:cNvSpPr txBox="1"/>
          <p:nvPr/>
        </p:nvSpPr>
        <p:spPr>
          <a:xfrm>
            <a:off x="2654573" y="4799728"/>
            <a:ext cx="6916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6 weeks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3C8C0D8-137A-4A3E-ACB9-D26744320519}"/>
              </a:ext>
            </a:extLst>
          </p:cNvPr>
          <p:cNvSpPr txBox="1"/>
          <p:nvPr/>
        </p:nvSpPr>
        <p:spPr>
          <a:xfrm>
            <a:off x="8343900" y="4802916"/>
            <a:ext cx="6916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6 weeks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B95C36-D9DF-4CE8-AE8B-EBB6F0032B0D}"/>
              </a:ext>
            </a:extLst>
          </p:cNvPr>
          <p:cNvSpPr txBox="1"/>
          <p:nvPr/>
        </p:nvSpPr>
        <p:spPr>
          <a:xfrm>
            <a:off x="13968412" y="4888253"/>
            <a:ext cx="6916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6 weeks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BB09CBB-DD87-4F24-837A-EA9F7CC8F2A8}"/>
              </a:ext>
            </a:extLst>
          </p:cNvPr>
          <p:cNvSpPr txBox="1"/>
          <p:nvPr/>
        </p:nvSpPr>
        <p:spPr>
          <a:xfrm>
            <a:off x="13892212" y="10103190"/>
            <a:ext cx="6916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6 weeks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6E61BD-6218-4DE4-A5C7-1AB71416DFC0}"/>
              </a:ext>
            </a:extLst>
          </p:cNvPr>
          <p:cNvSpPr txBox="1"/>
          <p:nvPr/>
        </p:nvSpPr>
        <p:spPr>
          <a:xfrm>
            <a:off x="8382000" y="10027267"/>
            <a:ext cx="6916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6 weeks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AF0082-CB16-4847-A65F-F0523134ECAA}"/>
              </a:ext>
            </a:extLst>
          </p:cNvPr>
          <p:cNvSpPr txBox="1"/>
          <p:nvPr/>
        </p:nvSpPr>
        <p:spPr>
          <a:xfrm>
            <a:off x="2666462" y="9921328"/>
            <a:ext cx="6916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6 weeks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6465BEB-274D-451A-8704-A3BF58D715AC}"/>
              </a:ext>
            </a:extLst>
          </p:cNvPr>
          <p:cNvSpPr txBox="1"/>
          <p:nvPr/>
        </p:nvSpPr>
        <p:spPr>
          <a:xfrm>
            <a:off x="4670687" y="9943009"/>
            <a:ext cx="5691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1 year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A016F3-BC3E-45F1-A5F9-BA7BD6102565}"/>
              </a:ext>
            </a:extLst>
          </p:cNvPr>
          <p:cNvSpPr txBox="1"/>
          <p:nvPr/>
        </p:nvSpPr>
        <p:spPr>
          <a:xfrm>
            <a:off x="4728996" y="4802915"/>
            <a:ext cx="5691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1 year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C59339B-862E-49CF-AE55-64C9F4EC8259}"/>
              </a:ext>
            </a:extLst>
          </p:cNvPr>
          <p:cNvSpPr txBox="1"/>
          <p:nvPr/>
        </p:nvSpPr>
        <p:spPr>
          <a:xfrm>
            <a:off x="10544008" y="4802915"/>
            <a:ext cx="5691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1 year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91211F-34E1-40BE-BCC8-801432EC03D2}"/>
              </a:ext>
            </a:extLst>
          </p:cNvPr>
          <p:cNvSpPr txBox="1"/>
          <p:nvPr/>
        </p:nvSpPr>
        <p:spPr>
          <a:xfrm>
            <a:off x="10654760" y="10027267"/>
            <a:ext cx="5691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1 year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20372-37BF-4F29-BB34-FD2AF2ED541E}"/>
              </a:ext>
            </a:extLst>
          </p:cNvPr>
          <p:cNvSpPr txBox="1"/>
          <p:nvPr/>
        </p:nvSpPr>
        <p:spPr>
          <a:xfrm>
            <a:off x="16057451" y="10103190"/>
            <a:ext cx="5691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1 year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ACF63BD-FE5C-40FE-835E-B6C605C8B63B}"/>
              </a:ext>
            </a:extLst>
          </p:cNvPr>
          <p:cNvSpPr txBox="1"/>
          <p:nvPr/>
        </p:nvSpPr>
        <p:spPr>
          <a:xfrm>
            <a:off x="16138795" y="4888253"/>
            <a:ext cx="5691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1 year</a:t>
            </a:r>
          </a:p>
        </p:txBody>
      </p:sp>
    </p:spTree>
    <p:extLst>
      <p:ext uri="{BB962C8B-B14F-4D97-AF65-F5344CB8AC3E}">
        <p14:creationId xmlns:p14="http://schemas.microsoft.com/office/powerpoint/2010/main" val="2088408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81</Words>
  <Application>Microsoft Office PowerPoint</Application>
  <PresentationFormat>Custom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Yousuf Salmasi</dc:creator>
  <cp:lastModifiedBy>Yousuf Salmasi</cp:lastModifiedBy>
  <cp:revision>5</cp:revision>
  <dcterms:created xsi:type="dcterms:W3CDTF">2020-01-17T22:51:11Z</dcterms:created>
  <dcterms:modified xsi:type="dcterms:W3CDTF">2020-01-17T23:05:27Z</dcterms:modified>
</cp:coreProperties>
</file>