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40538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F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42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942577"/>
            <a:ext cx="5814457" cy="2005142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3025045"/>
            <a:ext cx="5130404" cy="1390533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26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11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306637"/>
            <a:ext cx="1474991" cy="48808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306637"/>
            <a:ext cx="4339466" cy="48808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617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89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1435864"/>
            <a:ext cx="5899964" cy="2395771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3854300"/>
            <a:ext cx="5899964" cy="1259879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08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1533187"/>
            <a:ext cx="2907229" cy="365431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1533187"/>
            <a:ext cx="2907229" cy="365431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790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306639"/>
            <a:ext cx="5899964" cy="11132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1411865"/>
            <a:ext cx="2893868" cy="69193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2103799"/>
            <a:ext cx="2893868" cy="30943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1411865"/>
            <a:ext cx="2908120" cy="69193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2103799"/>
            <a:ext cx="2908120" cy="30943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84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53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849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383963"/>
            <a:ext cx="2206252" cy="1343872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829256"/>
            <a:ext cx="3463022" cy="4092942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1727835"/>
            <a:ext cx="2206252" cy="3201028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885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383963"/>
            <a:ext cx="2206252" cy="1343872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829256"/>
            <a:ext cx="3463022" cy="4092942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1727835"/>
            <a:ext cx="2206252" cy="3201028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913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306639"/>
            <a:ext cx="5899964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1533187"/>
            <a:ext cx="5899964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5338158"/>
            <a:ext cx="1539121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76207-B8C8-4A07-9535-FCD73B04698D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5338158"/>
            <a:ext cx="2308682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5338158"/>
            <a:ext cx="1539121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8C04A-8D39-4539-9C64-ADD91A475C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43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0421851-ADE3-4238-8C6D-34CF76D28521}"/>
              </a:ext>
            </a:extLst>
          </p:cNvPr>
          <p:cNvSpPr/>
          <p:nvPr/>
        </p:nvSpPr>
        <p:spPr>
          <a:xfrm>
            <a:off x="822484" y="584169"/>
            <a:ext cx="5195570" cy="4356100"/>
          </a:xfrm>
          <a:prstGeom prst="rect">
            <a:avLst/>
          </a:prstGeom>
          <a:solidFill>
            <a:srgbClr val="EA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2887E0-44EF-48F7-93EE-21A3A0FEA57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5" r="5660" b="1568"/>
          <a:stretch/>
        </p:blipFill>
        <p:spPr bwMode="auto">
          <a:xfrm>
            <a:off x="814231" y="798799"/>
            <a:ext cx="4743133" cy="3261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E7A4A1-0120-429D-95D8-4D7E9A908641}"/>
              </a:ext>
            </a:extLst>
          </p:cNvPr>
          <p:cNvSpPr txBox="1"/>
          <p:nvPr/>
        </p:nvSpPr>
        <p:spPr>
          <a:xfrm>
            <a:off x="5428961" y="3628996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98F767F-4238-4E30-AC52-1D471E1ADFAC}"/>
              </a:ext>
            </a:extLst>
          </p:cNvPr>
          <p:cNvCxnSpPr/>
          <p:nvPr/>
        </p:nvCxnSpPr>
        <p:spPr>
          <a:xfrm>
            <a:off x="5554980" y="3615183"/>
            <a:ext cx="0" cy="500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2BE8FFB-CB95-4747-85CA-296B1028960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5" t="63993" b="14365"/>
          <a:stretch/>
        </p:blipFill>
        <p:spPr bwMode="auto">
          <a:xfrm>
            <a:off x="807970" y="4060159"/>
            <a:ext cx="5007610" cy="8801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 Box 2">
            <a:extLst>
              <a:ext uri="{FF2B5EF4-FFF2-40B4-BE49-F238E27FC236}">
                <a16:creationId xmlns:a16="http://schemas.microsoft.com/office/drawing/2014/main" id="{5EAE6FA9-56D4-4FE1-BDA4-E5AA2EB15D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6296" y="2959942"/>
            <a:ext cx="1390015" cy="57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>
                <a:solidFill>
                  <a:srgbClr val="2F5496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_____Bentall </a:t>
            </a:r>
            <a:endParaRPr lang="en-GB" sz="110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_____ PAR </a:t>
            </a:r>
            <a:endParaRPr lang="en-GB" sz="110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10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id="{7301F750-70E6-4661-BA5E-E38680348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6206" y="3234262"/>
            <a:ext cx="1353185" cy="3022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Logrank p= 0.153</a:t>
            </a:r>
            <a:endParaRPr lang="en-GB" sz="110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1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</TotalTime>
  <Words>10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Yousuf Salmasi</dc:creator>
  <cp:lastModifiedBy>Yousuf Salmasi</cp:lastModifiedBy>
  <cp:revision>4</cp:revision>
  <dcterms:created xsi:type="dcterms:W3CDTF">2020-01-17T16:09:15Z</dcterms:created>
  <dcterms:modified xsi:type="dcterms:W3CDTF">2020-01-17T23:34:41Z</dcterms:modified>
</cp:coreProperties>
</file>