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FC1"/>
    <a:srgbClr val="FFF2CC"/>
    <a:srgbClr val="FFFB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75691" autoAdjust="0"/>
  </p:normalViewPr>
  <p:slideViewPr>
    <p:cSldViewPr snapToGrid="0">
      <p:cViewPr varScale="1">
        <p:scale>
          <a:sx n="47" d="100"/>
          <a:sy n="47" d="100"/>
        </p:scale>
        <p:origin x="60" y="9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855BF4-929C-4067-9A4E-E849A3737BAA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5BAB72E-A081-4F77-A747-C91042B827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7913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Figure 1: A typical structure of </a:t>
            </a:r>
            <a:r>
              <a:rPr lang="en-US" sz="1200" i="1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Betacoronavirus</a:t>
            </a:r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en-US" sz="1200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virion</a:t>
            </a:r>
            <a:r>
              <a:rPr lang="en-US" sz="1200" kern="120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5BAB72E-A081-4F77-A747-C91042B8276B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2134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E421C5-2CAB-4638-9EF1-0983985DE9C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E23DD73-02C1-4B53-9E58-49AA70C8BA6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DE07E3-5BE1-4C5A-8557-D14D07F7F3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80297A-0C48-4275-9E04-68B7B8844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5D0731-20B0-4C1A-8F8F-5D3FB80B29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01171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46CCB9-06E4-4EA7-BC2E-F9CE3203E1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B3D8B43-FC94-476B-9694-98F217744CD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8CA343-D40C-47E0-A090-834FA86196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41318D-D65E-4B7F-9985-420DACFD12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581273-1D6C-469D-9EDA-AB9C03240A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28183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ABAACCC-2050-4AA2-AA41-6EF90BB1C49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B297D77-BC78-4CCA-9913-DF87EAADACD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D14C61-8896-410F-9BEF-F0FFA8712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8490941-A129-4413-9BD0-9CFA077C0C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9A39324-454B-4085-9169-1E28425A93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45808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A07611-4335-4758-AF84-E77803CD51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A07D26-92CF-46F8-BCFD-A6CFC74A15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BF31FA-7F71-4E56-92D7-4A49260DFE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FAFB4B0-EFA6-4497-8371-98F05EB0AA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EBBD09-8D13-4D92-AD3E-FEC006D3C8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14198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02FC45-E047-428F-B665-75EEC48608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5308AA8-1230-4FC1-A379-66AFC52B80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637BCB-C251-4427-90B7-AA24519D7E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FA293B-59CE-407B-AFA7-FEAF6BC59E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B51099-BF87-42D0-A6D1-6E9B67B00E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0934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D75086-849E-40C8-990F-E8CE7A842B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B8A459-C5B0-4804-8A73-2287BC4ECB4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103BCCA-B4DA-41D5-90D0-E1DCCFF8973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A714D9-B61B-4C4C-ADBD-0335CCE657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7A7F410-CC6D-4349-AAFF-4179177F82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9F7AE50-852C-4C61-864E-54840A69A8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0084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0DD1FF-1BCB-4A88-9F9F-04239336FC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1E4CF4-9718-426A-8E90-CEB5CDB42F1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8F599AB-A656-4637-B391-6305B8B2F58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6BA90D7-BEE3-437A-B311-2A6F0096A2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4658998-14E8-4A75-92B6-7EEC2858448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B90161D-C78A-4F7F-8167-B3CCA9C21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0CAFF20-1663-4CA3-BDEF-3D6D0B5BFF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D8A760-9262-4EAF-91EE-A90C7CC4B6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9935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35D790-1A0B-487B-81D2-D750BA8FB7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77A9B18-A742-4A60-8264-085CB2B3AA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BB9ED73-F7E7-43D1-8ED3-3B99F633CC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83ABD83-ECEA-4132-86B6-6A62EDAF44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44301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7182384-DAA6-4472-AAA9-2E4552CB7B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65B9E6B-6E24-424D-ACF9-94CF91C00F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DDB5095-C7D4-44F0-A585-BE020DB8C0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21179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36EB84-C876-46A3-81C0-6C1F945A3C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19CBBC-8F25-46F9-81ED-6685A0896F0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FE55729-7CA4-477F-A82D-8489B31FACF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9AE7BDC-52AF-4442-A1A3-1C5A329AA0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3C9DA6A-172B-4D3E-AD60-CE87A29A84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C9B9221-93E4-4D27-ABD9-611E5C0A94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9631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66995B-EB64-4E79-9E3A-ACE89E990F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601A264-9B4F-407F-8DD2-6CA315D5528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49BE6C6-A5F8-4A5E-B3FE-BB58103B26D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F98C86-64FB-44E2-8400-3780BD054B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89AED13-7344-4A4D-A18D-0D99EF1822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C50448-7658-4692-8724-FDB39A518F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0911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533C799-4ED1-4AD3-AFFA-A94A0768EB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2951E5-5080-44E5-998B-E38633AB53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D8C029-6163-43E4-B909-0797D7BDF0A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15EDF5-DB7B-4F04-ABF3-FDE01D8EAE42}" type="datetimeFigureOut">
              <a:rPr lang="en-US" smtClean="0"/>
              <a:t>4/14/2020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FBE7E6-43FC-40DD-9FE1-708CA774492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00452C-10DB-4D4C-B7B9-343F06E8D29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0B5A4E-F1EC-436D-994E-287307D2FC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94558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A19900C6-2DF1-4921-A86B-BA2F3E6386D6}"/>
              </a:ext>
            </a:extLst>
          </p:cNvPr>
          <p:cNvGrpSpPr/>
          <p:nvPr/>
        </p:nvGrpSpPr>
        <p:grpSpPr>
          <a:xfrm>
            <a:off x="1486396" y="948007"/>
            <a:ext cx="9170762" cy="5207745"/>
            <a:chOff x="1486396" y="948007"/>
            <a:chExt cx="9170762" cy="5207745"/>
          </a:xfrm>
        </p:grpSpPr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34D27E6B-3326-4945-9D91-ADC0BDA48AB0}"/>
                </a:ext>
              </a:extLst>
            </p:cNvPr>
            <p:cNvSpPr/>
            <p:nvPr/>
          </p:nvSpPr>
          <p:spPr>
            <a:xfrm>
              <a:off x="4105414" y="1561491"/>
              <a:ext cx="3981172" cy="3967396"/>
            </a:xfrm>
            <a:prstGeom prst="ellipse">
              <a:avLst/>
            </a:prstGeom>
            <a:solidFill>
              <a:schemeClr val="accent4">
                <a:lumMod val="20000"/>
                <a:lumOff val="80000"/>
              </a:schemeClr>
            </a:solidFill>
            <a:ln w="3175">
              <a:solidFill>
                <a:schemeClr val="accent3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Oval 70">
              <a:extLst>
                <a:ext uri="{FF2B5EF4-FFF2-40B4-BE49-F238E27FC236}">
                  <a16:creationId xmlns:a16="http://schemas.microsoft.com/office/drawing/2014/main" id="{CBC0A31F-34FF-41D5-917D-FED30AEE2C3C}"/>
                </a:ext>
              </a:extLst>
            </p:cNvPr>
            <p:cNvSpPr/>
            <p:nvPr/>
          </p:nvSpPr>
          <p:spPr>
            <a:xfrm>
              <a:off x="4457274" y="1890081"/>
              <a:ext cx="3306417" cy="3294976"/>
            </a:xfrm>
            <a:prstGeom prst="ellipse">
              <a:avLst/>
            </a:prstGeom>
            <a:solidFill>
              <a:srgbClr val="FEF5EC"/>
            </a:solidFill>
            <a:ln w="3175">
              <a:solidFill>
                <a:schemeClr val="accent3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633BB34C-7F71-4484-8DCC-C2797110F827}"/>
                </a:ext>
              </a:extLst>
            </p:cNvPr>
            <p:cNvGrpSpPr/>
            <p:nvPr/>
          </p:nvGrpSpPr>
          <p:grpSpPr>
            <a:xfrm rot="20286696">
              <a:off x="5618056" y="1426204"/>
              <a:ext cx="175362" cy="537915"/>
              <a:chOff x="8620323" y="1458096"/>
              <a:chExt cx="175362" cy="537915"/>
            </a:xfrm>
          </p:grpSpPr>
          <p:sp>
            <p:nvSpPr>
              <p:cNvPr id="74" name="Oval 73">
                <a:extLst>
                  <a:ext uri="{FF2B5EF4-FFF2-40B4-BE49-F238E27FC236}">
                    <a16:creationId xmlns:a16="http://schemas.microsoft.com/office/drawing/2014/main" id="{05738581-9280-476D-90F4-DEC41253F430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3" name="Oval 72">
                <a:extLst>
                  <a:ext uri="{FF2B5EF4-FFF2-40B4-BE49-F238E27FC236}">
                    <a16:creationId xmlns:a16="http://schemas.microsoft.com/office/drawing/2014/main" id="{A9C46F7F-A797-4416-A830-CFB4A202C86F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69" name="Group 68">
                <a:extLst>
                  <a:ext uri="{FF2B5EF4-FFF2-40B4-BE49-F238E27FC236}">
                    <a16:creationId xmlns:a16="http://schemas.microsoft.com/office/drawing/2014/main" id="{6FB93AF2-68F2-4641-A5AD-6716CAE8D932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60" name="Group 59">
                  <a:extLst>
                    <a:ext uri="{FF2B5EF4-FFF2-40B4-BE49-F238E27FC236}">
                      <a16:creationId xmlns:a16="http://schemas.microsoft.com/office/drawing/2014/main" id="{AEB777D5-FE8D-4700-A390-F35BF201B35D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57" name="Oval 56">
                    <a:extLst>
                      <a:ext uri="{FF2B5EF4-FFF2-40B4-BE49-F238E27FC236}">
                        <a16:creationId xmlns:a16="http://schemas.microsoft.com/office/drawing/2014/main" id="{DE6883A4-C65E-4742-BE73-0D7B58FEA155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58" name="Oval 57">
                    <a:extLst>
                      <a:ext uri="{FF2B5EF4-FFF2-40B4-BE49-F238E27FC236}">
                        <a16:creationId xmlns:a16="http://schemas.microsoft.com/office/drawing/2014/main" id="{8498E8F1-DAE3-42D4-A439-EE738EE7A043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59" name="Oval 58">
                    <a:extLst>
                      <a:ext uri="{FF2B5EF4-FFF2-40B4-BE49-F238E27FC236}">
                        <a16:creationId xmlns:a16="http://schemas.microsoft.com/office/drawing/2014/main" id="{EA5F7C0C-FD77-4CDF-9F2B-64934D752632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61" name="Group 60">
                  <a:extLst>
                    <a:ext uri="{FF2B5EF4-FFF2-40B4-BE49-F238E27FC236}">
                      <a16:creationId xmlns:a16="http://schemas.microsoft.com/office/drawing/2014/main" id="{7309868B-F2F2-43A7-9959-BA7B3DDDE595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62" name="Oval 61">
                    <a:extLst>
                      <a:ext uri="{FF2B5EF4-FFF2-40B4-BE49-F238E27FC236}">
                        <a16:creationId xmlns:a16="http://schemas.microsoft.com/office/drawing/2014/main" id="{9C0B8ECA-C536-43F7-8747-620377A6886B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63" name="Oval 62">
                    <a:extLst>
                      <a:ext uri="{FF2B5EF4-FFF2-40B4-BE49-F238E27FC236}">
                        <a16:creationId xmlns:a16="http://schemas.microsoft.com/office/drawing/2014/main" id="{5ED97B6D-0312-4793-8774-17BC5672D981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64" name="Oval 63">
                    <a:extLst>
                      <a:ext uri="{FF2B5EF4-FFF2-40B4-BE49-F238E27FC236}">
                        <a16:creationId xmlns:a16="http://schemas.microsoft.com/office/drawing/2014/main" id="{9A196C83-2C73-453B-897F-9EE9286D1F3D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65" name="Group 64">
                  <a:extLst>
                    <a:ext uri="{FF2B5EF4-FFF2-40B4-BE49-F238E27FC236}">
                      <a16:creationId xmlns:a16="http://schemas.microsoft.com/office/drawing/2014/main" id="{12EDA42A-8A45-43EA-B69B-6C84C06B8319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66" name="Oval 65">
                    <a:extLst>
                      <a:ext uri="{FF2B5EF4-FFF2-40B4-BE49-F238E27FC236}">
                        <a16:creationId xmlns:a16="http://schemas.microsoft.com/office/drawing/2014/main" id="{10AE0F16-26B1-4BA8-927B-B53618C25689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67" name="Oval 66">
                    <a:extLst>
                      <a:ext uri="{FF2B5EF4-FFF2-40B4-BE49-F238E27FC236}">
                        <a16:creationId xmlns:a16="http://schemas.microsoft.com/office/drawing/2014/main" id="{E1346AA4-0471-42F3-AAE9-72059682116D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68" name="Oval 67">
                    <a:extLst>
                      <a:ext uri="{FF2B5EF4-FFF2-40B4-BE49-F238E27FC236}">
                        <a16:creationId xmlns:a16="http://schemas.microsoft.com/office/drawing/2014/main" id="{114E425A-2282-4408-A291-2485775BCEB2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82" name="Group 81">
              <a:extLst>
                <a:ext uri="{FF2B5EF4-FFF2-40B4-BE49-F238E27FC236}">
                  <a16:creationId xmlns:a16="http://schemas.microsoft.com/office/drawing/2014/main" id="{E6AAB251-9318-40AE-BC53-478FFE930606}"/>
                </a:ext>
              </a:extLst>
            </p:cNvPr>
            <p:cNvGrpSpPr/>
            <p:nvPr/>
          </p:nvGrpSpPr>
          <p:grpSpPr>
            <a:xfrm rot="19161893">
              <a:off x="4902766" y="1736300"/>
              <a:ext cx="175362" cy="537915"/>
              <a:chOff x="8620323" y="1458096"/>
              <a:chExt cx="175362" cy="537915"/>
            </a:xfrm>
          </p:grpSpPr>
          <p:sp>
            <p:nvSpPr>
              <p:cNvPr id="83" name="Oval 82">
                <a:extLst>
                  <a:ext uri="{FF2B5EF4-FFF2-40B4-BE49-F238E27FC236}">
                    <a16:creationId xmlns:a16="http://schemas.microsoft.com/office/drawing/2014/main" id="{16F45B60-46B3-40E0-88B0-E11A32127D02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4" name="Oval 83">
                <a:extLst>
                  <a:ext uri="{FF2B5EF4-FFF2-40B4-BE49-F238E27FC236}">
                    <a16:creationId xmlns:a16="http://schemas.microsoft.com/office/drawing/2014/main" id="{E702DDE7-AF4C-4969-95ED-35CB7883A965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85" name="Group 84">
                <a:extLst>
                  <a:ext uri="{FF2B5EF4-FFF2-40B4-BE49-F238E27FC236}">
                    <a16:creationId xmlns:a16="http://schemas.microsoft.com/office/drawing/2014/main" id="{03D973EE-E8BB-4F9C-8D53-71249AFB3C7A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86" name="Group 85">
                  <a:extLst>
                    <a:ext uri="{FF2B5EF4-FFF2-40B4-BE49-F238E27FC236}">
                      <a16:creationId xmlns:a16="http://schemas.microsoft.com/office/drawing/2014/main" id="{21E9474D-F6AF-4426-BAC9-4ABE56FF8B59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95" name="Oval 94">
                    <a:extLst>
                      <a:ext uri="{FF2B5EF4-FFF2-40B4-BE49-F238E27FC236}">
                        <a16:creationId xmlns:a16="http://schemas.microsoft.com/office/drawing/2014/main" id="{7E086B6A-CA39-4D05-8706-07C8C0E565AD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6" name="Oval 95">
                    <a:extLst>
                      <a:ext uri="{FF2B5EF4-FFF2-40B4-BE49-F238E27FC236}">
                        <a16:creationId xmlns:a16="http://schemas.microsoft.com/office/drawing/2014/main" id="{B31CCDB9-4291-45CC-B9AF-FEF7853BA241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7" name="Oval 96">
                    <a:extLst>
                      <a:ext uri="{FF2B5EF4-FFF2-40B4-BE49-F238E27FC236}">
                        <a16:creationId xmlns:a16="http://schemas.microsoft.com/office/drawing/2014/main" id="{5966609F-E232-411E-96A6-83757CE00F6A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87" name="Group 86">
                  <a:extLst>
                    <a:ext uri="{FF2B5EF4-FFF2-40B4-BE49-F238E27FC236}">
                      <a16:creationId xmlns:a16="http://schemas.microsoft.com/office/drawing/2014/main" id="{E20BD2B2-64AF-44D2-9F7C-45B5464BE311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92" name="Oval 91">
                    <a:extLst>
                      <a:ext uri="{FF2B5EF4-FFF2-40B4-BE49-F238E27FC236}">
                        <a16:creationId xmlns:a16="http://schemas.microsoft.com/office/drawing/2014/main" id="{08D183C6-9B0E-4AC1-9C17-32AF860E0B54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3" name="Oval 92">
                    <a:extLst>
                      <a:ext uri="{FF2B5EF4-FFF2-40B4-BE49-F238E27FC236}">
                        <a16:creationId xmlns:a16="http://schemas.microsoft.com/office/drawing/2014/main" id="{00ADC0A5-957A-4F32-B2FF-8F2F29AA4F4B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4" name="Oval 93">
                    <a:extLst>
                      <a:ext uri="{FF2B5EF4-FFF2-40B4-BE49-F238E27FC236}">
                        <a16:creationId xmlns:a16="http://schemas.microsoft.com/office/drawing/2014/main" id="{8CC63986-D875-498A-82D2-51C90287088E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88" name="Group 87">
                  <a:extLst>
                    <a:ext uri="{FF2B5EF4-FFF2-40B4-BE49-F238E27FC236}">
                      <a16:creationId xmlns:a16="http://schemas.microsoft.com/office/drawing/2014/main" id="{5724F961-8895-40FC-B960-895C36139472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89" name="Oval 88">
                    <a:extLst>
                      <a:ext uri="{FF2B5EF4-FFF2-40B4-BE49-F238E27FC236}">
                        <a16:creationId xmlns:a16="http://schemas.microsoft.com/office/drawing/2014/main" id="{AE03CA0B-19DA-45E2-AC3F-8976ED09874D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0" name="Oval 89">
                    <a:extLst>
                      <a:ext uri="{FF2B5EF4-FFF2-40B4-BE49-F238E27FC236}">
                        <a16:creationId xmlns:a16="http://schemas.microsoft.com/office/drawing/2014/main" id="{102DCD93-C481-453F-A7C5-17C1D44C1C6D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1" name="Oval 90">
                    <a:extLst>
                      <a:ext uri="{FF2B5EF4-FFF2-40B4-BE49-F238E27FC236}">
                        <a16:creationId xmlns:a16="http://schemas.microsoft.com/office/drawing/2014/main" id="{95EF94B1-EF5C-4F1D-A087-9716EE30C03D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212" name="Group 211">
              <a:extLst>
                <a:ext uri="{FF2B5EF4-FFF2-40B4-BE49-F238E27FC236}">
                  <a16:creationId xmlns:a16="http://schemas.microsoft.com/office/drawing/2014/main" id="{83B1AC93-3493-4D20-B14C-52EB82160D1B}"/>
                </a:ext>
              </a:extLst>
            </p:cNvPr>
            <p:cNvGrpSpPr/>
            <p:nvPr/>
          </p:nvGrpSpPr>
          <p:grpSpPr>
            <a:xfrm rot="16948274">
              <a:off x="4208670" y="3100806"/>
              <a:ext cx="175362" cy="537915"/>
              <a:chOff x="8620323" y="1458096"/>
              <a:chExt cx="175362" cy="537915"/>
            </a:xfrm>
          </p:grpSpPr>
          <p:sp>
            <p:nvSpPr>
              <p:cNvPr id="213" name="Oval 212">
                <a:extLst>
                  <a:ext uri="{FF2B5EF4-FFF2-40B4-BE49-F238E27FC236}">
                    <a16:creationId xmlns:a16="http://schemas.microsoft.com/office/drawing/2014/main" id="{281DDCC7-FFA7-49F5-A44B-25010D80073F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4" name="Oval 213">
                <a:extLst>
                  <a:ext uri="{FF2B5EF4-FFF2-40B4-BE49-F238E27FC236}">
                    <a16:creationId xmlns:a16="http://schemas.microsoft.com/office/drawing/2014/main" id="{F82738C6-D09E-4B49-B5B3-DD7ABFF0DC64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15" name="Group 214">
                <a:extLst>
                  <a:ext uri="{FF2B5EF4-FFF2-40B4-BE49-F238E27FC236}">
                    <a16:creationId xmlns:a16="http://schemas.microsoft.com/office/drawing/2014/main" id="{623BADD0-5642-49CF-A2C3-7375F1C453A0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216" name="Group 215">
                  <a:extLst>
                    <a:ext uri="{FF2B5EF4-FFF2-40B4-BE49-F238E27FC236}">
                      <a16:creationId xmlns:a16="http://schemas.microsoft.com/office/drawing/2014/main" id="{BBA5033B-2251-47D1-998E-499FEA8F2E58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25" name="Oval 224">
                    <a:extLst>
                      <a:ext uri="{FF2B5EF4-FFF2-40B4-BE49-F238E27FC236}">
                        <a16:creationId xmlns:a16="http://schemas.microsoft.com/office/drawing/2014/main" id="{829600B8-AF29-482B-B893-6C35231C293D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26" name="Oval 225">
                    <a:extLst>
                      <a:ext uri="{FF2B5EF4-FFF2-40B4-BE49-F238E27FC236}">
                        <a16:creationId xmlns:a16="http://schemas.microsoft.com/office/drawing/2014/main" id="{AAF3D547-32B1-4D66-A1D7-039AA7E70BAA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27" name="Oval 226">
                    <a:extLst>
                      <a:ext uri="{FF2B5EF4-FFF2-40B4-BE49-F238E27FC236}">
                        <a16:creationId xmlns:a16="http://schemas.microsoft.com/office/drawing/2014/main" id="{8BDBE531-24EF-44FB-B258-0E913B1D3D56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17" name="Group 216">
                  <a:extLst>
                    <a:ext uri="{FF2B5EF4-FFF2-40B4-BE49-F238E27FC236}">
                      <a16:creationId xmlns:a16="http://schemas.microsoft.com/office/drawing/2014/main" id="{D10B644C-92EB-4A8F-9AF2-B67213B15875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222" name="Oval 221">
                    <a:extLst>
                      <a:ext uri="{FF2B5EF4-FFF2-40B4-BE49-F238E27FC236}">
                        <a16:creationId xmlns:a16="http://schemas.microsoft.com/office/drawing/2014/main" id="{6C928BB7-BB18-4ABD-A508-D88207510F90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23" name="Oval 222">
                    <a:extLst>
                      <a:ext uri="{FF2B5EF4-FFF2-40B4-BE49-F238E27FC236}">
                        <a16:creationId xmlns:a16="http://schemas.microsoft.com/office/drawing/2014/main" id="{3448FBB5-968E-4AA2-892B-ECE7DD944280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24" name="Oval 223">
                    <a:extLst>
                      <a:ext uri="{FF2B5EF4-FFF2-40B4-BE49-F238E27FC236}">
                        <a16:creationId xmlns:a16="http://schemas.microsoft.com/office/drawing/2014/main" id="{6A858DC8-9000-4D56-A6DD-0DF9E38B3248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18" name="Group 217">
                  <a:extLst>
                    <a:ext uri="{FF2B5EF4-FFF2-40B4-BE49-F238E27FC236}">
                      <a16:creationId xmlns:a16="http://schemas.microsoft.com/office/drawing/2014/main" id="{529ECBC5-D127-4895-BA11-3A239E497908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19" name="Oval 218">
                    <a:extLst>
                      <a:ext uri="{FF2B5EF4-FFF2-40B4-BE49-F238E27FC236}">
                        <a16:creationId xmlns:a16="http://schemas.microsoft.com/office/drawing/2014/main" id="{00108812-73E8-4BBA-954D-D52182D4ECE4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20" name="Oval 219">
                    <a:extLst>
                      <a:ext uri="{FF2B5EF4-FFF2-40B4-BE49-F238E27FC236}">
                        <a16:creationId xmlns:a16="http://schemas.microsoft.com/office/drawing/2014/main" id="{2F9C3092-0E66-4BC3-896A-8D2E8D511943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21" name="Oval 220">
                    <a:extLst>
                      <a:ext uri="{FF2B5EF4-FFF2-40B4-BE49-F238E27FC236}">
                        <a16:creationId xmlns:a16="http://schemas.microsoft.com/office/drawing/2014/main" id="{BACB07B8-967E-49D0-9327-45F3B70E8C90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228" name="Group 227">
              <a:extLst>
                <a:ext uri="{FF2B5EF4-FFF2-40B4-BE49-F238E27FC236}">
                  <a16:creationId xmlns:a16="http://schemas.microsoft.com/office/drawing/2014/main" id="{80B819AB-B727-4522-B930-75A719D50E8D}"/>
                </a:ext>
              </a:extLst>
            </p:cNvPr>
            <p:cNvGrpSpPr/>
            <p:nvPr/>
          </p:nvGrpSpPr>
          <p:grpSpPr>
            <a:xfrm rot="17847023">
              <a:off x="4376455" y="2371948"/>
              <a:ext cx="175362" cy="537915"/>
              <a:chOff x="8620323" y="1458096"/>
              <a:chExt cx="175362" cy="537915"/>
            </a:xfrm>
          </p:grpSpPr>
          <p:sp>
            <p:nvSpPr>
              <p:cNvPr id="229" name="Oval 228">
                <a:extLst>
                  <a:ext uri="{FF2B5EF4-FFF2-40B4-BE49-F238E27FC236}">
                    <a16:creationId xmlns:a16="http://schemas.microsoft.com/office/drawing/2014/main" id="{E58AEF3D-EE15-49AD-9840-309A4A758AB2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0" name="Oval 229">
                <a:extLst>
                  <a:ext uri="{FF2B5EF4-FFF2-40B4-BE49-F238E27FC236}">
                    <a16:creationId xmlns:a16="http://schemas.microsoft.com/office/drawing/2014/main" id="{01BD734F-5752-42B3-A14E-8D1B4F97703F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31" name="Group 230">
                <a:extLst>
                  <a:ext uri="{FF2B5EF4-FFF2-40B4-BE49-F238E27FC236}">
                    <a16:creationId xmlns:a16="http://schemas.microsoft.com/office/drawing/2014/main" id="{6D88156A-73D3-47EE-B369-E2A20242E750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232" name="Group 231">
                  <a:extLst>
                    <a:ext uri="{FF2B5EF4-FFF2-40B4-BE49-F238E27FC236}">
                      <a16:creationId xmlns:a16="http://schemas.microsoft.com/office/drawing/2014/main" id="{D4FA1ECE-BEBF-452B-B000-E1ADAA949706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41" name="Oval 240">
                    <a:extLst>
                      <a:ext uri="{FF2B5EF4-FFF2-40B4-BE49-F238E27FC236}">
                        <a16:creationId xmlns:a16="http://schemas.microsoft.com/office/drawing/2014/main" id="{77BE8C53-2BC0-435C-9B1B-F94B69530E6A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42" name="Oval 241">
                    <a:extLst>
                      <a:ext uri="{FF2B5EF4-FFF2-40B4-BE49-F238E27FC236}">
                        <a16:creationId xmlns:a16="http://schemas.microsoft.com/office/drawing/2014/main" id="{FA8F033E-B192-4CC6-811E-B6082DFEE5D0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43" name="Oval 242">
                    <a:extLst>
                      <a:ext uri="{FF2B5EF4-FFF2-40B4-BE49-F238E27FC236}">
                        <a16:creationId xmlns:a16="http://schemas.microsoft.com/office/drawing/2014/main" id="{E18B825C-7A0B-464D-8FD9-488CEEC8D2F8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33" name="Group 232">
                  <a:extLst>
                    <a:ext uri="{FF2B5EF4-FFF2-40B4-BE49-F238E27FC236}">
                      <a16:creationId xmlns:a16="http://schemas.microsoft.com/office/drawing/2014/main" id="{02B06B5E-E605-4ECF-94F1-6B0E205E2CFD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238" name="Oval 237">
                    <a:extLst>
                      <a:ext uri="{FF2B5EF4-FFF2-40B4-BE49-F238E27FC236}">
                        <a16:creationId xmlns:a16="http://schemas.microsoft.com/office/drawing/2014/main" id="{E3300EC3-664D-4ABB-B652-5E5DCC11140A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39" name="Oval 238">
                    <a:extLst>
                      <a:ext uri="{FF2B5EF4-FFF2-40B4-BE49-F238E27FC236}">
                        <a16:creationId xmlns:a16="http://schemas.microsoft.com/office/drawing/2014/main" id="{49ED960C-3DCA-45ED-9949-1C12F6B59F1A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40" name="Oval 239">
                    <a:extLst>
                      <a:ext uri="{FF2B5EF4-FFF2-40B4-BE49-F238E27FC236}">
                        <a16:creationId xmlns:a16="http://schemas.microsoft.com/office/drawing/2014/main" id="{9EC062EF-7316-45A0-83CB-6CF090247CC3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34" name="Group 233">
                  <a:extLst>
                    <a:ext uri="{FF2B5EF4-FFF2-40B4-BE49-F238E27FC236}">
                      <a16:creationId xmlns:a16="http://schemas.microsoft.com/office/drawing/2014/main" id="{AF9AF591-7862-421E-8FE5-856AEC4E401E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35" name="Oval 234">
                    <a:extLst>
                      <a:ext uri="{FF2B5EF4-FFF2-40B4-BE49-F238E27FC236}">
                        <a16:creationId xmlns:a16="http://schemas.microsoft.com/office/drawing/2014/main" id="{EA8C737E-CF54-4B09-B91A-86B8312F46D8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36" name="Oval 235">
                    <a:extLst>
                      <a:ext uri="{FF2B5EF4-FFF2-40B4-BE49-F238E27FC236}">
                        <a16:creationId xmlns:a16="http://schemas.microsoft.com/office/drawing/2014/main" id="{DB48E7FC-DCC3-47CA-B1EA-B148D1F8A976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37" name="Oval 236">
                    <a:extLst>
                      <a:ext uri="{FF2B5EF4-FFF2-40B4-BE49-F238E27FC236}">
                        <a16:creationId xmlns:a16="http://schemas.microsoft.com/office/drawing/2014/main" id="{44AEEB11-1CA2-41D3-ADB9-3CF0196CF53C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276" name="Group 275">
              <a:extLst>
                <a:ext uri="{FF2B5EF4-FFF2-40B4-BE49-F238E27FC236}">
                  <a16:creationId xmlns:a16="http://schemas.microsoft.com/office/drawing/2014/main" id="{F1443AE8-A1CB-47A3-AE2E-81439946DC61}"/>
                </a:ext>
              </a:extLst>
            </p:cNvPr>
            <p:cNvGrpSpPr/>
            <p:nvPr/>
          </p:nvGrpSpPr>
          <p:grpSpPr>
            <a:xfrm rot="20286696">
              <a:off x="6531937" y="5057377"/>
              <a:ext cx="175362" cy="537915"/>
              <a:chOff x="8620323" y="1458096"/>
              <a:chExt cx="175362" cy="537915"/>
            </a:xfrm>
          </p:grpSpPr>
          <p:sp>
            <p:nvSpPr>
              <p:cNvPr id="277" name="Oval 276">
                <a:extLst>
                  <a:ext uri="{FF2B5EF4-FFF2-40B4-BE49-F238E27FC236}">
                    <a16:creationId xmlns:a16="http://schemas.microsoft.com/office/drawing/2014/main" id="{C632F213-491A-4E07-9025-358958481B72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78" name="Oval 277">
                <a:extLst>
                  <a:ext uri="{FF2B5EF4-FFF2-40B4-BE49-F238E27FC236}">
                    <a16:creationId xmlns:a16="http://schemas.microsoft.com/office/drawing/2014/main" id="{9FF7F544-EE6E-49DF-82FC-30032D3F954B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79" name="Group 278">
                <a:extLst>
                  <a:ext uri="{FF2B5EF4-FFF2-40B4-BE49-F238E27FC236}">
                    <a16:creationId xmlns:a16="http://schemas.microsoft.com/office/drawing/2014/main" id="{446387BF-369C-4C48-AA06-3DB5E753B616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280" name="Group 279">
                  <a:extLst>
                    <a:ext uri="{FF2B5EF4-FFF2-40B4-BE49-F238E27FC236}">
                      <a16:creationId xmlns:a16="http://schemas.microsoft.com/office/drawing/2014/main" id="{07B6FBF7-FB72-4698-BD29-6004F62D2DE8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89" name="Oval 288">
                    <a:extLst>
                      <a:ext uri="{FF2B5EF4-FFF2-40B4-BE49-F238E27FC236}">
                        <a16:creationId xmlns:a16="http://schemas.microsoft.com/office/drawing/2014/main" id="{17B325CE-745F-453B-996B-D5E06BB88D14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90" name="Oval 289">
                    <a:extLst>
                      <a:ext uri="{FF2B5EF4-FFF2-40B4-BE49-F238E27FC236}">
                        <a16:creationId xmlns:a16="http://schemas.microsoft.com/office/drawing/2014/main" id="{00C62806-60DF-46A1-B965-9FAD0C3A3EAF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91" name="Oval 290">
                    <a:extLst>
                      <a:ext uri="{FF2B5EF4-FFF2-40B4-BE49-F238E27FC236}">
                        <a16:creationId xmlns:a16="http://schemas.microsoft.com/office/drawing/2014/main" id="{ED8DDDFB-4D2C-4847-800C-5A5363956FD3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81" name="Group 280">
                  <a:extLst>
                    <a:ext uri="{FF2B5EF4-FFF2-40B4-BE49-F238E27FC236}">
                      <a16:creationId xmlns:a16="http://schemas.microsoft.com/office/drawing/2014/main" id="{7F01EB80-00A6-409E-9DC3-EC8A5D991DB9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286" name="Oval 285">
                    <a:extLst>
                      <a:ext uri="{FF2B5EF4-FFF2-40B4-BE49-F238E27FC236}">
                        <a16:creationId xmlns:a16="http://schemas.microsoft.com/office/drawing/2014/main" id="{6A54140B-680F-40D5-B830-ED42E7552EA1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87" name="Oval 286">
                    <a:extLst>
                      <a:ext uri="{FF2B5EF4-FFF2-40B4-BE49-F238E27FC236}">
                        <a16:creationId xmlns:a16="http://schemas.microsoft.com/office/drawing/2014/main" id="{C004542B-6BF6-41B8-AF44-97ACC58DEC9C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88" name="Oval 287">
                    <a:extLst>
                      <a:ext uri="{FF2B5EF4-FFF2-40B4-BE49-F238E27FC236}">
                        <a16:creationId xmlns:a16="http://schemas.microsoft.com/office/drawing/2014/main" id="{7E02693C-FEC2-4BCF-B317-0033BAFEE415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82" name="Group 281">
                  <a:extLst>
                    <a:ext uri="{FF2B5EF4-FFF2-40B4-BE49-F238E27FC236}">
                      <a16:creationId xmlns:a16="http://schemas.microsoft.com/office/drawing/2014/main" id="{BFCCD66D-383B-49CA-9EB9-D1F471F1DF78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83" name="Oval 282">
                    <a:extLst>
                      <a:ext uri="{FF2B5EF4-FFF2-40B4-BE49-F238E27FC236}">
                        <a16:creationId xmlns:a16="http://schemas.microsoft.com/office/drawing/2014/main" id="{B3D9E85A-57D7-40AB-A9D4-EDEFCB5140D9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84" name="Oval 283">
                    <a:extLst>
                      <a:ext uri="{FF2B5EF4-FFF2-40B4-BE49-F238E27FC236}">
                        <a16:creationId xmlns:a16="http://schemas.microsoft.com/office/drawing/2014/main" id="{E6C24985-CF39-4ECB-9AF4-111D0D4602DE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85" name="Oval 284">
                    <a:extLst>
                      <a:ext uri="{FF2B5EF4-FFF2-40B4-BE49-F238E27FC236}">
                        <a16:creationId xmlns:a16="http://schemas.microsoft.com/office/drawing/2014/main" id="{48610C6E-B704-4575-AAE2-4C491B4B4859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308" name="Group 307">
              <a:extLst>
                <a:ext uri="{FF2B5EF4-FFF2-40B4-BE49-F238E27FC236}">
                  <a16:creationId xmlns:a16="http://schemas.microsoft.com/office/drawing/2014/main" id="{74857045-6D20-4AEB-9EA7-2DC1DAA77788}"/>
                </a:ext>
              </a:extLst>
            </p:cNvPr>
            <p:cNvGrpSpPr/>
            <p:nvPr/>
          </p:nvGrpSpPr>
          <p:grpSpPr>
            <a:xfrm rot="13792421">
              <a:off x="4821609" y="4657837"/>
              <a:ext cx="175362" cy="537915"/>
              <a:chOff x="8620323" y="1458096"/>
              <a:chExt cx="175362" cy="537915"/>
            </a:xfrm>
          </p:grpSpPr>
          <p:sp>
            <p:nvSpPr>
              <p:cNvPr id="309" name="Oval 308">
                <a:extLst>
                  <a:ext uri="{FF2B5EF4-FFF2-40B4-BE49-F238E27FC236}">
                    <a16:creationId xmlns:a16="http://schemas.microsoft.com/office/drawing/2014/main" id="{A1DFF67F-A834-417B-A5B8-14C597242C5F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0" name="Oval 309">
                <a:extLst>
                  <a:ext uri="{FF2B5EF4-FFF2-40B4-BE49-F238E27FC236}">
                    <a16:creationId xmlns:a16="http://schemas.microsoft.com/office/drawing/2014/main" id="{332FCECD-44F5-403A-82E7-DF05422847D6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11" name="Group 310">
                <a:extLst>
                  <a:ext uri="{FF2B5EF4-FFF2-40B4-BE49-F238E27FC236}">
                    <a16:creationId xmlns:a16="http://schemas.microsoft.com/office/drawing/2014/main" id="{56CFCB48-E674-4DDB-BC77-B9E9FD997FA0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312" name="Group 311">
                  <a:extLst>
                    <a:ext uri="{FF2B5EF4-FFF2-40B4-BE49-F238E27FC236}">
                      <a16:creationId xmlns:a16="http://schemas.microsoft.com/office/drawing/2014/main" id="{5766206F-0728-4A6D-AFD2-FAC8E494FB4B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321" name="Oval 320">
                    <a:extLst>
                      <a:ext uri="{FF2B5EF4-FFF2-40B4-BE49-F238E27FC236}">
                        <a16:creationId xmlns:a16="http://schemas.microsoft.com/office/drawing/2014/main" id="{9FE799A0-6410-4857-B793-DEC38BD7B4B1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22" name="Oval 321">
                    <a:extLst>
                      <a:ext uri="{FF2B5EF4-FFF2-40B4-BE49-F238E27FC236}">
                        <a16:creationId xmlns:a16="http://schemas.microsoft.com/office/drawing/2014/main" id="{12FF2D99-8382-42D7-ADCE-47DC5922471F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23" name="Oval 322">
                    <a:extLst>
                      <a:ext uri="{FF2B5EF4-FFF2-40B4-BE49-F238E27FC236}">
                        <a16:creationId xmlns:a16="http://schemas.microsoft.com/office/drawing/2014/main" id="{C7E583A4-7EC2-4AB9-9929-AEC0C217423B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313" name="Group 312">
                  <a:extLst>
                    <a:ext uri="{FF2B5EF4-FFF2-40B4-BE49-F238E27FC236}">
                      <a16:creationId xmlns:a16="http://schemas.microsoft.com/office/drawing/2014/main" id="{A3D9C875-545F-4AE7-8662-4E47FE5B5659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318" name="Oval 317">
                    <a:extLst>
                      <a:ext uri="{FF2B5EF4-FFF2-40B4-BE49-F238E27FC236}">
                        <a16:creationId xmlns:a16="http://schemas.microsoft.com/office/drawing/2014/main" id="{45FF44EF-85B2-47D0-819F-64919C52DF2A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19" name="Oval 318">
                    <a:extLst>
                      <a:ext uri="{FF2B5EF4-FFF2-40B4-BE49-F238E27FC236}">
                        <a16:creationId xmlns:a16="http://schemas.microsoft.com/office/drawing/2014/main" id="{E4AD4405-BD87-4032-8266-4B4D338AC114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20" name="Oval 319">
                    <a:extLst>
                      <a:ext uri="{FF2B5EF4-FFF2-40B4-BE49-F238E27FC236}">
                        <a16:creationId xmlns:a16="http://schemas.microsoft.com/office/drawing/2014/main" id="{F5E1E372-C314-44C6-9CBE-CD31A45AE379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314" name="Group 313">
                  <a:extLst>
                    <a:ext uri="{FF2B5EF4-FFF2-40B4-BE49-F238E27FC236}">
                      <a16:creationId xmlns:a16="http://schemas.microsoft.com/office/drawing/2014/main" id="{17686566-52BD-4503-A91A-EF48DCB8596F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315" name="Oval 314">
                    <a:extLst>
                      <a:ext uri="{FF2B5EF4-FFF2-40B4-BE49-F238E27FC236}">
                        <a16:creationId xmlns:a16="http://schemas.microsoft.com/office/drawing/2014/main" id="{1EECB174-2CF1-4B8F-8299-12DA8793E573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16" name="Oval 315">
                    <a:extLst>
                      <a:ext uri="{FF2B5EF4-FFF2-40B4-BE49-F238E27FC236}">
                        <a16:creationId xmlns:a16="http://schemas.microsoft.com/office/drawing/2014/main" id="{F29E9291-F1FB-41C9-8E0B-2747DE3F6378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17" name="Oval 316">
                    <a:extLst>
                      <a:ext uri="{FF2B5EF4-FFF2-40B4-BE49-F238E27FC236}">
                        <a16:creationId xmlns:a16="http://schemas.microsoft.com/office/drawing/2014/main" id="{C54E816A-A027-419F-B645-9D286EEFAB6B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324" name="Group 323">
              <a:extLst>
                <a:ext uri="{FF2B5EF4-FFF2-40B4-BE49-F238E27FC236}">
                  <a16:creationId xmlns:a16="http://schemas.microsoft.com/office/drawing/2014/main" id="{05761A9B-D6AD-4C5F-A7F0-A5AE84B4D5CC}"/>
                </a:ext>
              </a:extLst>
            </p:cNvPr>
            <p:cNvGrpSpPr/>
            <p:nvPr/>
          </p:nvGrpSpPr>
          <p:grpSpPr>
            <a:xfrm rot="15144431">
              <a:off x="4310936" y="3943038"/>
              <a:ext cx="175362" cy="537915"/>
              <a:chOff x="8620323" y="1458096"/>
              <a:chExt cx="175362" cy="537915"/>
            </a:xfrm>
          </p:grpSpPr>
          <p:sp>
            <p:nvSpPr>
              <p:cNvPr id="325" name="Oval 324">
                <a:extLst>
                  <a:ext uri="{FF2B5EF4-FFF2-40B4-BE49-F238E27FC236}">
                    <a16:creationId xmlns:a16="http://schemas.microsoft.com/office/drawing/2014/main" id="{E3F76951-EB4C-43DC-9C0A-100C0CDA5ECE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26" name="Oval 325">
                <a:extLst>
                  <a:ext uri="{FF2B5EF4-FFF2-40B4-BE49-F238E27FC236}">
                    <a16:creationId xmlns:a16="http://schemas.microsoft.com/office/drawing/2014/main" id="{80BA67CB-33CA-4719-B905-7450AF435C5E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27" name="Group 326">
                <a:extLst>
                  <a:ext uri="{FF2B5EF4-FFF2-40B4-BE49-F238E27FC236}">
                    <a16:creationId xmlns:a16="http://schemas.microsoft.com/office/drawing/2014/main" id="{A0759DAC-97C7-41A8-8C7D-E0C27FD3794F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328" name="Group 327">
                  <a:extLst>
                    <a:ext uri="{FF2B5EF4-FFF2-40B4-BE49-F238E27FC236}">
                      <a16:creationId xmlns:a16="http://schemas.microsoft.com/office/drawing/2014/main" id="{359507CD-4523-4776-BF88-47A3716D3632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337" name="Oval 336">
                    <a:extLst>
                      <a:ext uri="{FF2B5EF4-FFF2-40B4-BE49-F238E27FC236}">
                        <a16:creationId xmlns:a16="http://schemas.microsoft.com/office/drawing/2014/main" id="{58C8FC4B-E59E-4F0B-8B6D-BF645ABD5B39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38" name="Oval 337">
                    <a:extLst>
                      <a:ext uri="{FF2B5EF4-FFF2-40B4-BE49-F238E27FC236}">
                        <a16:creationId xmlns:a16="http://schemas.microsoft.com/office/drawing/2014/main" id="{011E2CDB-ABFB-4266-8039-8D41D0FE9331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39" name="Oval 338">
                    <a:extLst>
                      <a:ext uri="{FF2B5EF4-FFF2-40B4-BE49-F238E27FC236}">
                        <a16:creationId xmlns:a16="http://schemas.microsoft.com/office/drawing/2014/main" id="{4C757820-A0D5-41F6-AC2B-0DF3EE8367A7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329" name="Group 328">
                  <a:extLst>
                    <a:ext uri="{FF2B5EF4-FFF2-40B4-BE49-F238E27FC236}">
                      <a16:creationId xmlns:a16="http://schemas.microsoft.com/office/drawing/2014/main" id="{4D1D8C15-54F2-457F-B9A9-7F8ACB023B15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334" name="Oval 333">
                    <a:extLst>
                      <a:ext uri="{FF2B5EF4-FFF2-40B4-BE49-F238E27FC236}">
                        <a16:creationId xmlns:a16="http://schemas.microsoft.com/office/drawing/2014/main" id="{C79BB6A4-D077-40DB-A44D-FEFC3E20D5F6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35" name="Oval 334">
                    <a:extLst>
                      <a:ext uri="{FF2B5EF4-FFF2-40B4-BE49-F238E27FC236}">
                        <a16:creationId xmlns:a16="http://schemas.microsoft.com/office/drawing/2014/main" id="{EE4A176D-8042-4A13-BE3D-F3577CA84650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36" name="Oval 335">
                    <a:extLst>
                      <a:ext uri="{FF2B5EF4-FFF2-40B4-BE49-F238E27FC236}">
                        <a16:creationId xmlns:a16="http://schemas.microsoft.com/office/drawing/2014/main" id="{F9357DA4-8680-4BF8-AE1E-EA16F5B3D7D3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330" name="Group 329">
                  <a:extLst>
                    <a:ext uri="{FF2B5EF4-FFF2-40B4-BE49-F238E27FC236}">
                      <a16:creationId xmlns:a16="http://schemas.microsoft.com/office/drawing/2014/main" id="{2C2CBD0C-76DA-44E9-A366-E31BFE151FF9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331" name="Oval 330">
                    <a:extLst>
                      <a:ext uri="{FF2B5EF4-FFF2-40B4-BE49-F238E27FC236}">
                        <a16:creationId xmlns:a16="http://schemas.microsoft.com/office/drawing/2014/main" id="{7B332051-AC57-4E9E-9CA6-7FFF7EC42F5A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32" name="Oval 331">
                    <a:extLst>
                      <a:ext uri="{FF2B5EF4-FFF2-40B4-BE49-F238E27FC236}">
                        <a16:creationId xmlns:a16="http://schemas.microsoft.com/office/drawing/2014/main" id="{EE826775-F7E8-4DC6-8026-0FBA0E05604B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33" name="Oval 332">
                    <a:extLst>
                      <a:ext uri="{FF2B5EF4-FFF2-40B4-BE49-F238E27FC236}">
                        <a16:creationId xmlns:a16="http://schemas.microsoft.com/office/drawing/2014/main" id="{99E72A51-F9AA-49A6-BC26-6324AD893000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sp>
          <p:nvSpPr>
            <p:cNvPr id="340" name="Rectangle: Rounded Corners 339">
              <a:extLst>
                <a:ext uri="{FF2B5EF4-FFF2-40B4-BE49-F238E27FC236}">
                  <a16:creationId xmlns:a16="http://schemas.microsoft.com/office/drawing/2014/main" id="{2FE23DE3-1FE0-4DD2-B2BD-CC512B9C115A}"/>
                </a:ext>
              </a:extLst>
            </p:cNvPr>
            <p:cNvSpPr/>
            <p:nvPr/>
          </p:nvSpPr>
          <p:spPr>
            <a:xfrm rot="21064242" flipH="1">
              <a:off x="5885065" y="1509165"/>
              <a:ext cx="144469" cy="383928"/>
            </a:xfrm>
            <a:prstGeom prst="roundRect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13" name="Group 412">
              <a:extLst>
                <a:ext uri="{FF2B5EF4-FFF2-40B4-BE49-F238E27FC236}">
                  <a16:creationId xmlns:a16="http://schemas.microsoft.com/office/drawing/2014/main" id="{7D61931F-8B7B-4097-8C97-AED3D44976CD}"/>
                </a:ext>
              </a:extLst>
            </p:cNvPr>
            <p:cNvGrpSpPr/>
            <p:nvPr/>
          </p:nvGrpSpPr>
          <p:grpSpPr>
            <a:xfrm rot="10491348">
              <a:off x="5036805" y="2468336"/>
              <a:ext cx="592617" cy="276494"/>
              <a:chOff x="9828633" y="1802352"/>
              <a:chExt cx="1096500" cy="606059"/>
            </a:xfrm>
          </p:grpSpPr>
          <p:sp>
            <p:nvSpPr>
              <p:cNvPr id="414" name="Oval 413">
                <a:extLst>
                  <a:ext uri="{FF2B5EF4-FFF2-40B4-BE49-F238E27FC236}">
                    <a16:creationId xmlns:a16="http://schemas.microsoft.com/office/drawing/2014/main" id="{2DFC8052-EB8E-44E6-B437-A202DC696D7D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5" name="Oval 414">
                <a:extLst>
                  <a:ext uri="{FF2B5EF4-FFF2-40B4-BE49-F238E27FC236}">
                    <a16:creationId xmlns:a16="http://schemas.microsoft.com/office/drawing/2014/main" id="{840CDE8F-4DE3-4FAB-B49B-B261947FDDC5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6" name="Oval 415">
                <a:extLst>
                  <a:ext uri="{FF2B5EF4-FFF2-40B4-BE49-F238E27FC236}">
                    <a16:creationId xmlns:a16="http://schemas.microsoft.com/office/drawing/2014/main" id="{714473BA-D65F-4A7E-A1C3-D680873C3C94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7" name="Oval 416">
                <a:extLst>
                  <a:ext uri="{FF2B5EF4-FFF2-40B4-BE49-F238E27FC236}">
                    <a16:creationId xmlns:a16="http://schemas.microsoft.com/office/drawing/2014/main" id="{56F7EF24-355A-40A0-A002-404736A217C9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0" name="Group 359">
              <a:extLst>
                <a:ext uri="{FF2B5EF4-FFF2-40B4-BE49-F238E27FC236}">
                  <a16:creationId xmlns:a16="http://schemas.microsoft.com/office/drawing/2014/main" id="{64C38219-298D-42E2-A1FB-43BD999D7F86}"/>
                </a:ext>
              </a:extLst>
            </p:cNvPr>
            <p:cNvGrpSpPr/>
            <p:nvPr/>
          </p:nvGrpSpPr>
          <p:grpSpPr>
            <a:xfrm rot="10491348">
              <a:off x="4778833" y="2739454"/>
              <a:ext cx="592617" cy="276494"/>
              <a:chOff x="9828633" y="1802352"/>
              <a:chExt cx="1096500" cy="606059"/>
            </a:xfrm>
          </p:grpSpPr>
          <p:sp>
            <p:nvSpPr>
              <p:cNvPr id="361" name="Oval 360">
                <a:extLst>
                  <a:ext uri="{FF2B5EF4-FFF2-40B4-BE49-F238E27FC236}">
                    <a16:creationId xmlns:a16="http://schemas.microsoft.com/office/drawing/2014/main" id="{F16832EF-3668-493E-A892-7DF150645CBF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62" name="Oval 361">
                <a:extLst>
                  <a:ext uri="{FF2B5EF4-FFF2-40B4-BE49-F238E27FC236}">
                    <a16:creationId xmlns:a16="http://schemas.microsoft.com/office/drawing/2014/main" id="{223631D1-93A2-4FF0-9F25-51C6BA10F55E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63" name="Oval 362">
                <a:extLst>
                  <a:ext uri="{FF2B5EF4-FFF2-40B4-BE49-F238E27FC236}">
                    <a16:creationId xmlns:a16="http://schemas.microsoft.com/office/drawing/2014/main" id="{8B686977-CED8-40D2-9F9E-F4BBD0178861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64" name="Oval 363">
                <a:extLst>
                  <a:ext uri="{FF2B5EF4-FFF2-40B4-BE49-F238E27FC236}">
                    <a16:creationId xmlns:a16="http://schemas.microsoft.com/office/drawing/2014/main" id="{2767497D-864A-41FA-A540-2129C2C6C534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59" name="Group 358">
              <a:extLst>
                <a:ext uri="{FF2B5EF4-FFF2-40B4-BE49-F238E27FC236}">
                  <a16:creationId xmlns:a16="http://schemas.microsoft.com/office/drawing/2014/main" id="{F0296C74-C4D9-45A7-BB59-D897169071DD}"/>
                </a:ext>
              </a:extLst>
            </p:cNvPr>
            <p:cNvGrpSpPr/>
            <p:nvPr/>
          </p:nvGrpSpPr>
          <p:grpSpPr>
            <a:xfrm rot="10491348">
              <a:off x="4624517" y="3033652"/>
              <a:ext cx="592617" cy="276494"/>
              <a:chOff x="9828633" y="1802352"/>
              <a:chExt cx="1096500" cy="606059"/>
            </a:xfrm>
          </p:grpSpPr>
          <p:sp>
            <p:nvSpPr>
              <p:cNvPr id="358" name="Oval 357">
                <a:extLst>
                  <a:ext uri="{FF2B5EF4-FFF2-40B4-BE49-F238E27FC236}">
                    <a16:creationId xmlns:a16="http://schemas.microsoft.com/office/drawing/2014/main" id="{97E97608-B300-4777-B4C2-2A8AAC5F40CB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1" name="Oval 350">
                <a:extLst>
                  <a:ext uri="{FF2B5EF4-FFF2-40B4-BE49-F238E27FC236}">
                    <a16:creationId xmlns:a16="http://schemas.microsoft.com/office/drawing/2014/main" id="{EA07E093-9A88-4961-821D-5D8DE44CF6F9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0" name="Oval 349">
                <a:extLst>
                  <a:ext uri="{FF2B5EF4-FFF2-40B4-BE49-F238E27FC236}">
                    <a16:creationId xmlns:a16="http://schemas.microsoft.com/office/drawing/2014/main" id="{92FD83B8-AB56-4ED5-93BD-95DB166A357E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9" name="Oval 348">
                <a:extLst>
                  <a:ext uri="{FF2B5EF4-FFF2-40B4-BE49-F238E27FC236}">
                    <a16:creationId xmlns:a16="http://schemas.microsoft.com/office/drawing/2014/main" id="{0FB7FB15-F3A1-4A50-A148-6AC8E13A3DE0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52" name="Group 351">
              <a:extLst>
                <a:ext uri="{FF2B5EF4-FFF2-40B4-BE49-F238E27FC236}">
                  <a16:creationId xmlns:a16="http://schemas.microsoft.com/office/drawing/2014/main" id="{1782E71F-6CEA-4CCC-BD88-0D771B7A6368}"/>
                </a:ext>
              </a:extLst>
            </p:cNvPr>
            <p:cNvGrpSpPr/>
            <p:nvPr/>
          </p:nvGrpSpPr>
          <p:grpSpPr>
            <a:xfrm rot="10951112">
              <a:off x="4777789" y="2817907"/>
              <a:ext cx="448552" cy="394125"/>
              <a:chOff x="10235546" y="1355147"/>
              <a:chExt cx="829941" cy="863900"/>
            </a:xfrm>
          </p:grpSpPr>
          <p:sp>
            <p:nvSpPr>
              <p:cNvPr id="353" name="Oval 352">
                <a:extLst>
                  <a:ext uri="{FF2B5EF4-FFF2-40B4-BE49-F238E27FC236}">
                    <a16:creationId xmlns:a16="http://schemas.microsoft.com/office/drawing/2014/main" id="{8879C3D3-ABCD-48FB-83C7-9DE9FD63DDA7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4" name="Oval 353">
                <a:extLst>
                  <a:ext uri="{FF2B5EF4-FFF2-40B4-BE49-F238E27FC236}">
                    <a16:creationId xmlns:a16="http://schemas.microsoft.com/office/drawing/2014/main" id="{56C4FD98-1EE3-4DB6-9781-48A2C45922DD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5" name="Oval 354">
                <a:extLst>
                  <a:ext uri="{FF2B5EF4-FFF2-40B4-BE49-F238E27FC236}">
                    <a16:creationId xmlns:a16="http://schemas.microsoft.com/office/drawing/2014/main" id="{34CCF71B-A699-43EF-A803-931207CE3097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6" name="Oval 355">
                <a:extLst>
                  <a:ext uri="{FF2B5EF4-FFF2-40B4-BE49-F238E27FC236}">
                    <a16:creationId xmlns:a16="http://schemas.microsoft.com/office/drawing/2014/main" id="{09429F52-5D4C-4899-935B-1895D0F7D4B7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7" name="Oval 356">
                <a:extLst>
                  <a:ext uri="{FF2B5EF4-FFF2-40B4-BE49-F238E27FC236}">
                    <a16:creationId xmlns:a16="http://schemas.microsoft.com/office/drawing/2014/main" id="{3D9F1C03-3B11-4C13-B9FB-AEAE9430A837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5" name="Group 364">
              <a:extLst>
                <a:ext uri="{FF2B5EF4-FFF2-40B4-BE49-F238E27FC236}">
                  <a16:creationId xmlns:a16="http://schemas.microsoft.com/office/drawing/2014/main" id="{22C2A1C2-867D-4364-BE65-F16BC58946EC}"/>
                </a:ext>
              </a:extLst>
            </p:cNvPr>
            <p:cNvGrpSpPr/>
            <p:nvPr/>
          </p:nvGrpSpPr>
          <p:grpSpPr>
            <a:xfrm rot="11311540">
              <a:off x="5044259" y="2605130"/>
              <a:ext cx="448552" cy="394125"/>
              <a:chOff x="10235546" y="1355147"/>
              <a:chExt cx="829941" cy="863900"/>
            </a:xfrm>
          </p:grpSpPr>
          <p:sp>
            <p:nvSpPr>
              <p:cNvPr id="366" name="Oval 365">
                <a:extLst>
                  <a:ext uri="{FF2B5EF4-FFF2-40B4-BE49-F238E27FC236}">
                    <a16:creationId xmlns:a16="http://schemas.microsoft.com/office/drawing/2014/main" id="{7A53AF06-99B5-4605-A9B1-B796FB751759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67" name="Oval 366">
                <a:extLst>
                  <a:ext uri="{FF2B5EF4-FFF2-40B4-BE49-F238E27FC236}">
                    <a16:creationId xmlns:a16="http://schemas.microsoft.com/office/drawing/2014/main" id="{F2AF4F69-C955-433C-B1B1-2EA4D080F032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68" name="Oval 367">
                <a:extLst>
                  <a:ext uri="{FF2B5EF4-FFF2-40B4-BE49-F238E27FC236}">
                    <a16:creationId xmlns:a16="http://schemas.microsoft.com/office/drawing/2014/main" id="{D1EEA49E-4CA6-4F18-AD79-71BCB75F9987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69" name="Oval 368">
                <a:extLst>
                  <a:ext uri="{FF2B5EF4-FFF2-40B4-BE49-F238E27FC236}">
                    <a16:creationId xmlns:a16="http://schemas.microsoft.com/office/drawing/2014/main" id="{039846CB-78FF-470A-BD33-CE08F2A46037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70" name="Oval 369">
                <a:extLst>
                  <a:ext uri="{FF2B5EF4-FFF2-40B4-BE49-F238E27FC236}">
                    <a16:creationId xmlns:a16="http://schemas.microsoft.com/office/drawing/2014/main" id="{936D32A3-A491-4B26-8AD9-25AC19E75DF9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83" name="Group 382">
              <a:extLst>
                <a:ext uri="{FF2B5EF4-FFF2-40B4-BE49-F238E27FC236}">
                  <a16:creationId xmlns:a16="http://schemas.microsoft.com/office/drawing/2014/main" id="{A173EC9E-B9F2-438E-B898-54F3AE23F483}"/>
                </a:ext>
              </a:extLst>
            </p:cNvPr>
            <p:cNvGrpSpPr/>
            <p:nvPr/>
          </p:nvGrpSpPr>
          <p:grpSpPr>
            <a:xfrm rot="11814703">
              <a:off x="5688611" y="2073587"/>
              <a:ext cx="592617" cy="276494"/>
              <a:chOff x="9828633" y="1802352"/>
              <a:chExt cx="1096500" cy="606059"/>
            </a:xfrm>
          </p:grpSpPr>
          <p:sp>
            <p:nvSpPr>
              <p:cNvPr id="384" name="Oval 383">
                <a:extLst>
                  <a:ext uri="{FF2B5EF4-FFF2-40B4-BE49-F238E27FC236}">
                    <a16:creationId xmlns:a16="http://schemas.microsoft.com/office/drawing/2014/main" id="{6AB14D94-A9DF-4C1D-8B3D-D98644AF4F5B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5" name="Oval 384">
                <a:extLst>
                  <a:ext uri="{FF2B5EF4-FFF2-40B4-BE49-F238E27FC236}">
                    <a16:creationId xmlns:a16="http://schemas.microsoft.com/office/drawing/2014/main" id="{D6FEFD35-F852-4DBF-9449-F5A2146678DB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6" name="Oval 385">
                <a:extLst>
                  <a:ext uri="{FF2B5EF4-FFF2-40B4-BE49-F238E27FC236}">
                    <a16:creationId xmlns:a16="http://schemas.microsoft.com/office/drawing/2014/main" id="{2487AE3B-C2D1-42D9-B21A-C272270866E1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7" name="Oval 386">
                <a:extLst>
                  <a:ext uri="{FF2B5EF4-FFF2-40B4-BE49-F238E27FC236}">
                    <a16:creationId xmlns:a16="http://schemas.microsoft.com/office/drawing/2014/main" id="{D8D32FFA-ED90-497C-83C8-9D0AC4AE0390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88" name="Group 387">
              <a:extLst>
                <a:ext uri="{FF2B5EF4-FFF2-40B4-BE49-F238E27FC236}">
                  <a16:creationId xmlns:a16="http://schemas.microsoft.com/office/drawing/2014/main" id="{A57CFD10-19F9-42F4-8F1E-8F6B802297F2}"/>
                </a:ext>
              </a:extLst>
            </p:cNvPr>
            <p:cNvGrpSpPr/>
            <p:nvPr/>
          </p:nvGrpSpPr>
          <p:grpSpPr>
            <a:xfrm rot="11814703">
              <a:off x="5356602" y="2226994"/>
              <a:ext cx="592617" cy="276494"/>
              <a:chOff x="9828633" y="1802352"/>
              <a:chExt cx="1096500" cy="606059"/>
            </a:xfrm>
          </p:grpSpPr>
          <p:sp>
            <p:nvSpPr>
              <p:cNvPr id="389" name="Oval 388">
                <a:extLst>
                  <a:ext uri="{FF2B5EF4-FFF2-40B4-BE49-F238E27FC236}">
                    <a16:creationId xmlns:a16="http://schemas.microsoft.com/office/drawing/2014/main" id="{E03378EE-C1E5-40F7-9F11-A8A89F7532F3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0" name="Oval 389">
                <a:extLst>
                  <a:ext uri="{FF2B5EF4-FFF2-40B4-BE49-F238E27FC236}">
                    <a16:creationId xmlns:a16="http://schemas.microsoft.com/office/drawing/2014/main" id="{D0CC5A61-431E-4E62-86B4-E27AEF068ADF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1" name="Oval 390">
                <a:extLst>
                  <a:ext uri="{FF2B5EF4-FFF2-40B4-BE49-F238E27FC236}">
                    <a16:creationId xmlns:a16="http://schemas.microsoft.com/office/drawing/2014/main" id="{B213224B-C6B6-4383-92B2-1DF4B649BD4B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2" name="Oval 391">
                <a:extLst>
                  <a:ext uri="{FF2B5EF4-FFF2-40B4-BE49-F238E27FC236}">
                    <a16:creationId xmlns:a16="http://schemas.microsoft.com/office/drawing/2014/main" id="{3A521DBD-5773-4ECB-9B21-E58543B941F0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3" name="Group 392">
              <a:extLst>
                <a:ext uri="{FF2B5EF4-FFF2-40B4-BE49-F238E27FC236}">
                  <a16:creationId xmlns:a16="http://schemas.microsoft.com/office/drawing/2014/main" id="{657608B9-CDB4-49FA-A04D-E3908DBAC2E5}"/>
                </a:ext>
              </a:extLst>
            </p:cNvPr>
            <p:cNvGrpSpPr/>
            <p:nvPr/>
          </p:nvGrpSpPr>
          <p:grpSpPr>
            <a:xfrm rot="11814703">
              <a:off x="5236746" y="2262293"/>
              <a:ext cx="448552" cy="394125"/>
              <a:chOff x="10235546" y="1355147"/>
              <a:chExt cx="829941" cy="863900"/>
            </a:xfrm>
          </p:grpSpPr>
          <p:sp>
            <p:nvSpPr>
              <p:cNvPr id="394" name="Oval 393">
                <a:extLst>
                  <a:ext uri="{FF2B5EF4-FFF2-40B4-BE49-F238E27FC236}">
                    <a16:creationId xmlns:a16="http://schemas.microsoft.com/office/drawing/2014/main" id="{B279760F-94B1-412D-810E-D449A33C1FB5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5" name="Oval 394">
                <a:extLst>
                  <a:ext uri="{FF2B5EF4-FFF2-40B4-BE49-F238E27FC236}">
                    <a16:creationId xmlns:a16="http://schemas.microsoft.com/office/drawing/2014/main" id="{3900E103-CEC7-46F3-AD78-E89B168500F3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6" name="Oval 395">
                <a:extLst>
                  <a:ext uri="{FF2B5EF4-FFF2-40B4-BE49-F238E27FC236}">
                    <a16:creationId xmlns:a16="http://schemas.microsoft.com/office/drawing/2014/main" id="{528AE8AE-CD4E-4B42-A272-89FE09DDB016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7" name="Oval 396">
                <a:extLst>
                  <a:ext uri="{FF2B5EF4-FFF2-40B4-BE49-F238E27FC236}">
                    <a16:creationId xmlns:a16="http://schemas.microsoft.com/office/drawing/2014/main" id="{504F7DE8-E1F2-448C-8C4B-5CEAAE66B3D4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8" name="Oval 397">
                <a:extLst>
                  <a:ext uri="{FF2B5EF4-FFF2-40B4-BE49-F238E27FC236}">
                    <a16:creationId xmlns:a16="http://schemas.microsoft.com/office/drawing/2014/main" id="{5152D817-C6B5-4859-9FA6-620229460BE0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9" name="Group 398">
              <a:extLst>
                <a:ext uri="{FF2B5EF4-FFF2-40B4-BE49-F238E27FC236}">
                  <a16:creationId xmlns:a16="http://schemas.microsoft.com/office/drawing/2014/main" id="{176FC218-0A6A-43F6-ADA3-6B021B044A18}"/>
                </a:ext>
              </a:extLst>
            </p:cNvPr>
            <p:cNvGrpSpPr/>
            <p:nvPr/>
          </p:nvGrpSpPr>
          <p:grpSpPr>
            <a:xfrm rot="12274467">
              <a:off x="5592584" y="2121878"/>
              <a:ext cx="448552" cy="394125"/>
              <a:chOff x="10235546" y="1355147"/>
              <a:chExt cx="829941" cy="863900"/>
            </a:xfrm>
          </p:grpSpPr>
          <p:sp>
            <p:nvSpPr>
              <p:cNvPr id="400" name="Oval 399">
                <a:extLst>
                  <a:ext uri="{FF2B5EF4-FFF2-40B4-BE49-F238E27FC236}">
                    <a16:creationId xmlns:a16="http://schemas.microsoft.com/office/drawing/2014/main" id="{CE056B72-B829-40E9-86A3-FAABFC407B19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01" name="Oval 400">
                <a:extLst>
                  <a:ext uri="{FF2B5EF4-FFF2-40B4-BE49-F238E27FC236}">
                    <a16:creationId xmlns:a16="http://schemas.microsoft.com/office/drawing/2014/main" id="{BFD876B2-ECD9-487E-A77A-45202EBF9DFA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02" name="Oval 401">
                <a:extLst>
                  <a:ext uri="{FF2B5EF4-FFF2-40B4-BE49-F238E27FC236}">
                    <a16:creationId xmlns:a16="http://schemas.microsoft.com/office/drawing/2014/main" id="{116A6DB5-53E2-4747-BC7E-A65F6662D5CA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03" name="Oval 402">
                <a:extLst>
                  <a:ext uri="{FF2B5EF4-FFF2-40B4-BE49-F238E27FC236}">
                    <a16:creationId xmlns:a16="http://schemas.microsoft.com/office/drawing/2014/main" id="{8DAD2518-A401-4DA0-8624-8CD94BAE1944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04" name="Oval 403">
                <a:extLst>
                  <a:ext uri="{FF2B5EF4-FFF2-40B4-BE49-F238E27FC236}">
                    <a16:creationId xmlns:a16="http://schemas.microsoft.com/office/drawing/2014/main" id="{08E63000-8A88-4997-8305-6F43647C6540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19" name="Group 418">
              <a:extLst>
                <a:ext uri="{FF2B5EF4-FFF2-40B4-BE49-F238E27FC236}">
                  <a16:creationId xmlns:a16="http://schemas.microsoft.com/office/drawing/2014/main" id="{FDAF3B0E-F619-46C9-8806-66C5E0B61083}"/>
                </a:ext>
              </a:extLst>
            </p:cNvPr>
            <p:cNvGrpSpPr/>
            <p:nvPr/>
          </p:nvGrpSpPr>
          <p:grpSpPr>
            <a:xfrm rot="1840192">
              <a:off x="6111897" y="2079993"/>
              <a:ext cx="513891" cy="306526"/>
              <a:chOff x="9828633" y="1802352"/>
              <a:chExt cx="1096500" cy="606059"/>
            </a:xfrm>
          </p:grpSpPr>
          <p:sp>
            <p:nvSpPr>
              <p:cNvPr id="420" name="Oval 419">
                <a:extLst>
                  <a:ext uri="{FF2B5EF4-FFF2-40B4-BE49-F238E27FC236}">
                    <a16:creationId xmlns:a16="http://schemas.microsoft.com/office/drawing/2014/main" id="{6A8DF8B9-9D31-45D6-B49A-2A05EE3A6459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1" name="Oval 420">
                <a:extLst>
                  <a:ext uri="{FF2B5EF4-FFF2-40B4-BE49-F238E27FC236}">
                    <a16:creationId xmlns:a16="http://schemas.microsoft.com/office/drawing/2014/main" id="{066F178C-4451-41DB-AE62-88F19CC7B0F0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2" name="Oval 421">
                <a:extLst>
                  <a:ext uri="{FF2B5EF4-FFF2-40B4-BE49-F238E27FC236}">
                    <a16:creationId xmlns:a16="http://schemas.microsoft.com/office/drawing/2014/main" id="{2069CEAA-B362-4413-BD71-3958886CB413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3" name="Oval 422">
                <a:extLst>
                  <a:ext uri="{FF2B5EF4-FFF2-40B4-BE49-F238E27FC236}">
                    <a16:creationId xmlns:a16="http://schemas.microsoft.com/office/drawing/2014/main" id="{537EC78E-90C7-45A5-B648-091D73852935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05" name="Group 404">
              <a:extLst>
                <a:ext uri="{FF2B5EF4-FFF2-40B4-BE49-F238E27FC236}">
                  <a16:creationId xmlns:a16="http://schemas.microsoft.com/office/drawing/2014/main" id="{4541ABE6-DA0F-48BB-BF1F-56DAD3172175}"/>
                </a:ext>
              </a:extLst>
            </p:cNvPr>
            <p:cNvGrpSpPr/>
            <p:nvPr/>
          </p:nvGrpSpPr>
          <p:grpSpPr>
            <a:xfrm rot="13539508">
              <a:off x="5980101" y="2050015"/>
              <a:ext cx="448552" cy="394125"/>
              <a:chOff x="10235546" y="1355147"/>
              <a:chExt cx="829941" cy="863900"/>
            </a:xfrm>
          </p:grpSpPr>
          <p:sp>
            <p:nvSpPr>
              <p:cNvPr id="406" name="Oval 405">
                <a:extLst>
                  <a:ext uri="{FF2B5EF4-FFF2-40B4-BE49-F238E27FC236}">
                    <a16:creationId xmlns:a16="http://schemas.microsoft.com/office/drawing/2014/main" id="{B9FC6ED1-826C-478D-93E5-3ED443CC4991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07" name="Oval 406">
                <a:extLst>
                  <a:ext uri="{FF2B5EF4-FFF2-40B4-BE49-F238E27FC236}">
                    <a16:creationId xmlns:a16="http://schemas.microsoft.com/office/drawing/2014/main" id="{AEC28CDC-90A0-433C-B014-A33FB6ED154F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08" name="Oval 407">
                <a:extLst>
                  <a:ext uri="{FF2B5EF4-FFF2-40B4-BE49-F238E27FC236}">
                    <a16:creationId xmlns:a16="http://schemas.microsoft.com/office/drawing/2014/main" id="{C806F8E6-8BFE-4353-95FF-D5BE9F05A21B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09" name="Oval 408">
                <a:extLst>
                  <a:ext uri="{FF2B5EF4-FFF2-40B4-BE49-F238E27FC236}">
                    <a16:creationId xmlns:a16="http://schemas.microsoft.com/office/drawing/2014/main" id="{D6844D6A-1E88-46D1-9067-6738183D53A8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0" name="Oval 409">
                <a:extLst>
                  <a:ext uri="{FF2B5EF4-FFF2-40B4-BE49-F238E27FC236}">
                    <a16:creationId xmlns:a16="http://schemas.microsoft.com/office/drawing/2014/main" id="{84E7336E-0241-402C-A096-69D1F4A071A7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30" name="Group 429">
              <a:extLst>
                <a:ext uri="{FF2B5EF4-FFF2-40B4-BE49-F238E27FC236}">
                  <a16:creationId xmlns:a16="http://schemas.microsoft.com/office/drawing/2014/main" id="{6AB5562D-08A9-4E36-B9A5-9CAD4A307523}"/>
                </a:ext>
              </a:extLst>
            </p:cNvPr>
            <p:cNvGrpSpPr/>
            <p:nvPr/>
          </p:nvGrpSpPr>
          <p:grpSpPr>
            <a:xfrm rot="17225876" flipH="1">
              <a:off x="6562277" y="2217240"/>
              <a:ext cx="494666" cy="306526"/>
              <a:chOff x="9828633" y="1802352"/>
              <a:chExt cx="1096500" cy="606059"/>
            </a:xfrm>
          </p:grpSpPr>
          <p:sp>
            <p:nvSpPr>
              <p:cNvPr id="431" name="Oval 430">
                <a:extLst>
                  <a:ext uri="{FF2B5EF4-FFF2-40B4-BE49-F238E27FC236}">
                    <a16:creationId xmlns:a16="http://schemas.microsoft.com/office/drawing/2014/main" id="{D202EE3D-4F24-4B0E-A2CB-04D95E75296B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32" name="Oval 431">
                <a:extLst>
                  <a:ext uri="{FF2B5EF4-FFF2-40B4-BE49-F238E27FC236}">
                    <a16:creationId xmlns:a16="http://schemas.microsoft.com/office/drawing/2014/main" id="{6EFF0A47-CFE9-45AF-A129-3773396AB373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33" name="Oval 432">
                <a:extLst>
                  <a:ext uri="{FF2B5EF4-FFF2-40B4-BE49-F238E27FC236}">
                    <a16:creationId xmlns:a16="http://schemas.microsoft.com/office/drawing/2014/main" id="{9AB32C37-E6B3-4895-B035-E5DE6A830A78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34" name="Oval 433">
                <a:extLst>
                  <a:ext uri="{FF2B5EF4-FFF2-40B4-BE49-F238E27FC236}">
                    <a16:creationId xmlns:a16="http://schemas.microsoft.com/office/drawing/2014/main" id="{5AA8E111-6A5E-4FF8-B2B1-5B1FBBE72CF0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4" name="Group 423">
              <a:extLst>
                <a:ext uri="{FF2B5EF4-FFF2-40B4-BE49-F238E27FC236}">
                  <a16:creationId xmlns:a16="http://schemas.microsoft.com/office/drawing/2014/main" id="{0E18087D-37E3-431E-A1DB-ED869BF222B9}"/>
                </a:ext>
              </a:extLst>
            </p:cNvPr>
            <p:cNvGrpSpPr/>
            <p:nvPr/>
          </p:nvGrpSpPr>
          <p:grpSpPr>
            <a:xfrm rot="16200000">
              <a:off x="6412005" y="2100522"/>
              <a:ext cx="448552" cy="394125"/>
              <a:chOff x="10235546" y="1355147"/>
              <a:chExt cx="829941" cy="863900"/>
            </a:xfrm>
          </p:grpSpPr>
          <p:sp>
            <p:nvSpPr>
              <p:cNvPr id="425" name="Oval 424">
                <a:extLst>
                  <a:ext uri="{FF2B5EF4-FFF2-40B4-BE49-F238E27FC236}">
                    <a16:creationId xmlns:a16="http://schemas.microsoft.com/office/drawing/2014/main" id="{676EAAFA-5BE3-4C47-9906-470AC61F1F31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6" name="Oval 425">
                <a:extLst>
                  <a:ext uri="{FF2B5EF4-FFF2-40B4-BE49-F238E27FC236}">
                    <a16:creationId xmlns:a16="http://schemas.microsoft.com/office/drawing/2014/main" id="{894456DC-7218-426B-AB3A-1AD575E15632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7" name="Oval 426">
                <a:extLst>
                  <a:ext uri="{FF2B5EF4-FFF2-40B4-BE49-F238E27FC236}">
                    <a16:creationId xmlns:a16="http://schemas.microsoft.com/office/drawing/2014/main" id="{9FB75D36-9EE2-4170-8B83-5D2850FC9AE0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8" name="Oval 427">
                <a:extLst>
                  <a:ext uri="{FF2B5EF4-FFF2-40B4-BE49-F238E27FC236}">
                    <a16:creationId xmlns:a16="http://schemas.microsoft.com/office/drawing/2014/main" id="{977FD5AF-7773-4545-BA2F-526EE0A7E394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9" name="Oval 428">
                <a:extLst>
                  <a:ext uri="{FF2B5EF4-FFF2-40B4-BE49-F238E27FC236}">
                    <a16:creationId xmlns:a16="http://schemas.microsoft.com/office/drawing/2014/main" id="{8EEA5389-D211-48E3-BA11-7C0F4728007F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35" name="Group 434">
              <a:extLst>
                <a:ext uri="{FF2B5EF4-FFF2-40B4-BE49-F238E27FC236}">
                  <a16:creationId xmlns:a16="http://schemas.microsoft.com/office/drawing/2014/main" id="{756DDBEC-6280-4E9D-B8AF-91B90E57D97C}"/>
                </a:ext>
              </a:extLst>
            </p:cNvPr>
            <p:cNvGrpSpPr/>
            <p:nvPr/>
          </p:nvGrpSpPr>
          <p:grpSpPr>
            <a:xfrm rot="2497346" flipH="1">
              <a:off x="7152604" y="3933494"/>
              <a:ext cx="467750" cy="263830"/>
              <a:chOff x="9828633" y="1802352"/>
              <a:chExt cx="1096500" cy="606059"/>
            </a:xfrm>
          </p:grpSpPr>
          <p:sp>
            <p:nvSpPr>
              <p:cNvPr id="436" name="Oval 435">
                <a:extLst>
                  <a:ext uri="{FF2B5EF4-FFF2-40B4-BE49-F238E27FC236}">
                    <a16:creationId xmlns:a16="http://schemas.microsoft.com/office/drawing/2014/main" id="{C1215D9F-F82E-4B31-BC7B-05DC08431868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37" name="Oval 436">
                <a:extLst>
                  <a:ext uri="{FF2B5EF4-FFF2-40B4-BE49-F238E27FC236}">
                    <a16:creationId xmlns:a16="http://schemas.microsoft.com/office/drawing/2014/main" id="{83B3551C-5760-4DF8-8966-5FD15FC9763A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38" name="Oval 437">
                <a:extLst>
                  <a:ext uri="{FF2B5EF4-FFF2-40B4-BE49-F238E27FC236}">
                    <a16:creationId xmlns:a16="http://schemas.microsoft.com/office/drawing/2014/main" id="{711AFFE1-A495-453D-84B3-7BF1F31A642D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39" name="Oval 438">
                <a:extLst>
                  <a:ext uri="{FF2B5EF4-FFF2-40B4-BE49-F238E27FC236}">
                    <a16:creationId xmlns:a16="http://schemas.microsoft.com/office/drawing/2014/main" id="{0378C8EF-3A0C-4089-91BF-B71CF528BDC7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4" name="Group 513">
              <a:extLst>
                <a:ext uri="{FF2B5EF4-FFF2-40B4-BE49-F238E27FC236}">
                  <a16:creationId xmlns:a16="http://schemas.microsoft.com/office/drawing/2014/main" id="{F0B8B0CA-92FE-4490-A1AD-F22CAB229EED}"/>
                </a:ext>
              </a:extLst>
            </p:cNvPr>
            <p:cNvGrpSpPr/>
            <p:nvPr/>
          </p:nvGrpSpPr>
          <p:grpSpPr>
            <a:xfrm rot="16801373">
              <a:off x="6914028" y="2588007"/>
              <a:ext cx="528430" cy="225054"/>
              <a:chOff x="9828633" y="1802352"/>
              <a:chExt cx="1096500" cy="606059"/>
            </a:xfrm>
          </p:grpSpPr>
          <p:sp>
            <p:nvSpPr>
              <p:cNvPr id="515" name="Oval 514">
                <a:extLst>
                  <a:ext uri="{FF2B5EF4-FFF2-40B4-BE49-F238E27FC236}">
                    <a16:creationId xmlns:a16="http://schemas.microsoft.com/office/drawing/2014/main" id="{7E8E3395-0CC9-4A80-8530-27619DAC7638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6" name="Oval 515">
                <a:extLst>
                  <a:ext uri="{FF2B5EF4-FFF2-40B4-BE49-F238E27FC236}">
                    <a16:creationId xmlns:a16="http://schemas.microsoft.com/office/drawing/2014/main" id="{04420F0D-0DEC-49EE-83FA-7B4712F35199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7" name="Oval 516">
                <a:extLst>
                  <a:ext uri="{FF2B5EF4-FFF2-40B4-BE49-F238E27FC236}">
                    <a16:creationId xmlns:a16="http://schemas.microsoft.com/office/drawing/2014/main" id="{6C5CFC70-1E99-44AE-8971-578C674B746A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8" name="Oval 517">
                <a:extLst>
                  <a:ext uri="{FF2B5EF4-FFF2-40B4-BE49-F238E27FC236}">
                    <a16:creationId xmlns:a16="http://schemas.microsoft.com/office/drawing/2014/main" id="{272A105D-D1D0-4CC2-AB13-823DD4E74C77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7" name="Group 456">
              <a:extLst>
                <a:ext uri="{FF2B5EF4-FFF2-40B4-BE49-F238E27FC236}">
                  <a16:creationId xmlns:a16="http://schemas.microsoft.com/office/drawing/2014/main" id="{D0BCF9B6-47BF-4630-BB0E-8E59CDB90B94}"/>
                </a:ext>
              </a:extLst>
            </p:cNvPr>
            <p:cNvGrpSpPr/>
            <p:nvPr/>
          </p:nvGrpSpPr>
          <p:grpSpPr>
            <a:xfrm rot="18038272">
              <a:off x="6774433" y="2333655"/>
              <a:ext cx="448552" cy="394125"/>
              <a:chOff x="10235546" y="1355147"/>
              <a:chExt cx="829941" cy="863900"/>
            </a:xfrm>
          </p:grpSpPr>
          <p:sp>
            <p:nvSpPr>
              <p:cNvPr id="458" name="Oval 457">
                <a:extLst>
                  <a:ext uri="{FF2B5EF4-FFF2-40B4-BE49-F238E27FC236}">
                    <a16:creationId xmlns:a16="http://schemas.microsoft.com/office/drawing/2014/main" id="{00919A5A-1B4B-4754-B12B-01A994BD01BB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59" name="Oval 458">
                <a:extLst>
                  <a:ext uri="{FF2B5EF4-FFF2-40B4-BE49-F238E27FC236}">
                    <a16:creationId xmlns:a16="http://schemas.microsoft.com/office/drawing/2014/main" id="{8C0D35E7-DB55-4C60-B76F-C8E742E668D2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60" name="Oval 459">
                <a:extLst>
                  <a:ext uri="{FF2B5EF4-FFF2-40B4-BE49-F238E27FC236}">
                    <a16:creationId xmlns:a16="http://schemas.microsoft.com/office/drawing/2014/main" id="{4DF963CB-4A7E-4216-8E9A-89467C695867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61" name="Oval 460">
                <a:extLst>
                  <a:ext uri="{FF2B5EF4-FFF2-40B4-BE49-F238E27FC236}">
                    <a16:creationId xmlns:a16="http://schemas.microsoft.com/office/drawing/2014/main" id="{932DF72B-2B08-408D-B7CA-AAE45BDAB0F4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62" name="Oval 461">
                <a:extLst>
                  <a:ext uri="{FF2B5EF4-FFF2-40B4-BE49-F238E27FC236}">
                    <a16:creationId xmlns:a16="http://schemas.microsoft.com/office/drawing/2014/main" id="{94E3069B-C2A2-49D8-91C5-955F866B5728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63" name="Group 462">
              <a:extLst>
                <a:ext uri="{FF2B5EF4-FFF2-40B4-BE49-F238E27FC236}">
                  <a16:creationId xmlns:a16="http://schemas.microsoft.com/office/drawing/2014/main" id="{E579FE92-4585-4E6C-AE7F-8D161A9D6971}"/>
                </a:ext>
              </a:extLst>
            </p:cNvPr>
            <p:cNvGrpSpPr/>
            <p:nvPr/>
          </p:nvGrpSpPr>
          <p:grpSpPr>
            <a:xfrm rot="12939026" flipH="1">
              <a:off x="7186241" y="3053997"/>
              <a:ext cx="423593" cy="276494"/>
              <a:chOff x="9828633" y="1802352"/>
              <a:chExt cx="1096500" cy="606059"/>
            </a:xfrm>
          </p:grpSpPr>
          <p:sp>
            <p:nvSpPr>
              <p:cNvPr id="464" name="Oval 463">
                <a:extLst>
                  <a:ext uri="{FF2B5EF4-FFF2-40B4-BE49-F238E27FC236}">
                    <a16:creationId xmlns:a16="http://schemas.microsoft.com/office/drawing/2014/main" id="{01C21882-30DB-4771-80C8-2D321C7145FB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65" name="Oval 464">
                <a:extLst>
                  <a:ext uri="{FF2B5EF4-FFF2-40B4-BE49-F238E27FC236}">
                    <a16:creationId xmlns:a16="http://schemas.microsoft.com/office/drawing/2014/main" id="{47C0A80D-781E-4AE6-B36E-595172B0FF0F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66" name="Oval 465">
                <a:extLst>
                  <a:ext uri="{FF2B5EF4-FFF2-40B4-BE49-F238E27FC236}">
                    <a16:creationId xmlns:a16="http://schemas.microsoft.com/office/drawing/2014/main" id="{C7C7B211-A01A-4255-9CD0-D73A21464FEA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67" name="Oval 466">
                <a:extLst>
                  <a:ext uri="{FF2B5EF4-FFF2-40B4-BE49-F238E27FC236}">
                    <a16:creationId xmlns:a16="http://schemas.microsoft.com/office/drawing/2014/main" id="{F524B63B-179E-4983-93E9-A25493490571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68" name="Group 467">
              <a:extLst>
                <a:ext uri="{FF2B5EF4-FFF2-40B4-BE49-F238E27FC236}">
                  <a16:creationId xmlns:a16="http://schemas.microsoft.com/office/drawing/2014/main" id="{74AA75A1-B84D-4CED-87AE-F8C0FE15D4C6}"/>
                </a:ext>
              </a:extLst>
            </p:cNvPr>
            <p:cNvGrpSpPr/>
            <p:nvPr/>
          </p:nvGrpSpPr>
          <p:grpSpPr>
            <a:xfrm rot="12939026" flipH="1">
              <a:off x="7206218" y="3370805"/>
              <a:ext cx="423593" cy="276494"/>
              <a:chOff x="9828633" y="1802352"/>
              <a:chExt cx="1096500" cy="606059"/>
            </a:xfrm>
          </p:grpSpPr>
          <p:sp>
            <p:nvSpPr>
              <p:cNvPr id="469" name="Oval 468">
                <a:extLst>
                  <a:ext uri="{FF2B5EF4-FFF2-40B4-BE49-F238E27FC236}">
                    <a16:creationId xmlns:a16="http://schemas.microsoft.com/office/drawing/2014/main" id="{12FA214F-97A1-425E-8833-14F38713A536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0" name="Oval 469">
                <a:extLst>
                  <a:ext uri="{FF2B5EF4-FFF2-40B4-BE49-F238E27FC236}">
                    <a16:creationId xmlns:a16="http://schemas.microsoft.com/office/drawing/2014/main" id="{AFA93A4F-DF92-4A13-B83B-26FD55631F0E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1" name="Oval 470">
                <a:extLst>
                  <a:ext uri="{FF2B5EF4-FFF2-40B4-BE49-F238E27FC236}">
                    <a16:creationId xmlns:a16="http://schemas.microsoft.com/office/drawing/2014/main" id="{8F63CA19-F977-4A4D-91A1-3FC04F19261E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2" name="Oval 471">
                <a:extLst>
                  <a:ext uri="{FF2B5EF4-FFF2-40B4-BE49-F238E27FC236}">
                    <a16:creationId xmlns:a16="http://schemas.microsoft.com/office/drawing/2014/main" id="{7B2942F3-F60D-4EFB-A9D2-4B48F59C5F59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73" name="Group 472">
              <a:extLst>
                <a:ext uri="{FF2B5EF4-FFF2-40B4-BE49-F238E27FC236}">
                  <a16:creationId xmlns:a16="http://schemas.microsoft.com/office/drawing/2014/main" id="{9205666C-7D7E-4874-ACC8-91626B298C40}"/>
                </a:ext>
              </a:extLst>
            </p:cNvPr>
            <p:cNvGrpSpPr/>
            <p:nvPr/>
          </p:nvGrpSpPr>
          <p:grpSpPr>
            <a:xfrm rot="12939026" flipH="1">
              <a:off x="7208014" y="3660493"/>
              <a:ext cx="423593" cy="276494"/>
              <a:chOff x="9828633" y="1802352"/>
              <a:chExt cx="1096500" cy="606059"/>
            </a:xfrm>
          </p:grpSpPr>
          <p:sp>
            <p:nvSpPr>
              <p:cNvPr id="474" name="Oval 473">
                <a:extLst>
                  <a:ext uri="{FF2B5EF4-FFF2-40B4-BE49-F238E27FC236}">
                    <a16:creationId xmlns:a16="http://schemas.microsoft.com/office/drawing/2014/main" id="{6F561D11-EEBA-4C39-A8DB-F69658CB17CB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5" name="Oval 474">
                <a:extLst>
                  <a:ext uri="{FF2B5EF4-FFF2-40B4-BE49-F238E27FC236}">
                    <a16:creationId xmlns:a16="http://schemas.microsoft.com/office/drawing/2014/main" id="{00369E8A-30F9-41D1-BDFC-5BD076B10BAC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6" name="Oval 475">
                <a:extLst>
                  <a:ext uri="{FF2B5EF4-FFF2-40B4-BE49-F238E27FC236}">
                    <a16:creationId xmlns:a16="http://schemas.microsoft.com/office/drawing/2014/main" id="{1701D9DC-48AE-4556-B977-6B085CABD9DC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7" name="Oval 476">
                <a:extLst>
                  <a:ext uri="{FF2B5EF4-FFF2-40B4-BE49-F238E27FC236}">
                    <a16:creationId xmlns:a16="http://schemas.microsoft.com/office/drawing/2014/main" id="{21DED1E5-48FD-4638-9CDE-93A10B89E65C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grpSp>
          <p:nvGrpSpPr>
            <p:cNvPr id="478" name="Group 477">
              <a:extLst>
                <a:ext uri="{FF2B5EF4-FFF2-40B4-BE49-F238E27FC236}">
                  <a16:creationId xmlns:a16="http://schemas.microsoft.com/office/drawing/2014/main" id="{040DAC13-D24E-4E7C-8565-85093623D396}"/>
                </a:ext>
              </a:extLst>
            </p:cNvPr>
            <p:cNvGrpSpPr/>
            <p:nvPr/>
          </p:nvGrpSpPr>
          <p:grpSpPr>
            <a:xfrm rot="12783456" flipH="1">
              <a:off x="7233336" y="3725239"/>
              <a:ext cx="320618" cy="394125"/>
              <a:chOff x="10235546" y="1355147"/>
              <a:chExt cx="829941" cy="863900"/>
            </a:xfrm>
          </p:grpSpPr>
          <p:sp>
            <p:nvSpPr>
              <p:cNvPr id="479" name="Oval 478">
                <a:extLst>
                  <a:ext uri="{FF2B5EF4-FFF2-40B4-BE49-F238E27FC236}">
                    <a16:creationId xmlns:a16="http://schemas.microsoft.com/office/drawing/2014/main" id="{2923ED5B-79E7-4C62-9171-62EF0458EB2A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0" name="Oval 479">
                <a:extLst>
                  <a:ext uri="{FF2B5EF4-FFF2-40B4-BE49-F238E27FC236}">
                    <a16:creationId xmlns:a16="http://schemas.microsoft.com/office/drawing/2014/main" id="{4D9529D6-B98C-4A6E-A493-CA00A902B0F9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1" name="Oval 480">
                <a:extLst>
                  <a:ext uri="{FF2B5EF4-FFF2-40B4-BE49-F238E27FC236}">
                    <a16:creationId xmlns:a16="http://schemas.microsoft.com/office/drawing/2014/main" id="{25854B3A-8C35-4659-811E-DF20B3EC1769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2" name="Oval 481">
                <a:extLst>
                  <a:ext uri="{FF2B5EF4-FFF2-40B4-BE49-F238E27FC236}">
                    <a16:creationId xmlns:a16="http://schemas.microsoft.com/office/drawing/2014/main" id="{AA71BA12-9CF4-4DA8-AF3E-5087CDEE392C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3" name="Oval 482">
                <a:extLst>
                  <a:ext uri="{FF2B5EF4-FFF2-40B4-BE49-F238E27FC236}">
                    <a16:creationId xmlns:a16="http://schemas.microsoft.com/office/drawing/2014/main" id="{917239F8-02F6-4605-93D2-B4E08DD6D513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4" name="Group 483">
              <a:extLst>
                <a:ext uri="{FF2B5EF4-FFF2-40B4-BE49-F238E27FC236}">
                  <a16:creationId xmlns:a16="http://schemas.microsoft.com/office/drawing/2014/main" id="{9BE46738-C8F7-435A-A51A-6BBED930A890}"/>
                </a:ext>
              </a:extLst>
            </p:cNvPr>
            <p:cNvGrpSpPr/>
            <p:nvPr/>
          </p:nvGrpSpPr>
          <p:grpSpPr>
            <a:xfrm rot="12479262" flipH="1">
              <a:off x="7256396" y="3452638"/>
              <a:ext cx="320618" cy="394125"/>
              <a:chOff x="10235546" y="1355147"/>
              <a:chExt cx="829941" cy="863900"/>
            </a:xfrm>
          </p:grpSpPr>
          <p:sp>
            <p:nvSpPr>
              <p:cNvPr id="485" name="Oval 484">
                <a:extLst>
                  <a:ext uri="{FF2B5EF4-FFF2-40B4-BE49-F238E27FC236}">
                    <a16:creationId xmlns:a16="http://schemas.microsoft.com/office/drawing/2014/main" id="{926ACACD-FFC7-4BC9-A19A-0228B3ED61FE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6" name="Oval 485">
                <a:extLst>
                  <a:ext uri="{FF2B5EF4-FFF2-40B4-BE49-F238E27FC236}">
                    <a16:creationId xmlns:a16="http://schemas.microsoft.com/office/drawing/2014/main" id="{3D5324DD-DD91-4469-A724-4454F3CF1DF6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7" name="Oval 486">
                <a:extLst>
                  <a:ext uri="{FF2B5EF4-FFF2-40B4-BE49-F238E27FC236}">
                    <a16:creationId xmlns:a16="http://schemas.microsoft.com/office/drawing/2014/main" id="{76A6BCB0-40AA-40DB-B275-AA48501B9FBD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8" name="Oval 487">
                <a:extLst>
                  <a:ext uri="{FF2B5EF4-FFF2-40B4-BE49-F238E27FC236}">
                    <a16:creationId xmlns:a16="http://schemas.microsoft.com/office/drawing/2014/main" id="{3AC4B497-0FBA-4DA5-9175-4493CC27F6AC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9" name="Oval 488">
                <a:extLst>
                  <a:ext uri="{FF2B5EF4-FFF2-40B4-BE49-F238E27FC236}">
                    <a16:creationId xmlns:a16="http://schemas.microsoft.com/office/drawing/2014/main" id="{F9DF1677-384B-4AE7-939C-27F10F6B7501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90" name="Group 489">
              <a:extLst>
                <a:ext uri="{FF2B5EF4-FFF2-40B4-BE49-F238E27FC236}">
                  <a16:creationId xmlns:a16="http://schemas.microsoft.com/office/drawing/2014/main" id="{E340828A-6D33-4921-83C1-1E15AFF55403}"/>
                </a:ext>
              </a:extLst>
            </p:cNvPr>
            <p:cNvGrpSpPr/>
            <p:nvPr/>
          </p:nvGrpSpPr>
          <p:grpSpPr>
            <a:xfrm rot="12118834" flipH="1">
              <a:off x="7233043" y="3156983"/>
              <a:ext cx="320618" cy="394125"/>
              <a:chOff x="10235546" y="1355147"/>
              <a:chExt cx="829941" cy="863900"/>
            </a:xfrm>
          </p:grpSpPr>
          <p:sp>
            <p:nvSpPr>
              <p:cNvPr id="491" name="Oval 490">
                <a:extLst>
                  <a:ext uri="{FF2B5EF4-FFF2-40B4-BE49-F238E27FC236}">
                    <a16:creationId xmlns:a16="http://schemas.microsoft.com/office/drawing/2014/main" id="{C9B5626B-EC31-4397-8CDF-E92DEB87D356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92" name="Oval 491">
                <a:extLst>
                  <a:ext uri="{FF2B5EF4-FFF2-40B4-BE49-F238E27FC236}">
                    <a16:creationId xmlns:a16="http://schemas.microsoft.com/office/drawing/2014/main" id="{1B76F358-8652-4647-B625-95EAB610341C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93" name="Oval 492">
                <a:extLst>
                  <a:ext uri="{FF2B5EF4-FFF2-40B4-BE49-F238E27FC236}">
                    <a16:creationId xmlns:a16="http://schemas.microsoft.com/office/drawing/2014/main" id="{59B3AA19-4FD3-4D42-A383-219B205483D8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94" name="Oval 493">
                <a:extLst>
                  <a:ext uri="{FF2B5EF4-FFF2-40B4-BE49-F238E27FC236}">
                    <a16:creationId xmlns:a16="http://schemas.microsoft.com/office/drawing/2014/main" id="{E0EEFF1D-106F-4D90-9A9D-131B9FE1CD47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95" name="Oval 494">
                <a:extLst>
                  <a:ext uri="{FF2B5EF4-FFF2-40B4-BE49-F238E27FC236}">
                    <a16:creationId xmlns:a16="http://schemas.microsoft.com/office/drawing/2014/main" id="{A963D470-9DD6-4B44-83B8-0F83F3B9455E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01" name="Group 500">
              <a:extLst>
                <a:ext uri="{FF2B5EF4-FFF2-40B4-BE49-F238E27FC236}">
                  <a16:creationId xmlns:a16="http://schemas.microsoft.com/office/drawing/2014/main" id="{A45DA324-D503-4134-8D96-D652A6BBB1E1}"/>
                </a:ext>
              </a:extLst>
            </p:cNvPr>
            <p:cNvGrpSpPr/>
            <p:nvPr/>
          </p:nvGrpSpPr>
          <p:grpSpPr>
            <a:xfrm rot="11615671" flipH="1">
              <a:off x="7219777" y="2832605"/>
              <a:ext cx="320618" cy="394125"/>
              <a:chOff x="10235546" y="1355147"/>
              <a:chExt cx="829941" cy="863900"/>
            </a:xfrm>
          </p:grpSpPr>
          <p:sp>
            <p:nvSpPr>
              <p:cNvPr id="502" name="Oval 501">
                <a:extLst>
                  <a:ext uri="{FF2B5EF4-FFF2-40B4-BE49-F238E27FC236}">
                    <a16:creationId xmlns:a16="http://schemas.microsoft.com/office/drawing/2014/main" id="{B620DCD2-50B2-4BD6-A83A-8B1E21BF9323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3" name="Oval 502">
                <a:extLst>
                  <a:ext uri="{FF2B5EF4-FFF2-40B4-BE49-F238E27FC236}">
                    <a16:creationId xmlns:a16="http://schemas.microsoft.com/office/drawing/2014/main" id="{D3AC1B00-632B-4925-A212-A3C25BA15F93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4" name="Oval 503">
                <a:extLst>
                  <a:ext uri="{FF2B5EF4-FFF2-40B4-BE49-F238E27FC236}">
                    <a16:creationId xmlns:a16="http://schemas.microsoft.com/office/drawing/2014/main" id="{7DC2A334-CEC9-477B-A8A6-848B05413D68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5" name="Oval 504">
                <a:extLst>
                  <a:ext uri="{FF2B5EF4-FFF2-40B4-BE49-F238E27FC236}">
                    <a16:creationId xmlns:a16="http://schemas.microsoft.com/office/drawing/2014/main" id="{E82BB7A2-7434-42A0-9A5E-359EDECDAF77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6" name="Oval 505">
                <a:extLst>
                  <a:ext uri="{FF2B5EF4-FFF2-40B4-BE49-F238E27FC236}">
                    <a16:creationId xmlns:a16="http://schemas.microsoft.com/office/drawing/2014/main" id="{BED8E6FF-1FE1-4D50-BD7E-C7C04887FBED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36" name="Group 535">
              <a:extLst>
                <a:ext uri="{FF2B5EF4-FFF2-40B4-BE49-F238E27FC236}">
                  <a16:creationId xmlns:a16="http://schemas.microsoft.com/office/drawing/2014/main" id="{DD857FE1-7F07-4F69-945D-A0FDBA11FE06}"/>
                </a:ext>
              </a:extLst>
            </p:cNvPr>
            <p:cNvGrpSpPr/>
            <p:nvPr/>
          </p:nvGrpSpPr>
          <p:grpSpPr>
            <a:xfrm rot="8914332">
              <a:off x="4553809" y="3360934"/>
              <a:ext cx="537429" cy="350733"/>
              <a:chOff x="9828633" y="1802352"/>
              <a:chExt cx="1096500" cy="606059"/>
            </a:xfrm>
          </p:grpSpPr>
          <p:sp>
            <p:nvSpPr>
              <p:cNvPr id="537" name="Oval 536">
                <a:extLst>
                  <a:ext uri="{FF2B5EF4-FFF2-40B4-BE49-F238E27FC236}">
                    <a16:creationId xmlns:a16="http://schemas.microsoft.com/office/drawing/2014/main" id="{A24215EE-C78F-4D41-AECE-D16F326B2225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8" name="Oval 537">
                <a:extLst>
                  <a:ext uri="{FF2B5EF4-FFF2-40B4-BE49-F238E27FC236}">
                    <a16:creationId xmlns:a16="http://schemas.microsoft.com/office/drawing/2014/main" id="{7226FB4B-2EC5-457D-B1A3-5C07248CD532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9" name="Oval 538">
                <a:extLst>
                  <a:ext uri="{FF2B5EF4-FFF2-40B4-BE49-F238E27FC236}">
                    <a16:creationId xmlns:a16="http://schemas.microsoft.com/office/drawing/2014/main" id="{318B40A0-881A-49D2-A100-29F5F7E6715C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0" name="Oval 539">
                <a:extLst>
                  <a:ext uri="{FF2B5EF4-FFF2-40B4-BE49-F238E27FC236}">
                    <a16:creationId xmlns:a16="http://schemas.microsoft.com/office/drawing/2014/main" id="{41AE5135-E033-4F29-B74F-4D35223BE2A6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48" name="Group 347">
              <a:extLst>
                <a:ext uri="{FF2B5EF4-FFF2-40B4-BE49-F238E27FC236}">
                  <a16:creationId xmlns:a16="http://schemas.microsoft.com/office/drawing/2014/main" id="{08668470-6626-4470-834F-B5EFFA4E2C25}"/>
                </a:ext>
              </a:extLst>
            </p:cNvPr>
            <p:cNvGrpSpPr/>
            <p:nvPr/>
          </p:nvGrpSpPr>
          <p:grpSpPr>
            <a:xfrm rot="11212229">
              <a:off x="4639667" y="3133024"/>
              <a:ext cx="448552" cy="394125"/>
              <a:chOff x="10235546" y="1355147"/>
              <a:chExt cx="829941" cy="863900"/>
            </a:xfrm>
          </p:grpSpPr>
          <p:sp>
            <p:nvSpPr>
              <p:cNvPr id="343" name="Oval 342">
                <a:extLst>
                  <a:ext uri="{FF2B5EF4-FFF2-40B4-BE49-F238E27FC236}">
                    <a16:creationId xmlns:a16="http://schemas.microsoft.com/office/drawing/2014/main" id="{F5B97D0F-1259-4AB7-80BE-11536A2F82FA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4" name="Oval 343">
                <a:extLst>
                  <a:ext uri="{FF2B5EF4-FFF2-40B4-BE49-F238E27FC236}">
                    <a16:creationId xmlns:a16="http://schemas.microsoft.com/office/drawing/2014/main" id="{73775A60-B4B5-4DDC-97FE-A77B207B4D2A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5" name="Oval 344">
                <a:extLst>
                  <a:ext uri="{FF2B5EF4-FFF2-40B4-BE49-F238E27FC236}">
                    <a16:creationId xmlns:a16="http://schemas.microsoft.com/office/drawing/2014/main" id="{DABE540F-317B-4868-B6AF-E287AAFD6BA8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6" name="Oval 345">
                <a:extLst>
                  <a:ext uri="{FF2B5EF4-FFF2-40B4-BE49-F238E27FC236}">
                    <a16:creationId xmlns:a16="http://schemas.microsoft.com/office/drawing/2014/main" id="{322ED6E3-DE26-4EC0-BB97-C182258D919C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7" name="Oval 346">
                <a:extLst>
                  <a:ext uri="{FF2B5EF4-FFF2-40B4-BE49-F238E27FC236}">
                    <a16:creationId xmlns:a16="http://schemas.microsoft.com/office/drawing/2014/main" id="{30CF4077-DAD2-45BE-899A-530DD72BA613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41" name="Oval 540">
              <a:extLst>
                <a:ext uri="{FF2B5EF4-FFF2-40B4-BE49-F238E27FC236}">
                  <a16:creationId xmlns:a16="http://schemas.microsoft.com/office/drawing/2014/main" id="{5FC42976-C7F9-4D73-9B2C-D816C16057DF}"/>
                </a:ext>
              </a:extLst>
            </p:cNvPr>
            <p:cNvSpPr/>
            <p:nvPr/>
          </p:nvSpPr>
          <p:spPr>
            <a:xfrm rot="10491348">
              <a:off x="7364739" y="4112508"/>
              <a:ext cx="203875" cy="174703"/>
            </a:xfrm>
            <a:prstGeom prst="ellipse">
              <a:avLst/>
            </a:prstGeom>
            <a:solidFill>
              <a:srgbClr val="567FCA"/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2" name="Oval 541">
              <a:extLst>
                <a:ext uri="{FF2B5EF4-FFF2-40B4-BE49-F238E27FC236}">
                  <a16:creationId xmlns:a16="http://schemas.microsoft.com/office/drawing/2014/main" id="{D4A59665-3430-4F86-8F97-667431618111}"/>
                </a:ext>
              </a:extLst>
            </p:cNvPr>
            <p:cNvSpPr/>
            <p:nvPr/>
          </p:nvSpPr>
          <p:spPr>
            <a:xfrm rot="10491348">
              <a:off x="7301449" y="4228200"/>
              <a:ext cx="203875" cy="174703"/>
            </a:xfrm>
            <a:prstGeom prst="ellipse">
              <a:avLst/>
            </a:prstGeom>
            <a:solidFill>
              <a:srgbClr val="567FCA"/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3" name="Oval 542">
              <a:extLst>
                <a:ext uri="{FF2B5EF4-FFF2-40B4-BE49-F238E27FC236}">
                  <a16:creationId xmlns:a16="http://schemas.microsoft.com/office/drawing/2014/main" id="{947DFC06-3012-45E5-B200-0C37E86F0F22}"/>
                </a:ext>
              </a:extLst>
            </p:cNvPr>
            <p:cNvSpPr/>
            <p:nvPr/>
          </p:nvSpPr>
          <p:spPr>
            <a:xfrm rot="10491348">
              <a:off x="7228003" y="4331383"/>
              <a:ext cx="203875" cy="174703"/>
            </a:xfrm>
            <a:prstGeom prst="ellipse">
              <a:avLst/>
            </a:prstGeom>
            <a:solidFill>
              <a:srgbClr val="567FCA"/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4" name="Oval 543">
              <a:extLst>
                <a:ext uri="{FF2B5EF4-FFF2-40B4-BE49-F238E27FC236}">
                  <a16:creationId xmlns:a16="http://schemas.microsoft.com/office/drawing/2014/main" id="{53FEB15D-3450-48EC-ACBC-7AB398E1F5F3}"/>
                </a:ext>
              </a:extLst>
            </p:cNvPr>
            <p:cNvSpPr/>
            <p:nvPr/>
          </p:nvSpPr>
          <p:spPr>
            <a:xfrm rot="10491348">
              <a:off x="7159910" y="4422777"/>
              <a:ext cx="203875" cy="174703"/>
            </a:xfrm>
            <a:prstGeom prst="ellipse">
              <a:avLst/>
            </a:prstGeom>
            <a:solidFill>
              <a:srgbClr val="567FCA"/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5" name="Oval 544">
              <a:extLst>
                <a:ext uri="{FF2B5EF4-FFF2-40B4-BE49-F238E27FC236}">
                  <a16:creationId xmlns:a16="http://schemas.microsoft.com/office/drawing/2014/main" id="{89AD003B-58D5-4CA8-A542-DDD9DF266B10}"/>
                </a:ext>
              </a:extLst>
            </p:cNvPr>
            <p:cNvSpPr/>
            <p:nvPr/>
          </p:nvSpPr>
          <p:spPr>
            <a:xfrm rot="10491348">
              <a:off x="7060031" y="4497577"/>
              <a:ext cx="203875" cy="174703"/>
            </a:xfrm>
            <a:prstGeom prst="ellipse">
              <a:avLst/>
            </a:prstGeom>
            <a:solidFill>
              <a:srgbClr val="567FCA"/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6" name="Oval 545">
              <a:extLst>
                <a:ext uri="{FF2B5EF4-FFF2-40B4-BE49-F238E27FC236}">
                  <a16:creationId xmlns:a16="http://schemas.microsoft.com/office/drawing/2014/main" id="{0C63B803-F931-439C-925A-0883FB89D50B}"/>
                </a:ext>
              </a:extLst>
            </p:cNvPr>
            <p:cNvSpPr/>
            <p:nvPr/>
          </p:nvSpPr>
          <p:spPr>
            <a:xfrm rot="10491348">
              <a:off x="6961912" y="4568252"/>
              <a:ext cx="203875" cy="174703"/>
            </a:xfrm>
            <a:prstGeom prst="ellipse">
              <a:avLst/>
            </a:prstGeom>
            <a:solidFill>
              <a:srgbClr val="567F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547" name="Group 546">
              <a:extLst>
                <a:ext uri="{FF2B5EF4-FFF2-40B4-BE49-F238E27FC236}">
                  <a16:creationId xmlns:a16="http://schemas.microsoft.com/office/drawing/2014/main" id="{64994E1A-B1EE-48F8-9C3D-3E897A70E8E4}"/>
                </a:ext>
              </a:extLst>
            </p:cNvPr>
            <p:cNvGrpSpPr/>
            <p:nvPr/>
          </p:nvGrpSpPr>
          <p:grpSpPr>
            <a:xfrm rot="16200000" flipV="1">
              <a:off x="6481654" y="4355716"/>
              <a:ext cx="619297" cy="585618"/>
              <a:chOff x="9103697" y="2800564"/>
              <a:chExt cx="691791" cy="703823"/>
            </a:xfrm>
          </p:grpSpPr>
          <p:grpSp>
            <p:nvGrpSpPr>
              <p:cNvPr id="440" name="Group 439">
                <a:extLst>
                  <a:ext uri="{FF2B5EF4-FFF2-40B4-BE49-F238E27FC236}">
                    <a16:creationId xmlns:a16="http://schemas.microsoft.com/office/drawing/2014/main" id="{9F5FE478-0D6B-4B1C-82FB-F2C9E62C31B0}"/>
                  </a:ext>
                </a:extLst>
              </p:cNvPr>
              <p:cNvGrpSpPr/>
              <p:nvPr/>
            </p:nvGrpSpPr>
            <p:grpSpPr>
              <a:xfrm rot="10491348">
                <a:off x="9165314" y="2986211"/>
                <a:ext cx="592617" cy="276494"/>
                <a:chOff x="9828633" y="1802352"/>
                <a:chExt cx="1096500" cy="606059"/>
              </a:xfrm>
            </p:grpSpPr>
            <p:sp>
              <p:nvSpPr>
                <p:cNvPr id="441" name="Oval 440">
                  <a:extLst>
                    <a:ext uri="{FF2B5EF4-FFF2-40B4-BE49-F238E27FC236}">
                      <a16:creationId xmlns:a16="http://schemas.microsoft.com/office/drawing/2014/main" id="{0C02F754-745A-4D73-BD5C-F9C68533542E}"/>
                    </a:ext>
                  </a:extLst>
                </p:cNvPr>
                <p:cNvSpPr/>
                <p:nvPr/>
              </p:nvSpPr>
              <p:spPr>
                <a:xfrm>
                  <a:off x="9828633" y="180235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42" name="Oval 441">
                  <a:extLst>
                    <a:ext uri="{FF2B5EF4-FFF2-40B4-BE49-F238E27FC236}">
                      <a16:creationId xmlns:a16="http://schemas.microsoft.com/office/drawing/2014/main" id="{CD98DFA7-01F0-44B2-9CE6-0D8E755E70CF}"/>
                    </a:ext>
                  </a:extLst>
                </p:cNvPr>
                <p:cNvSpPr/>
                <p:nvPr/>
              </p:nvSpPr>
              <p:spPr>
                <a:xfrm>
                  <a:off x="10071376" y="187874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43" name="Oval 442">
                  <a:extLst>
                    <a:ext uri="{FF2B5EF4-FFF2-40B4-BE49-F238E27FC236}">
                      <a16:creationId xmlns:a16="http://schemas.microsoft.com/office/drawing/2014/main" id="{C8281C75-CF67-44A0-80D0-2DA20D9BF1E9}"/>
                    </a:ext>
                  </a:extLst>
                </p:cNvPr>
                <p:cNvSpPr/>
                <p:nvPr/>
              </p:nvSpPr>
              <p:spPr>
                <a:xfrm>
                  <a:off x="10280575" y="195993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44" name="Oval 443">
                  <a:extLst>
                    <a:ext uri="{FF2B5EF4-FFF2-40B4-BE49-F238E27FC236}">
                      <a16:creationId xmlns:a16="http://schemas.microsoft.com/office/drawing/2014/main" id="{2C4407ED-459C-486B-9437-FC4F9918B824}"/>
                    </a:ext>
                  </a:extLst>
                </p:cNvPr>
                <p:cNvSpPr/>
                <p:nvPr/>
              </p:nvSpPr>
              <p:spPr>
                <a:xfrm>
                  <a:off x="10547909" y="202547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445" name="Group 444">
                <a:extLst>
                  <a:ext uri="{FF2B5EF4-FFF2-40B4-BE49-F238E27FC236}">
                    <a16:creationId xmlns:a16="http://schemas.microsoft.com/office/drawing/2014/main" id="{C234CE1C-78D2-48A1-9927-C4B1A9DABD93}"/>
                  </a:ext>
                </a:extLst>
              </p:cNvPr>
              <p:cNvGrpSpPr/>
              <p:nvPr/>
            </p:nvGrpSpPr>
            <p:grpSpPr>
              <a:xfrm rot="11954364">
                <a:off x="9103697" y="3110262"/>
                <a:ext cx="448552" cy="394125"/>
                <a:chOff x="10235546" y="1355147"/>
                <a:chExt cx="829941" cy="863900"/>
              </a:xfrm>
            </p:grpSpPr>
            <p:sp>
              <p:nvSpPr>
                <p:cNvPr id="446" name="Oval 445">
                  <a:extLst>
                    <a:ext uri="{FF2B5EF4-FFF2-40B4-BE49-F238E27FC236}">
                      <a16:creationId xmlns:a16="http://schemas.microsoft.com/office/drawing/2014/main" id="{47BA7CDE-9007-4CC3-A934-244F6977DB6C}"/>
                    </a:ext>
                  </a:extLst>
                </p:cNvPr>
                <p:cNvSpPr/>
                <p:nvPr/>
              </p:nvSpPr>
              <p:spPr>
                <a:xfrm>
                  <a:off x="10235546" y="1355147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47" name="Oval 446">
                  <a:extLst>
                    <a:ext uri="{FF2B5EF4-FFF2-40B4-BE49-F238E27FC236}">
                      <a16:creationId xmlns:a16="http://schemas.microsoft.com/office/drawing/2014/main" id="{45D21E8D-90B5-437E-9762-E14050A81799}"/>
                    </a:ext>
                  </a:extLst>
                </p:cNvPr>
                <p:cNvSpPr/>
                <p:nvPr/>
              </p:nvSpPr>
              <p:spPr>
                <a:xfrm>
                  <a:off x="10688263" y="1836108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48" name="Oval 447">
                  <a:extLst>
                    <a:ext uri="{FF2B5EF4-FFF2-40B4-BE49-F238E27FC236}">
                      <a16:creationId xmlns:a16="http://schemas.microsoft.com/office/drawing/2014/main" id="{9326FA65-EC61-4C3C-807D-671E420D0D7D}"/>
                    </a:ext>
                  </a:extLst>
                </p:cNvPr>
                <p:cNvSpPr/>
                <p:nvPr/>
              </p:nvSpPr>
              <p:spPr>
                <a:xfrm>
                  <a:off x="10361002" y="1454379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135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49" name="Oval 448">
                  <a:extLst>
                    <a:ext uri="{FF2B5EF4-FFF2-40B4-BE49-F238E27FC236}">
                      <a16:creationId xmlns:a16="http://schemas.microsoft.com/office/drawing/2014/main" id="{4FF7AF31-2E53-4C9F-834B-19EFC14096FB}"/>
                    </a:ext>
                  </a:extLst>
                </p:cNvPr>
                <p:cNvSpPr/>
                <p:nvPr/>
              </p:nvSpPr>
              <p:spPr>
                <a:xfrm>
                  <a:off x="10612770" y="1704831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27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50" name="Oval 449">
                  <a:extLst>
                    <a:ext uri="{FF2B5EF4-FFF2-40B4-BE49-F238E27FC236}">
                      <a16:creationId xmlns:a16="http://schemas.microsoft.com/office/drawing/2014/main" id="{FB8CBF95-5ABD-4676-9ABE-B573308D1488}"/>
                    </a:ext>
                  </a:extLst>
                </p:cNvPr>
                <p:cNvSpPr/>
                <p:nvPr/>
              </p:nvSpPr>
              <p:spPr>
                <a:xfrm>
                  <a:off x="10469187" y="1573554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14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451" name="Group 450">
                <a:extLst>
                  <a:ext uri="{FF2B5EF4-FFF2-40B4-BE49-F238E27FC236}">
                    <a16:creationId xmlns:a16="http://schemas.microsoft.com/office/drawing/2014/main" id="{9C7CDDED-0F77-4544-88A6-5E651A3059F2}"/>
                  </a:ext>
                </a:extLst>
              </p:cNvPr>
              <p:cNvGrpSpPr/>
              <p:nvPr/>
            </p:nvGrpSpPr>
            <p:grpSpPr>
              <a:xfrm rot="10951112">
                <a:off x="9346936" y="2800564"/>
                <a:ext cx="448552" cy="394125"/>
                <a:chOff x="10235546" y="1355147"/>
                <a:chExt cx="829941" cy="863900"/>
              </a:xfrm>
            </p:grpSpPr>
            <p:sp>
              <p:nvSpPr>
                <p:cNvPr id="452" name="Oval 451">
                  <a:extLst>
                    <a:ext uri="{FF2B5EF4-FFF2-40B4-BE49-F238E27FC236}">
                      <a16:creationId xmlns:a16="http://schemas.microsoft.com/office/drawing/2014/main" id="{969CC7A3-9207-4CED-8D22-5EFF966F6593}"/>
                    </a:ext>
                  </a:extLst>
                </p:cNvPr>
                <p:cNvSpPr/>
                <p:nvPr/>
              </p:nvSpPr>
              <p:spPr>
                <a:xfrm>
                  <a:off x="10235546" y="1355147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53" name="Oval 452">
                  <a:extLst>
                    <a:ext uri="{FF2B5EF4-FFF2-40B4-BE49-F238E27FC236}">
                      <a16:creationId xmlns:a16="http://schemas.microsoft.com/office/drawing/2014/main" id="{94D89453-F65D-4C14-A399-61CDEF21166C}"/>
                    </a:ext>
                  </a:extLst>
                </p:cNvPr>
                <p:cNvSpPr/>
                <p:nvPr/>
              </p:nvSpPr>
              <p:spPr>
                <a:xfrm>
                  <a:off x="10688263" y="1836108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54" name="Oval 453">
                  <a:extLst>
                    <a:ext uri="{FF2B5EF4-FFF2-40B4-BE49-F238E27FC236}">
                      <a16:creationId xmlns:a16="http://schemas.microsoft.com/office/drawing/2014/main" id="{B344189A-CD8B-4F97-8E18-BD11914A6398}"/>
                    </a:ext>
                  </a:extLst>
                </p:cNvPr>
                <p:cNvSpPr/>
                <p:nvPr/>
              </p:nvSpPr>
              <p:spPr>
                <a:xfrm>
                  <a:off x="10361002" y="1454379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135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55" name="Oval 454">
                  <a:extLst>
                    <a:ext uri="{FF2B5EF4-FFF2-40B4-BE49-F238E27FC236}">
                      <a16:creationId xmlns:a16="http://schemas.microsoft.com/office/drawing/2014/main" id="{38E8434B-6243-43E0-80DE-D2A2B81ED0C6}"/>
                    </a:ext>
                  </a:extLst>
                </p:cNvPr>
                <p:cNvSpPr/>
                <p:nvPr/>
              </p:nvSpPr>
              <p:spPr>
                <a:xfrm>
                  <a:off x="10612770" y="1704831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27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56" name="Oval 455">
                  <a:extLst>
                    <a:ext uri="{FF2B5EF4-FFF2-40B4-BE49-F238E27FC236}">
                      <a16:creationId xmlns:a16="http://schemas.microsoft.com/office/drawing/2014/main" id="{87784365-5EE3-4826-A659-0B67B875CD68}"/>
                    </a:ext>
                  </a:extLst>
                </p:cNvPr>
                <p:cNvSpPr/>
                <p:nvPr/>
              </p:nvSpPr>
              <p:spPr>
                <a:xfrm>
                  <a:off x="10469187" y="1573554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14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grpSp>
          <p:nvGrpSpPr>
            <p:cNvPr id="577" name="Group 576">
              <a:extLst>
                <a:ext uri="{FF2B5EF4-FFF2-40B4-BE49-F238E27FC236}">
                  <a16:creationId xmlns:a16="http://schemas.microsoft.com/office/drawing/2014/main" id="{E394D2EB-EA22-4376-9F28-67199550A66A}"/>
                </a:ext>
              </a:extLst>
            </p:cNvPr>
            <p:cNvGrpSpPr/>
            <p:nvPr/>
          </p:nvGrpSpPr>
          <p:grpSpPr>
            <a:xfrm rot="8914332">
              <a:off x="4944063" y="4269284"/>
              <a:ext cx="537429" cy="350733"/>
              <a:chOff x="9828633" y="1802352"/>
              <a:chExt cx="1096500" cy="606059"/>
            </a:xfrm>
          </p:grpSpPr>
          <p:sp>
            <p:nvSpPr>
              <p:cNvPr id="578" name="Oval 577">
                <a:extLst>
                  <a:ext uri="{FF2B5EF4-FFF2-40B4-BE49-F238E27FC236}">
                    <a16:creationId xmlns:a16="http://schemas.microsoft.com/office/drawing/2014/main" id="{E5C76204-09C6-4413-A892-EA903C3B59F4}"/>
                  </a:ext>
                </a:extLst>
              </p:cNvPr>
              <p:cNvSpPr/>
              <p:nvPr/>
            </p:nvSpPr>
            <p:spPr>
              <a:xfrm>
                <a:off x="9828633" y="180235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79" name="Oval 578">
                <a:extLst>
                  <a:ext uri="{FF2B5EF4-FFF2-40B4-BE49-F238E27FC236}">
                    <a16:creationId xmlns:a16="http://schemas.microsoft.com/office/drawing/2014/main" id="{10A76FC6-7146-4213-B9BD-D085D26F9D45}"/>
                  </a:ext>
                </a:extLst>
              </p:cNvPr>
              <p:cNvSpPr/>
              <p:nvPr/>
            </p:nvSpPr>
            <p:spPr>
              <a:xfrm>
                <a:off x="10071376" y="187874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0" name="Oval 579">
                <a:extLst>
                  <a:ext uri="{FF2B5EF4-FFF2-40B4-BE49-F238E27FC236}">
                    <a16:creationId xmlns:a16="http://schemas.microsoft.com/office/drawing/2014/main" id="{1E669131-5092-4AEC-8C26-56102CB6B79B}"/>
                  </a:ext>
                </a:extLst>
              </p:cNvPr>
              <p:cNvSpPr/>
              <p:nvPr/>
            </p:nvSpPr>
            <p:spPr>
              <a:xfrm>
                <a:off x="10280575" y="1959931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1" name="Oval 580">
                <a:extLst>
                  <a:ext uri="{FF2B5EF4-FFF2-40B4-BE49-F238E27FC236}">
                    <a16:creationId xmlns:a16="http://schemas.microsoft.com/office/drawing/2014/main" id="{1F2E0AB5-E0F9-4014-9369-EE9E39727B48}"/>
                  </a:ext>
                </a:extLst>
              </p:cNvPr>
              <p:cNvSpPr/>
              <p:nvPr/>
            </p:nvSpPr>
            <p:spPr>
              <a:xfrm>
                <a:off x="10547909" y="2025472"/>
                <a:ext cx="377224" cy="382939"/>
              </a:xfrm>
              <a:prstGeom prst="ellipse">
                <a:avLst/>
              </a:prstGeom>
              <a:solidFill>
                <a:srgbClr val="567FCA"/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54" name="Group 553">
              <a:extLst>
                <a:ext uri="{FF2B5EF4-FFF2-40B4-BE49-F238E27FC236}">
                  <a16:creationId xmlns:a16="http://schemas.microsoft.com/office/drawing/2014/main" id="{4848A36F-DEA5-4B03-9FC5-BC78DB950192}"/>
                </a:ext>
              </a:extLst>
            </p:cNvPr>
            <p:cNvGrpSpPr/>
            <p:nvPr/>
          </p:nvGrpSpPr>
          <p:grpSpPr>
            <a:xfrm rot="10487863" flipH="1">
              <a:off x="5232087" y="4338744"/>
              <a:ext cx="705202" cy="724626"/>
              <a:chOff x="5853463" y="4244458"/>
              <a:chExt cx="881221" cy="769956"/>
            </a:xfrm>
          </p:grpSpPr>
          <p:grpSp>
            <p:nvGrpSpPr>
              <p:cNvPr id="555" name="Group 554">
                <a:extLst>
                  <a:ext uri="{FF2B5EF4-FFF2-40B4-BE49-F238E27FC236}">
                    <a16:creationId xmlns:a16="http://schemas.microsoft.com/office/drawing/2014/main" id="{ECD428F5-19A7-4B28-81A6-33A725D75F23}"/>
                  </a:ext>
                </a:extLst>
              </p:cNvPr>
              <p:cNvGrpSpPr/>
              <p:nvPr/>
            </p:nvGrpSpPr>
            <p:grpSpPr>
              <a:xfrm rot="10491348">
                <a:off x="6142067" y="4244458"/>
                <a:ext cx="592617" cy="276494"/>
                <a:chOff x="9828633" y="1802352"/>
                <a:chExt cx="1096500" cy="606059"/>
              </a:xfrm>
            </p:grpSpPr>
            <p:sp>
              <p:nvSpPr>
                <p:cNvPr id="573" name="Oval 572">
                  <a:extLst>
                    <a:ext uri="{FF2B5EF4-FFF2-40B4-BE49-F238E27FC236}">
                      <a16:creationId xmlns:a16="http://schemas.microsoft.com/office/drawing/2014/main" id="{3818F7D0-CFEE-4EDF-AB15-93BE3D9F7568}"/>
                    </a:ext>
                  </a:extLst>
                </p:cNvPr>
                <p:cNvSpPr/>
                <p:nvPr/>
              </p:nvSpPr>
              <p:spPr>
                <a:xfrm>
                  <a:off x="9828633" y="180235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74" name="Oval 573">
                  <a:extLst>
                    <a:ext uri="{FF2B5EF4-FFF2-40B4-BE49-F238E27FC236}">
                      <a16:creationId xmlns:a16="http://schemas.microsoft.com/office/drawing/2014/main" id="{4ECA81F9-B423-421F-838D-F942A9968991}"/>
                    </a:ext>
                  </a:extLst>
                </p:cNvPr>
                <p:cNvSpPr/>
                <p:nvPr/>
              </p:nvSpPr>
              <p:spPr>
                <a:xfrm>
                  <a:off x="10071376" y="187874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75" name="Oval 574">
                  <a:extLst>
                    <a:ext uri="{FF2B5EF4-FFF2-40B4-BE49-F238E27FC236}">
                      <a16:creationId xmlns:a16="http://schemas.microsoft.com/office/drawing/2014/main" id="{A79F218D-7D2D-4980-A303-D220089440AE}"/>
                    </a:ext>
                  </a:extLst>
                </p:cNvPr>
                <p:cNvSpPr/>
                <p:nvPr/>
              </p:nvSpPr>
              <p:spPr>
                <a:xfrm>
                  <a:off x="10280575" y="195993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76" name="Oval 575">
                  <a:extLst>
                    <a:ext uri="{FF2B5EF4-FFF2-40B4-BE49-F238E27FC236}">
                      <a16:creationId xmlns:a16="http://schemas.microsoft.com/office/drawing/2014/main" id="{AA5D560B-30E2-44A1-BACD-6475828B172C}"/>
                    </a:ext>
                  </a:extLst>
                </p:cNvPr>
                <p:cNvSpPr/>
                <p:nvPr/>
              </p:nvSpPr>
              <p:spPr>
                <a:xfrm>
                  <a:off x="10547909" y="202547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556" name="Group 555">
                <a:extLst>
                  <a:ext uri="{FF2B5EF4-FFF2-40B4-BE49-F238E27FC236}">
                    <a16:creationId xmlns:a16="http://schemas.microsoft.com/office/drawing/2014/main" id="{FC8C0BF5-DF24-43C0-AEB5-6B1109705E5B}"/>
                  </a:ext>
                </a:extLst>
              </p:cNvPr>
              <p:cNvGrpSpPr/>
              <p:nvPr/>
            </p:nvGrpSpPr>
            <p:grpSpPr>
              <a:xfrm rot="10491348">
                <a:off x="5915080" y="4496238"/>
                <a:ext cx="592617" cy="276494"/>
                <a:chOff x="9828633" y="1802352"/>
                <a:chExt cx="1096500" cy="606059"/>
              </a:xfrm>
            </p:grpSpPr>
            <p:sp>
              <p:nvSpPr>
                <p:cNvPr id="569" name="Oval 568">
                  <a:extLst>
                    <a:ext uri="{FF2B5EF4-FFF2-40B4-BE49-F238E27FC236}">
                      <a16:creationId xmlns:a16="http://schemas.microsoft.com/office/drawing/2014/main" id="{6967E4B1-5651-48FA-9452-F6D77AF84283}"/>
                    </a:ext>
                  </a:extLst>
                </p:cNvPr>
                <p:cNvSpPr/>
                <p:nvPr/>
              </p:nvSpPr>
              <p:spPr>
                <a:xfrm>
                  <a:off x="9828633" y="180235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70" name="Oval 569">
                  <a:extLst>
                    <a:ext uri="{FF2B5EF4-FFF2-40B4-BE49-F238E27FC236}">
                      <a16:creationId xmlns:a16="http://schemas.microsoft.com/office/drawing/2014/main" id="{DCA66323-0F31-4A0F-956D-FCE4CA32904B}"/>
                    </a:ext>
                  </a:extLst>
                </p:cNvPr>
                <p:cNvSpPr/>
                <p:nvPr/>
              </p:nvSpPr>
              <p:spPr>
                <a:xfrm>
                  <a:off x="10071376" y="187874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71" name="Oval 570">
                  <a:extLst>
                    <a:ext uri="{FF2B5EF4-FFF2-40B4-BE49-F238E27FC236}">
                      <a16:creationId xmlns:a16="http://schemas.microsoft.com/office/drawing/2014/main" id="{C6604724-68DD-4BDA-9982-3250F906736B}"/>
                    </a:ext>
                  </a:extLst>
                </p:cNvPr>
                <p:cNvSpPr/>
                <p:nvPr/>
              </p:nvSpPr>
              <p:spPr>
                <a:xfrm>
                  <a:off x="10280575" y="195993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72" name="Oval 571">
                  <a:extLst>
                    <a:ext uri="{FF2B5EF4-FFF2-40B4-BE49-F238E27FC236}">
                      <a16:creationId xmlns:a16="http://schemas.microsoft.com/office/drawing/2014/main" id="{E6980C2D-0DD7-4201-B48D-7F40DEF68E0A}"/>
                    </a:ext>
                  </a:extLst>
                </p:cNvPr>
                <p:cNvSpPr/>
                <p:nvPr/>
              </p:nvSpPr>
              <p:spPr>
                <a:xfrm>
                  <a:off x="10547909" y="202547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557" name="Group 556">
                <a:extLst>
                  <a:ext uri="{FF2B5EF4-FFF2-40B4-BE49-F238E27FC236}">
                    <a16:creationId xmlns:a16="http://schemas.microsoft.com/office/drawing/2014/main" id="{EF98EFA5-EC50-45BD-8B48-67ED51251554}"/>
                  </a:ext>
                </a:extLst>
              </p:cNvPr>
              <p:cNvGrpSpPr/>
              <p:nvPr/>
            </p:nvGrpSpPr>
            <p:grpSpPr>
              <a:xfrm rot="11954364">
                <a:off x="5853463" y="4620289"/>
                <a:ext cx="448552" cy="394125"/>
                <a:chOff x="10235546" y="1355147"/>
                <a:chExt cx="829941" cy="863900"/>
              </a:xfrm>
            </p:grpSpPr>
            <p:sp>
              <p:nvSpPr>
                <p:cNvPr id="564" name="Oval 563">
                  <a:extLst>
                    <a:ext uri="{FF2B5EF4-FFF2-40B4-BE49-F238E27FC236}">
                      <a16:creationId xmlns:a16="http://schemas.microsoft.com/office/drawing/2014/main" id="{C299E6EB-00FA-4872-B9D8-78037828C597}"/>
                    </a:ext>
                  </a:extLst>
                </p:cNvPr>
                <p:cNvSpPr/>
                <p:nvPr/>
              </p:nvSpPr>
              <p:spPr>
                <a:xfrm>
                  <a:off x="10235546" y="1355147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65" name="Oval 564">
                  <a:extLst>
                    <a:ext uri="{FF2B5EF4-FFF2-40B4-BE49-F238E27FC236}">
                      <a16:creationId xmlns:a16="http://schemas.microsoft.com/office/drawing/2014/main" id="{ECE366B2-E9DF-41CD-AF6B-2F82DF9FC739}"/>
                    </a:ext>
                  </a:extLst>
                </p:cNvPr>
                <p:cNvSpPr/>
                <p:nvPr/>
              </p:nvSpPr>
              <p:spPr>
                <a:xfrm>
                  <a:off x="10688263" y="1836108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66" name="Oval 565">
                  <a:extLst>
                    <a:ext uri="{FF2B5EF4-FFF2-40B4-BE49-F238E27FC236}">
                      <a16:creationId xmlns:a16="http://schemas.microsoft.com/office/drawing/2014/main" id="{E626B07A-E113-479F-8E03-3324EDA45D5A}"/>
                    </a:ext>
                  </a:extLst>
                </p:cNvPr>
                <p:cNvSpPr/>
                <p:nvPr/>
              </p:nvSpPr>
              <p:spPr>
                <a:xfrm>
                  <a:off x="10361002" y="1454379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135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67" name="Oval 566">
                  <a:extLst>
                    <a:ext uri="{FF2B5EF4-FFF2-40B4-BE49-F238E27FC236}">
                      <a16:creationId xmlns:a16="http://schemas.microsoft.com/office/drawing/2014/main" id="{366D0168-71A4-469C-ABBA-5CC262178031}"/>
                    </a:ext>
                  </a:extLst>
                </p:cNvPr>
                <p:cNvSpPr/>
                <p:nvPr/>
              </p:nvSpPr>
              <p:spPr>
                <a:xfrm>
                  <a:off x="10612770" y="1704831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27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68" name="Oval 567">
                  <a:extLst>
                    <a:ext uri="{FF2B5EF4-FFF2-40B4-BE49-F238E27FC236}">
                      <a16:creationId xmlns:a16="http://schemas.microsoft.com/office/drawing/2014/main" id="{936A2BA8-FF66-4EC8-861B-CE2EF4A71C54}"/>
                    </a:ext>
                  </a:extLst>
                </p:cNvPr>
                <p:cNvSpPr/>
                <p:nvPr/>
              </p:nvSpPr>
              <p:spPr>
                <a:xfrm>
                  <a:off x="10469187" y="1573554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14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558" name="Group 557">
                <a:extLst>
                  <a:ext uri="{FF2B5EF4-FFF2-40B4-BE49-F238E27FC236}">
                    <a16:creationId xmlns:a16="http://schemas.microsoft.com/office/drawing/2014/main" id="{AE908680-30C4-4785-9526-94DB515F0DE6}"/>
                  </a:ext>
                </a:extLst>
              </p:cNvPr>
              <p:cNvGrpSpPr/>
              <p:nvPr/>
            </p:nvGrpSpPr>
            <p:grpSpPr>
              <a:xfrm rot="10951112">
                <a:off x="6096702" y="4310591"/>
                <a:ext cx="448552" cy="394125"/>
                <a:chOff x="10235546" y="1355147"/>
                <a:chExt cx="829941" cy="863900"/>
              </a:xfrm>
            </p:grpSpPr>
            <p:sp>
              <p:nvSpPr>
                <p:cNvPr id="559" name="Oval 558">
                  <a:extLst>
                    <a:ext uri="{FF2B5EF4-FFF2-40B4-BE49-F238E27FC236}">
                      <a16:creationId xmlns:a16="http://schemas.microsoft.com/office/drawing/2014/main" id="{83533036-C474-4B05-8593-09290E6B6B4A}"/>
                    </a:ext>
                  </a:extLst>
                </p:cNvPr>
                <p:cNvSpPr/>
                <p:nvPr/>
              </p:nvSpPr>
              <p:spPr>
                <a:xfrm>
                  <a:off x="10235546" y="1355147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60" name="Oval 559">
                  <a:extLst>
                    <a:ext uri="{FF2B5EF4-FFF2-40B4-BE49-F238E27FC236}">
                      <a16:creationId xmlns:a16="http://schemas.microsoft.com/office/drawing/2014/main" id="{A9112561-FFF3-4EF3-99A9-8C8DECFC9F86}"/>
                    </a:ext>
                  </a:extLst>
                </p:cNvPr>
                <p:cNvSpPr/>
                <p:nvPr/>
              </p:nvSpPr>
              <p:spPr>
                <a:xfrm>
                  <a:off x="10688263" y="1836108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61" name="Oval 560">
                  <a:extLst>
                    <a:ext uri="{FF2B5EF4-FFF2-40B4-BE49-F238E27FC236}">
                      <a16:creationId xmlns:a16="http://schemas.microsoft.com/office/drawing/2014/main" id="{5974E298-F9BE-4AAE-B70B-75DB30E9D46D}"/>
                    </a:ext>
                  </a:extLst>
                </p:cNvPr>
                <p:cNvSpPr/>
                <p:nvPr/>
              </p:nvSpPr>
              <p:spPr>
                <a:xfrm>
                  <a:off x="10361002" y="1454379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135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62" name="Oval 561">
                  <a:extLst>
                    <a:ext uri="{FF2B5EF4-FFF2-40B4-BE49-F238E27FC236}">
                      <a16:creationId xmlns:a16="http://schemas.microsoft.com/office/drawing/2014/main" id="{42D3A515-9D94-4A01-9632-74DBAB49ED74}"/>
                    </a:ext>
                  </a:extLst>
                </p:cNvPr>
                <p:cNvSpPr/>
                <p:nvPr/>
              </p:nvSpPr>
              <p:spPr>
                <a:xfrm>
                  <a:off x="10612770" y="1704831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27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63" name="Oval 562">
                  <a:extLst>
                    <a:ext uri="{FF2B5EF4-FFF2-40B4-BE49-F238E27FC236}">
                      <a16:creationId xmlns:a16="http://schemas.microsoft.com/office/drawing/2014/main" id="{58F16014-3DBC-4061-9D72-88DF59DA5618}"/>
                    </a:ext>
                  </a:extLst>
                </p:cNvPr>
                <p:cNvSpPr/>
                <p:nvPr/>
              </p:nvSpPr>
              <p:spPr>
                <a:xfrm>
                  <a:off x="10469187" y="1573554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14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grpSp>
          <p:nvGrpSpPr>
            <p:cNvPr id="553" name="Group 552">
              <a:extLst>
                <a:ext uri="{FF2B5EF4-FFF2-40B4-BE49-F238E27FC236}">
                  <a16:creationId xmlns:a16="http://schemas.microsoft.com/office/drawing/2014/main" id="{E6B28046-8BA5-4093-A3F4-5B03D55D5DFE}"/>
                </a:ext>
              </a:extLst>
            </p:cNvPr>
            <p:cNvGrpSpPr/>
            <p:nvPr/>
          </p:nvGrpSpPr>
          <p:grpSpPr>
            <a:xfrm rot="6784776" flipH="1">
              <a:off x="5873260" y="4491254"/>
              <a:ext cx="705202" cy="724626"/>
              <a:chOff x="5853463" y="4244458"/>
              <a:chExt cx="881221" cy="769956"/>
            </a:xfrm>
          </p:grpSpPr>
          <p:grpSp>
            <p:nvGrpSpPr>
              <p:cNvPr id="548" name="Group 547">
                <a:extLst>
                  <a:ext uri="{FF2B5EF4-FFF2-40B4-BE49-F238E27FC236}">
                    <a16:creationId xmlns:a16="http://schemas.microsoft.com/office/drawing/2014/main" id="{D13D98DB-0A5D-4BD5-B379-941309464BF5}"/>
                  </a:ext>
                </a:extLst>
              </p:cNvPr>
              <p:cNvGrpSpPr/>
              <p:nvPr/>
            </p:nvGrpSpPr>
            <p:grpSpPr>
              <a:xfrm rot="10491348">
                <a:off x="6142067" y="4244458"/>
                <a:ext cx="592617" cy="276494"/>
                <a:chOff x="9828633" y="1802352"/>
                <a:chExt cx="1096500" cy="606059"/>
              </a:xfrm>
            </p:grpSpPr>
            <p:sp>
              <p:nvSpPr>
                <p:cNvPr id="549" name="Oval 548">
                  <a:extLst>
                    <a:ext uri="{FF2B5EF4-FFF2-40B4-BE49-F238E27FC236}">
                      <a16:creationId xmlns:a16="http://schemas.microsoft.com/office/drawing/2014/main" id="{A8C47B10-511F-4EB1-B235-5EC951EC1DE3}"/>
                    </a:ext>
                  </a:extLst>
                </p:cNvPr>
                <p:cNvSpPr/>
                <p:nvPr/>
              </p:nvSpPr>
              <p:spPr>
                <a:xfrm>
                  <a:off x="9828633" y="180235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50" name="Oval 549">
                  <a:extLst>
                    <a:ext uri="{FF2B5EF4-FFF2-40B4-BE49-F238E27FC236}">
                      <a16:creationId xmlns:a16="http://schemas.microsoft.com/office/drawing/2014/main" id="{685E5063-BEF8-4199-8A5E-3FE88378F4BC}"/>
                    </a:ext>
                  </a:extLst>
                </p:cNvPr>
                <p:cNvSpPr/>
                <p:nvPr/>
              </p:nvSpPr>
              <p:spPr>
                <a:xfrm>
                  <a:off x="10071376" y="187874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51" name="Oval 550">
                  <a:extLst>
                    <a:ext uri="{FF2B5EF4-FFF2-40B4-BE49-F238E27FC236}">
                      <a16:creationId xmlns:a16="http://schemas.microsoft.com/office/drawing/2014/main" id="{FBB6EACC-5C03-486A-B2B3-FA426A6D9C21}"/>
                    </a:ext>
                  </a:extLst>
                </p:cNvPr>
                <p:cNvSpPr/>
                <p:nvPr/>
              </p:nvSpPr>
              <p:spPr>
                <a:xfrm>
                  <a:off x="10280575" y="195993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52" name="Oval 551">
                  <a:extLst>
                    <a:ext uri="{FF2B5EF4-FFF2-40B4-BE49-F238E27FC236}">
                      <a16:creationId xmlns:a16="http://schemas.microsoft.com/office/drawing/2014/main" id="{17681FA4-4893-4329-BD95-BEAC92AAEDC0}"/>
                    </a:ext>
                  </a:extLst>
                </p:cNvPr>
                <p:cNvSpPr/>
                <p:nvPr/>
              </p:nvSpPr>
              <p:spPr>
                <a:xfrm>
                  <a:off x="10547909" y="202547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519" name="Group 518">
                <a:extLst>
                  <a:ext uri="{FF2B5EF4-FFF2-40B4-BE49-F238E27FC236}">
                    <a16:creationId xmlns:a16="http://schemas.microsoft.com/office/drawing/2014/main" id="{DD4200CE-097C-4B6E-9D3B-A47A03E43BF9}"/>
                  </a:ext>
                </a:extLst>
              </p:cNvPr>
              <p:cNvGrpSpPr/>
              <p:nvPr/>
            </p:nvGrpSpPr>
            <p:grpSpPr>
              <a:xfrm rot="10491348">
                <a:off x="5915080" y="4496238"/>
                <a:ext cx="592617" cy="276494"/>
                <a:chOff x="9828633" y="1802352"/>
                <a:chExt cx="1096500" cy="606059"/>
              </a:xfrm>
            </p:grpSpPr>
            <p:sp>
              <p:nvSpPr>
                <p:cNvPr id="520" name="Oval 519">
                  <a:extLst>
                    <a:ext uri="{FF2B5EF4-FFF2-40B4-BE49-F238E27FC236}">
                      <a16:creationId xmlns:a16="http://schemas.microsoft.com/office/drawing/2014/main" id="{AE381C91-A786-4905-9D48-8257C4CD0D08}"/>
                    </a:ext>
                  </a:extLst>
                </p:cNvPr>
                <p:cNvSpPr/>
                <p:nvPr/>
              </p:nvSpPr>
              <p:spPr>
                <a:xfrm>
                  <a:off x="9828633" y="180235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21" name="Oval 520">
                  <a:extLst>
                    <a:ext uri="{FF2B5EF4-FFF2-40B4-BE49-F238E27FC236}">
                      <a16:creationId xmlns:a16="http://schemas.microsoft.com/office/drawing/2014/main" id="{D54F1296-7AA7-49D7-8046-817C800FE492}"/>
                    </a:ext>
                  </a:extLst>
                </p:cNvPr>
                <p:cNvSpPr/>
                <p:nvPr/>
              </p:nvSpPr>
              <p:spPr>
                <a:xfrm>
                  <a:off x="10071376" y="187874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22" name="Oval 521">
                  <a:extLst>
                    <a:ext uri="{FF2B5EF4-FFF2-40B4-BE49-F238E27FC236}">
                      <a16:creationId xmlns:a16="http://schemas.microsoft.com/office/drawing/2014/main" id="{7D4BAE62-F51A-497F-94B6-9C4766090888}"/>
                    </a:ext>
                  </a:extLst>
                </p:cNvPr>
                <p:cNvSpPr/>
                <p:nvPr/>
              </p:nvSpPr>
              <p:spPr>
                <a:xfrm>
                  <a:off x="10280575" y="1959931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23" name="Oval 522">
                  <a:extLst>
                    <a:ext uri="{FF2B5EF4-FFF2-40B4-BE49-F238E27FC236}">
                      <a16:creationId xmlns:a16="http://schemas.microsoft.com/office/drawing/2014/main" id="{8FBF2035-84D0-4378-BC65-5722177755CC}"/>
                    </a:ext>
                  </a:extLst>
                </p:cNvPr>
                <p:cNvSpPr/>
                <p:nvPr/>
              </p:nvSpPr>
              <p:spPr>
                <a:xfrm>
                  <a:off x="10547909" y="2025472"/>
                  <a:ext cx="377224" cy="382939"/>
                </a:xfrm>
                <a:prstGeom prst="ellipse">
                  <a:avLst/>
                </a:prstGeom>
                <a:solidFill>
                  <a:srgbClr val="567FCA"/>
                </a:solidFill>
                <a:ln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524" name="Group 523">
                <a:extLst>
                  <a:ext uri="{FF2B5EF4-FFF2-40B4-BE49-F238E27FC236}">
                    <a16:creationId xmlns:a16="http://schemas.microsoft.com/office/drawing/2014/main" id="{CA894898-5662-44F5-BDD5-44928E86F19E}"/>
                  </a:ext>
                </a:extLst>
              </p:cNvPr>
              <p:cNvGrpSpPr/>
              <p:nvPr/>
            </p:nvGrpSpPr>
            <p:grpSpPr>
              <a:xfrm rot="11954364">
                <a:off x="5853463" y="4620289"/>
                <a:ext cx="448552" cy="394125"/>
                <a:chOff x="10235546" y="1355147"/>
                <a:chExt cx="829941" cy="863900"/>
              </a:xfrm>
            </p:grpSpPr>
            <p:sp>
              <p:nvSpPr>
                <p:cNvPr id="525" name="Oval 524">
                  <a:extLst>
                    <a:ext uri="{FF2B5EF4-FFF2-40B4-BE49-F238E27FC236}">
                      <a16:creationId xmlns:a16="http://schemas.microsoft.com/office/drawing/2014/main" id="{B07F737C-26B3-4DAD-80F7-CC92FE50B0A3}"/>
                    </a:ext>
                  </a:extLst>
                </p:cNvPr>
                <p:cNvSpPr/>
                <p:nvPr/>
              </p:nvSpPr>
              <p:spPr>
                <a:xfrm>
                  <a:off x="10235546" y="1355147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26" name="Oval 525">
                  <a:extLst>
                    <a:ext uri="{FF2B5EF4-FFF2-40B4-BE49-F238E27FC236}">
                      <a16:creationId xmlns:a16="http://schemas.microsoft.com/office/drawing/2014/main" id="{A61AFAB6-F828-4B4F-86D8-28FA18BDBFA9}"/>
                    </a:ext>
                  </a:extLst>
                </p:cNvPr>
                <p:cNvSpPr/>
                <p:nvPr/>
              </p:nvSpPr>
              <p:spPr>
                <a:xfrm>
                  <a:off x="10688263" y="1836108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27" name="Oval 526">
                  <a:extLst>
                    <a:ext uri="{FF2B5EF4-FFF2-40B4-BE49-F238E27FC236}">
                      <a16:creationId xmlns:a16="http://schemas.microsoft.com/office/drawing/2014/main" id="{216B56AE-5094-44C9-8153-EDD78C67F846}"/>
                    </a:ext>
                  </a:extLst>
                </p:cNvPr>
                <p:cNvSpPr/>
                <p:nvPr/>
              </p:nvSpPr>
              <p:spPr>
                <a:xfrm>
                  <a:off x="10361002" y="1454379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135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28" name="Oval 527">
                  <a:extLst>
                    <a:ext uri="{FF2B5EF4-FFF2-40B4-BE49-F238E27FC236}">
                      <a16:creationId xmlns:a16="http://schemas.microsoft.com/office/drawing/2014/main" id="{7F74372C-37FB-46AE-9577-5AE4BCA0E2BC}"/>
                    </a:ext>
                  </a:extLst>
                </p:cNvPr>
                <p:cNvSpPr/>
                <p:nvPr/>
              </p:nvSpPr>
              <p:spPr>
                <a:xfrm>
                  <a:off x="10612770" y="1704831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27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29" name="Oval 528">
                  <a:extLst>
                    <a:ext uri="{FF2B5EF4-FFF2-40B4-BE49-F238E27FC236}">
                      <a16:creationId xmlns:a16="http://schemas.microsoft.com/office/drawing/2014/main" id="{A078CEF7-D6A9-4080-9607-6DE312B56F25}"/>
                    </a:ext>
                  </a:extLst>
                </p:cNvPr>
                <p:cNvSpPr/>
                <p:nvPr/>
              </p:nvSpPr>
              <p:spPr>
                <a:xfrm>
                  <a:off x="10469187" y="1573554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14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530" name="Group 529">
                <a:extLst>
                  <a:ext uri="{FF2B5EF4-FFF2-40B4-BE49-F238E27FC236}">
                    <a16:creationId xmlns:a16="http://schemas.microsoft.com/office/drawing/2014/main" id="{0F7FB5AF-E54A-4092-8A1B-DDA09CB33B04}"/>
                  </a:ext>
                </a:extLst>
              </p:cNvPr>
              <p:cNvGrpSpPr/>
              <p:nvPr/>
            </p:nvGrpSpPr>
            <p:grpSpPr>
              <a:xfrm rot="10951112">
                <a:off x="6096702" y="4310591"/>
                <a:ext cx="448552" cy="394125"/>
                <a:chOff x="10235546" y="1355147"/>
                <a:chExt cx="829941" cy="863900"/>
              </a:xfrm>
            </p:grpSpPr>
            <p:sp>
              <p:nvSpPr>
                <p:cNvPr id="531" name="Oval 530">
                  <a:extLst>
                    <a:ext uri="{FF2B5EF4-FFF2-40B4-BE49-F238E27FC236}">
                      <a16:creationId xmlns:a16="http://schemas.microsoft.com/office/drawing/2014/main" id="{5D47948E-4EE8-45C0-988C-82A60A929453}"/>
                    </a:ext>
                  </a:extLst>
                </p:cNvPr>
                <p:cNvSpPr/>
                <p:nvPr/>
              </p:nvSpPr>
              <p:spPr>
                <a:xfrm>
                  <a:off x="10235546" y="1355147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32" name="Oval 531">
                  <a:extLst>
                    <a:ext uri="{FF2B5EF4-FFF2-40B4-BE49-F238E27FC236}">
                      <a16:creationId xmlns:a16="http://schemas.microsoft.com/office/drawing/2014/main" id="{B71A92E5-EA9E-487C-8CE5-5E49EC5ED67B}"/>
                    </a:ext>
                  </a:extLst>
                </p:cNvPr>
                <p:cNvSpPr/>
                <p:nvPr/>
              </p:nvSpPr>
              <p:spPr>
                <a:xfrm>
                  <a:off x="10688263" y="1836108"/>
                  <a:ext cx="377224" cy="382939"/>
                </a:xfrm>
                <a:prstGeom prst="ellipse">
                  <a:avLst/>
                </a:prstGeom>
                <a:solidFill>
                  <a:srgbClr val="7093D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33" name="Oval 532">
                  <a:extLst>
                    <a:ext uri="{FF2B5EF4-FFF2-40B4-BE49-F238E27FC236}">
                      <a16:creationId xmlns:a16="http://schemas.microsoft.com/office/drawing/2014/main" id="{3AF95E35-1203-426B-8963-69FF67D76CFC}"/>
                    </a:ext>
                  </a:extLst>
                </p:cNvPr>
                <p:cNvSpPr/>
                <p:nvPr/>
              </p:nvSpPr>
              <p:spPr>
                <a:xfrm>
                  <a:off x="10361002" y="1454379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135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34" name="Oval 533">
                  <a:extLst>
                    <a:ext uri="{FF2B5EF4-FFF2-40B4-BE49-F238E27FC236}">
                      <a16:creationId xmlns:a16="http://schemas.microsoft.com/office/drawing/2014/main" id="{AF1A3C3F-0C7F-4C11-9EF3-269514FEED17}"/>
                    </a:ext>
                  </a:extLst>
                </p:cNvPr>
                <p:cNvSpPr/>
                <p:nvPr/>
              </p:nvSpPr>
              <p:spPr>
                <a:xfrm>
                  <a:off x="10612770" y="1704831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35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lin ang="2700000" scaled="1"/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35" name="Oval 534">
                  <a:extLst>
                    <a:ext uri="{FF2B5EF4-FFF2-40B4-BE49-F238E27FC236}">
                      <a16:creationId xmlns:a16="http://schemas.microsoft.com/office/drawing/2014/main" id="{0DF63816-9244-444D-B147-27E0D65E7F20}"/>
                    </a:ext>
                  </a:extLst>
                </p:cNvPr>
                <p:cNvSpPr/>
                <p:nvPr/>
              </p:nvSpPr>
              <p:spPr>
                <a:xfrm>
                  <a:off x="10469187" y="1573554"/>
                  <a:ext cx="377224" cy="3829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lumMod val="0"/>
                        <a:lumOff val="100000"/>
                      </a:schemeClr>
                    </a:gs>
                    <a:gs pos="14000">
                      <a:schemeClr val="accent1">
                        <a:lumMod val="0"/>
                        <a:lumOff val="100000"/>
                      </a:schemeClr>
                    </a:gs>
                    <a:gs pos="100000">
                      <a:schemeClr val="accent1">
                        <a:lumMod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sp>
          <p:nvSpPr>
            <p:cNvPr id="582" name="Freeform: Shape 581">
              <a:extLst>
                <a:ext uri="{FF2B5EF4-FFF2-40B4-BE49-F238E27FC236}">
                  <a16:creationId xmlns:a16="http://schemas.microsoft.com/office/drawing/2014/main" id="{BEF1FC26-BA30-440A-A216-5890B00D58AE}"/>
                </a:ext>
              </a:extLst>
            </p:cNvPr>
            <p:cNvSpPr/>
            <p:nvPr/>
          </p:nvSpPr>
          <p:spPr>
            <a:xfrm>
              <a:off x="4552950" y="2027475"/>
              <a:ext cx="2838450" cy="1572975"/>
            </a:xfrm>
            <a:custGeom>
              <a:avLst/>
              <a:gdLst>
                <a:gd name="connsiteX0" fmla="*/ 0 w 2838450"/>
                <a:gd name="connsiteY0" fmla="*/ 1572975 h 1572975"/>
                <a:gd name="connsiteX1" fmla="*/ 533400 w 2838450"/>
                <a:gd name="connsiteY1" fmla="*/ 1511063 h 1572975"/>
                <a:gd name="connsiteX2" fmla="*/ 304800 w 2838450"/>
                <a:gd name="connsiteY2" fmla="*/ 1315800 h 1572975"/>
                <a:gd name="connsiteX3" fmla="*/ 161925 w 2838450"/>
                <a:gd name="connsiteY3" fmla="*/ 1072913 h 1572975"/>
                <a:gd name="connsiteX4" fmla="*/ 600075 w 2838450"/>
                <a:gd name="connsiteY4" fmla="*/ 1215788 h 1572975"/>
                <a:gd name="connsiteX5" fmla="*/ 457200 w 2838450"/>
                <a:gd name="connsiteY5" fmla="*/ 1011000 h 1572975"/>
                <a:gd name="connsiteX6" fmla="*/ 300038 w 2838450"/>
                <a:gd name="connsiteY6" fmla="*/ 787163 h 1572975"/>
                <a:gd name="connsiteX7" fmla="*/ 819150 w 2838450"/>
                <a:gd name="connsiteY7" fmla="*/ 910988 h 1572975"/>
                <a:gd name="connsiteX8" fmla="*/ 700088 w 2838450"/>
                <a:gd name="connsiteY8" fmla="*/ 772875 h 1572975"/>
                <a:gd name="connsiteX9" fmla="*/ 585788 w 2838450"/>
                <a:gd name="connsiteY9" fmla="*/ 515700 h 1572975"/>
                <a:gd name="connsiteX10" fmla="*/ 957263 w 2838450"/>
                <a:gd name="connsiteY10" fmla="*/ 639525 h 1572975"/>
                <a:gd name="connsiteX11" fmla="*/ 919163 w 2838450"/>
                <a:gd name="connsiteY11" fmla="*/ 453788 h 1572975"/>
                <a:gd name="connsiteX12" fmla="*/ 819150 w 2838450"/>
                <a:gd name="connsiteY12" fmla="*/ 244238 h 1572975"/>
                <a:gd name="connsiteX13" fmla="*/ 990600 w 2838450"/>
                <a:gd name="connsiteY13" fmla="*/ 234713 h 1572975"/>
                <a:gd name="connsiteX14" fmla="*/ 1271588 w 2838450"/>
                <a:gd name="connsiteY14" fmla="*/ 506175 h 1572975"/>
                <a:gd name="connsiteX15" fmla="*/ 1266825 w 2838450"/>
                <a:gd name="connsiteY15" fmla="*/ 315675 h 1572975"/>
                <a:gd name="connsiteX16" fmla="*/ 1176338 w 2838450"/>
                <a:gd name="connsiteY16" fmla="*/ 87075 h 1572975"/>
                <a:gd name="connsiteX17" fmla="*/ 1276350 w 2838450"/>
                <a:gd name="connsiteY17" fmla="*/ 48975 h 1572975"/>
                <a:gd name="connsiteX18" fmla="*/ 1528763 w 2838450"/>
                <a:gd name="connsiteY18" fmla="*/ 263288 h 1572975"/>
                <a:gd name="connsiteX19" fmla="*/ 1666875 w 2838450"/>
                <a:gd name="connsiteY19" fmla="*/ 444263 h 1572975"/>
                <a:gd name="connsiteX20" fmla="*/ 1643063 w 2838450"/>
                <a:gd name="connsiteY20" fmla="*/ 120413 h 1572975"/>
                <a:gd name="connsiteX21" fmla="*/ 1652588 w 2838450"/>
                <a:gd name="connsiteY21" fmla="*/ 1350 h 1572975"/>
                <a:gd name="connsiteX22" fmla="*/ 1752600 w 2838450"/>
                <a:gd name="connsiteY22" fmla="*/ 68025 h 1572975"/>
                <a:gd name="connsiteX23" fmla="*/ 1828800 w 2838450"/>
                <a:gd name="connsiteY23" fmla="*/ 244238 h 1572975"/>
                <a:gd name="connsiteX24" fmla="*/ 1957388 w 2838450"/>
                <a:gd name="connsiteY24" fmla="*/ 439500 h 1572975"/>
                <a:gd name="connsiteX25" fmla="*/ 2081213 w 2838450"/>
                <a:gd name="connsiteY25" fmla="*/ 244238 h 1572975"/>
                <a:gd name="connsiteX26" fmla="*/ 2238375 w 2838450"/>
                <a:gd name="connsiteY26" fmla="*/ 96600 h 1572975"/>
                <a:gd name="connsiteX27" fmla="*/ 2286000 w 2838450"/>
                <a:gd name="connsiteY27" fmla="*/ 172800 h 1572975"/>
                <a:gd name="connsiteX28" fmla="*/ 2271713 w 2838450"/>
                <a:gd name="connsiteY28" fmla="*/ 382350 h 1572975"/>
                <a:gd name="connsiteX29" fmla="*/ 2205038 w 2838450"/>
                <a:gd name="connsiteY29" fmla="*/ 477600 h 1572975"/>
                <a:gd name="connsiteX30" fmla="*/ 2271713 w 2838450"/>
                <a:gd name="connsiteY30" fmla="*/ 568088 h 1572975"/>
                <a:gd name="connsiteX31" fmla="*/ 2447925 w 2838450"/>
                <a:gd name="connsiteY31" fmla="*/ 477600 h 1572975"/>
                <a:gd name="connsiteX32" fmla="*/ 2652713 w 2838450"/>
                <a:gd name="connsiteY32" fmla="*/ 444263 h 1572975"/>
                <a:gd name="connsiteX33" fmla="*/ 2709863 w 2838450"/>
                <a:gd name="connsiteY33" fmla="*/ 534750 h 1572975"/>
                <a:gd name="connsiteX34" fmla="*/ 2505075 w 2838450"/>
                <a:gd name="connsiteY34" fmla="*/ 830025 h 1572975"/>
                <a:gd name="connsiteX35" fmla="*/ 2586038 w 2838450"/>
                <a:gd name="connsiteY35" fmla="*/ 882413 h 1572975"/>
                <a:gd name="connsiteX36" fmla="*/ 2719388 w 2838450"/>
                <a:gd name="connsiteY36" fmla="*/ 744300 h 1572975"/>
                <a:gd name="connsiteX37" fmla="*/ 2814638 w 2838450"/>
                <a:gd name="connsiteY37" fmla="*/ 610950 h 1572975"/>
                <a:gd name="connsiteX38" fmla="*/ 2838450 w 2838450"/>
                <a:gd name="connsiteY38" fmla="*/ 596663 h 15729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2838450" h="1572975">
                  <a:moveTo>
                    <a:pt x="0" y="1572975"/>
                  </a:moveTo>
                  <a:cubicBezTo>
                    <a:pt x="241300" y="1563450"/>
                    <a:pt x="482600" y="1553925"/>
                    <a:pt x="533400" y="1511063"/>
                  </a:cubicBezTo>
                  <a:cubicBezTo>
                    <a:pt x="584200" y="1468201"/>
                    <a:pt x="366713" y="1388825"/>
                    <a:pt x="304800" y="1315800"/>
                  </a:cubicBezTo>
                  <a:cubicBezTo>
                    <a:pt x="242888" y="1242775"/>
                    <a:pt x="112713" y="1089582"/>
                    <a:pt x="161925" y="1072913"/>
                  </a:cubicBezTo>
                  <a:cubicBezTo>
                    <a:pt x="211137" y="1056244"/>
                    <a:pt x="550863" y="1226107"/>
                    <a:pt x="600075" y="1215788"/>
                  </a:cubicBezTo>
                  <a:cubicBezTo>
                    <a:pt x="649287" y="1205469"/>
                    <a:pt x="457200" y="1011000"/>
                    <a:pt x="457200" y="1011000"/>
                  </a:cubicBezTo>
                  <a:cubicBezTo>
                    <a:pt x="407194" y="939562"/>
                    <a:pt x="239713" y="803832"/>
                    <a:pt x="300038" y="787163"/>
                  </a:cubicBezTo>
                  <a:cubicBezTo>
                    <a:pt x="360363" y="770494"/>
                    <a:pt x="752475" y="913369"/>
                    <a:pt x="819150" y="910988"/>
                  </a:cubicBezTo>
                  <a:cubicBezTo>
                    <a:pt x="885825" y="908607"/>
                    <a:pt x="738982" y="838756"/>
                    <a:pt x="700088" y="772875"/>
                  </a:cubicBezTo>
                  <a:cubicBezTo>
                    <a:pt x="661194" y="706994"/>
                    <a:pt x="542926" y="537925"/>
                    <a:pt x="585788" y="515700"/>
                  </a:cubicBezTo>
                  <a:cubicBezTo>
                    <a:pt x="628650" y="493475"/>
                    <a:pt x="901701" y="649844"/>
                    <a:pt x="957263" y="639525"/>
                  </a:cubicBezTo>
                  <a:cubicBezTo>
                    <a:pt x="1012825" y="629206"/>
                    <a:pt x="942182" y="519669"/>
                    <a:pt x="919163" y="453788"/>
                  </a:cubicBezTo>
                  <a:cubicBezTo>
                    <a:pt x="896144" y="387907"/>
                    <a:pt x="807244" y="280750"/>
                    <a:pt x="819150" y="244238"/>
                  </a:cubicBezTo>
                  <a:cubicBezTo>
                    <a:pt x="831056" y="207726"/>
                    <a:pt x="915194" y="191057"/>
                    <a:pt x="990600" y="234713"/>
                  </a:cubicBezTo>
                  <a:cubicBezTo>
                    <a:pt x="1066006" y="278369"/>
                    <a:pt x="1225551" y="492681"/>
                    <a:pt x="1271588" y="506175"/>
                  </a:cubicBezTo>
                  <a:cubicBezTo>
                    <a:pt x="1317625" y="519669"/>
                    <a:pt x="1282700" y="385525"/>
                    <a:pt x="1266825" y="315675"/>
                  </a:cubicBezTo>
                  <a:cubicBezTo>
                    <a:pt x="1250950" y="245825"/>
                    <a:pt x="1174751" y="131525"/>
                    <a:pt x="1176338" y="87075"/>
                  </a:cubicBezTo>
                  <a:cubicBezTo>
                    <a:pt x="1177926" y="42625"/>
                    <a:pt x="1217613" y="19606"/>
                    <a:pt x="1276350" y="48975"/>
                  </a:cubicBezTo>
                  <a:cubicBezTo>
                    <a:pt x="1335087" y="78344"/>
                    <a:pt x="1463676" y="197407"/>
                    <a:pt x="1528763" y="263288"/>
                  </a:cubicBezTo>
                  <a:cubicBezTo>
                    <a:pt x="1593850" y="329169"/>
                    <a:pt x="1647825" y="468075"/>
                    <a:pt x="1666875" y="444263"/>
                  </a:cubicBezTo>
                  <a:cubicBezTo>
                    <a:pt x="1685925" y="420451"/>
                    <a:pt x="1645444" y="194232"/>
                    <a:pt x="1643063" y="120413"/>
                  </a:cubicBezTo>
                  <a:cubicBezTo>
                    <a:pt x="1640682" y="46594"/>
                    <a:pt x="1634332" y="10081"/>
                    <a:pt x="1652588" y="1350"/>
                  </a:cubicBezTo>
                  <a:cubicBezTo>
                    <a:pt x="1670844" y="-7381"/>
                    <a:pt x="1723231" y="27544"/>
                    <a:pt x="1752600" y="68025"/>
                  </a:cubicBezTo>
                  <a:cubicBezTo>
                    <a:pt x="1781969" y="108506"/>
                    <a:pt x="1794669" y="182325"/>
                    <a:pt x="1828800" y="244238"/>
                  </a:cubicBezTo>
                  <a:cubicBezTo>
                    <a:pt x="1862931" y="306150"/>
                    <a:pt x="1915319" y="439500"/>
                    <a:pt x="1957388" y="439500"/>
                  </a:cubicBezTo>
                  <a:cubicBezTo>
                    <a:pt x="1999457" y="439500"/>
                    <a:pt x="2034382" y="301388"/>
                    <a:pt x="2081213" y="244238"/>
                  </a:cubicBezTo>
                  <a:cubicBezTo>
                    <a:pt x="2128044" y="187088"/>
                    <a:pt x="2204244" y="108506"/>
                    <a:pt x="2238375" y="96600"/>
                  </a:cubicBezTo>
                  <a:cubicBezTo>
                    <a:pt x="2272506" y="84694"/>
                    <a:pt x="2280444" y="125175"/>
                    <a:pt x="2286000" y="172800"/>
                  </a:cubicBezTo>
                  <a:cubicBezTo>
                    <a:pt x="2291556" y="220425"/>
                    <a:pt x="2285207" y="331550"/>
                    <a:pt x="2271713" y="382350"/>
                  </a:cubicBezTo>
                  <a:cubicBezTo>
                    <a:pt x="2258219" y="433150"/>
                    <a:pt x="2205038" y="446644"/>
                    <a:pt x="2205038" y="477600"/>
                  </a:cubicBezTo>
                  <a:cubicBezTo>
                    <a:pt x="2205038" y="508556"/>
                    <a:pt x="2231232" y="568088"/>
                    <a:pt x="2271713" y="568088"/>
                  </a:cubicBezTo>
                  <a:cubicBezTo>
                    <a:pt x="2312194" y="568088"/>
                    <a:pt x="2384425" y="498237"/>
                    <a:pt x="2447925" y="477600"/>
                  </a:cubicBezTo>
                  <a:cubicBezTo>
                    <a:pt x="2511425" y="456963"/>
                    <a:pt x="2609057" y="434738"/>
                    <a:pt x="2652713" y="444263"/>
                  </a:cubicBezTo>
                  <a:cubicBezTo>
                    <a:pt x="2696369" y="453788"/>
                    <a:pt x="2734469" y="470456"/>
                    <a:pt x="2709863" y="534750"/>
                  </a:cubicBezTo>
                  <a:cubicBezTo>
                    <a:pt x="2685257" y="599044"/>
                    <a:pt x="2525713" y="772081"/>
                    <a:pt x="2505075" y="830025"/>
                  </a:cubicBezTo>
                  <a:cubicBezTo>
                    <a:pt x="2484438" y="887969"/>
                    <a:pt x="2550319" y="896700"/>
                    <a:pt x="2586038" y="882413"/>
                  </a:cubicBezTo>
                  <a:cubicBezTo>
                    <a:pt x="2621757" y="868126"/>
                    <a:pt x="2681288" y="789544"/>
                    <a:pt x="2719388" y="744300"/>
                  </a:cubicBezTo>
                  <a:cubicBezTo>
                    <a:pt x="2757488" y="699056"/>
                    <a:pt x="2794794" y="635556"/>
                    <a:pt x="2814638" y="610950"/>
                  </a:cubicBezTo>
                  <a:cubicBezTo>
                    <a:pt x="2834482" y="586344"/>
                    <a:pt x="2836466" y="591503"/>
                    <a:pt x="2838450" y="596663"/>
                  </a:cubicBezTo>
                </a:path>
              </a:pathLst>
            </a:custGeom>
            <a:noFill/>
            <a:ln w="1905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4" name="Oval 583">
              <a:extLst>
                <a:ext uri="{FF2B5EF4-FFF2-40B4-BE49-F238E27FC236}">
                  <a16:creationId xmlns:a16="http://schemas.microsoft.com/office/drawing/2014/main" id="{5D0D5AC9-1E46-47BC-969F-4D60B90F731D}"/>
                </a:ext>
              </a:extLst>
            </p:cNvPr>
            <p:cNvSpPr/>
            <p:nvPr/>
          </p:nvSpPr>
          <p:spPr>
            <a:xfrm>
              <a:off x="7386916" y="2724880"/>
              <a:ext cx="153858" cy="151113"/>
            </a:xfrm>
            <a:prstGeom prst="ellipse">
              <a:avLst/>
            </a:prstGeom>
            <a:solidFill>
              <a:srgbClr val="7093D2"/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3" name="Oval 582">
              <a:extLst>
                <a:ext uri="{FF2B5EF4-FFF2-40B4-BE49-F238E27FC236}">
                  <a16:creationId xmlns:a16="http://schemas.microsoft.com/office/drawing/2014/main" id="{66204174-E3F5-4071-AF5D-124030CD7547}"/>
                </a:ext>
              </a:extLst>
            </p:cNvPr>
            <p:cNvSpPr/>
            <p:nvPr/>
          </p:nvSpPr>
          <p:spPr>
            <a:xfrm>
              <a:off x="7346483" y="2642318"/>
              <a:ext cx="153858" cy="151113"/>
            </a:xfrm>
            <a:prstGeom prst="ellipse">
              <a:avLst/>
            </a:prstGeom>
            <a:solidFill>
              <a:srgbClr val="7093D2"/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507" name="Group 506">
              <a:extLst>
                <a:ext uri="{FF2B5EF4-FFF2-40B4-BE49-F238E27FC236}">
                  <a16:creationId xmlns:a16="http://schemas.microsoft.com/office/drawing/2014/main" id="{8ED5C8EF-DFB1-459F-82DE-0743D576DA00}"/>
                </a:ext>
              </a:extLst>
            </p:cNvPr>
            <p:cNvGrpSpPr/>
            <p:nvPr/>
          </p:nvGrpSpPr>
          <p:grpSpPr>
            <a:xfrm rot="11155907" flipH="1">
              <a:off x="7102212" y="2563349"/>
              <a:ext cx="320618" cy="394125"/>
              <a:chOff x="10235546" y="1355147"/>
              <a:chExt cx="829941" cy="863900"/>
            </a:xfrm>
          </p:grpSpPr>
          <p:sp>
            <p:nvSpPr>
              <p:cNvPr id="508" name="Oval 507">
                <a:extLst>
                  <a:ext uri="{FF2B5EF4-FFF2-40B4-BE49-F238E27FC236}">
                    <a16:creationId xmlns:a16="http://schemas.microsoft.com/office/drawing/2014/main" id="{33D6DAFD-CD70-41DB-A1C9-A2FC44E3F13F}"/>
                  </a:ext>
                </a:extLst>
              </p:cNvPr>
              <p:cNvSpPr/>
              <p:nvPr/>
            </p:nvSpPr>
            <p:spPr>
              <a:xfrm>
                <a:off x="10235546" y="1355147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9" name="Oval 508">
                <a:extLst>
                  <a:ext uri="{FF2B5EF4-FFF2-40B4-BE49-F238E27FC236}">
                    <a16:creationId xmlns:a16="http://schemas.microsoft.com/office/drawing/2014/main" id="{293FA33B-6725-465F-83F6-223BD772C281}"/>
                  </a:ext>
                </a:extLst>
              </p:cNvPr>
              <p:cNvSpPr/>
              <p:nvPr/>
            </p:nvSpPr>
            <p:spPr>
              <a:xfrm>
                <a:off x="10688263" y="1836108"/>
                <a:ext cx="377224" cy="382939"/>
              </a:xfrm>
              <a:prstGeom prst="ellipse">
                <a:avLst/>
              </a:prstGeom>
              <a:solidFill>
                <a:srgbClr val="7093D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0" name="Oval 509">
                <a:extLst>
                  <a:ext uri="{FF2B5EF4-FFF2-40B4-BE49-F238E27FC236}">
                    <a16:creationId xmlns:a16="http://schemas.microsoft.com/office/drawing/2014/main" id="{4519A366-6AB5-4005-AEC9-F9AC47898441}"/>
                  </a:ext>
                </a:extLst>
              </p:cNvPr>
              <p:cNvSpPr/>
              <p:nvPr/>
            </p:nvSpPr>
            <p:spPr>
              <a:xfrm>
                <a:off x="10361002" y="1454379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135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1" name="Oval 510">
                <a:extLst>
                  <a:ext uri="{FF2B5EF4-FFF2-40B4-BE49-F238E27FC236}">
                    <a16:creationId xmlns:a16="http://schemas.microsoft.com/office/drawing/2014/main" id="{FB52EFC6-AD2C-41D5-97BA-C0A70C82FEC4}"/>
                  </a:ext>
                </a:extLst>
              </p:cNvPr>
              <p:cNvSpPr/>
              <p:nvPr/>
            </p:nvSpPr>
            <p:spPr>
              <a:xfrm>
                <a:off x="10612770" y="1704831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35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lin ang="27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2" name="Oval 511">
                <a:extLst>
                  <a:ext uri="{FF2B5EF4-FFF2-40B4-BE49-F238E27FC236}">
                    <a16:creationId xmlns:a16="http://schemas.microsoft.com/office/drawing/2014/main" id="{2BE9FC73-BF62-4E84-99BB-762D5466B06C}"/>
                  </a:ext>
                </a:extLst>
              </p:cNvPr>
              <p:cNvSpPr/>
              <p:nvPr/>
            </p:nvSpPr>
            <p:spPr>
              <a:xfrm>
                <a:off x="10469187" y="1573554"/>
                <a:ext cx="377224" cy="3829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lumMod val="0"/>
                      <a:lumOff val="100000"/>
                    </a:schemeClr>
                  </a:gs>
                  <a:gs pos="14000">
                    <a:schemeClr val="accent1">
                      <a:lumMod val="0"/>
                      <a:lumOff val="100000"/>
                    </a:schemeClr>
                  </a:gs>
                  <a:gs pos="100000">
                    <a:schemeClr val="accent1">
                      <a:lumMod val="10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85" name="Freeform: Shape 584">
              <a:extLst>
                <a:ext uri="{FF2B5EF4-FFF2-40B4-BE49-F238E27FC236}">
                  <a16:creationId xmlns:a16="http://schemas.microsoft.com/office/drawing/2014/main" id="{FBD59F0D-C02D-492E-B558-EABBCC0EB85F}"/>
                </a:ext>
              </a:extLst>
            </p:cNvPr>
            <p:cNvSpPr/>
            <p:nvPr/>
          </p:nvSpPr>
          <p:spPr>
            <a:xfrm>
              <a:off x="6491287" y="2632500"/>
              <a:ext cx="1120301" cy="2194637"/>
            </a:xfrm>
            <a:custGeom>
              <a:avLst/>
              <a:gdLst>
                <a:gd name="connsiteX0" fmla="*/ 595313 w 1120301"/>
                <a:gd name="connsiteY0" fmla="*/ 282150 h 2194637"/>
                <a:gd name="connsiteX1" fmla="*/ 771525 w 1120301"/>
                <a:gd name="connsiteY1" fmla="*/ 129750 h 2194637"/>
                <a:gd name="connsiteX2" fmla="*/ 876300 w 1120301"/>
                <a:gd name="connsiteY2" fmla="*/ 1163 h 2194637"/>
                <a:gd name="connsiteX3" fmla="*/ 976313 w 1120301"/>
                <a:gd name="connsiteY3" fmla="*/ 205950 h 2194637"/>
                <a:gd name="connsiteX4" fmla="*/ 1009650 w 1120301"/>
                <a:gd name="connsiteY4" fmla="*/ 325013 h 2194637"/>
                <a:gd name="connsiteX5" fmla="*/ 876300 w 1120301"/>
                <a:gd name="connsiteY5" fmla="*/ 405975 h 2194637"/>
                <a:gd name="connsiteX6" fmla="*/ 738188 w 1120301"/>
                <a:gd name="connsiteY6" fmla="*/ 534563 h 2194637"/>
                <a:gd name="connsiteX7" fmla="*/ 842963 w 1120301"/>
                <a:gd name="connsiteY7" fmla="*/ 582188 h 2194637"/>
                <a:gd name="connsiteX8" fmla="*/ 990600 w 1120301"/>
                <a:gd name="connsiteY8" fmla="*/ 558375 h 2194637"/>
                <a:gd name="connsiteX9" fmla="*/ 1042988 w 1120301"/>
                <a:gd name="connsiteY9" fmla="*/ 591713 h 2194637"/>
                <a:gd name="connsiteX10" fmla="*/ 904875 w 1120301"/>
                <a:gd name="connsiteY10" fmla="*/ 715538 h 2194637"/>
                <a:gd name="connsiteX11" fmla="*/ 757238 w 1120301"/>
                <a:gd name="connsiteY11" fmla="*/ 796500 h 2194637"/>
                <a:gd name="connsiteX12" fmla="*/ 752475 w 1120301"/>
                <a:gd name="connsiteY12" fmla="*/ 882225 h 2194637"/>
                <a:gd name="connsiteX13" fmla="*/ 952500 w 1120301"/>
                <a:gd name="connsiteY13" fmla="*/ 844125 h 2194637"/>
                <a:gd name="connsiteX14" fmla="*/ 1085850 w 1120301"/>
                <a:gd name="connsiteY14" fmla="*/ 906038 h 2194637"/>
                <a:gd name="connsiteX15" fmla="*/ 909638 w 1120301"/>
                <a:gd name="connsiteY15" fmla="*/ 1025100 h 2194637"/>
                <a:gd name="connsiteX16" fmla="*/ 742950 w 1120301"/>
                <a:gd name="connsiteY16" fmla="*/ 1082250 h 2194637"/>
                <a:gd name="connsiteX17" fmla="*/ 828675 w 1120301"/>
                <a:gd name="connsiteY17" fmla="*/ 1172738 h 2194637"/>
                <a:gd name="connsiteX18" fmla="*/ 971550 w 1120301"/>
                <a:gd name="connsiteY18" fmla="*/ 1148925 h 2194637"/>
                <a:gd name="connsiteX19" fmla="*/ 1119188 w 1120301"/>
                <a:gd name="connsiteY19" fmla="*/ 1177500 h 2194637"/>
                <a:gd name="connsiteX20" fmla="*/ 890588 w 1120301"/>
                <a:gd name="connsiteY20" fmla="*/ 1277513 h 2194637"/>
                <a:gd name="connsiteX21" fmla="*/ 695325 w 1120301"/>
                <a:gd name="connsiteY21" fmla="*/ 1363238 h 2194637"/>
                <a:gd name="connsiteX22" fmla="*/ 866775 w 1120301"/>
                <a:gd name="connsiteY22" fmla="*/ 1458488 h 2194637"/>
                <a:gd name="connsiteX23" fmla="*/ 1014413 w 1120301"/>
                <a:gd name="connsiteY23" fmla="*/ 1448963 h 2194637"/>
                <a:gd name="connsiteX24" fmla="*/ 1062038 w 1120301"/>
                <a:gd name="connsiteY24" fmla="*/ 1487063 h 2194637"/>
                <a:gd name="connsiteX25" fmla="*/ 862013 w 1120301"/>
                <a:gd name="connsiteY25" fmla="*/ 1782338 h 2194637"/>
                <a:gd name="connsiteX26" fmla="*/ 590550 w 1120301"/>
                <a:gd name="connsiteY26" fmla="*/ 2039513 h 2194637"/>
                <a:gd name="connsiteX27" fmla="*/ 414338 w 1120301"/>
                <a:gd name="connsiteY27" fmla="*/ 1920450 h 2194637"/>
                <a:gd name="connsiteX28" fmla="*/ 314325 w 1120301"/>
                <a:gd name="connsiteY28" fmla="*/ 1768050 h 2194637"/>
                <a:gd name="connsiteX29" fmla="*/ 247650 w 1120301"/>
                <a:gd name="connsiteY29" fmla="*/ 1815675 h 2194637"/>
                <a:gd name="connsiteX30" fmla="*/ 333375 w 1120301"/>
                <a:gd name="connsiteY30" fmla="*/ 2044275 h 2194637"/>
                <a:gd name="connsiteX31" fmla="*/ 361950 w 1120301"/>
                <a:gd name="connsiteY31" fmla="*/ 2177625 h 2194637"/>
                <a:gd name="connsiteX32" fmla="*/ 309563 w 1120301"/>
                <a:gd name="connsiteY32" fmla="*/ 2187150 h 2194637"/>
                <a:gd name="connsiteX33" fmla="*/ 138113 w 1120301"/>
                <a:gd name="connsiteY33" fmla="*/ 2125238 h 2194637"/>
                <a:gd name="connsiteX34" fmla="*/ 0 w 1120301"/>
                <a:gd name="connsiteY34" fmla="*/ 2020463 h 21946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1120301" h="2194637">
                  <a:moveTo>
                    <a:pt x="595313" y="282150"/>
                  </a:moveTo>
                  <a:cubicBezTo>
                    <a:pt x="660003" y="229365"/>
                    <a:pt x="724694" y="176581"/>
                    <a:pt x="771525" y="129750"/>
                  </a:cubicBezTo>
                  <a:cubicBezTo>
                    <a:pt x="818356" y="82919"/>
                    <a:pt x="842169" y="-11537"/>
                    <a:pt x="876300" y="1163"/>
                  </a:cubicBezTo>
                  <a:cubicBezTo>
                    <a:pt x="910431" y="13863"/>
                    <a:pt x="954088" y="151975"/>
                    <a:pt x="976313" y="205950"/>
                  </a:cubicBezTo>
                  <a:cubicBezTo>
                    <a:pt x="998538" y="259925"/>
                    <a:pt x="1026319" y="291676"/>
                    <a:pt x="1009650" y="325013"/>
                  </a:cubicBezTo>
                  <a:cubicBezTo>
                    <a:pt x="992981" y="358350"/>
                    <a:pt x="921544" y="371050"/>
                    <a:pt x="876300" y="405975"/>
                  </a:cubicBezTo>
                  <a:cubicBezTo>
                    <a:pt x="831056" y="440900"/>
                    <a:pt x="743744" y="505194"/>
                    <a:pt x="738188" y="534563"/>
                  </a:cubicBezTo>
                  <a:cubicBezTo>
                    <a:pt x="732632" y="563932"/>
                    <a:pt x="800894" y="578219"/>
                    <a:pt x="842963" y="582188"/>
                  </a:cubicBezTo>
                  <a:cubicBezTo>
                    <a:pt x="885032" y="586157"/>
                    <a:pt x="957263" y="556788"/>
                    <a:pt x="990600" y="558375"/>
                  </a:cubicBezTo>
                  <a:cubicBezTo>
                    <a:pt x="1023937" y="559962"/>
                    <a:pt x="1057275" y="565519"/>
                    <a:pt x="1042988" y="591713"/>
                  </a:cubicBezTo>
                  <a:cubicBezTo>
                    <a:pt x="1028701" y="617907"/>
                    <a:pt x="952500" y="681407"/>
                    <a:pt x="904875" y="715538"/>
                  </a:cubicBezTo>
                  <a:cubicBezTo>
                    <a:pt x="857250" y="749669"/>
                    <a:pt x="782638" y="768719"/>
                    <a:pt x="757238" y="796500"/>
                  </a:cubicBezTo>
                  <a:cubicBezTo>
                    <a:pt x="731838" y="824281"/>
                    <a:pt x="719931" y="874288"/>
                    <a:pt x="752475" y="882225"/>
                  </a:cubicBezTo>
                  <a:cubicBezTo>
                    <a:pt x="785019" y="890163"/>
                    <a:pt x="896937" y="840156"/>
                    <a:pt x="952500" y="844125"/>
                  </a:cubicBezTo>
                  <a:cubicBezTo>
                    <a:pt x="1008063" y="848094"/>
                    <a:pt x="1092994" y="875876"/>
                    <a:pt x="1085850" y="906038"/>
                  </a:cubicBezTo>
                  <a:cubicBezTo>
                    <a:pt x="1078706" y="936200"/>
                    <a:pt x="966788" y="995731"/>
                    <a:pt x="909638" y="1025100"/>
                  </a:cubicBezTo>
                  <a:cubicBezTo>
                    <a:pt x="852488" y="1054469"/>
                    <a:pt x="756444" y="1057644"/>
                    <a:pt x="742950" y="1082250"/>
                  </a:cubicBezTo>
                  <a:cubicBezTo>
                    <a:pt x="729456" y="1106856"/>
                    <a:pt x="790575" y="1161626"/>
                    <a:pt x="828675" y="1172738"/>
                  </a:cubicBezTo>
                  <a:cubicBezTo>
                    <a:pt x="866775" y="1183850"/>
                    <a:pt x="923131" y="1148131"/>
                    <a:pt x="971550" y="1148925"/>
                  </a:cubicBezTo>
                  <a:cubicBezTo>
                    <a:pt x="1019969" y="1149719"/>
                    <a:pt x="1132682" y="1156069"/>
                    <a:pt x="1119188" y="1177500"/>
                  </a:cubicBezTo>
                  <a:cubicBezTo>
                    <a:pt x="1105694" y="1198931"/>
                    <a:pt x="890588" y="1277513"/>
                    <a:pt x="890588" y="1277513"/>
                  </a:cubicBezTo>
                  <a:cubicBezTo>
                    <a:pt x="819944" y="1308469"/>
                    <a:pt x="699294" y="1333076"/>
                    <a:pt x="695325" y="1363238"/>
                  </a:cubicBezTo>
                  <a:cubicBezTo>
                    <a:pt x="691356" y="1393400"/>
                    <a:pt x="813594" y="1444201"/>
                    <a:pt x="866775" y="1458488"/>
                  </a:cubicBezTo>
                  <a:cubicBezTo>
                    <a:pt x="919956" y="1472775"/>
                    <a:pt x="981869" y="1444201"/>
                    <a:pt x="1014413" y="1448963"/>
                  </a:cubicBezTo>
                  <a:cubicBezTo>
                    <a:pt x="1046957" y="1453725"/>
                    <a:pt x="1087438" y="1431501"/>
                    <a:pt x="1062038" y="1487063"/>
                  </a:cubicBezTo>
                  <a:cubicBezTo>
                    <a:pt x="1036638" y="1542626"/>
                    <a:pt x="940594" y="1690263"/>
                    <a:pt x="862013" y="1782338"/>
                  </a:cubicBezTo>
                  <a:cubicBezTo>
                    <a:pt x="783432" y="1874413"/>
                    <a:pt x="665163" y="2016494"/>
                    <a:pt x="590550" y="2039513"/>
                  </a:cubicBezTo>
                  <a:cubicBezTo>
                    <a:pt x="515937" y="2062532"/>
                    <a:pt x="460375" y="1965694"/>
                    <a:pt x="414338" y="1920450"/>
                  </a:cubicBezTo>
                  <a:cubicBezTo>
                    <a:pt x="368301" y="1875206"/>
                    <a:pt x="342106" y="1785512"/>
                    <a:pt x="314325" y="1768050"/>
                  </a:cubicBezTo>
                  <a:cubicBezTo>
                    <a:pt x="286544" y="1750588"/>
                    <a:pt x="244475" y="1769638"/>
                    <a:pt x="247650" y="1815675"/>
                  </a:cubicBezTo>
                  <a:cubicBezTo>
                    <a:pt x="250825" y="1861712"/>
                    <a:pt x="314325" y="1983950"/>
                    <a:pt x="333375" y="2044275"/>
                  </a:cubicBezTo>
                  <a:cubicBezTo>
                    <a:pt x="352425" y="2104600"/>
                    <a:pt x="365919" y="2153813"/>
                    <a:pt x="361950" y="2177625"/>
                  </a:cubicBezTo>
                  <a:cubicBezTo>
                    <a:pt x="357981" y="2201437"/>
                    <a:pt x="346869" y="2195881"/>
                    <a:pt x="309563" y="2187150"/>
                  </a:cubicBezTo>
                  <a:cubicBezTo>
                    <a:pt x="272257" y="2178419"/>
                    <a:pt x="189707" y="2153019"/>
                    <a:pt x="138113" y="2125238"/>
                  </a:cubicBezTo>
                  <a:cubicBezTo>
                    <a:pt x="86519" y="2097457"/>
                    <a:pt x="43259" y="2058960"/>
                    <a:pt x="0" y="2020463"/>
                  </a:cubicBezTo>
                </a:path>
              </a:pathLst>
            </a:custGeom>
            <a:noFill/>
            <a:ln w="1905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6" name="Freeform: Shape 585">
              <a:extLst>
                <a:ext uri="{FF2B5EF4-FFF2-40B4-BE49-F238E27FC236}">
                  <a16:creationId xmlns:a16="http://schemas.microsoft.com/office/drawing/2014/main" id="{2D4D4FD3-C9DC-4DE4-A392-A3B1E975AF48}"/>
                </a:ext>
              </a:extLst>
            </p:cNvPr>
            <p:cNvSpPr/>
            <p:nvPr/>
          </p:nvSpPr>
          <p:spPr>
            <a:xfrm>
              <a:off x="5014913" y="4335513"/>
              <a:ext cx="1480210" cy="752013"/>
            </a:xfrm>
            <a:custGeom>
              <a:avLst/>
              <a:gdLst>
                <a:gd name="connsiteX0" fmla="*/ 1476375 w 1480210"/>
                <a:gd name="connsiteY0" fmla="*/ 326975 h 752013"/>
                <a:gd name="connsiteX1" fmla="*/ 1466850 w 1480210"/>
                <a:gd name="connsiteY1" fmla="*/ 665112 h 752013"/>
                <a:gd name="connsiteX2" fmla="*/ 1366837 w 1480210"/>
                <a:gd name="connsiteY2" fmla="*/ 669875 h 752013"/>
                <a:gd name="connsiteX3" fmla="*/ 1328737 w 1480210"/>
                <a:gd name="connsiteY3" fmla="*/ 555575 h 752013"/>
                <a:gd name="connsiteX4" fmla="*/ 1243012 w 1480210"/>
                <a:gd name="connsiteY4" fmla="*/ 393650 h 752013"/>
                <a:gd name="connsiteX5" fmla="*/ 1157287 w 1480210"/>
                <a:gd name="connsiteY5" fmla="*/ 403175 h 752013"/>
                <a:gd name="connsiteX6" fmla="*/ 1190625 w 1480210"/>
                <a:gd name="connsiteY6" fmla="*/ 674637 h 752013"/>
                <a:gd name="connsiteX7" fmla="*/ 1171575 w 1480210"/>
                <a:gd name="connsiteY7" fmla="*/ 750837 h 752013"/>
                <a:gd name="connsiteX8" fmla="*/ 981075 w 1480210"/>
                <a:gd name="connsiteY8" fmla="*/ 631775 h 752013"/>
                <a:gd name="connsiteX9" fmla="*/ 866775 w 1480210"/>
                <a:gd name="connsiteY9" fmla="*/ 469850 h 752013"/>
                <a:gd name="connsiteX10" fmla="*/ 681037 w 1480210"/>
                <a:gd name="connsiteY10" fmla="*/ 612725 h 752013"/>
                <a:gd name="connsiteX11" fmla="*/ 557212 w 1480210"/>
                <a:gd name="connsiteY11" fmla="*/ 646062 h 752013"/>
                <a:gd name="connsiteX12" fmla="*/ 495300 w 1480210"/>
                <a:gd name="connsiteY12" fmla="*/ 622250 h 752013"/>
                <a:gd name="connsiteX13" fmla="*/ 604837 w 1480210"/>
                <a:gd name="connsiteY13" fmla="*/ 460325 h 752013"/>
                <a:gd name="connsiteX14" fmla="*/ 709612 w 1480210"/>
                <a:gd name="connsiteY14" fmla="*/ 336500 h 752013"/>
                <a:gd name="connsiteX15" fmla="*/ 652462 w 1480210"/>
                <a:gd name="connsiteY15" fmla="*/ 260300 h 752013"/>
                <a:gd name="connsiteX16" fmla="*/ 476250 w 1480210"/>
                <a:gd name="connsiteY16" fmla="*/ 403175 h 752013"/>
                <a:gd name="connsiteX17" fmla="*/ 333375 w 1480210"/>
                <a:gd name="connsiteY17" fmla="*/ 431750 h 752013"/>
                <a:gd name="connsiteX18" fmla="*/ 323850 w 1480210"/>
                <a:gd name="connsiteY18" fmla="*/ 355550 h 752013"/>
                <a:gd name="connsiteX19" fmla="*/ 381000 w 1480210"/>
                <a:gd name="connsiteY19" fmla="*/ 198387 h 752013"/>
                <a:gd name="connsiteX20" fmla="*/ 442912 w 1480210"/>
                <a:gd name="connsiteY20" fmla="*/ 41225 h 752013"/>
                <a:gd name="connsiteX21" fmla="*/ 361950 w 1480210"/>
                <a:gd name="connsiteY21" fmla="*/ 3125 h 752013"/>
                <a:gd name="connsiteX22" fmla="*/ 180975 w 1480210"/>
                <a:gd name="connsiteY22" fmla="*/ 103137 h 752013"/>
                <a:gd name="connsiteX23" fmla="*/ 0 w 1480210"/>
                <a:gd name="connsiteY23" fmla="*/ 126950 h 752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480210" h="752013">
                  <a:moveTo>
                    <a:pt x="1476375" y="326975"/>
                  </a:moveTo>
                  <a:cubicBezTo>
                    <a:pt x="1480740" y="467468"/>
                    <a:pt x="1485106" y="607962"/>
                    <a:pt x="1466850" y="665112"/>
                  </a:cubicBezTo>
                  <a:cubicBezTo>
                    <a:pt x="1448594" y="722262"/>
                    <a:pt x="1389856" y="688131"/>
                    <a:pt x="1366837" y="669875"/>
                  </a:cubicBezTo>
                  <a:cubicBezTo>
                    <a:pt x="1343818" y="651619"/>
                    <a:pt x="1349374" y="601613"/>
                    <a:pt x="1328737" y="555575"/>
                  </a:cubicBezTo>
                  <a:cubicBezTo>
                    <a:pt x="1308099" y="509538"/>
                    <a:pt x="1271587" y="419050"/>
                    <a:pt x="1243012" y="393650"/>
                  </a:cubicBezTo>
                  <a:cubicBezTo>
                    <a:pt x="1214437" y="368250"/>
                    <a:pt x="1166018" y="356344"/>
                    <a:pt x="1157287" y="403175"/>
                  </a:cubicBezTo>
                  <a:cubicBezTo>
                    <a:pt x="1148556" y="450006"/>
                    <a:pt x="1188244" y="616693"/>
                    <a:pt x="1190625" y="674637"/>
                  </a:cubicBezTo>
                  <a:cubicBezTo>
                    <a:pt x="1193006" y="732581"/>
                    <a:pt x="1206500" y="757981"/>
                    <a:pt x="1171575" y="750837"/>
                  </a:cubicBezTo>
                  <a:cubicBezTo>
                    <a:pt x="1136650" y="743693"/>
                    <a:pt x="1031875" y="678606"/>
                    <a:pt x="981075" y="631775"/>
                  </a:cubicBezTo>
                  <a:cubicBezTo>
                    <a:pt x="930275" y="584944"/>
                    <a:pt x="916781" y="473025"/>
                    <a:pt x="866775" y="469850"/>
                  </a:cubicBezTo>
                  <a:cubicBezTo>
                    <a:pt x="816769" y="466675"/>
                    <a:pt x="732631" y="583356"/>
                    <a:pt x="681037" y="612725"/>
                  </a:cubicBezTo>
                  <a:cubicBezTo>
                    <a:pt x="629443" y="642094"/>
                    <a:pt x="588168" y="644475"/>
                    <a:pt x="557212" y="646062"/>
                  </a:cubicBezTo>
                  <a:cubicBezTo>
                    <a:pt x="526256" y="647649"/>
                    <a:pt x="487363" y="653206"/>
                    <a:pt x="495300" y="622250"/>
                  </a:cubicBezTo>
                  <a:cubicBezTo>
                    <a:pt x="503237" y="591294"/>
                    <a:pt x="569118" y="507950"/>
                    <a:pt x="604837" y="460325"/>
                  </a:cubicBezTo>
                  <a:cubicBezTo>
                    <a:pt x="640556" y="412700"/>
                    <a:pt x="701675" y="369837"/>
                    <a:pt x="709612" y="336500"/>
                  </a:cubicBezTo>
                  <a:cubicBezTo>
                    <a:pt x="717549" y="303163"/>
                    <a:pt x="691356" y="249188"/>
                    <a:pt x="652462" y="260300"/>
                  </a:cubicBezTo>
                  <a:cubicBezTo>
                    <a:pt x="613568" y="271412"/>
                    <a:pt x="529431" y="374600"/>
                    <a:pt x="476250" y="403175"/>
                  </a:cubicBezTo>
                  <a:cubicBezTo>
                    <a:pt x="423069" y="431750"/>
                    <a:pt x="358775" y="439687"/>
                    <a:pt x="333375" y="431750"/>
                  </a:cubicBezTo>
                  <a:cubicBezTo>
                    <a:pt x="307975" y="423813"/>
                    <a:pt x="315913" y="394444"/>
                    <a:pt x="323850" y="355550"/>
                  </a:cubicBezTo>
                  <a:cubicBezTo>
                    <a:pt x="331787" y="316656"/>
                    <a:pt x="361156" y="250774"/>
                    <a:pt x="381000" y="198387"/>
                  </a:cubicBezTo>
                  <a:cubicBezTo>
                    <a:pt x="400844" y="146000"/>
                    <a:pt x="446087" y="73769"/>
                    <a:pt x="442912" y="41225"/>
                  </a:cubicBezTo>
                  <a:cubicBezTo>
                    <a:pt x="439737" y="8681"/>
                    <a:pt x="405606" y="-7194"/>
                    <a:pt x="361950" y="3125"/>
                  </a:cubicBezTo>
                  <a:cubicBezTo>
                    <a:pt x="318294" y="13444"/>
                    <a:pt x="241300" y="82500"/>
                    <a:pt x="180975" y="103137"/>
                  </a:cubicBezTo>
                  <a:cubicBezTo>
                    <a:pt x="120650" y="123774"/>
                    <a:pt x="60325" y="125362"/>
                    <a:pt x="0" y="126950"/>
                  </a:cubicBezTo>
                </a:path>
              </a:pathLst>
            </a:custGeom>
            <a:noFill/>
            <a:ln w="1905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7" name="TextBox 586">
              <a:extLst>
                <a:ext uri="{FF2B5EF4-FFF2-40B4-BE49-F238E27FC236}">
                  <a16:creationId xmlns:a16="http://schemas.microsoft.com/office/drawing/2014/main" id="{B63AF572-5B40-408A-B16C-09D8EE41D867}"/>
                </a:ext>
              </a:extLst>
            </p:cNvPr>
            <p:cNvSpPr txBox="1"/>
            <p:nvPr/>
          </p:nvSpPr>
          <p:spPr>
            <a:xfrm>
              <a:off x="8301770" y="1541428"/>
              <a:ext cx="235538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(M) Membrane protein</a:t>
              </a:r>
            </a:p>
          </p:txBody>
        </p:sp>
        <p:sp>
          <p:nvSpPr>
            <p:cNvPr id="588" name="TextBox 587">
              <a:extLst>
                <a:ext uri="{FF2B5EF4-FFF2-40B4-BE49-F238E27FC236}">
                  <a16:creationId xmlns:a16="http://schemas.microsoft.com/office/drawing/2014/main" id="{92B0C394-4194-43B7-B9D6-E9F359D8D29E}"/>
                </a:ext>
              </a:extLst>
            </p:cNvPr>
            <p:cNvSpPr txBox="1"/>
            <p:nvPr/>
          </p:nvSpPr>
          <p:spPr>
            <a:xfrm>
              <a:off x="8560589" y="3942228"/>
              <a:ext cx="208794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(E) Envelope protein</a:t>
              </a:r>
            </a:p>
          </p:txBody>
        </p:sp>
        <p:sp>
          <p:nvSpPr>
            <p:cNvPr id="589" name="TextBox 588">
              <a:extLst>
                <a:ext uri="{FF2B5EF4-FFF2-40B4-BE49-F238E27FC236}">
                  <a16:creationId xmlns:a16="http://schemas.microsoft.com/office/drawing/2014/main" id="{C79641BC-3B8F-452D-A3E8-7A724E7AF690}"/>
                </a:ext>
              </a:extLst>
            </p:cNvPr>
            <p:cNvSpPr txBox="1"/>
            <p:nvPr/>
          </p:nvSpPr>
          <p:spPr>
            <a:xfrm>
              <a:off x="7674462" y="5443240"/>
              <a:ext cx="77136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/>
                <a:t>ssRNA</a:t>
              </a:r>
              <a:endParaRPr lang="en-US" dirty="0"/>
            </a:p>
          </p:txBody>
        </p:sp>
        <p:sp>
          <p:nvSpPr>
            <p:cNvPr id="590" name="TextBox 589">
              <a:extLst>
                <a:ext uri="{FF2B5EF4-FFF2-40B4-BE49-F238E27FC236}">
                  <a16:creationId xmlns:a16="http://schemas.microsoft.com/office/drawing/2014/main" id="{5BB7B236-1606-49D2-A3F6-B85309E55C5A}"/>
                </a:ext>
              </a:extLst>
            </p:cNvPr>
            <p:cNvSpPr txBox="1"/>
            <p:nvPr/>
          </p:nvSpPr>
          <p:spPr>
            <a:xfrm>
              <a:off x="2215557" y="1083753"/>
              <a:ext cx="219553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(S) Spike glycoprotein</a:t>
              </a:r>
            </a:p>
          </p:txBody>
        </p:sp>
        <p:sp>
          <p:nvSpPr>
            <p:cNvPr id="591" name="TextBox 590">
              <a:extLst>
                <a:ext uri="{FF2B5EF4-FFF2-40B4-BE49-F238E27FC236}">
                  <a16:creationId xmlns:a16="http://schemas.microsoft.com/office/drawing/2014/main" id="{D1AF3783-85A4-4836-961A-97DB3A553064}"/>
                </a:ext>
              </a:extLst>
            </p:cNvPr>
            <p:cNvSpPr txBox="1"/>
            <p:nvPr/>
          </p:nvSpPr>
          <p:spPr>
            <a:xfrm>
              <a:off x="1486396" y="4296000"/>
              <a:ext cx="251575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(N) Nucleocapsid protein</a:t>
              </a:r>
            </a:p>
          </p:txBody>
        </p:sp>
        <p:cxnSp>
          <p:nvCxnSpPr>
            <p:cNvPr id="595" name="Straight Connector 594">
              <a:extLst>
                <a:ext uri="{FF2B5EF4-FFF2-40B4-BE49-F238E27FC236}">
                  <a16:creationId xmlns:a16="http://schemas.microsoft.com/office/drawing/2014/main" id="{120F15B5-9434-41E6-B93F-B3037BE0091C}"/>
                </a:ext>
              </a:extLst>
            </p:cNvPr>
            <p:cNvCxnSpPr>
              <a:stCxn id="342" idx="0"/>
              <a:endCxn id="588" idx="1"/>
            </p:cNvCxnSpPr>
            <p:nvPr/>
          </p:nvCxnSpPr>
          <p:spPr>
            <a:xfrm>
              <a:off x="8104050" y="3878768"/>
              <a:ext cx="456539" cy="248126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7" name="Straight Connector 596">
              <a:extLst>
                <a:ext uri="{FF2B5EF4-FFF2-40B4-BE49-F238E27FC236}">
                  <a16:creationId xmlns:a16="http://schemas.microsoft.com/office/drawing/2014/main" id="{46C7145B-0995-42AA-9243-460949B88722}"/>
                </a:ext>
              </a:extLst>
            </p:cNvPr>
            <p:cNvCxnSpPr>
              <a:stCxn id="182" idx="0"/>
              <a:endCxn id="587" idx="1"/>
            </p:cNvCxnSpPr>
            <p:nvPr/>
          </p:nvCxnSpPr>
          <p:spPr>
            <a:xfrm flipV="1">
              <a:off x="7706470" y="1726094"/>
              <a:ext cx="595300" cy="40948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9" name="Straight Connector 598">
              <a:extLst>
                <a:ext uri="{FF2B5EF4-FFF2-40B4-BE49-F238E27FC236}">
                  <a16:creationId xmlns:a16="http://schemas.microsoft.com/office/drawing/2014/main" id="{E058C906-5CF3-4F5E-BBB1-932113F07006}"/>
                </a:ext>
              </a:extLst>
            </p:cNvPr>
            <p:cNvCxnSpPr>
              <a:stCxn id="590" idx="3"/>
              <a:endCxn id="53" idx="7"/>
            </p:cNvCxnSpPr>
            <p:nvPr/>
          </p:nvCxnSpPr>
          <p:spPr>
            <a:xfrm>
              <a:off x="4411094" y="1268419"/>
              <a:ext cx="436789" cy="82181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99BC55F8-CE62-464A-AD9A-C10FD2011B35}"/>
                </a:ext>
              </a:extLst>
            </p:cNvPr>
            <p:cNvGrpSpPr/>
            <p:nvPr/>
          </p:nvGrpSpPr>
          <p:grpSpPr>
            <a:xfrm>
              <a:off x="4405544" y="2030388"/>
              <a:ext cx="650324" cy="636338"/>
              <a:chOff x="4405544" y="2030388"/>
              <a:chExt cx="650324" cy="636338"/>
            </a:xfrm>
          </p:grpSpPr>
          <p:grpSp>
            <p:nvGrpSpPr>
              <p:cNvPr id="13" name="Group 12">
                <a:extLst>
                  <a:ext uri="{FF2B5EF4-FFF2-40B4-BE49-F238E27FC236}">
                    <a16:creationId xmlns:a16="http://schemas.microsoft.com/office/drawing/2014/main" id="{1E6BD23A-9B0C-4DE3-ADDF-0952693F10C6}"/>
                  </a:ext>
                </a:extLst>
              </p:cNvPr>
              <p:cNvGrpSpPr/>
              <p:nvPr/>
            </p:nvGrpSpPr>
            <p:grpSpPr>
              <a:xfrm rot="18602499">
                <a:off x="4845577" y="1987961"/>
                <a:ext cx="77511" cy="162366"/>
                <a:chOff x="2999921" y="138306"/>
                <a:chExt cx="102217" cy="214119"/>
              </a:xfrm>
            </p:grpSpPr>
            <p:sp>
              <p:nvSpPr>
                <p:cNvPr id="11" name="Freeform: Shape 10">
                  <a:extLst>
                    <a:ext uri="{FF2B5EF4-FFF2-40B4-BE49-F238E27FC236}">
                      <a16:creationId xmlns:a16="http://schemas.microsoft.com/office/drawing/2014/main" id="{26CB2AE3-74B1-4DB6-9C2C-59612F545D0A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4" name="Freeform: Shape 793">
                  <a:extLst>
                    <a:ext uri="{FF2B5EF4-FFF2-40B4-BE49-F238E27FC236}">
                      <a16:creationId xmlns:a16="http://schemas.microsoft.com/office/drawing/2014/main" id="{2A5F2674-8520-4F87-837C-80F72A3D35AB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" name="Oval 11">
                  <a:extLst>
                    <a:ext uri="{FF2B5EF4-FFF2-40B4-BE49-F238E27FC236}">
                      <a16:creationId xmlns:a16="http://schemas.microsoft.com/office/drawing/2014/main" id="{C97814FA-E884-4233-A501-DA125686B7AB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95" name="Group 794">
                <a:extLst>
                  <a:ext uri="{FF2B5EF4-FFF2-40B4-BE49-F238E27FC236}">
                    <a16:creationId xmlns:a16="http://schemas.microsoft.com/office/drawing/2014/main" id="{C7B36EFE-8FB4-4E0D-AF62-6F2FCBA2B361}"/>
                  </a:ext>
                </a:extLst>
              </p:cNvPr>
              <p:cNvGrpSpPr/>
              <p:nvPr/>
            </p:nvGrpSpPr>
            <p:grpSpPr>
              <a:xfrm rot="8175387">
                <a:off x="4978357" y="2121448"/>
                <a:ext cx="77511" cy="162366"/>
                <a:chOff x="2999921" y="138306"/>
                <a:chExt cx="102217" cy="214119"/>
              </a:xfrm>
            </p:grpSpPr>
            <p:sp>
              <p:nvSpPr>
                <p:cNvPr id="796" name="Freeform: Shape 795">
                  <a:extLst>
                    <a:ext uri="{FF2B5EF4-FFF2-40B4-BE49-F238E27FC236}">
                      <a16:creationId xmlns:a16="http://schemas.microsoft.com/office/drawing/2014/main" id="{945F1C3E-A55A-4E86-AF2C-6746D59BA168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7" name="Freeform: Shape 796">
                  <a:extLst>
                    <a:ext uri="{FF2B5EF4-FFF2-40B4-BE49-F238E27FC236}">
                      <a16:creationId xmlns:a16="http://schemas.microsoft.com/office/drawing/2014/main" id="{270F9EC6-FD05-4440-8686-81027D3C419D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8" name="Oval 797">
                  <a:extLst>
                    <a:ext uri="{FF2B5EF4-FFF2-40B4-BE49-F238E27FC236}">
                      <a16:creationId xmlns:a16="http://schemas.microsoft.com/office/drawing/2014/main" id="{EDADF2BB-0FDC-4363-9EC5-BF7B9E25B358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99" name="Group 798">
                <a:extLst>
                  <a:ext uri="{FF2B5EF4-FFF2-40B4-BE49-F238E27FC236}">
                    <a16:creationId xmlns:a16="http://schemas.microsoft.com/office/drawing/2014/main" id="{2A9C91F3-5C50-472E-A6B8-4285F5A9F054}"/>
                  </a:ext>
                </a:extLst>
              </p:cNvPr>
              <p:cNvGrpSpPr/>
              <p:nvPr/>
            </p:nvGrpSpPr>
            <p:grpSpPr>
              <a:xfrm rot="18602499">
                <a:off x="4785692" y="2040748"/>
                <a:ext cx="77511" cy="162366"/>
                <a:chOff x="2999921" y="138306"/>
                <a:chExt cx="102217" cy="214119"/>
              </a:xfrm>
            </p:grpSpPr>
            <p:sp>
              <p:nvSpPr>
                <p:cNvPr id="800" name="Freeform: Shape 799">
                  <a:extLst>
                    <a:ext uri="{FF2B5EF4-FFF2-40B4-BE49-F238E27FC236}">
                      <a16:creationId xmlns:a16="http://schemas.microsoft.com/office/drawing/2014/main" id="{D00B5A49-6E87-46D4-A60F-1F8B82A19F74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1" name="Freeform: Shape 800">
                  <a:extLst>
                    <a:ext uri="{FF2B5EF4-FFF2-40B4-BE49-F238E27FC236}">
                      <a16:creationId xmlns:a16="http://schemas.microsoft.com/office/drawing/2014/main" id="{A6108D44-FB81-4ACF-B43D-1E623A81A2DF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2" name="Oval 801">
                  <a:extLst>
                    <a:ext uri="{FF2B5EF4-FFF2-40B4-BE49-F238E27FC236}">
                      <a16:creationId xmlns:a16="http://schemas.microsoft.com/office/drawing/2014/main" id="{3C9CB59E-EDC2-4EB3-9191-EB2B1025DC78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03" name="Group 802">
                <a:extLst>
                  <a:ext uri="{FF2B5EF4-FFF2-40B4-BE49-F238E27FC236}">
                    <a16:creationId xmlns:a16="http://schemas.microsoft.com/office/drawing/2014/main" id="{E3EA956D-2DDA-4D10-9999-5D0A964BA56C}"/>
                  </a:ext>
                </a:extLst>
              </p:cNvPr>
              <p:cNvGrpSpPr/>
              <p:nvPr/>
            </p:nvGrpSpPr>
            <p:grpSpPr>
              <a:xfrm rot="8175387">
                <a:off x="4918472" y="2174235"/>
                <a:ext cx="77511" cy="162366"/>
                <a:chOff x="2999921" y="138306"/>
                <a:chExt cx="102217" cy="214119"/>
              </a:xfrm>
            </p:grpSpPr>
            <p:sp>
              <p:nvSpPr>
                <p:cNvPr id="804" name="Freeform: Shape 803">
                  <a:extLst>
                    <a:ext uri="{FF2B5EF4-FFF2-40B4-BE49-F238E27FC236}">
                      <a16:creationId xmlns:a16="http://schemas.microsoft.com/office/drawing/2014/main" id="{F20234B0-06E6-4E85-845B-B5CDE76FAB0A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5" name="Freeform: Shape 804">
                  <a:extLst>
                    <a:ext uri="{FF2B5EF4-FFF2-40B4-BE49-F238E27FC236}">
                      <a16:creationId xmlns:a16="http://schemas.microsoft.com/office/drawing/2014/main" id="{1B21C001-DCA7-4B39-8D41-9C443C1FFA49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6" name="Oval 805">
                  <a:extLst>
                    <a:ext uri="{FF2B5EF4-FFF2-40B4-BE49-F238E27FC236}">
                      <a16:creationId xmlns:a16="http://schemas.microsoft.com/office/drawing/2014/main" id="{5032FDEE-A7C5-42D1-8A66-7EA76C44D547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07" name="Group 806">
                <a:extLst>
                  <a:ext uri="{FF2B5EF4-FFF2-40B4-BE49-F238E27FC236}">
                    <a16:creationId xmlns:a16="http://schemas.microsoft.com/office/drawing/2014/main" id="{84FFBE34-5731-4B00-BC3A-18257C8E47C1}"/>
                  </a:ext>
                </a:extLst>
              </p:cNvPr>
              <p:cNvGrpSpPr/>
              <p:nvPr/>
            </p:nvGrpSpPr>
            <p:grpSpPr>
              <a:xfrm rot="18602499">
                <a:off x="4724717" y="2093380"/>
                <a:ext cx="77511" cy="162366"/>
                <a:chOff x="2999921" y="138306"/>
                <a:chExt cx="102217" cy="214119"/>
              </a:xfrm>
            </p:grpSpPr>
            <p:sp>
              <p:nvSpPr>
                <p:cNvPr id="808" name="Freeform: Shape 807">
                  <a:extLst>
                    <a:ext uri="{FF2B5EF4-FFF2-40B4-BE49-F238E27FC236}">
                      <a16:creationId xmlns:a16="http://schemas.microsoft.com/office/drawing/2014/main" id="{A2BE3A39-948E-466C-9C68-F01B7CAAA31D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9" name="Freeform: Shape 808">
                  <a:extLst>
                    <a:ext uri="{FF2B5EF4-FFF2-40B4-BE49-F238E27FC236}">
                      <a16:creationId xmlns:a16="http://schemas.microsoft.com/office/drawing/2014/main" id="{52F37A22-B9B8-4855-9DEE-98DC4ECE7D02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0" name="Oval 809">
                  <a:extLst>
                    <a:ext uri="{FF2B5EF4-FFF2-40B4-BE49-F238E27FC236}">
                      <a16:creationId xmlns:a16="http://schemas.microsoft.com/office/drawing/2014/main" id="{B960F3CA-8624-40F1-83D5-A9B643781308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11" name="Group 810">
                <a:extLst>
                  <a:ext uri="{FF2B5EF4-FFF2-40B4-BE49-F238E27FC236}">
                    <a16:creationId xmlns:a16="http://schemas.microsoft.com/office/drawing/2014/main" id="{BFD14270-A11D-474E-9956-6DF491363434}"/>
                  </a:ext>
                </a:extLst>
              </p:cNvPr>
              <p:cNvGrpSpPr/>
              <p:nvPr/>
            </p:nvGrpSpPr>
            <p:grpSpPr>
              <a:xfrm rot="8175387">
                <a:off x="4857497" y="2226867"/>
                <a:ext cx="77511" cy="162366"/>
                <a:chOff x="2999921" y="138306"/>
                <a:chExt cx="102217" cy="214119"/>
              </a:xfrm>
            </p:grpSpPr>
            <p:sp>
              <p:nvSpPr>
                <p:cNvPr id="812" name="Freeform: Shape 811">
                  <a:extLst>
                    <a:ext uri="{FF2B5EF4-FFF2-40B4-BE49-F238E27FC236}">
                      <a16:creationId xmlns:a16="http://schemas.microsoft.com/office/drawing/2014/main" id="{27C7CA29-4942-4AEF-9C6A-34AB17A9EF8C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3" name="Freeform: Shape 812">
                  <a:extLst>
                    <a:ext uri="{FF2B5EF4-FFF2-40B4-BE49-F238E27FC236}">
                      <a16:creationId xmlns:a16="http://schemas.microsoft.com/office/drawing/2014/main" id="{0E6FB161-EE4F-424F-8ECD-4E83B0E4DC74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4" name="Oval 813">
                  <a:extLst>
                    <a:ext uri="{FF2B5EF4-FFF2-40B4-BE49-F238E27FC236}">
                      <a16:creationId xmlns:a16="http://schemas.microsoft.com/office/drawing/2014/main" id="{1C83F869-A268-44D4-BE01-F1A129A2FDB5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15" name="Group 814">
                <a:extLst>
                  <a:ext uri="{FF2B5EF4-FFF2-40B4-BE49-F238E27FC236}">
                    <a16:creationId xmlns:a16="http://schemas.microsoft.com/office/drawing/2014/main" id="{73AB1413-C76C-420F-A62D-5639D483A3DE}"/>
                  </a:ext>
                </a:extLst>
              </p:cNvPr>
              <p:cNvGrpSpPr/>
              <p:nvPr/>
            </p:nvGrpSpPr>
            <p:grpSpPr>
              <a:xfrm rot="18602499">
                <a:off x="4665354" y="2151822"/>
                <a:ext cx="77511" cy="162366"/>
                <a:chOff x="2999921" y="138306"/>
                <a:chExt cx="102217" cy="214119"/>
              </a:xfrm>
            </p:grpSpPr>
            <p:sp>
              <p:nvSpPr>
                <p:cNvPr id="816" name="Freeform: Shape 815">
                  <a:extLst>
                    <a:ext uri="{FF2B5EF4-FFF2-40B4-BE49-F238E27FC236}">
                      <a16:creationId xmlns:a16="http://schemas.microsoft.com/office/drawing/2014/main" id="{D7CAC5C2-3DE8-4F3D-9F81-471A0B9BCD44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7" name="Freeform: Shape 816">
                  <a:extLst>
                    <a:ext uri="{FF2B5EF4-FFF2-40B4-BE49-F238E27FC236}">
                      <a16:creationId xmlns:a16="http://schemas.microsoft.com/office/drawing/2014/main" id="{EE705148-94D7-440A-8840-C5D5E5A0D0E2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8" name="Oval 817">
                  <a:extLst>
                    <a:ext uri="{FF2B5EF4-FFF2-40B4-BE49-F238E27FC236}">
                      <a16:creationId xmlns:a16="http://schemas.microsoft.com/office/drawing/2014/main" id="{BE1ABCAB-08CC-4B24-9C1D-AB162F1F4A41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19" name="Group 818">
                <a:extLst>
                  <a:ext uri="{FF2B5EF4-FFF2-40B4-BE49-F238E27FC236}">
                    <a16:creationId xmlns:a16="http://schemas.microsoft.com/office/drawing/2014/main" id="{8FE92B71-1687-4BEC-A0FA-864392E5AA37}"/>
                  </a:ext>
                </a:extLst>
              </p:cNvPr>
              <p:cNvGrpSpPr/>
              <p:nvPr/>
            </p:nvGrpSpPr>
            <p:grpSpPr>
              <a:xfrm rot="8175387">
                <a:off x="4798134" y="2285309"/>
                <a:ext cx="77511" cy="162366"/>
                <a:chOff x="2999921" y="138306"/>
                <a:chExt cx="102217" cy="214119"/>
              </a:xfrm>
            </p:grpSpPr>
            <p:sp>
              <p:nvSpPr>
                <p:cNvPr id="820" name="Freeform: Shape 819">
                  <a:extLst>
                    <a:ext uri="{FF2B5EF4-FFF2-40B4-BE49-F238E27FC236}">
                      <a16:creationId xmlns:a16="http://schemas.microsoft.com/office/drawing/2014/main" id="{D667E0F7-AF18-45F2-BDF6-5E6FCF001943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1" name="Freeform: Shape 820">
                  <a:extLst>
                    <a:ext uri="{FF2B5EF4-FFF2-40B4-BE49-F238E27FC236}">
                      <a16:creationId xmlns:a16="http://schemas.microsoft.com/office/drawing/2014/main" id="{EE62DBA3-2FFB-4879-9667-49313A196B82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2" name="Oval 821">
                  <a:extLst>
                    <a:ext uri="{FF2B5EF4-FFF2-40B4-BE49-F238E27FC236}">
                      <a16:creationId xmlns:a16="http://schemas.microsoft.com/office/drawing/2014/main" id="{4296C21B-E33E-4AE7-BA2D-BD32E1B892E9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23" name="Group 822">
                <a:extLst>
                  <a:ext uri="{FF2B5EF4-FFF2-40B4-BE49-F238E27FC236}">
                    <a16:creationId xmlns:a16="http://schemas.microsoft.com/office/drawing/2014/main" id="{D8B5150B-81C1-4ABF-A89C-6D887B633A8D}"/>
                  </a:ext>
                </a:extLst>
              </p:cNvPr>
              <p:cNvGrpSpPr/>
              <p:nvPr/>
            </p:nvGrpSpPr>
            <p:grpSpPr>
              <a:xfrm rot="18208629">
                <a:off x="4610490" y="2212679"/>
                <a:ext cx="77511" cy="162366"/>
                <a:chOff x="2999921" y="138306"/>
                <a:chExt cx="102217" cy="214119"/>
              </a:xfrm>
            </p:grpSpPr>
            <p:sp>
              <p:nvSpPr>
                <p:cNvPr id="824" name="Freeform: Shape 823">
                  <a:extLst>
                    <a:ext uri="{FF2B5EF4-FFF2-40B4-BE49-F238E27FC236}">
                      <a16:creationId xmlns:a16="http://schemas.microsoft.com/office/drawing/2014/main" id="{E7309A39-1968-497D-A99A-EDBAFD02578F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5" name="Freeform: Shape 824">
                  <a:extLst>
                    <a:ext uri="{FF2B5EF4-FFF2-40B4-BE49-F238E27FC236}">
                      <a16:creationId xmlns:a16="http://schemas.microsoft.com/office/drawing/2014/main" id="{89A69FCF-56C3-4C4A-BD62-BC01E27E16B4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6" name="Oval 825">
                  <a:extLst>
                    <a:ext uri="{FF2B5EF4-FFF2-40B4-BE49-F238E27FC236}">
                      <a16:creationId xmlns:a16="http://schemas.microsoft.com/office/drawing/2014/main" id="{48B445CB-7AC1-4C39-BD4B-ADDBAF72E805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27" name="Group 826">
                <a:extLst>
                  <a:ext uri="{FF2B5EF4-FFF2-40B4-BE49-F238E27FC236}">
                    <a16:creationId xmlns:a16="http://schemas.microsoft.com/office/drawing/2014/main" id="{6D81466C-C80A-4B18-8538-782A88F24050}"/>
                  </a:ext>
                </a:extLst>
              </p:cNvPr>
              <p:cNvGrpSpPr/>
              <p:nvPr/>
            </p:nvGrpSpPr>
            <p:grpSpPr>
              <a:xfrm rot="7813930">
                <a:off x="4743270" y="2346166"/>
                <a:ext cx="77511" cy="162366"/>
                <a:chOff x="2999921" y="138306"/>
                <a:chExt cx="102217" cy="214119"/>
              </a:xfrm>
            </p:grpSpPr>
            <p:sp>
              <p:nvSpPr>
                <p:cNvPr id="828" name="Freeform: Shape 827">
                  <a:extLst>
                    <a:ext uri="{FF2B5EF4-FFF2-40B4-BE49-F238E27FC236}">
                      <a16:creationId xmlns:a16="http://schemas.microsoft.com/office/drawing/2014/main" id="{6D70DDCC-B83F-477B-98DF-4A82418EA02D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9" name="Freeform: Shape 828">
                  <a:extLst>
                    <a:ext uri="{FF2B5EF4-FFF2-40B4-BE49-F238E27FC236}">
                      <a16:creationId xmlns:a16="http://schemas.microsoft.com/office/drawing/2014/main" id="{49330E02-2782-4466-8116-3AE37952B79E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0" name="Oval 829">
                  <a:extLst>
                    <a:ext uri="{FF2B5EF4-FFF2-40B4-BE49-F238E27FC236}">
                      <a16:creationId xmlns:a16="http://schemas.microsoft.com/office/drawing/2014/main" id="{18AEF364-FDAD-4F42-9AB7-E62D5BF82A05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31" name="Group 830">
                <a:extLst>
                  <a:ext uri="{FF2B5EF4-FFF2-40B4-BE49-F238E27FC236}">
                    <a16:creationId xmlns:a16="http://schemas.microsoft.com/office/drawing/2014/main" id="{1806875E-5186-4F54-95F7-AE7941B87A86}"/>
                  </a:ext>
                </a:extLst>
              </p:cNvPr>
              <p:cNvGrpSpPr/>
              <p:nvPr/>
            </p:nvGrpSpPr>
            <p:grpSpPr>
              <a:xfrm rot="18070701">
                <a:off x="4555825" y="2275076"/>
                <a:ext cx="77511" cy="162366"/>
                <a:chOff x="2999921" y="138306"/>
                <a:chExt cx="102217" cy="214119"/>
              </a:xfrm>
            </p:grpSpPr>
            <p:sp>
              <p:nvSpPr>
                <p:cNvPr id="832" name="Freeform: Shape 831">
                  <a:extLst>
                    <a:ext uri="{FF2B5EF4-FFF2-40B4-BE49-F238E27FC236}">
                      <a16:creationId xmlns:a16="http://schemas.microsoft.com/office/drawing/2014/main" id="{164064B7-8E40-49E7-BCEA-4671E33BC14D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3" name="Freeform: Shape 832">
                  <a:extLst>
                    <a:ext uri="{FF2B5EF4-FFF2-40B4-BE49-F238E27FC236}">
                      <a16:creationId xmlns:a16="http://schemas.microsoft.com/office/drawing/2014/main" id="{1F216541-F397-4BB7-9A89-AAAB2A0D7327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4" name="Oval 833">
                  <a:extLst>
                    <a:ext uri="{FF2B5EF4-FFF2-40B4-BE49-F238E27FC236}">
                      <a16:creationId xmlns:a16="http://schemas.microsoft.com/office/drawing/2014/main" id="{FF7EF15F-B67A-42A7-A183-9D03C120DA8F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35" name="Group 834">
                <a:extLst>
                  <a:ext uri="{FF2B5EF4-FFF2-40B4-BE49-F238E27FC236}">
                    <a16:creationId xmlns:a16="http://schemas.microsoft.com/office/drawing/2014/main" id="{929484CF-9D3E-48C4-9CE5-2A574AADEED7}"/>
                  </a:ext>
                </a:extLst>
              </p:cNvPr>
              <p:cNvGrpSpPr/>
              <p:nvPr/>
            </p:nvGrpSpPr>
            <p:grpSpPr>
              <a:xfrm rot="7725970">
                <a:off x="4692483" y="2405276"/>
                <a:ext cx="77511" cy="162366"/>
                <a:chOff x="2999921" y="138306"/>
                <a:chExt cx="102217" cy="214119"/>
              </a:xfrm>
            </p:grpSpPr>
            <p:sp>
              <p:nvSpPr>
                <p:cNvPr id="836" name="Freeform: Shape 835">
                  <a:extLst>
                    <a:ext uri="{FF2B5EF4-FFF2-40B4-BE49-F238E27FC236}">
                      <a16:creationId xmlns:a16="http://schemas.microsoft.com/office/drawing/2014/main" id="{60C9F158-D8D7-4781-B1CE-2AF67E9B3A16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7" name="Freeform: Shape 836">
                  <a:extLst>
                    <a:ext uri="{FF2B5EF4-FFF2-40B4-BE49-F238E27FC236}">
                      <a16:creationId xmlns:a16="http://schemas.microsoft.com/office/drawing/2014/main" id="{415769A2-9241-4848-92EF-560C00D4985E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8" name="Oval 837">
                  <a:extLst>
                    <a:ext uri="{FF2B5EF4-FFF2-40B4-BE49-F238E27FC236}">
                      <a16:creationId xmlns:a16="http://schemas.microsoft.com/office/drawing/2014/main" id="{E2DA85B7-48D1-4C11-925D-D2B0B7B15BB0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39" name="Group 838">
                <a:extLst>
                  <a:ext uri="{FF2B5EF4-FFF2-40B4-BE49-F238E27FC236}">
                    <a16:creationId xmlns:a16="http://schemas.microsoft.com/office/drawing/2014/main" id="{8928B881-5A3C-4FDB-889D-A249B62A7390}"/>
                  </a:ext>
                </a:extLst>
              </p:cNvPr>
              <p:cNvGrpSpPr/>
              <p:nvPr/>
            </p:nvGrpSpPr>
            <p:grpSpPr>
              <a:xfrm rot="18248105">
                <a:off x="4493922" y="2349542"/>
                <a:ext cx="77511" cy="162366"/>
                <a:chOff x="2999921" y="138306"/>
                <a:chExt cx="102217" cy="214119"/>
              </a:xfrm>
            </p:grpSpPr>
            <p:sp>
              <p:nvSpPr>
                <p:cNvPr id="840" name="Freeform: Shape 839">
                  <a:extLst>
                    <a:ext uri="{FF2B5EF4-FFF2-40B4-BE49-F238E27FC236}">
                      <a16:creationId xmlns:a16="http://schemas.microsoft.com/office/drawing/2014/main" id="{F40582A9-8D7B-48D7-8FF2-E2F5FF6A7AA0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41" name="Freeform: Shape 840">
                  <a:extLst>
                    <a:ext uri="{FF2B5EF4-FFF2-40B4-BE49-F238E27FC236}">
                      <a16:creationId xmlns:a16="http://schemas.microsoft.com/office/drawing/2014/main" id="{81CE70D6-32A5-4B67-9B0A-10705F58C9C5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42" name="Oval 841">
                  <a:extLst>
                    <a:ext uri="{FF2B5EF4-FFF2-40B4-BE49-F238E27FC236}">
                      <a16:creationId xmlns:a16="http://schemas.microsoft.com/office/drawing/2014/main" id="{9A5E4D33-41B1-47E4-A900-B112D9332B76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43" name="Group 842">
                <a:extLst>
                  <a:ext uri="{FF2B5EF4-FFF2-40B4-BE49-F238E27FC236}">
                    <a16:creationId xmlns:a16="http://schemas.microsoft.com/office/drawing/2014/main" id="{D553004D-9BCE-4B82-A3E7-D90C363FC747}"/>
                  </a:ext>
                </a:extLst>
              </p:cNvPr>
              <p:cNvGrpSpPr/>
              <p:nvPr/>
            </p:nvGrpSpPr>
            <p:grpSpPr>
              <a:xfrm rot="7820993">
                <a:off x="4643135" y="2472038"/>
                <a:ext cx="77511" cy="162366"/>
                <a:chOff x="2999921" y="138306"/>
                <a:chExt cx="102217" cy="214119"/>
              </a:xfrm>
            </p:grpSpPr>
            <p:sp>
              <p:nvSpPr>
                <p:cNvPr id="844" name="Freeform: Shape 843">
                  <a:extLst>
                    <a:ext uri="{FF2B5EF4-FFF2-40B4-BE49-F238E27FC236}">
                      <a16:creationId xmlns:a16="http://schemas.microsoft.com/office/drawing/2014/main" id="{308C6556-FFAC-4611-82F0-75A17E494DF9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45" name="Freeform: Shape 844">
                  <a:extLst>
                    <a:ext uri="{FF2B5EF4-FFF2-40B4-BE49-F238E27FC236}">
                      <a16:creationId xmlns:a16="http://schemas.microsoft.com/office/drawing/2014/main" id="{363E9D86-3611-4D93-B37D-C0DC6231455A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46" name="Oval 845">
                  <a:extLst>
                    <a:ext uri="{FF2B5EF4-FFF2-40B4-BE49-F238E27FC236}">
                      <a16:creationId xmlns:a16="http://schemas.microsoft.com/office/drawing/2014/main" id="{8448E71E-31CB-4A4E-A32A-E27A891DC28D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47" name="Group 846">
                <a:extLst>
                  <a:ext uri="{FF2B5EF4-FFF2-40B4-BE49-F238E27FC236}">
                    <a16:creationId xmlns:a16="http://schemas.microsoft.com/office/drawing/2014/main" id="{BDE5D266-16DB-4DF9-B6D8-53B9F939C98C}"/>
                  </a:ext>
                </a:extLst>
              </p:cNvPr>
              <p:cNvGrpSpPr/>
              <p:nvPr/>
            </p:nvGrpSpPr>
            <p:grpSpPr>
              <a:xfrm rot="18399937">
                <a:off x="4447971" y="2428383"/>
                <a:ext cx="77511" cy="162366"/>
                <a:chOff x="2999921" y="138306"/>
                <a:chExt cx="102217" cy="214119"/>
              </a:xfrm>
            </p:grpSpPr>
            <p:sp>
              <p:nvSpPr>
                <p:cNvPr id="848" name="Freeform: Shape 847">
                  <a:extLst>
                    <a:ext uri="{FF2B5EF4-FFF2-40B4-BE49-F238E27FC236}">
                      <a16:creationId xmlns:a16="http://schemas.microsoft.com/office/drawing/2014/main" id="{469CB1AF-355F-4475-91B0-B7BA503CE3DC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49" name="Freeform: Shape 848">
                  <a:extLst>
                    <a:ext uri="{FF2B5EF4-FFF2-40B4-BE49-F238E27FC236}">
                      <a16:creationId xmlns:a16="http://schemas.microsoft.com/office/drawing/2014/main" id="{0EBED5D3-01F7-4088-98F1-D9E3224B14A1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0" name="Oval 849">
                  <a:extLst>
                    <a:ext uri="{FF2B5EF4-FFF2-40B4-BE49-F238E27FC236}">
                      <a16:creationId xmlns:a16="http://schemas.microsoft.com/office/drawing/2014/main" id="{2F544715-73A2-4693-85FE-194D9754E004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51" name="Group 850">
                <a:extLst>
                  <a:ext uri="{FF2B5EF4-FFF2-40B4-BE49-F238E27FC236}">
                    <a16:creationId xmlns:a16="http://schemas.microsoft.com/office/drawing/2014/main" id="{E3893055-63F2-44E8-98EE-2AE9C9C1CA88}"/>
                  </a:ext>
                </a:extLst>
              </p:cNvPr>
              <p:cNvGrpSpPr/>
              <p:nvPr/>
            </p:nvGrpSpPr>
            <p:grpSpPr>
              <a:xfrm rot="7375415">
                <a:off x="4595105" y="2546788"/>
                <a:ext cx="77511" cy="162366"/>
                <a:chOff x="2999921" y="138306"/>
                <a:chExt cx="102217" cy="214119"/>
              </a:xfrm>
            </p:grpSpPr>
            <p:sp>
              <p:nvSpPr>
                <p:cNvPr id="852" name="Freeform: Shape 851">
                  <a:extLst>
                    <a:ext uri="{FF2B5EF4-FFF2-40B4-BE49-F238E27FC236}">
                      <a16:creationId xmlns:a16="http://schemas.microsoft.com/office/drawing/2014/main" id="{CD389A60-D8BB-4204-BC4E-43B3A22F4A17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3" name="Freeform: Shape 852">
                  <a:extLst>
                    <a:ext uri="{FF2B5EF4-FFF2-40B4-BE49-F238E27FC236}">
                      <a16:creationId xmlns:a16="http://schemas.microsoft.com/office/drawing/2014/main" id="{8C14B540-311E-480B-BBCB-669A0403555B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4" name="Oval 853">
                  <a:extLst>
                    <a:ext uri="{FF2B5EF4-FFF2-40B4-BE49-F238E27FC236}">
                      <a16:creationId xmlns:a16="http://schemas.microsoft.com/office/drawing/2014/main" id="{DA839DC8-2A82-445B-A152-0ED17452E8FE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grpSp>
          <p:nvGrpSpPr>
            <p:cNvPr id="860" name="Group 859">
              <a:extLst>
                <a:ext uri="{FF2B5EF4-FFF2-40B4-BE49-F238E27FC236}">
                  <a16:creationId xmlns:a16="http://schemas.microsoft.com/office/drawing/2014/main" id="{9E0305E2-3C98-477D-9FD6-8818182305FC}"/>
                </a:ext>
              </a:extLst>
            </p:cNvPr>
            <p:cNvGrpSpPr/>
            <p:nvPr/>
          </p:nvGrpSpPr>
          <p:grpSpPr>
            <a:xfrm rot="19949013">
              <a:off x="5519372" y="1623340"/>
              <a:ext cx="77511" cy="162366"/>
              <a:chOff x="2999921" y="138306"/>
              <a:chExt cx="102217" cy="214119"/>
            </a:xfrm>
          </p:grpSpPr>
          <p:sp>
            <p:nvSpPr>
              <p:cNvPr id="861" name="Freeform: Shape 860">
                <a:extLst>
                  <a:ext uri="{FF2B5EF4-FFF2-40B4-BE49-F238E27FC236}">
                    <a16:creationId xmlns:a16="http://schemas.microsoft.com/office/drawing/2014/main" id="{9BE884AE-531E-4D70-B9F0-1771291367B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2" name="Freeform: Shape 861">
                <a:extLst>
                  <a:ext uri="{FF2B5EF4-FFF2-40B4-BE49-F238E27FC236}">
                    <a16:creationId xmlns:a16="http://schemas.microsoft.com/office/drawing/2014/main" id="{43766AB0-B159-421A-8AFA-E04175DFEB2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3" name="Oval 862">
                <a:extLst>
                  <a:ext uri="{FF2B5EF4-FFF2-40B4-BE49-F238E27FC236}">
                    <a16:creationId xmlns:a16="http://schemas.microsoft.com/office/drawing/2014/main" id="{4376AACE-7A26-4424-AEC5-33015E6C7C4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64" name="Group 863">
              <a:extLst>
                <a:ext uri="{FF2B5EF4-FFF2-40B4-BE49-F238E27FC236}">
                  <a16:creationId xmlns:a16="http://schemas.microsoft.com/office/drawing/2014/main" id="{3B3836FB-FA0E-4A72-B223-170FD1544AD3}"/>
                </a:ext>
              </a:extLst>
            </p:cNvPr>
            <p:cNvGrpSpPr/>
            <p:nvPr/>
          </p:nvGrpSpPr>
          <p:grpSpPr>
            <a:xfrm rot="9521901">
              <a:off x="5591138" y="1797406"/>
              <a:ext cx="77511" cy="162366"/>
              <a:chOff x="2999921" y="138306"/>
              <a:chExt cx="102217" cy="214119"/>
            </a:xfrm>
          </p:grpSpPr>
          <p:sp>
            <p:nvSpPr>
              <p:cNvPr id="865" name="Freeform: Shape 864">
                <a:extLst>
                  <a:ext uri="{FF2B5EF4-FFF2-40B4-BE49-F238E27FC236}">
                    <a16:creationId xmlns:a16="http://schemas.microsoft.com/office/drawing/2014/main" id="{598DD348-990C-454A-9EC8-5BE199BFF30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6" name="Freeform: Shape 865">
                <a:extLst>
                  <a:ext uri="{FF2B5EF4-FFF2-40B4-BE49-F238E27FC236}">
                    <a16:creationId xmlns:a16="http://schemas.microsoft.com/office/drawing/2014/main" id="{5019BE4B-9DCA-43EC-BBAE-5975DB861FD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7" name="Oval 866">
                <a:extLst>
                  <a:ext uri="{FF2B5EF4-FFF2-40B4-BE49-F238E27FC236}">
                    <a16:creationId xmlns:a16="http://schemas.microsoft.com/office/drawing/2014/main" id="{DFD807D6-979D-4D3C-B9C3-D7E5A6DC676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68" name="Group 867">
              <a:extLst>
                <a:ext uri="{FF2B5EF4-FFF2-40B4-BE49-F238E27FC236}">
                  <a16:creationId xmlns:a16="http://schemas.microsoft.com/office/drawing/2014/main" id="{271FA54D-64FC-47F7-95B4-D0CED658A496}"/>
                </a:ext>
              </a:extLst>
            </p:cNvPr>
            <p:cNvGrpSpPr/>
            <p:nvPr/>
          </p:nvGrpSpPr>
          <p:grpSpPr>
            <a:xfrm rot="19949013">
              <a:off x="5443871" y="1649268"/>
              <a:ext cx="77511" cy="162366"/>
              <a:chOff x="2999921" y="138306"/>
              <a:chExt cx="102217" cy="214119"/>
            </a:xfrm>
          </p:grpSpPr>
          <p:sp>
            <p:nvSpPr>
              <p:cNvPr id="869" name="Freeform: Shape 868">
                <a:extLst>
                  <a:ext uri="{FF2B5EF4-FFF2-40B4-BE49-F238E27FC236}">
                    <a16:creationId xmlns:a16="http://schemas.microsoft.com/office/drawing/2014/main" id="{4C294E08-6B72-4F2E-8977-7081E7D5F95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70" name="Freeform: Shape 869">
                <a:extLst>
                  <a:ext uri="{FF2B5EF4-FFF2-40B4-BE49-F238E27FC236}">
                    <a16:creationId xmlns:a16="http://schemas.microsoft.com/office/drawing/2014/main" id="{4BDAB49F-5FEC-41F8-8DE0-2EBA7645290E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71" name="Oval 870">
                <a:extLst>
                  <a:ext uri="{FF2B5EF4-FFF2-40B4-BE49-F238E27FC236}">
                    <a16:creationId xmlns:a16="http://schemas.microsoft.com/office/drawing/2014/main" id="{763D07E1-2237-4A13-A122-B838A0E3E1B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72" name="Group 871">
              <a:extLst>
                <a:ext uri="{FF2B5EF4-FFF2-40B4-BE49-F238E27FC236}">
                  <a16:creationId xmlns:a16="http://schemas.microsoft.com/office/drawing/2014/main" id="{34570B07-36E6-4A4F-8F4A-63879558057B}"/>
                </a:ext>
              </a:extLst>
            </p:cNvPr>
            <p:cNvGrpSpPr/>
            <p:nvPr/>
          </p:nvGrpSpPr>
          <p:grpSpPr>
            <a:xfrm rot="9521901">
              <a:off x="5515637" y="1823334"/>
              <a:ext cx="77511" cy="162366"/>
              <a:chOff x="2999921" y="138306"/>
              <a:chExt cx="102217" cy="214119"/>
            </a:xfrm>
          </p:grpSpPr>
          <p:sp>
            <p:nvSpPr>
              <p:cNvPr id="873" name="Freeform: Shape 872">
                <a:extLst>
                  <a:ext uri="{FF2B5EF4-FFF2-40B4-BE49-F238E27FC236}">
                    <a16:creationId xmlns:a16="http://schemas.microsoft.com/office/drawing/2014/main" id="{44F93DB3-633A-4E99-B57F-E37D571F1715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74" name="Freeform: Shape 873">
                <a:extLst>
                  <a:ext uri="{FF2B5EF4-FFF2-40B4-BE49-F238E27FC236}">
                    <a16:creationId xmlns:a16="http://schemas.microsoft.com/office/drawing/2014/main" id="{A685272D-619F-4741-9BEB-DB676DFB67F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75" name="Oval 874">
                <a:extLst>
                  <a:ext uri="{FF2B5EF4-FFF2-40B4-BE49-F238E27FC236}">
                    <a16:creationId xmlns:a16="http://schemas.microsoft.com/office/drawing/2014/main" id="{EE791A07-0CED-446B-94B7-1E6F1D447A0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76" name="Group 875">
              <a:extLst>
                <a:ext uri="{FF2B5EF4-FFF2-40B4-BE49-F238E27FC236}">
                  <a16:creationId xmlns:a16="http://schemas.microsoft.com/office/drawing/2014/main" id="{16F8BBCF-E3B2-46EA-87B4-A4DA06D1D41F}"/>
                </a:ext>
              </a:extLst>
            </p:cNvPr>
            <p:cNvGrpSpPr/>
            <p:nvPr/>
          </p:nvGrpSpPr>
          <p:grpSpPr>
            <a:xfrm rot="19949013">
              <a:off x="5367422" y="1674637"/>
              <a:ext cx="77511" cy="162366"/>
              <a:chOff x="2999921" y="138306"/>
              <a:chExt cx="102217" cy="214119"/>
            </a:xfrm>
          </p:grpSpPr>
          <p:sp>
            <p:nvSpPr>
              <p:cNvPr id="877" name="Freeform: Shape 876">
                <a:extLst>
                  <a:ext uri="{FF2B5EF4-FFF2-40B4-BE49-F238E27FC236}">
                    <a16:creationId xmlns:a16="http://schemas.microsoft.com/office/drawing/2014/main" id="{A97CD260-2843-4019-8F6D-D2C75836691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78" name="Freeform: Shape 877">
                <a:extLst>
                  <a:ext uri="{FF2B5EF4-FFF2-40B4-BE49-F238E27FC236}">
                    <a16:creationId xmlns:a16="http://schemas.microsoft.com/office/drawing/2014/main" id="{41819221-E34A-423A-8F2D-C105F646CF7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79" name="Oval 878">
                <a:extLst>
                  <a:ext uri="{FF2B5EF4-FFF2-40B4-BE49-F238E27FC236}">
                    <a16:creationId xmlns:a16="http://schemas.microsoft.com/office/drawing/2014/main" id="{EB9E2CFA-752E-40DC-9260-9604BD42328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80" name="Group 879">
              <a:extLst>
                <a:ext uri="{FF2B5EF4-FFF2-40B4-BE49-F238E27FC236}">
                  <a16:creationId xmlns:a16="http://schemas.microsoft.com/office/drawing/2014/main" id="{7AB4E151-25BE-4377-A31C-6AAFEB3199A7}"/>
                </a:ext>
              </a:extLst>
            </p:cNvPr>
            <p:cNvGrpSpPr/>
            <p:nvPr/>
          </p:nvGrpSpPr>
          <p:grpSpPr>
            <a:xfrm rot="9521901">
              <a:off x="5439188" y="1848703"/>
              <a:ext cx="77511" cy="162366"/>
              <a:chOff x="2999921" y="138306"/>
              <a:chExt cx="102217" cy="214119"/>
            </a:xfrm>
          </p:grpSpPr>
          <p:sp>
            <p:nvSpPr>
              <p:cNvPr id="881" name="Freeform: Shape 880">
                <a:extLst>
                  <a:ext uri="{FF2B5EF4-FFF2-40B4-BE49-F238E27FC236}">
                    <a16:creationId xmlns:a16="http://schemas.microsoft.com/office/drawing/2014/main" id="{FF36A38E-510B-4369-AECC-4CE4C40AF73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82" name="Freeform: Shape 881">
                <a:extLst>
                  <a:ext uri="{FF2B5EF4-FFF2-40B4-BE49-F238E27FC236}">
                    <a16:creationId xmlns:a16="http://schemas.microsoft.com/office/drawing/2014/main" id="{7320283D-46E4-4D1A-964D-3C562B06A6AB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83" name="Oval 882">
                <a:extLst>
                  <a:ext uri="{FF2B5EF4-FFF2-40B4-BE49-F238E27FC236}">
                    <a16:creationId xmlns:a16="http://schemas.microsoft.com/office/drawing/2014/main" id="{838F9B85-4E11-4328-89CE-348DE65B1CB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84" name="Group 883">
              <a:extLst>
                <a:ext uri="{FF2B5EF4-FFF2-40B4-BE49-F238E27FC236}">
                  <a16:creationId xmlns:a16="http://schemas.microsoft.com/office/drawing/2014/main" id="{4AF4CFEF-A29F-4C9A-A868-E327E90B6FB3}"/>
                </a:ext>
              </a:extLst>
            </p:cNvPr>
            <p:cNvGrpSpPr/>
            <p:nvPr/>
          </p:nvGrpSpPr>
          <p:grpSpPr>
            <a:xfrm rot="19949013">
              <a:off x="5290245" y="1705992"/>
              <a:ext cx="77511" cy="162366"/>
              <a:chOff x="2999921" y="138306"/>
              <a:chExt cx="102217" cy="214119"/>
            </a:xfrm>
          </p:grpSpPr>
          <p:sp>
            <p:nvSpPr>
              <p:cNvPr id="885" name="Freeform: Shape 884">
                <a:extLst>
                  <a:ext uri="{FF2B5EF4-FFF2-40B4-BE49-F238E27FC236}">
                    <a16:creationId xmlns:a16="http://schemas.microsoft.com/office/drawing/2014/main" id="{52F39D95-4AE0-4A70-9613-36025A030AB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86" name="Freeform: Shape 885">
                <a:extLst>
                  <a:ext uri="{FF2B5EF4-FFF2-40B4-BE49-F238E27FC236}">
                    <a16:creationId xmlns:a16="http://schemas.microsoft.com/office/drawing/2014/main" id="{88B0462C-0748-46BC-A5BF-4ABEF7E54E78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87" name="Oval 886">
                <a:extLst>
                  <a:ext uri="{FF2B5EF4-FFF2-40B4-BE49-F238E27FC236}">
                    <a16:creationId xmlns:a16="http://schemas.microsoft.com/office/drawing/2014/main" id="{86455002-0A5A-43EC-897D-5A9A8712AD1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88" name="Group 887">
              <a:extLst>
                <a:ext uri="{FF2B5EF4-FFF2-40B4-BE49-F238E27FC236}">
                  <a16:creationId xmlns:a16="http://schemas.microsoft.com/office/drawing/2014/main" id="{8A99D9B1-1A93-4363-AEBA-36902827F928}"/>
                </a:ext>
              </a:extLst>
            </p:cNvPr>
            <p:cNvGrpSpPr/>
            <p:nvPr/>
          </p:nvGrpSpPr>
          <p:grpSpPr>
            <a:xfrm rot="9521901">
              <a:off x="5362011" y="1880058"/>
              <a:ext cx="77511" cy="162366"/>
              <a:chOff x="2999921" y="138306"/>
              <a:chExt cx="102217" cy="214119"/>
            </a:xfrm>
          </p:grpSpPr>
          <p:sp>
            <p:nvSpPr>
              <p:cNvPr id="889" name="Freeform: Shape 888">
                <a:extLst>
                  <a:ext uri="{FF2B5EF4-FFF2-40B4-BE49-F238E27FC236}">
                    <a16:creationId xmlns:a16="http://schemas.microsoft.com/office/drawing/2014/main" id="{8F788CAB-67EC-4C64-BEF3-BDC1C9765B7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0" name="Freeform: Shape 889">
                <a:extLst>
                  <a:ext uri="{FF2B5EF4-FFF2-40B4-BE49-F238E27FC236}">
                    <a16:creationId xmlns:a16="http://schemas.microsoft.com/office/drawing/2014/main" id="{D46D8C62-4F1E-4D63-A593-2008865536B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1" name="Oval 890">
                <a:extLst>
                  <a:ext uri="{FF2B5EF4-FFF2-40B4-BE49-F238E27FC236}">
                    <a16:creationId xmlns:a16="http://schemas.microsoft.com/office/drawing/2014/main" id="{EE3CDFAF-54BE-4E02-9B1C-8BC4658F38C1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92" name="Group 891">
              <a:extLst>
                <a:ext uri="{FF2B5EF4-FFF2-40B4-BE49-F238E27FC236}">
                  <a16:creationId xmlns:a16="http://schemas.microsoft.com/office/drawing/2014/main" id="{A84939C6-3E47-48DD-A745-BC9858C645E6}"/>
                </a:ext>
              </a:extLst>
            </p:cNvPr>
            <p:cNvGrpSpPr/>
            <p:nvPr/>
          </p:nvGrpSpPr>
          <p:grpSpPr>
            <a:xfrm rot="19555143">
              <a:off x="5216304" y="1741296"/>
              <a:ext cx="77511" cy="162366"/>
              <a:chOff x="2999921" y="138306"/>
              <a:chExt cx="102217" cy="214119"/>
            </a:xfrm>
          </p:grpSpPr>
          <p:sp>
            <p:nvSpPr>
              <p:cNvPr id="893" name="Freeform: Shape 892">
                <a:extLst>
                  <a:ext uri="{FF2B5EF4-FFF2-40B4-BE49-F238E27FC236}">
                    <a16:creationId xmlns:a16="http://schemas.microsoft.com/office/drawing/2014/main" id="{71A19D5B-810B-4019-A555-0578B51C9A0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4" name="Freeform: Shape 893">
                <a:extLst>
                  <a:ext uri="{FF2B5EF4-FFF2-40B4-BE49-F238E27FC236}">
                    <a16:creationId xmlns:a16="http://schemas.microsoft.com/office/drawing/2014/main" id="{C3CDB35F-165D-44DB-A8FC-E3C1A7E0A81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5" name="Oval 894">
                <a:extLst>
                  <a:ext uri="{FF2B5EF4-FFF2-40B4-BE49-F238E27FC236}">
                    <a16:creationId xmlns:a16="http://schemas.microsoft.com/office/drawing/2014/main" id="{1FB0BE5B-C086-4E3A-B1CB-8F046D274BC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96" name="Group 895">
              <a:extLst>
                <a:ext uri="{FF2B5EF4-FFF2-40B4-BE49-F238E27FC236}">
                  <a16:creationId xmlns:a16="http://schemas.microsoft.com/office/drawing/2014/main" id="{AB85268E-EC62-46C9-9533-FF738AABCE1A}"/>
                </a:ext>
              </a:extLst>
            </p:cNvPr>
            <p:cNvGrpSpPr/>
            <p:nvPr/>
          </p:nvGrpSpPr>
          <p:grpSpPr>
            <a:xfrm rot="9160444">
              <a:off x="5288070" y="1915362"/>
              <a:ext cx="77511" cy="162366"/>
              <a:chOff x="2999921" y="138306"/>
              <a:chExt cx="102217" cy="214119"/>
            </a:xfrm>
          </p:grpSpPr>
          <p:sp>
            <p:nvSpPr>
              <p:cNvPr id="897" name="Freeform: Shape 896">
                <a:extLst>
                  <a:ext uri="{FF2B5EF4-FFF2-40B4-BE49-F238E27FC236}">
                    <a16:creationId xmlns:a16="http://schemas.microsoft.com/office/drawing/2014/main" id="{20165C4E-270F-4640-9B13-C4F73A1BC9F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8" name="Freeform: Shape 897">
                <a:extLst>
                  <a:ext uri="{FF2B5EF4-FFF2-40B4-BE49-F238E27FC236}">
                    <a16:creationId xmlns:a16="http://schemas.microsoft.com/office/drawing/2014/main" id="{B81F279C-C5C0-4550-8528-CF129C6AC6C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9" name="Oval 898">
                <a:extLst>
                  <a:ext uri="{FF2B5EF4-FFF2-40B4-BE49-F238E27FC236}">
                    <a16:creationId xmlns:a16="http://schemas.microsoft.com/office/drawing/2014/main" id="{4B8FC55F-0FB6-4782-8872-80A778DB74D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0" name="Group 899">
              <a:extLst>
                <a:ext uri="{FF2B5EF4-FFF2-40B4-BE49-F238E27FC236}">
                  <a16:creationId xmlns:a16="http://schemas.microsoft.com/office/drawing/2014/main" id="{51E65ECF-1C3B-4BC4-9DFC-13E522EDDBD0}"/>
                </a:ext>
              </a:extLst>
            </p:cNvPr>
            <p:cNvGrpSpPr/>
            <p:nvPr/>
          </p:nvGrpSpPr>
          <p:grpSpPr>
            <a:xfrm rot="19417215">
              <a:off x="5141959" y="1778099"/>
              <a:ext cx="77511" cy="162366"/>
              <a:chOff x="2999921" y="138306"/>
              <a:chExt cx="102217" cy="214119"/>
            </a:xfrm>
          </p:grpSpPr>
          <p:sp>
            <p:nvSpPr>
              <p:cNvPr id="901" name="Freeform: Shape 900">
                <a:extLst>
                  <a:ext uri="{FF2B5EF4-FFF2-40B4-BE49-F238E27FC236}">
                    <a16:creationId xmlns:a16="http://schemas.microsoft.com/office/drawing/2014/main" id="{D2EE4D09-7E23-49DF-BDF5-DF9C5137E4D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02" name="Freeform: Shape 901">
                <a:extLst>
                  <a:ext uri="{FF2B5EF4-FFF2-40B4-BE49-F238E27FC236}">
                    <a16:creationId xmlns:a16="http://schemas.microsoft.com/office/drawing/2014/main" id="{6A527C8E-5F2C-4C0F-AE5C-52CCA2172958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03" name="Oval 902">
                <a:extLst>
                  <a:ext uri="{FF2B5EF4-FFF2-40B4-BE49-F238E27FC236}">
                    <a16:creationId xmlns:a16="http://schemas.microsoft.com/office/drawing/2014/main" id="{C4CBE165-AD5D-4EBC-81BB-EE9983CE480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4" name="Group 903">
              <a:extLst>
                <a:ext uri="{FF2B5EF4-FFF2-40B4-BE49-F238E27FC236}">
                  <a16:creationId xmlns:a16="http://schemas.microsoft.com/office/drawing/2014/main" id="{C248FA2F-BCF0-4A8A-948D-B5010B2AFDB9}"/>
                </a:ext>
              </a:extLst>
            </p:cNvPr>
            <p:cNvGrpSpPr/>
            <p:nvPr/>
          </p:nvGrpSpPr>
          <p:grpSpPr>
            <a:xfrm rot="9072484">
              <a:off x="5218564" y="1950607"/>
              <a:ext cx="77511" cy="162366"/>
              <a:chOff x="2999921" y="138306"/>
              <a:chExt cx="102217" cy="214119"/>
            </a:xfrm>
          </p:grpSpPr>
          <p:sp>
            <p:nvSpPr>
              <p:cNvPr id="905" name="Freeform: Shape 904">
                <a:extLst>
                  <a:ext uri="{FF2B5EF4-FFF2-40B4-BE49-F238E27FC236}">
                    <a16:creationId xmlns:a16="http://schemas.microsoft.com/office/drawing/2014/main" id="{AD1E44A7-1DB7-46B1-9051-87ADA1279A3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06" name="Freeform: Shape 905">
                <a:extLst>
                  <a:ext uri="{FF2B5EF4-FFF2-40B4-BE49-F238E27FC236}">
                    <a16:creationId xmlns:a16="http://schemas.microsoft.com/office/drawing/2014/main" id="{C90C3D98-C815-4FDC-AA0F-061D8CE65F59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07" name="Oval 906">
                <a:extLst>
                  <a:ext uri="{FF2B5EF4-FFF2-40B4-BE49-F238E27FC236}">
                    <a16:creationId xmlns:a16="http://schemas.microsoft.com/office/drawing/2014/main" id="{C6BB9000-327B-460A-991F-D3BD7E6A88C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8" name="Group 907">
              <a:extLst>
                <a:ext uri="{FF2B5EF4-FFF2-40B4-BE49-F238E27FC236}">
                  <a16:creationId xmlns:a16="http://schemas.microsoft.com/office/drawing/2014/main" id="{60783AE4-849C-4EA6-AB7E-CF9B6E1AC1AE}"/>
                </a:ext>
              </a:extLst>
            </p:cNvPr>
            <p:cNvGrpSpPr/>
            <p:nvPr/>
          </p:nvGrpSpPr>
          <p:grpSpPr>
            <a:xfrm rot="19594619">
              <a:off x="5056317" y="1823294"/>
              <a:ext cx="77511" cy="162366"/>
              <a:chOff x="2999921" y="138306"/>
              <a:chExt cx="102217" cy="214119"/>
            </a:xfrm>
          </p:grpSpPr>
          <p:sp>
            <p:nvSpPr>
              <p:cNvPr id="909" name="Freeform: Shape 908">
                <a:extLst>
                  <a:ext uri="{FF2B5EF4-FFF2-40B4-BE49-F238E27FC236}">
                    <a16:creationId xmlns:a16="http://schemas.microsoft.com/office/drawing/2014/main" id="{9F73ABB0-D854-44EA-869F-8E28A651D39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10" name="Freeform: Shape 909">
                <a:extLst>
                  <a:ext uri="{FF2B5EF4-FFF2-40B4-BE49-F238E27FC236}">
                    <a16:creationId xmlns:a16="http://schemas.microsoft.com/office/drawing/2014/main" id="{E2677C19-FAE3-4813-90D6-488A4A28B32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11" name="Oval 910">
                <a:extLst>
                  <a:ext uri="{FF2B5EF4-FFF2-40B4-BE49-F238E27FC236}">
                    <a16:creationId xmlns:a16="http://schemas.microsoft.com/office/drawing/2014/main" id="{2377485A-E3F2-4381-A3FA-16EC6EECD6F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12" name="Group 911">
              <a:extLst>
                <a:ext uri="{FF2B5EF4-FFF2-40B4-BE49-F238E27FC236}">
                  <a16:creationId xmlns:a16="http://schemas.microsoft.com/office/drawing/2014/main" id="{40494F57-184B-44A4-AC38-01A9BCBA1E05}"/>
                </a:ext>
              </a:extLst>
            </p:cNvPr>
            <p:cNvGrpSpPr/>
            <p:nvPr/>
          </p:nvGrpSpPr>
          <p:grpSpPr>
            <a:xfrm rot="9167507">
              <a:off x="5147467" y="1993475"/>
              <a:ext cx="77511" cy="162366"/>
              <a:chOff x="2999921" y="138306"/>
              <a:chExt cx="102217" cy="214119"/>
            </a:xfrm>
          </p:grpSpPr>
          <p:sp>
            <p:nvSpPr>
              <p:cNvPr id="913" name="Freeform: Shape 912">
                <a:extLst>
                  <a:ext uri="{FF2B5EF4-FFF2-40B4-BE49-F238E27FC236}">
                    <a16:creationId xmlns:a16="http://schemas.microsoft.com/office/drawing/2014/main" id="{6290DF13-88D0-4106-B7B4-74393EF1931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14" name="Freeform: Shape 913">
                <a:extLst>
                  <a:ext uri="{FF2B5EF4-FFF2-40B4-BE49-F238E27FC236}">
                    <a16:creationId xmlns:a16="http://schemas.microsoft.com/office/drawing/2014/main" id="{D5C30C6E-D015-49B2-BC8A-C21AD1B42BD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15" name="Oval 914">
                <a:extLst>
                  <a:ext uri="{FF2B5EF4-FFF2-40B4-BE49-F238E27FC236}">
                    <a16:creationId xmlns:a16="http://schemas.microsoft.com/office/drawing/2014/main" id="{F6723691-F951-409C-AB9E-C75F3DEC20C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16" name="Group 915">
              <a:extLst>
                <a:ext uri="{FF2B5EF4-FFF2-40B4-BE49-F238E27FC236}">
                  <a16:creationId xmlns:a16="http://schemas.microsoft.com/office/drawing/2014/main" id="{56EA51B8-2B14-4774-B0FD-E59D98BD8FBC}"/>
                </a:ext>
              </a:extLst>
            </p:cNvPr>
            <p:cNvGrpSpPr/>
            <p:nvPr/>
          </p:nvGrpSpPr>
          <p:grpSpPr>
            <a:xfrm rot="20738004">
              <a:off x="5793386" y="1567883"/>
              <a:ext cx="77511" cy="162366"/>
              <a:chOff x="2999921" y="138307"/>
              <a:chExt cx="102217" cy="214118"/>
            </a:xfrm>
          </p:grpSpPr>
          <p:sp>
            <p:nvSpPr>
              <p:cNvPr id="917" name="Freeform: Shape 916">
                <a:extLst>
                  <a:ext uri="{FF2B5EF4-FFF2-40B4-BE49-F238E27FC236}">
                    <a16:creationId xmlns:a16="http://schemas.microsoft.com/office/drawing/2014/main" id="{1D4C9923-70F1-4C69-823D-90A841280D8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18" name="Freeform: Shape 917">
                <a:extLst>
                  <a:ext uri="{FF2B5EF4-FFF2-40B4-BE49-F238E27FC236}">
                    <a16:creationId xmlns:a16="http://schemas.microsoft.com/office/drawing/2014/main" id="{46580AAF-A564-4634-AE89-2853F096930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19" name="Oval 918">
                <a:extLst>
                  <a:ext uri="{FF2B5EF4-FFF2-40B4-BE49-F238E27FC236}">
                    <a16:creationId xmlns:a16="http://schemas.microsoft.com/office/drawing/2014/main" id="{791E6B7C-95B8-474A-B1A4-2C2D998B0DDD}"/>
                  </a:ext>
                </a:extLst>
              </p:cNvPr>
              <p:cNvSpPr/>
              <p:nvPr/>
            </p:nvSpPr>
            <p:spPr>
              <a:xfrm>
                <a:off x="2999921" y="138307"/>
                <a:ext cx="102217" cy="99769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20" name="Group 919">
              <a:extLst>
                <a:ext uri="{FF2B5EF4-FFF2-40B4-BE49-F238E27FC236}">
                  <a16:creationId xmlns:a16="http://schemas.microsoft.com/office/drawing/2014/main" id="{7614BBDC-BEF6-4EC7-9BDA-798E78FCE230}"/>
                </a:ext>
              </a:extLst>
            </p:cNvPr>
            <p:cNvGrpSpPr/>
            <p:nvPr/>
          </p:nvGrpSpPr>
          <p:grpSpPr>
            <a:xfrm rot="9966025">
              <a:off x="5826811" y="1739886"/>
              <a:ext cx="77511" cy="162367"/>
              <a:chOff x="2999919" y="138305"/>
              <a:chExt cx="102217" cy="214120"/>
            </a:xfrm>
          </p:grpSpPr>
          <p:sp>
            <p:nvSpPr>
              <p:cNvPr id="921" name="Freeform: Shape 920">
                <a:extLst>
                  <a:ext uri="{FF2B5EF4-FFF2-40B4-BE49-F238E27FC236}">
                    <a16:creationId xmlns:a16="http://schemas.microsoft.com/office/drawing/2014/main" id="{9DBC4DA0-8038-44AF-865A-1F3C4A0A23F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2" name="Freeform: Shape 921">
                <a:extLst>
                  <a:ext uri="{FF2B5EF4-FFF2-40B4-BE49-F238E27FC236}">
                    <a16:creationId xmlns:a16="http://schemas.microsoft.com/office/drawing/2014/main" id="{FDBDA3AA-4D21-477C-9A79-768C634AB2A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3" name="Oval 922">
                <a:extLst>
                  <a:ext uri="{FF2B5EF4-FFF2-40B4-BE49-F238E27FC236}">
                    <a16:creationId xmlns:a16="http://schemas.microsoft.com/office/drawing/2014/main" id="{0CAB1D20-1360-4EC7-ADB6-5957E1242B88}"/>
                  </a:ext>
                </a:extLst>
              </p:cNvPr>
              <p:cNvSpPr/>
              <p:nvPr/>
            </p:nvSpPr>
            <p:spPr>
              <a:xfrm>
                <a:off x="2999919" y="138305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25" name="Group 924">
              <a:extLst>
                <a:ext uri="{FF2B5EF4-FFF2-40B4-BE49-F238E27FC236}">
                  <a16:creationId xmlns:a16="http://schemas.microsoft.com/office/drawing/2014/main" id="{3AE999B6-CF0C-4887-AE16-DE3FC37212B0}"/>
                </a:ext>
              </a:extLst>
            </p:cNvPr>
            <p:cNvGrpSpPr/>
            <p:nvPr/>
          </p:nvGrpSpPr>
          <p:grpSpPr>
            <a:xfrm rot="940779">
              <a:off x="6611597" y="1637144"/>
              <a:ext cx="77511" cy="162366"/>
              <a:chOff x="2999921" y="138306"/>
              <a:chExt cx="102217" cy="214119"/>
            </a:xfrm>
          </p:grpSpPr>
          <p:sp>
            <p:nvSpPr>
              <p:cNvPr id="986" name="Freeform: Shape 985">
                <a:extLst>
                  <a:ext uri="{FF2B5EF4-FFF2-40B4-BE49-F238E27FC236}">
                    <a16:creationId xmlns:a16="http://schemas.microsoft.com/office/drawing/2014/main" id="{62F2737B-D149-4D53-9391-386377E1DB2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87" name="Freeform: Shape 986">
                <a:extLst>
                  <a:ext uri="{FF2B5EF4-FFF2-40B4-BE49-F238E27FC236}">
                    <a16:creationId xmlns:a16="http://schemas.microsoft.com/office/drawing/2014/main" id="{68431248-01CA-420C-901A-26E5E0C24BA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88" name="Oval 987">
                <a:extLst>
                  <a:ext uri="{FF2B5EF4-FFF2-40B4-BE49-F238E27FC236}">
                    <a16:creationId xmlns:a16="http://schemas.microsoft.com/office/drawing/2014/main" id="{EAA0D3EE-C859-4316-9387-F713E5CD438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26" name="Group 925">
              <a:extLst>
                <a:ext uri="{FF2B5EF4-FFF2-40B4-BE49-F238E27FC236}">
                  <a16:creationId xmlns:a16="http://schemas.microsoft.com/office/drawing/2014/main" id="{0389F94A-2DFE-4234-936E-E8C802DB0292}"/>
                </a:ext>
              </a:extLst>
            </p:cNvPr>
            <p:cNvGrpSpPr/>
            <p:nvPr/>
          </p:nvGrpSpPr>
          <p:grpSpPr>
            <a:xfrm rot="11452710">
              <a:off x="6584394" y="1805052"/>
              <a:ext cx="77511" cy="162366"/>
              <a:chOff x="2999921" y="138306"/>
              <a:chExt cx="102217" cy="214119"/>
            </a:xfrm>
          </p:grpSpPr>
          <p:sp>
            <p:nvSpPr>
              <p:cNvPr id="983" name="Freeform: Shape 982">
                <a:extLst>
                  <a:ext uri="{FF2B5EF4-FFF2-40B4-BE49-F238E27FC236}">
                    <a16:creationId xmlns:a16="http://schemas.microsoft.com/office/drawing/2014/main" id="{19F1D63A-7792-48C7-BFE7-D1D29DDFBB0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84" name="Freeform: Shape 983">
                <a:extLst>
                  <a:ext uri="{FF2B5EF4-FFF2-40B4-BE49-F238E27FC236}">
                    <a16:creationId xmlns:a16="http://schemas.microsoft.com/office/drawing/2014/main" id="{475C00DE-001D-4DEE-B6B8-94E66395CC8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85" name="Oval 984">
                <a:extLst>
                  <a:ext uri="{FF2B5EF4-FFF2-40B4-BE49-F238E27FC236}">
                    <a16:creationId xmlns:a16="http://schemas.microsoft.com/office/drawing/2014/main" id="{17530081-9287-41FE-98C0-BF04DDCCD30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27" name="Group 926">
              <a:extLst>
                <a:ext uri="{FF2B5EF4-FFF2-40B4-BE49-F238E27FC236}">
                  <a16:creationId xmlns:a16="http://schemas.microsoft.com/office/drawing/2014/main" id="{F9F87162-B238-4607-B7F6-61FCA7A5A8DB}"/>
                </a:ext>
              </a:extLst>
            </p:cNvPr>
            <p:cNvGrpSpPr/>
            <p:nvPr/>
          </p:nvGrpSpPr>
          <p:grpSpPr>
            <a:xfrm rot="279822">
              <a:off x="6536534" y="1615212"/>
              <a:ext cx="77511" cy="162366"/>
              <a:chOff x="2999921" y="138306"/>
              <a:chExt cx="102217" cy="214119"/>
            </a:xfrm>
          </p:grpSpPr>
          <p:sp>
            <p:nvSpPr>
              <p:cNvPr id="980" name="Freeform: Shape 979">
                <a:extLst>
                  <a:ext uri="{FF2B5EF4-FFF2-40B4-BE49-F238E27FC236}">
                    <a16:creationId xmlns:a16="http://schemas.microsoft.com/office/drawing/2014/main" id="{828B7BD1-994E-4988-A270-505D401D2D5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81" name="Freeform: Shape 980">
                <a:extLst>
                  <a:ext uri="{FF2B5EF4-FFF2-40B4-BE49-F238E27FC236}">
                    <a16:creationId xmlns:a16="http://schemas.microsoft.com/office/drawing/2014/main" id="{13FB3D0E-27A7-4866-9395-AEF2C7CDAB6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82" name="Oval 981">
                <a:extLst>
                  <a:ext uri="{FF2B5EF4-FFF2-40B4-BE49-F238E27FC236}">
                    <a16:creationId xmlns:a16="http://schemas.microsoft.com/office/drawing/2014/main" id="{38BECA81-E5AF-4684-8AD0-52A5CEDD7E8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28" name="Group 927">
              <a:extLst>
                <a:ext uri="{FF2B5EF4-FFF2-40B4-BE49-F238E27FC236}">
                  <a16:creationId xmlns:a16="http://schemas.microsoft.com/office/drawing/2014/main" id="{18782E20-064E-46DA-B9FD-9DA83520BDD3}"/>
                </a:ext>
              </a:extLst>
            </p:cNvPr>
            <p:cNvGrpSpPr/>
            <p:nvPr/>
          </p:nvGrpSpPr>
          <p:grpSpPr>
            <a:xfrm rot="11452710">
              <a:off x="6505913" y="1784287"/>
              <a:ext cx="77511" cy="162366"/>
              <a:chOff x="2999921" y="138306"/>
              <a:chExt cx="102217" cy="214119"/>
            </a:xfrm>
          </p:grpSpPr>
          <p:sp>
            <p:nvSpPr>
              <p:cNvPr id="977" name="Freeform: Shape 976">
                <a:extLst>
                  <a:ext uri="{FF2B5EF4-FFF2-40B4-BE49-F238E27FC236}">
                    <a16:creationId xmlns:a16="http://schemas.microsoft.com/office/drawing/2014/main" id="{538F7C1C-72E0-43E1-A29C-95FD695FEBC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78" name="Freeform: Shape 977">
                <a:extLst>
                  <a:ext uri="{FF2B5EF4-FFF2-40B4-BE49-F238E27FC236}">
                    <a16:creationId xmlns:a16="http://schemas.microsoft.com/office/drawing/2014/main" id="{11899281-7864-4F17-87F3-C1EE2DAD562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79" name="Oval 978">
                <a:extLst>
                  <a:ext uri="{FF2B5EF4-FFF2-40B4-BE49-F238E27FC236}">
                    <a16:creationId xmlns:a16="http://schemas.microsoft.com/office/drawing/2014/main" id="{A4757370-2B93-4D3D-8746-240B831E7B8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29" name="Group 928">
              <a:extLst>
                <a:ext uri="{FF2B5EF4-FFF2-40B4-BE49-F238E27FC236}">
                  <a16:creationId xmlns:a16="http://schemas.microsoft.com/office/drawing/2014/main" id="{AA450921-EFE8-4816-AD6F-5F2862CE439C}"/>
                </a:ext>
              </a:extLst>
            </p:cNvPr>
            <p:cNvGrpSpPr/>
            <p:nvPr/>
          </p:nvGrpSpPr>
          <p:grpSpPr>
            <a:xfrm rot="279822">
              <a:off x="6455602" y="1592760"/>
              <a:ext cx="77511" cy="162366"/>
              <a:chOff x="2999921" y="138306"/>
              <a:chExt cx="102217" cy="214119"/>
            </a:xfrm>
          </p:grpSpPr>
          <p:sp>
            <p:nvSpPr>
              <p:cNvPr id="974" name="Freeform: Shape 973">
                <a:extLst>
                  <a:ext uri="{FF2B5EF4-FFF2-40B4-BE49-F238E27FC236}">
                    <a16:creationId xmlns:a16="http://schemas.microsoft.com/office/drawing/2014/main" id="{52F902E8-B8D0-4E3D-9092-B0204F18721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75" name="Freeform: Shape 974">
                <a:extLst>
                  <a:ext uri="{FF2B5EF4-FFF2-40B4-BE49-F238E27FC236}">
                    <a16:creationId xmlns:a16="http://schemas.microsoft.com/office/drawing/2014/main" id="{BDA3CE80-ACD1-48A2-A8C0-A8F70D86FCE8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76" name="Oval 975">
                <a:extLst>
                  <a:ext uri="{FF2B5EF4-FFF2-40B4-BE49-F238E27FC236}">
                    <a16:creationId xmlns:a16="http://schemas.microsoft.com/office/drawing/2014/main" id="{6BA1FA58-08BA-42D3-BA9D-DFCA60547EB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0" name="Group 929">
              <a:extLst>
                <a:ext uri="{FF2B5EF4-FFF2-40B4-BE49-F238E27FC236}">
                  <a16:creationId xmlns:a16="http://schemas.microsoft.com/office/drawing/2014/main" id="{DADC8DCB-A948-4218-9A7A-6FB9EFE8D946}"/>
                </a:ext>
              </a:extLst>
            </p:cNvPr>
            <p:cNvGrpSpPr/>
            <p:nvPr/>
          </p:nvGrpSpPr>
          <p:grpSpPr>
            <a:xfrm rot="11452710">
              <a:off x="6428467" y="1763492"/>
              <a:ext cx="77511" cy="162366"/>
              <a:chOff x="2999921" y="138306"/>
              <a:chExt cx="102217" cy="214119"/>
            </a:xfrm>
          </p:grpSpPr>
          <p:sp>
            <p:nvSpPr>
              <p:cNvPr id="971" name="Freeform: Shape 970">
                <a:extLst>
                  <a:ext uri="{FF2B5EF4-FFF2-40B4-BE49-F238E27FC236}">
                    <a16:creationId xmlns:a16="http://schemas.microsoft.com/office/drawing/2014/main" id="{0C77B024-8E26-495C-91E8-8BAF872579D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72" name="Freeform: Shape 971">
                <a:extLst>
                  <a:ext uri="{FF2B5EF4-FFF2-40B4-BE49-F238E27FC236}">
                    <a16:creationId xmlns:a16="http://schemas.microsoft.com/office/drawing/2014/main" id="{6BE1ED16-B6D8-423B-AAF5-77B2B533356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73" name="Oval 972">
                <a:extLst>
                  <a:ext uri="{FF2B5EF4-FFF2-40B4-BE49-F238E27FC236}">
                    <a16:creationId xmlns:a16="http://schemas.microsoft.com/office/drawing/2014/main" id="{379024F5-557A-41CF-80A8-4AEDD5FE3D98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1" name="Group 930">
              <a:extLst>
                <a:ext uri="{FF2B5EF4-FFF2-40B4-BE49-F238E27FC236}">
                  <a16:creationId xmlns:a16="http://schemas.microsoft.com/office/drawing/2014/main" id="{613CC45A-B75B-4DF6-8E96-8F2DE5A9CDDC}"/>
                </a:ext>
              </a:extLst>
            </p:cNvPr>
            <p:cNvGrpSpPr/>
            <p:nvPr/>
          </p:nvGrpSpPr>
          <p:grpSpPr>
            <a:xfrm rot="279822">
              <a:off x="6379997" y="1580647"/>
              <a:ext cx="77511" cy="162366"/>
              <a:chOff x="2999921" y="138306"/>
              <a:chExt cx="102217" cy="214119"/>
            </a:xfrm>
          </p:grpSpPr>
          <p:sp>
            <p:nvSpPr>
              <p:cNvPr id="968" name="Freeform: Shape 967">
                <a:extLst>
                  <a:ext uri="{FF2B5EF4-FFF2-40B4-BE49-F238E27FC236}">
                    <a16:creationId xmlns:a16="http://schemas.microsoft.com/office/drawing/2014/main" id="{49247C43-866D-43BF-B993-F86D11B9C2B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69" name="Freeform: Shape 968">
                <a:extLst>
                  <a:ext uri="{FF2B5EF4-FFF2-40B4-BE49-F238E27FC236}">
                    <a16:creationId xmlns:a16="http://schemas.microsoft.com/office/drawing/2014/main" id="{C2B1F642-767C-4803-9B32-3EA74CB9C289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70" name="Oval 969">
                <a:extLst>
                  <a:ext uri="{FF2B5EF4-FFF2-40B4-BE49-F238E27FC236}">
                    <a16:creationId xmlns:a16="http://schemas.microsoft.com/office/drawing/2014/main" id="{F4DC706F-FED9-4AE2-9FB2-CB4346FEDB6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2" name="Group 931">
              <a:extLst>
                <a:ext uri="{FF2B5EF4-FFF2-40B4-BE49-F238E27FC236}">
                  <a16:creationId xmlns:a16="http://schemas.microsoft.com/office/drawing/2014/main" id="{7DAF912C-B7D3-4F6F-AE2B-C0F0637CB667}"/>
                </a:ext>
              </a:extLst>
            </p:cNvPr>
            <p:cNvGrpSpPr/>
            <p:nvPr/>
          </p:nvGrpSpPr>
          <p:grpSpPr>
            <a:xfrm rot="11452710">
              <a:off x="6346447" y="1748927"/>
              <a:ext cx="77511" cy="162366"/>
              <a:chOff x="2999921" y="138306"/>
              <a:chExt cx="102217" cy="214119"/>
            </a:xfrm>
          </p:grpSpPr>
          <p:sp>
            <p:nvSpPr>
              <p:cNvPr id="965" name="Freeform: Shape 964">
                <a:extLst>
                  <a:ext uri="{FF2B5EF4-FFF2-40B4-BE49-F238E27FC236}">
                    <a16:creationId xmlns:a16="http://schemas.microsoft.com/office/drawing/2014/main" id="{C28C585F-FF2C-444E-BFA6-DCEA5BB5838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66" name="Freeform: Shape 965">
                <a:extLst>
                  <a:ext uri="{FF2B5EF4-FFF2-40B4-BE49-F238E27FC236}">
                    <a16:creationId xmlns:a16="http://schemas.microsoft.com/office/drawing/2014/main" id="{A2E68630-4A99-4F41-8A78-BFC7B8960949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67" name="Oval 966">
                <a:extLst>
                  <a:ext uri="{FF2B5EF4-FFF2-40B4-BE49-F238E27FC236}">
                    <a16:creationId xmlns:a16="http://schemas.microsoft.com/office/drawing/2014/main" id="{58A81A58-36A5-4937-9DDD-DEDEB19DD81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3" name="Group 932">
              <a:extLst>
                <a:ext uri="{FF2B5EF4-FFF2-40B4-BE49-F238E27FC236}">
                  <a16:creationId xmlns:a16="http://schemas.microsoft.com/office/drawing/2014/main" id="{D394CCF4-0F89-4D05-B321-5C3A3A8B4A1B}"/>
                </a:ext>
              </a:extLst>
            </p:cNvPr>
            <p:cNvGrpSpPr/>
            <p:nvPr/>
          </p:nvGrpSpPr>
          <p:grpSpPr>
            <a:xfrm rot="21485952">
              <a:off x="6297026" y="1553881"/>
              <a:ext cx="77511" cy="162366"/>
              <a:chOff x="2999921" y="138306"/>
              <a:chExt cx="102217" cy="214119"/>
            </a:xfrm>
          </p:grpSpPr>
          <p:sp>
            <p:nvSpPr>
              <p:cNvPr id="962" name="Freeform: Shape 961">
                <a:extLst>
                  <a:ext uri="{FF2B5EF4-FFF2-40B4-BE49-F238E27FC236}">
                    <a16:creationId xmlns:a16="http://schemas.microsoft.com/office/drawing/2014/main" id="{273B0847-0277-4B10-A939-76BF967DEE67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63" name="Freeform: Shape 962">
                <a:extLst>
                  <a:ext uri="{FF2B5EF4-FFF2-40B4-BE49-F238E27FC236}">
                    <a16:creationId xmlns:a16="http://schemas.microsoft.com/office/drawing/2014/main" id="{2874D0E2-D551-4A3F-A3A3-A12FE95D204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64" name="Oval 963">
                <a:extLst>
                  <a:ext uri="{FF2B5EF4-FFF2-40B4-BE49-F238E27FC236}">
                    <a16:creationId xmlns:a16="http://schemas.microsoft.com/office/drawing/2014/main" id="{BB98C83D-23DE-4657-8D8A-1CAFB50A5F3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4" name="Group 933">
              <a:extLst>
                <a:ext uri="{FF2B5EF4-FFF2-40B4-BE49-F238E27FC236}">
                  <a16:creationId xmlns:a16="http://schemas.microsoft.com/office/drawing/2014/main" id="{64146FAA-DC3B-46A7-B111-CFE363140116}"/>
                </a:ext>
              </a:extLst>
            </p:cNvPr>
            <p:cNvGrpSpPr/>
            <p:nvPr/>
          </p:nvGrpSpPr>
          <p:grpSpPr>
            <a:xfrm rot="11091253">
              <a:off x="6265063" y="1739427"/>
              <a:ext cx="77511" cy="162366"/>
              <a:chOff x="2999921" y="138306"/>
              <a:chExt cx="102217" cy="214119"/>
            </a:xfrm>
          </p:grpSpPr>
          <p:sp>
            <p:nvSpPr>
              <p:cNvPr id="959" name="Freeform: Shape 958">
                <a:extLst>
                  <a:ext uri="{FF2B5EF4-FFF2-40B4-BE49-F238E27FC236}">
                    <a16:creationId xmlns:a16="http://schemas.microsoft.com/office/drawing/2014/main" id="{237DAF2E-605E-4FB1-AD7F-AF2918F7AE7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60" name="Freeform: Shape 959">
                <a:extLst>
                  <a:ext uri="{FF2B5EF4-FFF2-40B4-BE49-F238E27FC236}">
                    <a16:creationId xmlns:a16="http://schemas.microsoft.com/office/drawing/2014/main" id="{C53FBBC3-8261-45D7-8AF2-AA68965BF37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61" name="Oval 960">
                <a:extLst>
                  <a:ext uri="{FF2B5EF4-FFF2-40B4-BE49-F238E27FC236}">
                    <a16:creationId xmlns:a16="http://schemas.microsoft.com/office/drawing/2014/main" id="{419CA1DF-FEB5-4768-8CF6-6C8E9890734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5" name="Group 934">
              <a:extLst>
                <a:ext uri="{FF2B5EF4-FFF2-40B4-BE49-F238E27FC236}">
                  <a16:creationId xmlns:a16="http://schemas.microsoft.com/office/drawing/2014/main" id="{E265C87C-BF9B-415E-BE8E-96045A50D28F}"/>
                </a:ext>
              </a:extLst>
            </p:cNvPr>
            <p:cNvGrpSpPr/>
            <p:nvPr/>
          </p:nvGrpSpPr>
          <p:grpSpPr>
            <a:xfrm rot="21348024">
              <a:off x="6214501" y="1545435"/>
              <a:ext cx="77511" cy="162366"/>
              <a:chOff x="2999921" y="138306"/>
              <a:chExt cx="102217" cy="214119"/>
            </a:xfrm>
          </p:grpSpPr>
          <p:sp>
            <p:nvSpPr>
              <p:cNvPr id="956" name="Freeform: Shape 955">
                <a:extLst>
                  <a:ext uri="{FF2B5EF4-FFF2-40B4-BE49-F238E27FC236}">
                    <a16:creationId xmlns:a16="http://schemas.microsoft.com/office/drawing/2014/main" id="{8DADE38D-846C-4DA9-899C-653E493170F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7" name="Freeform: Shape 956">
                <a:extLst>
                  <a:ext uri="{FF2B5EF4-FFF2-40B4-BE49-F238E27FC236}">
                    <a16:creationId xmlns:a16="http://schemas.microsoft.com/office/drawing/2014/main" id="{EDF27778-7E50-4064-838E-E8B07436C40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8" name="Oval 957">
                <a:extLst>
                  <a:ext uri="{FF2B5EF4-FFF2-40B4-BE49-F238E27FC236}">
                    <a16:creationId xmlns:a16="http://schemas.microsoft.com/office/drawing/2014/main" id="{60C81688-77F6-4F3D-B956-218F0108B49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6" name="Group 935">
              <a:extLst>
                <a:ext uri="{FF2B5EF4-FFF2-40B4-BE49-F238E27FC236}">
                  <a16:creationId xmlns:a16="http://schemas.microsoft.com/office/drawing/2014/main" id="{B72FD481-6E23-471F-9220-7D19BB9D5C3B}"/>
                </a:ext>
              </a:extLst>
            </p:cNvPr>
            <p:cNvGrpSpPr/>
            <p:nvPr/>
          </p:nvGrpSpPr>
          <p:grpSpPr>
            <a:xfrm rot="11003293">
              <a:off x="6187463" y="1732241"/>
              <a:ext cx="77511" cy="162366"/>
              <a:chOff x="2999921" y="138306"/>
              <a:chExt cx="102217" cy="214119"/>
            </a:xfrm>
          </p:grpSpPr>
          <p:sp>
            <p:nvSpPr>
              <p:cNvPr id="953" name="Freeform: Shape 952">
                <a:extLst>
                  <a:ext uri="{FF2B5EF4-FFF2-40B4-BE49-F238E27FC236}">
                    <a16:creationId xmlns:a16="http://schemas.microsoft.com/office/drawing/2014/main" id="{9DC596DA-4B12-4485-A211-BA0EB6015A5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4" name="Freeform: Shape 953">
                <a:extLst>
                  <a:ext uri="{FF2B5EF4-FFF2-40B4-BE49-F238E27FC236}">
                    <a16:creationId xmlns:a16="http://schemas.microsoft.com/office/drawing/2014/main" id="{8ED5345C-6485-4F2A-9F0B-83CD268211A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5" name="Oval 954">
                <a:extLst>
                  <a:ext uri="{FF2B5EF4-FFF2-40B4-BE49-F238E27FC236}">
                    <a16:creationId xmlns:a16="http://schemas.microsoft.com/office/drawing/2014/main" id="{BCAA19F0-FE9F-49D1-86EC-222BF27B7AB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7" name="Group 936">
              <a:extLst>
                <a:ext uri="{FF2B5EF4-FFF2-40B4-BE49-F238E27FC236}">
                  <a16:creationId xmlns:a16="http://schemas.microsoft.com/office/drawing/2014/main" id="{D9A0FA35-716B-45C9-9508-C0DFE62E82A7}"/>
                </a:ext>
              </a:extLst>
            </p:cNvPr>
            <p:cNvGrpSpPr/>
            <p:nvPr/>
          </p:nvGrpSpPr>
          <p:grpSpPr>
            <a:xfrm rot="21525428">
              <a:off x="6111083" y="1562313"/>
              <a:ext cx="77511" cy="162366"/>
              <a:chOff x="2999921" y="138306"/>
              <a:chExt cx="102217" cy="214119"/>
            </a:xfrm>
          </p:grpSpPr>
          <p:sp>
            <p:nvSpPr>
              <p:cNvPr id="950" name="Freeform: Shape 949">
                <a:extLst>
                  <a:ext uri="{FF2B5EF4-FFF2-40B4-BE49-F238E27FC236}">
                    <a16:creationId xmlns:a16="http://schemas.microsoft.com/office/drawing/2014/main" id="{29996127-C099-4C76-8149-674E36AB80A5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1" name="Freeform: Shape 950">
                <a:extLst>
                  <a:ext uri="{FF2B5EF4-FFF2-40B4-BE49-F238E27FC236}">
                    <a16:creationId xmlns:a16="http://schemas.microsoft.com/office/drawing/2014/main" id="{7FC0A8EA-441A-40D2-8568-444BCA64F09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2" name="Oval 951">
                <a:extLst>
                  <a:ext uri="{FF2B5EF4-FFF2-40B4-BE49-F238E27FC236}">
                    <a16:creationId xmlns:a16="http://schemas.microsoft.com/office/drawing/2014/main" id="{1AD6DE37-0913-4E3D-ABC8-677E186AF68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8" name="Group 937">
              <a:extLst>
                <a:ext uri="{FF2B5EF4-FFF2-40B4-BE49-F238E27FC236}">
                  <a16:creationId xmlns:a16="http://schemas.microsoft.com/office/drawing/2014/main" id="{0F34CC4B-FCB5-4D4D-BED7-69C0B767D2A8}"/>
                </a:ext>
              </a:extLst>
            </p:cNvPr>
            <p:cNvGrpSpPr/>
            <p:nvPr/>
          </p:nvGrpSpPr>
          <p:grpSpPr>
            <a:xfrm rot="11098316">
              <a:off x="6104458" y="1730658"/>
              <a:ext cx="77511" cy="162366"/>
              <a:chOff x="2999921" y="138306"/>
              <a:chExt cx="102217" cy="214119"/>
            </a:xfrm>
          </p:grpSpPr>
          <p:sp>
            <p:nvSpPr>
              <p:cNvPr id="947" name="Freeform: Shape 946">
                <a:extLst>
                  <a:ext uri="{FF2B5EF4-FFF2-40B4-BE49-F238E27FC236}">
                    <a16:creationId xmlns:a16="http://schemas.microsoft.com/office/drawing/2014/main" id="{B711E85B-9E18-4D8E-BC0F-5129927CD6A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8" name="Freeform: Shape 947">
                <a:extLst>
                  <a:ext uri="{FF2B5EF4-FFF2-40B4-BE49-F238E27FC236}">
                    <a16:creationId xmlns:a16="http://schemas.microsoft.com/office/drawing/2014/main" id="{BFDBCFCB-4A41-45AB-96F9-4AFC92A59AE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9" name="Oval 948">
                <a:extLst>
                  <a:ext uri="{FF2B5EF4-FFF2-40B4-BE49-F238E27FC236}">
                    <a16:creationId xmlns:a16="http://schemas.microsoft.com/office/drawing/2014/main" id="{3A974040-4718-4F90-A72D-7B53EDD2207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9" name="Group 938">
              <a:extLst>
                <a:ext uri="{FF2B5EF4-FFF2-40B4-BE49-F238E27FC236}">
                  <a16:creationId xmlns:a16="http://schemas.microsoft.com/office/drawing/2014/main" id="{1BE4D63C-4CA9-4E94-A4AA-33FAB2025633}"/>
                </a:ext>
              </a:extLst>
            </p:cNvPr>
            <p:cNvGrpSpPr/>
            <p:nvPr/>
          </p:nvGrpSpPr>
          <p:grpSpPr>
            <a:xfrm rot="77260">
              <a:off x="6028431" y="1562341"/>
              <a:ext cx="77511" cy="162366"/>
              <a:chOff x="2999921" y="138306"/>
              <a:chExt cx="102217" cy="214119"/>
            </a:xfrm>
          </p:grpSpPr>
          <p:sp>
            <p:nvSpPr>
              <p:cNvPr id="944" name="Freeform: Shape 943">
                <a:extLst>
                  <a:ext uri="{FF2B5EF4-FFF2-40B4-BE49-F238E27FC236}">
                    <a16:creationId xmlns:a16="http://schemas.microsoft.com/office/drawing/2014/main" id="{6268CABE-B396-4422-BE3C-B991C7F590F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5" name="Freeform: Shape 944">
                <a:extLst>
                  <a:ext uri="{FF2B5EF4-FFF2-40B4-BE49-F238E27FC236}">
                    <a16:creationId xmlns:a16="http://schemas.microsoft.com/office/drawing/2014/main" id="{F4937C01-1349-4194-BEC0-81EB61A9F06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6" name="Oval 945">
                <a:extLst>
                  <a:ext uri="{FF2B5EF4-FFF2-40B4-BE49-F238E27FC236}">
                    <a16:creationId xmlns:a16="http://schemas.microsoft.com/office/drawing/2014/main" id="{229BC377-B4CB-45B6-80FA-31E83FB9FB4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40" name="Group 939">
              <a:extLst>
                <a:ext uri="{FF2B5EF4-FFF2-40B4-BE49-F238E27FC236}">
                  <a16:creationId xmlns:a16="http://schemas.microsoft.com/office/drawing/2014/main" id="{4EBB2C24-5387-4DEC-9F97-3AA039CACA2B}"/>
                </a:ext>
              </a:extLst>
            </p:cNvPr>
            <p:cNvGrpSpPr/>
            <p:nvPr/>
          </p:nvGrpSpPr>
          <p:grpSpPr>
            <a:xfrm rot="10652738">
              <a:off x="6015703" y="1734775"/>
              <a:ext cx="77511" cy="162366"/>
              <a:chOff x="2999921" y="138306"/>
              <a:chExt cx="102217" cy="214119"/>
            </a:xfrm>
          </p:grpSpPr>
          <p:sp>
            <p:nvSpPr>
              <p:cNvPr id="941" name="Freeform: Shape 940">
                <a:extLst>
                  <a:ext uri="{FF2B5EF4-FFF2-40B4-BE49-F238E27FC236}">
                    <a16:creationId xmlns:a16="http://schemas.microsoft.com/office/drawing/2014/main" id="{3D2A9875-0FE3-427E-97F9-DA04D64C22E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2" name="Freeform: Shape 941">
                <a:extLst>
                  <a:ext uri="{FF2B5EF4-FFF2-40B4-BE49-F238E27FC236}">
                    <a16:creationId xmlns:a16="http://schemas.microsoft.com/office/drawing/2014/main" id="{42F60147-06AC-4364-96AB-55D19814E1A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3" name="Oval 942">
                <a:extLst>
                  <a:ext uri="{FF2B5EF4-FFF2-40B4-BE49-F238E27FC236}">
                    <a16:creationId xmlns:a16="http://schemas.microsoft.com/office/drawing/2014/main" id="{0F27383B-E139-4DA0-8F34-A877F3998B2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0" name="Group 989">
              <a:extLst>
                <a:ext uri="{FF2B5EF4-FFF2-40B4-BE49-F238E27FC236}">
                  <a16:creationId xmlns:a16="http://schemas.microsoft.com/office/drawing/2014/main" id="{2EFDF5D5-8FD7-462F-84C0-ADD3B2A98D25}"/>
                </a:ext>
              </a:extLst>
            </p:cNvPr>
            <p:cNvGrpSpPr/>
            <p:nvPr/>
          </p:nvGrpSpPr>
          <p:grpSpPr>
            <a:xfrm rot="17554956">
              <a:off x="4326879" y="2662869"/>
              <a:ext cx="77511" cy="162366"/>
              <a:chOff x="2999921" y="138306"/>
              <a:chExt cx="102217" cy="214119"/>
            </a:xfrm>
          </p:grpSpPr>
          <p:sp>
            <p:nvSpPr>
              <p:cNvPr id="1051" name="Freeform: Shape 1050">
                <a:extLst>
                  <a:ext uri="{FF2B5EF4-FFF2-40B4-BE49-F238E27FC236}">
                    <a16:creationId xmlns:a16="http://schemas.microsoft.com/office/drawing/2014/main" id="{18BAECF5-66A1-4DF1-8403-F19549C1992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2" name="Freeform: Shape 1051">
                <a:extLst>
                  <a:ext uri="{FF2B5EF4-FFF2-40B4-BE49-F238E27FC236}">
                    <a16:creationId xmlns:a16="http://schemas.microsoft.com/office/drawing/2014/main" id="{C904AE1E-A9F8-423C-A899-6E36A536525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3" name="Oval 1052">
                <a:extLst>
                  <a:ext uri="{FF2B5EF4-FFF2-40B4-BE49-F238E27FC236}">
                    <a16:creationId xmlns:a16="http://schemas.microsoft.com/office/drawing/2014/main" id="{A365252A-BC1B-4458-A908-C9ECE6548A4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1" name="Group 990">
              <a:extLst>
                <a:ext uri="{FF2B5EF4-FFF2-40B4-BE49-F238E27FC236}">
                  <a16:creationId xmlns:a16="http://schemas.microsoft.com/office/drawing/2014/main" id="{B6EF7DC8-7D43-491B-A990-806318718128}"/>
                </a:ext>
              </a:extLst>
            </p:cNvPr>
            <p:cNvGrpSpPr/>
            <p:nvPr/>
          </p:nvGrpSpPr>
          <p:grpSpPr>
            <a:xfrm rot="6662557">
              <a:off x="4503873" y="2727074"/>
              <a:ext cx="77511" cy="162366"/>
              <a:chOff x="2999921" y="138306"/>
              <a:chExt cx="102217" cy="214119"/>
            </a:xfrm>
          </p:grpSpPr>
          <p:sp>
            <p:nvSpPr>
              <p:cNvPr id="1048" name="Freeform: Shape 1047">
                <a:extLst>
                  <a:ext uri="{FF2B5EF4-FFF2-40B4-BE49-F238E27FC236}">
                    <a16:creationId xmlns:a16="http://schemas.microsoft.com/office/drawing/2014/main" id="{686C4DA6-485A-4E91-B2C8-A77C640E7893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9" name="Freeform: Shape 1048">
                <a:extLst>
                  <a:ext uri="{FF2B5EF4-FFF2-40B4-BE49-F238E27FC236}">
                    <a16:creationId xmlns:a16="http://schemas.microsoft.com/office/drawing/2014/main" id="{4C9169BF-EEE5-43FF-A24E-3C8E24D3A2F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0" name="Oval 1049">
                <a:extLst>
                  <a:ext uri="{FF2B5EF4-FFF2-40B4-BE49-F238E27FC236}">
                    <a16:creationId xmlns:a16="http://schemas.microsoft.com/office/drawing/2014/main" id="{773592F2-7347-4E5E-9422-371E045A3091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2" name="Group 991">
              <a:extLst>
                <a:ext uri="{FF2B5EF4-FFF2-40B4-BE49-F238E27FC236}">
                  <a16:creationId xmlns:a16="http://schemas.microsoft.com/office/drawing/2014/main" id="{D61C860B-A8D2-41D1-B0D8-73ECE51A5168}"/>
                </a:ext>
              </a:extLst>
            </p:cNvPr>
            <p:cNvGrpSpPr/>
            <p:nvPr/>
          </p:nvGrpSpPr>
          <p:grpSpPr>
            <a:xfrm rot="17089669">
              <a:off x="4295187" y="2736137"/>
              <a:ext cx="77511" cy="162366"/>
              <a:chOff x="2999921" y="138306"/>
              <a:chExt cx="102217" cy="214119"/>
            </a:xfrm>
          </p:grpSpPr>
          <p:sp>
            <p:nvSpPr>
              <p:cNvPr id="1045" name="Freeform: Shape 1044">
                <a:extLst>
                  <a:ext uri="{FF2B5EF4-FFF2-40B4-BE49-F238E27FC236}">
                    <a16:creationId xmlns:a16="http://schemas.microsoft.com/office/drawing/2014/main" id="{15733051-080F-4169-BF0E-B60C45741523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6" name="Freeform: Shape 1045">
                <a:extLst>
                  <a:ext uri="{FF2B5EF4-FFF2-40B4-BE49-F238E27FC236}">
                    <a16:creationId xmlns:a16="http://schemas.microsoft.com/office/drawing/2014/main" id="{9375104C-8E38-4D08-A045-193B2042CAA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7" name="Oval 1046">
                <a:extLst>
                  <a:ext uri="{FF2B5EF4-FFF2-40B4-BE49-F238E27FC236}">
                    <a16:creationId xmlns:a16="http://schemas.microsoft.com/office/drawing/2014/main" id="{5FFA990F-04A8-45D4-B0FF-7079D4CCBB3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3" name="Group 992">
              <a:extLst>
                <a:ext uri="{FF2B5EF4-FFF2-40B4-BE49-F238E27FC236}">
                  <a16:creationId xmlns:a16="http://schemas.microsoft.com/office/drawing/2014/main" id="{04933DA2-0E92-4AF6-B4DD-F7D508CB83C0}"/>
                </a:ext>
              </a:extLst>
            </p:cNvPr>
            <p:cNvGrpSpPr/>
            <p:nvPr/>
          </p:nvGrpSpPr>
          <p:grpSpPr>
            <a:xfrm rot="6662557">
              <a:off x="4472181" y="2800342"/>
              <a:ext cx="77511" cy="162366"/>
              <a:chOff x="2999921" y="138306"/>
              <a:chExt cx="102217" cy="214119"/>
            </a:xfrm>
          </p:grpSpPr>
          <p:sp>
            <p:nvSpPr>
              <p:cNvPr id="1042" name="Freeform: Shape 1041">
                <a:extLst>
                  <a:ext uri="{FF2B5EF4-FFF2-40B4-BE49-F238E27FC236}">
                    <a16:creationId xmlns:a16="http://schemas.microsoft.com/office/drawing/2014/main" id="{C26D8A37-D6F2-49E3-A6FA-872CF57FCD5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3" name="Freeform: Shape 1042">
                <a:extLst>
                  <a:ext uri="{FF2B5EF4-FFF2-40B4-BE49-F238E27FC236}">
                    <a16:creationId xmlns:a16="http://schemas.microsoft.com/office/drawing/2014/main" id="{154DFAD4-39D3-4FA4-89D3-81DF746D006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4" name="Oval 1043">
                <a:extLst>
                  <a:ext uri="{FF2B5EF4-FFF2-40B4-BE49-F238E27FC236}">
                    <a16:creationId xmlns:a16="http://schemas.microsoft.com/office/drawing/2014/main" id="{45084D43-D4F4-401D-A343-ACEB4B2E0FE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4" name="Group 993">
              <a:extLst>
                <a:ext uri="{FF2B5EF4-FFF2-40B4-BE49-F238E27FC236}">
                  <a16:creationId xmlns:a16="http://schemas.microsoft.com/office/drawing/2014/main" id="{3D692C03-F2BB-41D2-89BF-DE154F08596B}"/>
                </a:ext>
              </a:extLst>
            </p:cNvPr>
            <p:cNvGrpSpPr/>
            <p:nvPr/>
          </p:nvGrpSpPr>
          <p:grpSpPr>
            <a:xfrm rot="17089669">
              <a:off x="4262442" y="2809730"/>
              <a:ext cx="77511" cy="162366"/>
              <a:chOff x="2999921" y="138306"/>
              <a:chExt cx="102217" cy="214119"/>
            </a:xfrm>
          </p:grpSpPr>
          <p:sp>
            <p:nvSpPr>
              <p:cNvPr id="1039" name="Freeform: Shape 1038">
                <a:extLst>
                  <a:ext uri="{FF2B5EF4-FFF2-40B4-BE49-F238E27FC236}">
                    <a16:creationId xmlns:a16="http://schemas.microsoft.com/office/drawing/2014/main" id="{9369EA22-6AE9-48AE-8565-E7BD84FADD2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0" name="Freeform: Shape 1039">
                <a:extLst>
                  <a:ext uri="{FF2B5EF4-FFF2-40B4-BE49-F238E27FC236}">
                    <a16:creationId xmlns:a16="http://schemas.microsoft.com/office/drawing/2014/main" id="{7F6836EE-A1B9-47B6-A496-6CA4CA82D13E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1" name="Oval 1040">
                <a:extLst>
                  <a:ext uri="{FF2B5EF4-FFF2-40B4-BE49-F238E27FC236}">
                    <a16:creationId xmlns:a16="http://schemas.microsoft.com/office/drawing/2014/main" id="{8771F47C-B607-4451-8D3D-807742B9A385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5" name="Group 994">
              <a:extLst>
                <a:ext uri="{FF2B5EF4-FFF2-40B4-BE49-F238E27FC236}">
                  <a16:creationId xmlns:a16="http://schemas.microsoft.com/office/drawing/2014/main" id="{450F1111-2BAE-4816-95D4-CC5D83E11699}"/>
                </a:ext>
              </a:extLst>
            </p:cNvPr>
            <p:cNvGrpSpPr/>
            <p:nvPr/>
          </p:nvGrpSpPr>
          <p:grpSpPr>
            <a:xfrm rot="6662557">
              <a:off x="4439437" y="2873935"/>
              <a:ext cx="77511" cy="162366"/>
              <a:chOff x="2999921" y="138306"/>
              <a:chExt cx="102217" cy="214119"/>
            </a:xfrm>
          </p:grpSpPr>
          <p:sp>
            <p:nvSpPr>
              <p:cNvPr id="1036" name="Freeform: Shape 1035">
                <a:extLst>
                  <a:ext uri="{FF2B5EF4-FFF2-40B4-BE49-F238E27FC236}">
                    <a16:creationId xmlns:a16="http://schemas.microsoft.com/office/drawing/2014/main" id="{990DD14C-5498-4C99-8C21-2CA7763E298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37" name="Freeform: Shape 1036">
                <a:extLst>
                  <a:ext uri="{FF2B5EF4-FFF2-40B4-BE49-F238E27FC236}">
                    <a16:creationId xmlns:a16="http://schemas.microsoft.com/office/drawing/2014/main" id="{7AB89502-9197-4DAC-804C-E361BC5BD15B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38" name="Oval 1037">
                <a:extLst>
                  <a:ext uri="{FF2B5EF4-FFF2-40B4-BE49-F238E27FC236}">
                    <a16:creationId xmlns:a16="http://schemas.microsoft.com/office/drawing/2014/main" id="{A45595FC-632F-4770-A31D-12F094A6B32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6" name="Group 995">
              <a:extLst>
                <a:ext uri="{FF2B5EF4-FFF2-40B4-BE49-F238E27FC236}">
                  <a16:creationId xmlns:a16="http://schemas.microsoft.com/office/drawing/2014/main" id="{F1CBD201-FE23-4666-83BD-42A9A73AAC75}"/>
                </a:ext>
              </a:extLst>
            </p:cNvPr>
            <p:cNvGrpSpPr/>
            <p:nvPr/>
          </p:nvGrpSpPr>
          <p:grpSpPr>
            <a:xfrm rot="17089669">
              <a:off x="4233631" y="2887892"/>
              <a:ext cx="77511" cy="162366"/>
              <a:chOff x="2999921" y="138306"/>
              <a:chExt cx="102217" cy="214119"/>
            </a:xfrm>
          </p:grpSpPr>
          <p:sp>
            <p:nvSpPr>
              <p:cNvPr id="1033" name="Freeform: Shape 1032">
                <a:extLst>
                  <a:ext uri="{FF2B5EF4-FFF2-40B4-BE49-F238E27FC236}">
                    <a16:creationId xmlns:a16="http://schemas.microsoft.com/office/drawing/2014/main" id="{21EA7E44-E5DE-4899-B807-7A647171B9ED}"/>
                  </a:ext>
                </a:extLst>
              </p:cNvPr>
              <p:cNvSpPr/>
              <p:nvPr/>
            </p:nvSpPr>
            <p:spPr>
              <a:xfrm>
                <a:off x="3017043" y="195262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34" name="Freeform: Shape 1033">
                <a:extLst>
                  <a:ext uri="{FF2B5EF4-FFF2-40B4-BE49-F238E27FC236}">
                    <a16:creationId xmlns:a16="http://schemas.microsoft.com/office/drawing/2014/main" id="{72DCF485-8850-4F7F-976F-352C59F14CE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35" name="Oval 1034">
                <a:extLst>
                  <a:ext uri="{FF2B5EF4-FFF2-40B4-BE49-F238E27FC236}">
                    <a16:creationId xmlns:a16="http://schemas.microsoft.com/office/drawing/2014/main" id="{B6D34582-D1AB-42D8-AF77-4B3AF0D68F18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7" name="Group 996">
              <a:extLst>
                <a:ext uri="{FF2B5EF4-FFF2-40B4-BE49-F238E27FC236}">
                  <a16:creationId xmlns:a16="http://schemas.microsoft.com/office/drawing/2014/main" id="{C889B05C-1A87-473C-92C1-672EF5163FBB}"/>
                </a:ext>
              </a:extLst>
            </p:cNvPr>
            <p:cNvGrpSpPr/>
            <p:nvPr/>
          </p:nvGrpSpPr>
          <p:grpSpPr>
            <a:xfrm rot="6662557">
              <a:off x="4412973" y="2948111"/>
              <a:ext cx="77511" cy="162366"/>
              <a:chOff x="2999921" y="138306"/>
              <a:chExt cx="102217" cy="214119"/>
            </a:xfrm>
          </p:grpSpPr>
          <p:sp>
            <p:nvSpPr>
              <p:cNvPr id="1030" name="Freeform: Shape 1029">
                <a:extLst>
                  <a:ext uri="{FF2B5EF4-FFF2-40B4-BE49-F238E27FC236}">
                    <a16:creationId xmlns:a16="http://schemas.microsoft.com/office/drawing/2014/main" id="{A9A150B3-B26C-4BA7-8B5A-428975C5DED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31" name="Freeform: Shape 1030">
                <a:extLst>
                  <a:ext uri="{FF2B5EF4-FFF2-40B4-BE49-F238E27FC236}">
                    <a16:creationId xmlns:a16="http://schemas.microsoft.com/office/drawing/2014/main" id="{A34C6A03-DBBB-4ED6-AC35-CAC20AC12AE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32" name="Oval 1031">
                <a:extLst>
                  <a:ext uri="{FF2B5EF4-FFF2-40B4-BE49-F238E27FC236}">
                    <a16:creationId xmlns:a16="http://schemas.microsoft.com/office/drawing/2014/main" id="{79C1A7B9-146D-413F-93A1-68BFFBF3AA7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8" name="Group 997">
              <a:extLst>
                <a:ext uri="{FF2B5EF4-FFF2-40B4-BE49-F238E27FC236}">
                  <a16:creationId xmlns:a16="http://schemas.microsoft.com/office/drawing/2014/main" id="{FB261BA1-697C-4FDA-968E-7604CB37CC67}"/>
                </a:ext>
              </a:extLst>
            </p:cNvPr>
            <p:cNvGrpSpPr/>
            <p:nvPr/>
          </p:nvGrpSpPr>
          <p:grpSpPr>
            <a:xfrm rot="16695799">
              <a:off x="4209919" y="2966323"/>
              <a:ext cx="77511" cy="162366"/>
              <a:chOff x="2999921" y="138306"/>
              <a:chExt cx="102217" cy="214119"/>
            </a:xfrm>
          </p:grpSpPr>
          <p:sp>
            <p:nvSpPr>
              <p:cNvPr id="1027" name="Freeform: Shape 1026">
                <a:extLst>
                  <a:ext uri="{FF2B5EF4-FFF2-40B4-BE49-F238E27FC236}">
                    <a16:creationId xmlns:a16="http://schemas.microsoft.com/office/drawing/2014/main" id="{F6468B71-0CF4-4E1F-AF61-A5DAF67A910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8" name="Freeform: Shape 1027">
                <a:extLst>
                  <a:ext uri="{FF2B5EF4-FFF2-40B4-BE49-F238E27FC236}">
                    <a16:creationId xmlns:a16="http://schemas.microsoft.com/office/drawing/2014/main" id="{449447CD-38B6-4851-A779-A6D4C640E97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9" name="Oval 1028">
                <a:extLst>
                  <a:ext uri="{FF2B5EF4-FFF2-40B4-BE49-F238E27FC236}">
                    <a16:creationId xmlns:a16="http://schemas.microsoft.com/office/drawing/2014/main" id="{59DCBB7E-4D7B-422E-9140-30C2818542E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99" name="Group 998">
              <a:extLst>
                <a:ext uri="{FF2B5EF4-FFF2-40B4-BE49-F238E27FC236}">
                  <a16:creationId xmlns:a16="http://schemas.microsoft.com/office/drawing/2014/main" id="{5A62CF80-D5FE-4712-924B-E01E0BE0D3F8}"/>
                </a:ext>
              </a:extLst>
            </p:cNvPr>
            <p:cNvGrpSpPr/>
            <p:nvPr/>
          </p:nvGrpSpPr>
          <p:grpSpPr>
            <a:xfrm rot="6301100">
              <a:off x="4386914" y="3030528"/>
              <a:ext cx="77511" cy="162366"/>
              <a:chOff x="2999921" y="138306"/>
              <a:chExt cx="102217" cy="214119"/>
            </a:xfrm>
          </p:grpSpPr>
          <p:sp>
            <p:nvSpPr>
              <p:cNvPr id="1024" name="Freeform: Shape 1023">
                <a:extLst>
                  <a:ext uri="{FF2B5EF4-FFF2-40B4-BE49-F238E27FC236}">
                    <a16:creationId xmlns:a16="http://schemas.microsoft.com/office/drawing/2014/main" id="{358E72ED-F74A-4691-AF30-31A4A571E69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5" name="Freeform: Shape 1024">
                <a:extLst>
                  <a:ext uri="{FF2B5EF4-FFF2-40B4-BE49-F238E27FC236}">
                    <a16:creationId xmlns:a16="http://schemas.microsoft.com/office/drawing/2014/main" id="{FF7D7DE4-5C66-4215-8F48-200A45B982BE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6" name="Oval 1025">
                <a:extLst>
                  <a:ext uri="{FF2B5EF4-FFF2-40B4-BE49-F238E27FC236}">
                    <a16:creationId xmlns:a16="http://schemas.microsoft.com/office/drawing/2014/main" id="{B8031CD2-D93E-49EA-B06F-91A55E3B30F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00" name="Group 999">
              <a:extLst>
                <a:ext uri="{FF2B5EF4-FFF2-40B4-BE49-F238E27FC236}">
                  <a16:creationId xmlns:a16="http://schemas.microsoft.com/office/drawing/2014/main" id="{9FFA4578-9680-4771-8A7A-0E22CAF8AC2C}"/>
                </a:ext>
              </a:extLst>
            </p:cNvPr>
            <p:cNvGrpSpPr/>
            <p:nvPr/>
          </p:nvGrpSpPr>
          <p:grpSpPr>
            <a:xfrm rot="16557871">
              <a:off x="4189627" y="3053059"/>
              <a:ext cx="77511" cy="162366"/>
              <a:chOff x="2999921" y="138306"/>
              <a:chExt cx="102217" cy="214119"/>
            </a:xfrm>
          </p:grpSpPr>
          <p:sp>
            <p:nvSpPr>
              <p:cNvPr id="1021" name="Freeform: Shape 1020">
                <a:extLst>
                  <a:ext uri="{FF2B5EF4-FFF2-40B4-BE49-F238E27FC236}">
                    <a16:creationId xmlns:a16="http://schemas.microsoft.com/office/drawing/2014/main" id="{7935CF8D-610C-4732-BABA-E4D8166E576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2" name="Freeform: Shape 1021">
                <a:extLst>
                  <a:ext uri="{FF2B5EF4-FFF2-40B4-BE49-F238E27FC236}">
                    <a16:creationId xmlns:a16="http://schemas.microsoft.com/office/drawing/2014/main" id="{59D1A3DA-A273-46D4-9150-09F15B459D0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3" name="Oval 1022">
                <a:extLst>
                  <a:ext uri="{FF2B5EF4-FFF2-40B4-BE49-F238E27FC236}">
                    <a16:creationId xmlns:a16="http://schemas.microsoft.com/office/drawing/2014/main" id="{F671F5CE-EA15-4F02-94CB-A7E1E0EC6FA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01" name="Group 1000">
              <a:extLst>
                <a:ext uri="{FF2B5EF4-FFF2-40B4-BE49-F238E27FC236}">
                  <a16:creationId xmlns:a16="http://schemas.microsoft.com/office/drawing/2014/main" id="{913C0A63-B7AD-4D62-AED4-29B02643F2F7}"/>
                </a:ext>
              </a:extLst>
            </p:cNvPr>
            <p:cNvGrpSpPr/>
            <p:nvPr/>
          </p:nvGrpSpPr>
          <p:grpSpPr>
            <a:xfrm rot="6213140">
              <a:off x="4371523" y="3107584"/>
              <a:ext cx="77511" cy="162366"/>
              <a:chOff x="2999921" y="138306"/>
              <a:chExt cx="102217" cy="214119"/>
            </a:xfrm>
          </p:grpSpPr>
          <p:sp>
            <p:nvSpPr>
              <p:cNvPr id="1018" name="Freeform: Shape 1017">
                <a:extLst>
                  <a:ext uri="{FF2B5EF4-FFF2-40B4-BE49-F238E27FC236}">
                    <a16:creationId xmlns:a16="http://schemas.microsoft.com/office/drawing/2014/main" id="{10E1AD17-60D0-4EBA-9199-D2722AF71685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19" name="Freeform: Shape 1018">
                <a:extLst>
                  <a:ext uri="{FF2B5EF4-FFF2-40B4-BE49-F238E27FC236}">
                    <a16:creationId xmlns:a16="http://schemas.microsoft.com/office/drawing/2014/main" id="{3FC9E1D0-6907-4268-AFB5-61C19B87D3CC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0" name="Oval 1019">
                <a:extLst>
                  <a:ext uri="{FF2B5EF4-FFF2-40B4-BE49-F238E27FC236}">
                    <a16:creationId xmlns:a16="http://schemas.microsoft.com/office/drawing/2014/main" id="{9E50BE92-BEAF-4961-9CBC-8CD9CBEA233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02" name="Group 1001">
              <a:extLst>
                <a:ext uri="{FF2B5EF4-FFF2-40B4-BE49-F238E27FC236}">
                  <a16:creationId xmlns:a16="http://schemas.microsoft.com/office/drawing/2014/main" id="{E30A2EE3-63F3-4483-8BDC-1D3401A7AB86}"/>
                </a:ext>
              </a:extLst>
            </p:cNvPr>
            <p:cNvGrpSpPr/>
            <p:nvPr/>
          </p:nvGrpSpPr>
          <p:grpSpPr>
            <a:xfrm rot="16608994">
              <a:off x="4173606" y="3140204"/>
              <a:ext cx="77511" cy="162366"/>
              <a:chOff x="2999921" y="138306"/>
              <a:chExt cx="102217" cy="214119"/>
            </a:xfrm>
          </p:grpSpPr>
          <p:sp>
            <p:nvSpPr>
              <p:cNvPr id="1015" name="Freeform: Shape 1014">
                <a:extLst>
                  <a:ext uri="{FF2B5EF4-FFF2-40B4-BE49-F238E27FC236}">
                    <a16:creationId xmlns:a16="http://schemas.microsoft.com/office/drawing/2014/main" id="{C3E081C3-2E58-49CF-BC94-B04348913C2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16" name="Freeform: Shape 1015">
                <a:extLst>
                  <a:ext uri="{FF2B5EF4-FFF2-40B4-BE49-F238E27FC236}">
                    <a16:creationId xmlns:a16="http://schemas.microsoft.com/office/drawing/2014/main" id="{F1E5B6C6-A952-413E-B2AA-32DEF8D39A9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17" name="Oval 1016">
                <a:extLst>
                  <a:ext uri="{FF2B5EF4-FFF2-40B4-BE49-F238E27FC236}">
                    <a16:creationId xmlns:a16="http://schemas.microsoft.com/office/drawing/2014/main" id="{F58738A0-3EFE-4B2A-A08D-B2D4F7BAEA8F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03" name="Group 1002">
              <a:extLst>
                <a:ext uri="{FF2B5EF4-FFF2-40B4-BE49-F238E27FC236}">
                  <a16:creationId xmlns:a16="http://schemas.microsoft.com/office/drawing/2014/main" id="{57CD5462-3A9A-49F1-99C8-23591469055D}"/>
                </a:ext>
              </a:extLst>
            </p:cNvPr>
            <p:cNvGrpSpPr/>
            <p:nvPr/>
          </p:nvGrpSpPr>
          <p:grpSpPr>
            <a:xfrm rot="6308163">
              <a:off x="4354144" y="3187006"/>
              <a:ext cx="77511" cy="162366"/>
              <a:chOff x="2999921" y="138306"/>
              <a:chExt cx="102217" cy="214119"/>
            </a:xfrm>
          </p:grpSpPr>
          <p:sp>
            <p:nvSpPr>
              <p:cNvPr id="1012" name="Freeform: Shape 1011">
                <a:extLst>
                  <a:ext uri="{FF2B5EF4-FFF2-40B4-BE49-F238E27FC236}">
                    <a16:creationId xmlns:a16="http://schemas.microsoft.com/office/drawing/2014/main" id="{7E067294-0F0A-44F3-84D6-B69D790FFE1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13" name="Freeform: Shape 1012">
                <a:extLst>
                  <a:ext uri="{FF2B5EF4-FFF2-40B4-BE49-F238E27FC236}">
                    <a16:creationId xmlns:a16="http://schemas.microsoft.com/office/drawing/2014/main" id="{2DFF4EFD-4B2F-487A-877A-9F34E9BCA77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14" name="Oval 1013">
                <a:extLst>
                  <a:ext uri="{FF2B5EF4-FFF2-40B4-BE49-F238E27FC236}">
                    <a16:creationId xmlns:a16="http://schemas.microsoft.com/office/drawing/2014/main" id="{67003DBF-F74F-4F08-81A0-BD35DC0A4DD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6" name="Group 75">
              <a:extLst>
                <a:ext uri="{FF2B5EF4-FFF2-40B4-BE49-F238E27FC236}">
                  <a16:creationId xmlns:a16="http://schemas.microsoft.com/office/drawing/2014/main" id="{D5E8A813-0519-4714-B682-51E2308003CB}"/>
                </a:ext>
              </a:extLst>
            </p:cNvPr>
            <p:cNvGrpSpPr/>
            <p:nvPr/>
          </p:nvGrpSpPr>
          <p:grpSpPr>
            <a:xfrm rot="18832800">
              <a:off x="4286448" y="1652986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path path="circle">
                <a:fillToRect l="100000" b="100000"/>
              </a:path>
              <a:tileRect t="-100000" r="-100000"/>
            </a:gradFill>
          </p:grpSpPr>
          <p:sp>
            <p:nvSpPr>
              <p:cNvPr id="77" name="Oval 76">
                <a:extLst>
                  <a:ext uri="{FF2B5EF4-FFF2-40B4-BE49-F238E27FC236}">
                    <a16:creationId xmlns:a16="http://schemas.microsoft.com/office/drawing/2014/main" id="{4E6F6682-92CB-4D36-B652-7E5C305BFFB8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8" name="Oval 77">
                <a:extLst>
                  <a:ext uri="{FF2B5EF4-FFF2-40B4-BE49-F238E27FC236}">
                    <a16:creationId xmlns:a16="http://schemas.microsoft.com/office/drawing/2014/main" id="{86F4E71E-5E95-44D7-93C4-9C903A725659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Oval 78">
                <a:extLst>
                  <a:ext uri="{FF2B5EF4-FFF2-40B4-BE49-F238E27FC236}">
                    <a16:creationId xmlns:a16="http://schemas.microsoft.com/office/drawing/2014/main" id="{917D29E3-EEFE-40AE-99D1-916E9C7671A0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Oval 79">
                <a:extLst>
                  <a:ext uri="{FF2B5EF4-FFF2-40B4-BE49-F238E27FC236}">
                    <a16:creationId xmlns:a16="http://schemas.microsoft.com/office/drawing/2014/main" id="{4ED8D843-951F-49A5-93A8-8B9E0A6476BA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1" name="Oval 80">
                <a:extLst>
                  <a:ext uri="{FF2B5EF4-FFF2-40B4-BE49-F238E27FC236}">
                    <a16:creationId xmlns:a16="http://schemas.microsoft.com/office/drawing/2014/main" id="{1F930D55-9656-46C0-AF92-75D1DD7535D3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4" name="Group 103">
              <a:extLst>
                <a:ext uri="{FF2B5EF4-FFF2-40B4-BE49-F238E27FC236}">
                  <a16:creationId xmlns:a16="http://schemas.microsoft.com/office/drawing/2014/main" id="{3B9ABE2E-C871-4E5C-932B-422079766F0E}"/>
                </a:ext>
              </a:extLst>
            </p:cNvPr>
            <p:cNvGrpSpPr/>
            <p:nvPr/>
          </p:nvGrpSpPr>
          <p:grpSpPr>
            <a:xfrm rot="411709">
              <a:off x="6098997" y="948007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105" name="Oval 104">
                <a:extLst>
                  <a:ext uri="{FF2B5EF4-FFF2-40B4-BE49-F238E27FC236}">
                    <a16:creationId xmlns:a16="http://schemas.microsoft.com/office/drawing/2014/main" id="{104B45B2-C7D7-4234-90E1-FB3B698E8A55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Oval 105">
                <a:extLst>
                  <a:ext uri="{FF2B5EF4-FFF2-40B4-BE49-F238E27FC236}">
                    <a16:creationId xmlns:a16="http://schemas.microsoft.com/office/drawing/2014/main" id="{7256F85A-1683-4EA9-BF93-356726518E0C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7" name="Oval 106">
                <a:extLst>
                  <a:ext uri="{FF2B5EF4-FFF2-40B4-BE49-F238E27FC236}">
                    <a16:creationId xmlns:a16="http://schemas.microsoft.com/office/drawing/2014/main" id="{0B79BB3A-FD75-4B43-82FE-A8D2317C4FF9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" name="Oval 107">
                <a:extLst>
                  <a:ext uri="{FF2B5EF4-FFF2-40B4-BE49-F238E27FC236}">
                    <a16:creationId xmlns:a16="http://schemas.microsoft.com/office/drawing/2014/main" id="{57D6BB82-4F35-461B-9773-463E4615BDD8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9" name="Oval 108">
                <a:extLst>
                  <a:ext uri="{FF2B5EF4-FFF2-40B4-BE49-F238E27FC236}">
                    <a16:creationId xmlns:a16="http://schemas.microsoft.com/office/drawing/2014/main" id="{22E0D166-9238-4B97-961E-81A92301FC80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2" name="Group 121">
              <a:extLst>
                <a:ext uri="{FF2B5EF4-FFF2-40B4-BE49-F238E27FC236}">
                  <a16:creationId xmlns:a16="http://schemas.microsoft.com/office/drawing/2014/main" id="{341E8A63-4932-4D60-8914-EDEBDD508EC0}"/>
                </a:ext>
              </a:extLst>
            </p:cNvPr>
            <p:cNvGrpSpPr/>
            <p:nvPr/>
          </p:nvGrpSpPr>
          <p:grpSpPr>
            <a:xfrm rot="17337641">
              <a:off x="3866008" y="2384485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path path="circle">
                <a:fillToRect l="100000" b="100000"/>
              </a:path>
              <a:tileRect t="-100000" r="-100000"/>
            </a:gradFill>
          </p:grpSpPr>
          <p:sp>
            <p:nvSpPr>
              <p:cNvPr id="123" name="Oval 122">
                <a:extLst>
                  <a:ext uri="{FF2B5EF4-FFF2-40B4-BE49-F238E27FC236}">
                    <a16:creationId xmlns:a16="http://schemas.microsoft.com/office/drawing/2014/main" id="{598A1606-4064-4E93-9336-77F6F769F089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4" name="Oval 123">
                <a:extLst>
                  <a:ext uri="{FF2B5EF4-FFF2-40B4-BE49-F238E27FC236}">
                    <a16:creationId xmlns:a16="http://schemas.microsoft.com/office/drawing/2014/main" id="{29FE2166-A1DF-4634-8EE1-F988E86122E8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5" name="Oval 124">
                <a:extLst>
                  <a:ext uri="{FF2B5EF4-FFF2-40B4-BE49-F238E27FC236}">
                    <a16:creationId xmlns:a16="http://schemas.microsoft.com/office/drawing/2014/main" id="{DCFD4D9E-EAF4-43B3-9DDE-01DFB4D890CF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6" name="Oval 125">
                <a:extLst>
                  <a:ext uri="{FF2B5EF4-FFF2-40B4-BE49-F238E27FC236}">
                    <a16:creationId xmlns:a16="http://schemas.microsoft.com/office/drawing/2014/main" id="{E88B2693-7CE1-4825-829F-9E75A6A7765B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7" name="Oval 126">
                <a:extLst>
                  <a:ext uri="{FF2B5EF4-FFF2-40B4-BE49-F238E27FC236}">
                    <a16:creationId xmlns:a16="http://schemas.microsoft.com/office/drawing/2014/main" id="{889DBB06-0833-43CA-AFD2-37506E640DAE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A9992EA3-4B69-4FAE-98DD-97F25D769A73}"/>
                </a:ext>
              </a:extLst>
            </p:cNvPr>
            <p:cNvGrpSpPr/>
            <p:nvPr/>
          </p:nvGrpSpPr>
          <p:grpSpPr>
            <a:xfrm rot="19783164">
              <a:off x="5024872" y="1099079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path path="circle">
                <a:fillToRect l="100000" b="100000"/>
              </a:path>
              <a:tileRect t="-100000" r="-100000"/>
            </a:gradFill>
          </p:grpSpPr>
          <p:sp>
            <p:nvSpPr>
              <p:cNvPr id="50" name="Oval 49">
                <a:extLst>
                  <a:ext uri="{FF2B5EF4-FFF2-40B4-BE49-F238E27FC236}">
                    <a16:creationId xmlns:a16="http://schemas.microsoft.com/office/drawing/2014/main" id="{A5421A04-11B2-4C89-BDD8-FD562D32A6BA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857E1ED6-C2BE-43C1-BD01-E92A8373638E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48AE648D-509D-4E36-B71D-60AE820E804D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D6D266EA-7FF7-4336-9DCB-056D15604A1C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AC903AB1-B14A-46F4-BF5B-768E44338F69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55" name="Group 1054">
              <a:extLst>
                <a:ext uri="{FF2B5EF4-FFF2-40B4-BE49-F238E27FC236}">
                  <a16:creationId xmlns:a16="http://schemas.microsoft.com/office/drawing/2014/main" id="{5D24BA06-9F36-42FF-A585-360A36D1DCF1}"/>
                </a:ext>
              </a:extLst>
            </p:cNvPr>
            <p:cNvGrpSpPr/>
            <p:nvPr/>
          </p:nvGrpSpPr>
          <p:grpSpPr>
            <a:xfrm rot="16200000">
              <a:off x="4145721" y="3384717"/>
              <a:ext cx="77511" cy="162366"/>
              <a:chOff x="2999921" y="138306"/>
              <a:chExt cx="102217" cy="214119"/>
            </a:xfrm>
          </p:grpSpPr>
          <p:sp>
            <p:nvSpPr>
              <p:cNvPr id="1116" name="Freeform: Shape 1115">
                <a:extLst>
                  <a:ext uri="{FF2B5EF4-FFF2-40B4-BE49-F238E27FC236}">
                    <a16:creationId xmlns:a16="http://schemas.microsoft.com/office/drawing/2014/main" id="{DE919701-D29B-42D0-A988-BFD1B4591C2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17" name="Freeform: Shape 1116">
                <a:extLst>
                  <a:ext uri="{FF2B5EF4-FFF2-40B4-BE49-F238E27FC236}">
                    <a16:creationId xmlns:a16="http://schemas.microsoft.com/office/drawing/2014/main" id="{732CB48E-53DA-45B2-A84A-E5F91C76975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18" name="Oval 1117">
                <a:extLst>
                  <a:ext uri="{FF2B5EF4-FFF2-40B4-BE49-F238E27FC236}">
                    <a16:creationId xmlns:a16="http://schemas.microsoft.com/office/drawing/2014/main" id="{B1E42477-2342-44E8-9751-338C25F99F4F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56" name="Group 1055">
              <a:extLst>
                <a:ext uri="{FF2B5EF4-FFF2-40B4-BE49-F238E27FC236}">
                  <a16:creationId xmlns:a16="http://schemas.microsoft.com/office/drawing/2014/main" id="{EA901149-E3F9-4674-9475-46977CA582B6}"/>
                </a:ext>
              </a:extLst>
            </p:cNvPr>
            <p:cNvGrpSpPr/>
            <p:nvPr/>
          </p:nvGrpSpPr>
          <p:grpSpPr>
            <a:xfrm rot="5165166">
              <a:off x="4342017" y="3399899"/>
              <a:ext cx="77511" cy="162366"/>
              <a:chOff x="2999921" y="138306"/>
              <a:chExt cx="102217" cy="214119"/>
            </a:xfrm>
          </p:grpSpPr>
          <p:sp>
            <p:nvSpPr>
              <p:cNvPr id="1113" name="Freeform: Shape 1112">
                <a:extLst>
                  <a:ext uri="{FF2B5EF4-FFF2-40B4-BE49-F238E27FC236}">
                    <a16:creationId xmlns:a16="http://schemas.microsoft.com/office/drawing/2014/main" id="{CA231276-8905-42DE-9DD6-BCACD9D9CE8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14" name="Freeform: Shape 1113">
                <a:extLst>
                  <a:ext uri="{FF2B5EF4-FFF2-40B4-BE49-F238E27FC236}">
                    <a16:creationId xmlns:a16="http://schemas.microsoft.com/office/drawing/2014/main" id="{9BFBB1C0-78CD-4448-81D4-F3AFB0C3B59E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15" name="Oval 1114">
                <a:extLst>
                  <a:ext uri="{FF2B5EF4-FFF2-40B4-BE49-F238E27FC236}">
                    <a16:creationId xmlns:a16="http://schemas.microsoft.com/office/drawing/2014/main" id="{619BC884-452F-4C03-99AA-4CAD6E4C39A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57" name="Group 1056">
              <a:extLst>
                <a:ext uri="{FF2B5EF4-FFF2-40B4-BE49-F238E27FC236}">
                  <a16:creationId xmlns:a16="http://schemas.microsoft.com/office/drawing/2014/main" id="{E3180FF5-BF65-4319-94FD-1B97F18572B9}"/>
                </a:ext>
              </a:extLst>
            </p:cNvPr>
            <p:cNvGrpSpPr/>
            <p:nvPr/>
          </p:nvGrpSpPr>
          <p:grpSpPr>
            <a:xfrm rot="16200000">
              <a:off x="4152000" y="3467047"/>
              <a:ext cx="77511" cy="162366"/>
              <a:chOff x="2999921" y="138306"/>
              <a:chExt cx="102217" cy="214119"/>
            </a:xfrm>
          </p:grpSpPr>
          <p:sp>
            <p:nvSpPr>
              <p:cNvPr id="1110" name="Freeform: Shape 1109">
                <a:extLst>
                  <a:ext uri="{FF2B5EF4-FFF2-40B4-BE49-F238E27FC236}">
                    <a16:creationId xmlns:a16="http://schemas.microsoft.com/office/drawing/2014/main" id="{E69AB6A9-BCFC-41B6-AB05-73C0706B55C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11" name="Freeform: Shape 1110">
                <a:extLst>
                  <a:ext uri="{FF2B5EF4-FFF2-40B4-BE49-F238E27FC236}">
                    <a16:creationId xmlns:a16="http://schemas.microsoft.com/office/drawing/2014/main" id="{A4501DFE-7050-4C59-9D23-BADC8BF118E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12" name="Oval 1111">
                <a:extLst>
                  <a:ext uri="{FF2B5EF4-FFF2-40B4-BE49-F238E27FC236}">
                    <a16:creationId xmlns:a16="http://schemas.microsoft.com/office/drawing/2014/main" id="{98EFD357-16E1-464E-9CEE-18755AAB514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58" name="Group 1057">
              <a:extLst>
                <a:ext uri="{FF2B5EF4-FFF2-40B4-BE49-F238E27FC236}">
                  <a16:creationId xmlns:a16="http://schemas.microsoft.com/office/drawing/2014/main" id="{90840D54-6047-4A82-A3F6-F529F8D267F5}"/>
                </a:ext>
              </a:extLst>
            </p:cNvPr>
            <p:cNvGrpSpPr/>
            <p:nvPr/>
          </p:nvGrpSpPr>
          <p:grpSpPr>
            <a:xfrm rot="5165166">
              <a:off x="4344198" y="3479698"/>
              <a:ext cx="77511" cy="162366"/>
              <a:chOff x="2999921" y="138306"/>
              <a:chExt cx="102217" cy="214119"/>
            </a:xfrm>
          </p:grpSpPr>
          <p:sp>
            <p:nvSpPr>
              <p:cNvPr id="1107" name="Freeform: Shape 1106">
                <a:extLst>
                  <a:ext uri="{FF2B5EF4-FFF2-40B4-BE49-F238E27FC236}">
                    <a16:creationId xmlns:a16="http://schemas.microsoft.com/office/drawing/2014/main" id="{4CC34583-AE59-4C8A-B243-D88F09A873E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08" name="Freeform: Shape 1107">
                <a:extLst>
                  <a:ext uri="{FF2B5EF4-FFF2-40B4-BE49-F238E27FC236}">
                    <a16:creationId xmlns:a16="http://schemas.microsoft.com/office/drawing/2014/main" id="{A9270A3F-816A-45A1-BD0A-97474256BEC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09" name="Oval 1108">
                <a:extLst>
                  <a:ext uri="{FF2B5EF4-FFF2-40B4-BE49-F238E27FC236}">
                    <a16:creationId xmlns:a16="http://schemas.microsoft.com/office/drawing/2014/main" id="{723C2D09-CA66-4813-8B64-4256C5DB146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59" name="Group 1058">
              <a:extLst>
                <a:ext uri="{FF2B5EF4-FFF2-40B4-BE49-F238E27FC236}">
                  <a16:creationId xmlns:a16="http://schemas.microsoft.com/office/drawing/2014/main" id="{7B04A2E5-217D-4A45-AFFE-5B720BD1463E}"/>
                </a:ext>
              </a:extLst>
            </p:cNvPr>
            <p:cNvGrpSpPr/>
            <p:nvPr/>
          </p:nvGrpSpPr>
          <p:grpSpPr>
            <a:xfrm rot="16200000">
              <a:off x="4147187" y="3546648"/>
              <a:ext cx="77511" cy="162366"/>
              <a:chOff x="2999921" y="138306"/>
              <a:chExt cx="102217" cy="214119"/>
            </a:xfrm>
          </p:grpSpPr>
          <p:sp>
            <p:nvSpPr>
              <p:cNvPr id="1104" name="Freeform: Shape 1103">
                <a:extLst>
                  <a:ext uri="{FF2B5EF4-FFF2-40B4-BE49-F238E27FC236}">
                    <a16:creationId xmlns:a16="http://schemas.microsoft.com/office/drawing/2014/main" id="{432B0632-8AB4-4E8F-8024-BA4B08658F8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05" name="Freeform: Shape 1104">
                <a:extLst>
                  <a:ext uri="{FF2B5EF4-FFF2-40B4-BE49-F238E27FC236}">
                    <a16:creationId xmlns:a16="http://schemas.microsoft.com/office/drawing/2014/main" id="{D223F04C-EBD6-400B-BD43-93CE4B88760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06" name="Oval 1105">
                <a:extLst>
                  <a:ext uri="{FF2B5EF4-FFF2-40B4-BE49-F238E27FC236}">
                    <a16:creationId xmlns:a16="http://schemas.microsoft.com/office/drawing/2014/main" id="{478E1940-6FA4-4283-A632-5F3B2759304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60" name="Group 1059">
              <a:extLst>
                <a:ext uri="{FF2B5EF4-FFF2-40B4-BE49-F238E27FC236}">
                  <a16:creationId xmlns:a16="http://schemas.microsoft.com/office/drawing/2014/main" id="{3B83E342-539B-4896-9975-FC2A940D0BD0}"/>
                </a:ext>
              </a:extLst>
            </p:cNvPr>
            <p:cNvGrpSpPr/>
            <p:nvPr/>
          </p:nvGrpSpPr>
          <p:grpSpPr>
            <a:xfrm rot="5165166">
              <a:off x="4345562" y="3560235"/>
              <a:ext cx="77511" cy="162366"/>
              <a:chOff x="2999921" y="138306"/>
              <a:chExt cx="102217" cy="214119"/>
            </a:xfrm>
          </p:grpSpPr>
          <p:sp>
            <p:nvSpPr>
              <p:cNvPr id="1101" name="Freeform: Shape 1100">
                <a:extLst>
                  <a:ext uri="{FF2B5EF4-FFF2-40B4-BE49-F238E27FC236}">
                    <a16:creationId xmlns:a16="http://schemas.microsoft.com/office/drawing/2014/main" id="{E326F406-E4B5-408A-AF94-CFE1AAE1B83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02" name="Freeform: Shape 1101">
                <a:extLst>
                  <a:ext uri="{FF2B5EF4-FFF2-40B4-BE49-F238E27FC236}">
                    <a16:creationId xmlns:a16="http://schemas.microsoft.com/office/drawing/2014/main" id="{67406173-D659-4E77-B399-ECA47E468A8B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03" name="Oval 1102">
                <a:extLst>
                  <a:ext uri="{FF2B5EF4-FFF2-40B4-BE49-F238E27FC236}">
                    <a16:creationId xmlns:a16="http://schemas.microsoft.com/office/drawing/2014/main" id="{88B18D12-951A-453A-824F-56EC126EC6B1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62" name="Group 1061">
              <a:extLst>
                <a:ext uri="{FF2B5EF4-FFF2-40B4-BE49-F238E27FC236}">
                  <a16:creationId xmlns:a16="http://schemas.microsoft.com/office/drawing/2014/main" id="{87251875-D26F-4F8B-BBBD-90D603BDEE07}"/>
                </a:ext>
              </a:extLst>
            </p:cNvPr>
            <p:cNvGrpSpPr/>
            <p:nvPr/>
          </p:nvGrpSpPr>
          <p:grpSpPr>
            <a:xfrm rot="5400000">
              <a:off x="4347709" y="3631359"/>
              <a:ext cx="77511" cy="162366"/>
              <a:chOff x="2999921" y="138306"/>
              <a:chExt cx="102217" cy="214119"/>
            </a:xfrm>
          </p:grpSpPr>
          <p:sp>
            <p:nvSpPr>
              <p:cNvPr id="1095" name="Freeform: Shape 1094">
                <a:extLst>
                  <a:ext uri="{FF2B5EF4-FFF2-40B4-BE49-F238E27FC236}">
                    <a16:creationId xmlns:a16="http://schemas.microsoft.com/office/drawing/2014/main" id="{FDA94A2F-542E-4C86-B33A-987F86B2EA2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96" name="Freeform: Shape 1095">
                <a:extLst>
                  <a:ext uri="{FF2B5EF4-FFF2-40B4-BE49-F238E27FC236}">
                    <a16:creationId xmlns:a16="http://schemas.microsoft.com/office/drawing/2014/main" id="{8451C6E8-7E97-4D55-804D-6794836AB50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97" name="Oval 1096">
                <a:extLst>
                  <a:ext uri="{FF2B5EF4-FFF2-40B4-BE49-F238E27FC236}">
                    <a16:creationId xmlns:a16="http://schemas.microsoft.com/office/drawing/2014/main" id="{04D29EC7-FD22-4A05-AB54-A868D9A199D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61" name="Group 1060">
              <a:extLst>
                <a:ext uri="{FF2B5EF4-FFF2-40B4-BE49-F238E27FC236}">
                  <a16:creationId xmlns:a16="http://schemas.microsoft.com/office/drawing/2014/main" id="{91E1EF24-0A15-4FB4-A47A-F95F5D7BBB66}"/>
                </a:ext>
              </a:extLst>
            </p:cNvPr>
            <p:cNvGrpSpPr/>
            <p:nvPr/>
          </p:nvGrpSpPr>
          <p:grpSpPr>
            <a:xfrm rot="15592278">
              <a:off x="4155958" y="3616444"/>
              <a:ext cx="77511" cy="162366"/>
              <a:chOff x="2999921" y="138306"/>
              <a:chExt cx="102217" cy="214119"/>
            </a:xfrm>
          </p:grpSpPr>
          <p:sp>
            <p:nvSpPr>
              <p:cNvPr id="1098" name="Freeform: Shape 1097">
                <a:extLst>
                  <a:ext uri="{FF2B5EF4-FFF2-40B4-BE49-F238E27FC236}">
                    <a16:creationId xmlns:a16="http://schemas.microsoft.com/office/drawing/2014/main" id="{F6BB869B-9C9A-4857-8D44-023FD3B86DA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99" name="Freeform: Shape 1098">
                <a:extLst>
                  <a:ext uri="{FF2B5EF4-FFF2-40B4-BE49-F238E27FC236}">
                    <a16:creationId xmlns:a16="http://schemas.microsoft.com/office/drawing/2014/main" id="{8A486076-F42C-447C-B8FA-83F0652C1B7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00" name="Oval 1099">
                <a:extLst>
                  <a:ext uri="{FF2B5EF4-FFF2-40B4-BE49-F238E27FC236}">
                    <a16:creationId xmlns:a16="http://schemas.microsoft.com/office/drawing/2014/main" id="{A2F6F823-3951-4AF5-AE06-227C804E787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65" name="Group 1064">
              <a:extLst>
                <a:ext uri="{FF2B5EF4-FFF2-40B4-BE49-F238E27FC236}">
                  <a16:creationId xmlns:a16="http://schemas.microsoft.com/office/drawing/2014/main" id="{97525F87-FC8E-4DA2-A097-E179B6241F94}"/>
                </a:ext>
              </a:extLst>
            </p:cNvPr>
            <p:cNvGrpSpPr/>
            <p:nvPr/>
          </p:nvGrpSpPr>
          <p:grpSpPr>
            <a:xfrm rot="15060480">
              <a:off x="4196249" y="3866722"/>
              <a:ext cx="77511" cy="162366"/>
              <a:chOff x="2999921" y="138306"/>
              <a:chExt cx="102217" cy="214119"/>
            </a:xfrm>
          </p:grpSpPr>
          <p:sp>
            <p:nvSpPr>
              <p:cNvPr id="1086" name="Freeform: Shape 1085">
                <a:extLst>
                  <a:ext uri="{FF2B5EF4-FFF2-40B4-BE49-F238E27FC236}">
                    <a16:creationId xmlns:a16="http://schemas.microsoft.com/office/drawing/2014/main" id="{E9DB01FB-D1F2-465A-8FDA-65F0A0F1286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7" name="Freeform: Shape 1086">
                <a:extLst>
                  <a:ext uri="{FF2B5EF4-FFF2-40B4-BE49-F238E27FC236}">
                    <a16:creationId xmlns:a16="http://schemas.microsoft.com/office/drawing/2014/main" id="{E1DAEC38-83C3-4187-AF6F-906781253AB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8" name="Oval 1087">
                <a:extLst>
                  <a:ext uri="{FF2B5EF4-FFF2-40B4-BE49-F238E27FC236}">
                    <a16:creationId xmlns:a16="http://schemas.microsoft.com/office/drawing/2014/main" id="{5B51340B-D56C-46EB-AEDF-B92B12080E4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66" name="Group 1065">
              <a:extLst>
                <a:ext uri="{FF2B5EF4-FFF2-40B4-BE49-F238E27FC236}">
                  <a16:creationId xmlns:a16="http://schemas.microsoft.com/office/drawing/2014/main" id="{70D1A964-0EAF-4E8F-8C3C-23ED2E3B963C}"/>
                </a:ext>
              </a:extLst>
            </p:cNvPr>
            <p:cNvGrpSpPr/>
            <p:nvPr/>
          </p:nvGrpSpPr>
          <p:grpSpPr>
            <a:xfrm rot="4536079">
              <a:off x="4372952" y="3818968"/>
              <a:ext cx="77511" cy="162366"/>
              <a:chOff x="2999921" y="138306"/>
              <a:chExt cx="102217" cy="214119"/>
            </a:xfrm>
          </p:grpSpPr>
          <p:sp>
            <p:nvSpPr>
              <p:cNvPr id="1083" name="Freeform: Shape 1082">
                <a:extLst>
                  <a:ext uri="{FF2B5EF4-FFF2-40B4-BE49-F238E27FC236}">
                    <a16:creationId xmlns:a16="http://schemas.microsoft.com/office/drawing/2014/main" id="{815B4B58-D550-4B40-830D-EA63D0039BE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4" name="Freeform: Shape 1083">
                <a:extLst>
                  <a:ext uri="{FF2B5EF4-FFF2-40B4-BE49-F238E27FC236}">
                    <a16:creationId xmlns:a16="http://schemas.microsoft.com/office/drawing/2014/main" id="{6D058AFF-D492-4D79-9AD0-D6AED07B1BB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5" name="Oval 1084">
                <a:extLst>
                  <a:ext uri="{FF2B5EF4-FFF2-40B4-BE49-F238E27FC236}">
                    <a16:creationId xmlns:a16="http://schemas.microsoft.com/office/drawing/2014/main" id="{F045A5BB-3B77-4692-8727-A4B3C1FB98C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67" name="Group 1066">
              <a:extLst>
                <a:ext uri="{FF2B5EF4-FFF2-40B4-BE49-F238E27FC236}">
                  <a16:creationId xmlns:a16="http://schemas.microsoft.com/office/drawing/2014/main" id="{01464EDF-378E-40FC-96D0-6A83A8A5CFE9}"/>
                </a:ext>
              </a:extLst>
            </p:cNvPr>
            <p:cNvGrpSpPr/>
            <p:nvPr/>
          </p:nvGrpSpPr>
          <p:grpSpPr>
            <a:xfrm rot="15237884">
              <a:off x="4213786" y="3961957"/>
              <a:ext cx="77511" cy="162366"/>
              <a:chOff x="2999921" y="138306"/>
              <a:chExt cx="102217" cy="214119"/>
            </a:xfrm>
          </p:grpSpPr>
          <p:sp>
            <p:nvSpPr>
              <p:cNvPr id="1080" name="Freeform: Shape 1079">
                <a:extLst>
                  <a:ext uri="{FF2B5EF4-FFF2-40B4-BE49-F238E27FC236}">
                    <a16:creationId xmlns:a16="http://schemas.microsoft.com/office/drawing/2014/main" id="{E117FCF2-8145-4AD1-8BDA-D04AD329F95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1" name="Freeform: Shape 1080">
                <a:extLst>
                  <a:ext uri="{FF2B5EF4-FFF2-40B4-BE49-F238E27FC236}">
                    <a16:creationId xmlns:a16="http://schemas.microsoft.com/office/drawing/2014/main" id="{6F1B19D6-BB83-4F14-B227-57A52EFAC3A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2" name="Oval 1081">
                <a:extLst>
                  <a:ext uri="{FF2B5EF4-FFF2-40B4-BE49-F238E27FC236}">
                    <a16:creationId xmlns:a16="http://schemas.microsoft.com/office/drawing/2014/main" id="{B0B2DA36-3A73-4822-82FB-A785F41955E5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68" name="Group 1067">
              <a:extLst>
                <a:ext uri="{FF2B5EF4-FFF2-40B4-BE49-F238E27FC236}">
                  <a16:creationId xmlns:a16="http://schemas.microsoft.com/office/drawing/2014/main" id="{3602D5FD-920C-40DE-97A9-A747DDC1B3EB}"/>
                </a:ext>
              </a:extLst>
            </p:cNvPr>
            <p:cNvGrpSpPr/>
            <p:nvPr/>
          </p:nvGrpSpPr>
          <p:grpSpPr>
            <a:xfrm rot="4471410">
              <a:off x="4394874" y="3897953"/>
              <a:ext cx="77511" cy="162366"/>
              <a:chOff x="2999921" y="138306"/>
              <a:chExt cx="102217" cy="214119"/>
            </a:xfrm>
          </p:grpSpPr>
          <p:sp>
            <p:nvSpPr>
              <p:cNvPr id="1077" name="Freeform: Shape 1076">
                <a:extLst>
                  <a:ext uri="{FF2B5EF4-FFF2-40B4-BE49-F238E27FC236}">
                    <a16:creationId xmlns:a16="http://schemas.microsoft.com/office/drawing/2014/main" id="{DD186B1A-6D31-46B9-91B4-206A3B49EC2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78" name="Freeform: Shape 1077">
                <a:extLst>
                  <a:ext uri="{FF2B5EF4-FFF2-40B4-BE49-F238E27FC236}">
                    <a16:creationId xmlns:a16="http://schemas.microsoft.com/office/drawing/2014/main" id="{9F0CE68C-335F-457F-9C28-E2B37C5742B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79" name="Oval 1078">
                <a:extLst>
                  <a:ext uri="{FF2B5EF4-FFF2-40B4-BE49-F238E27FC236}">
                    <a16:creationId xmlns:a16="http://schemas.microsoft.com/office/drawing/2014/main" id="{C9B86C9C-ED8B-4029-A707-200F32F4779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69" name="Group 1068">
              <a:extLst>
                <a:ext uri="{FF2B5EF4-FFF2-40B4-BE49-F238E27FC236}">
                  <a16:creationId xmlns:a16="http://schemas.microsoft.com/office/drawing/2014/main" id="{9F73D02E-09E7-489A-807A-820D409A0A7D}"/>
                </a:ext>
              </a:extLst>
            </p:cNvPr>
            <p:cNvGrpSpPr/>
            <p:nvPr/>
          </p:nvGrpSpPr>
          <p:grpSpPr>
            <a:xfrm rot="15389716">
              <a:off x="4245188" y="4035649"/>
              <a:ext cx="77511" cy="162366"/>
              <a:chOff x="2999921" y="138306"/>
              <a:chExt cx="102217" cy="214119"/>
            </a:xfrm>
          </p:grpSpPr>
          <p:sp>
            <p:nvSpPr>
              <p:cNvPr id="1074" name="Freeform: Shape 1073">
                <a:extLst>
                  <a:ext uri="{FF2B5EF4-FFF2-40B4-BE49-F238E27FC236}">
                    <a16:creationId xmlns:a16="http://schemas.microsoft.com/office/drawing/2014/main" id="{BE477442-7041-44EE-955A-66B667D45B0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75" name="Freeform: Shape 1074">
                <a:extLst>
                  <a:ext uri="{FF2B5EF4-FFF2-40B4-BE49-F238E27FC236}">
                    <a16:creationId xmlns:a16="http://schemas.microsoft.com/office/drawing/2014/main" id="{6E6162F7-C7C1-4231-80E1-03B541CC391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76" name="Oval 1075">
                <a:extLst>
                  <a:ext uri="{FF2B5EF4-FFF2-40B4-BE49-F238E27FC236}">
                    <a16:creationId xmlns:a16="http://schemas.microsoft.com/office/drawing/2014/main" id="{AFE9E477-775C-4538-AA7E-A57D6D73040E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70" name="Group 1069">
              <a:extLst>
                <a:ext uri="{FF2B5EF4-FFF2-40B4-BE49-F238E27FC236}">
                  <a16:creationId xmlns:a16="http://schemas.microsoft.com/office/drawing/2014/main" id="{BAB7EAA0-AB45-4030-A4D5-191D73942C8D}"/>
                </a:ext>
              </a:extLst>
            </p:cNvPr>
            <p:cNvGrpSpPr/>
            <p:nvPr/>
          </p:nvGrpSpPr>
          <p:grpSpPr>
            <a:xfrm rot="4365194">
              <a:off x="4415918" y="3984802"/>
              <a:ext cx="77511" cy="162366"/>
              <a:chOff x="2999921" y="138306"/>
              <a:chExt cx="102217" cy="214119"/>
            </a:xfrm>
          </p:grpSpPr>
          <p:sp>
            <p:nvSpPr>
              <p:cNvPr id="1071" name="Freeform: Shape 1070">
                <a:extLst>
                  <a:ext uri="{FF2B5EF4-FFF2-40B4-BE49-F238E27FC236}">
                    <a16:creationId xmlns:a16="http://schemas.microsoft.com/office/drawing/2014/main" id="{CE680DD1-EBEB-4087-9896-B1401D0A1C6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72" name="Freeform: Shape 1071">
                <a:extLst>
                  <a:ext uri="{FF2B5EF4-FFF2-40B4-BE49-F238E27FC236}">
                    <a16:creationId xmlns:a16="http://schemas.microsoft.com/office/drawing/2014/main" id="{1B8A3C0B-1655-4028-82FD-9747C76A1C6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73" name="Oval 1072">
                <a:extLst>
                  <a:ext uri="{FF2B5EF4-FFF2-40B4-BE49-F238E27FC236}">
                    <a16:creationId xmlns:a16="http://schemas.microsoft.com/office/drawing/2014/main" id="{1CAE10F2-38E0-4279-B13C-DBAE3679C80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6" name="Group 115">
              <a:extLst>
                <a:ext uri="{FF2B5EF4-FFF2-40B4-BE49-F238E27FC236}">
                  <a16:creationId xmlns:a16="http://schemas.microsoft.com/office/drawing/2014/main" id="{FB129AD5-7FBB-4EC0-9389-23E0B9BD9CE7}"/>
                </a:ext>
              </a:extLst>
            </p:cNvPr>
            <p:cNvGrpSpPr/>
            <p:nvPr/>
          </p:nvGrpSpPr>
          <p:grpSpPr>
            <a:xfrm rot="15515914">
              <a:off x="3785851" y="3379937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117" name="Oval 116">
                <a:extLst>
                  <a:ext uri="{FF2B5EF4-FFF2-40B4-BE49-F238E27FC236}">
                    <a16:creationId xmlns:a16="http://schemas.microsoft.com/office/drawing/2014/main" id="{3C9C56ED-B884-499B-8E26-F88664C7FEB3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8" name="Oval 117">
                <a:extLst>
                  <a:ext uri="{FF2B5EF4-FFF2-40B4-BE49-F238E27FC236}">
                    <a16:creationId xmlns:a16="http://schemas.microsoft.com/office/drawing/2014/main" id="{0454F826-55DE-4DCC-8A51-1EA283D36242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9" name="Oval 118">
                <a:extLst>
                  <a:ext uri="{FF2B5EF4-FFF2-40B4-BE49-F238E27FC236}">
                    <a16:creationId xmlns:a16="http://schemas.microsoft.com/office/drawing/2014/main" id="{8F988CB1-69BF-4BF2-9680-F862DFA2C5B8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0" name="Oval 119">
                <a:extLst>
                  <a:ext uri="{FF2B5EF4-FFF2-40B4-BE49-F238E27FC236}">
                    <a16:creationId xmlns:a16="http://schemas.microsoft.com/office/drawing/2014/main" id="{7E6B4F36-C716-4F41-BC91-3726251FEE56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1" name="Oval 120">
                <a:extLst>
                  <a:ext uri="{FF2B5EF4-FFF2-40B4-BE49-F238E27FC236}">
                    <a16:creationId xmlns:a16="http://schemas.microsoft.com/office/drawing/2014/main" id="{46090A10-ECE6-40F8-8039-324E01A30D27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23" name="Group 1122">
              <a:extLst>
                <a:ext uri="{FF2B5EF4-FFF2-40B4-BE49-F238E27FC236}">
                  <a16:creationId xmlns:a16="http://schemas.microsoft.com/office/drawing/2014/main" id="{48CF1B32-733F-4C23-B6A0-453925FBB63E}"/>
                </a:ext>
              </a:extLst>
            </p:cNvPr>
            <p:cNvGrpSpPr/>
            <p:nvPr/>
          </p:nvGrpSpPr>
          <p:grpSpPr>
            <a:xfrm rot="15168009">
              <a:off x="4333239" y="4276090"/>
              <a:ext cx="77511" cy="162366"/>
              <a:chOff x="2999921" y="138306"/>
              <a:chExt cx="102217" cy="214119"/>
            </a:xfrm>
          </p:grpSpPr>
          <p:sp>
            <p:nvSpPr>
              <p:cNvPr id="1184" name="Freeform: Shape 1183">
                <a:extLst>
                  <a:ext uri="{FF2B5EF4-FFF2-40B4-BE49-F238E27FC236}">
                    <a16:creationId xmlns:a16="http://schemas.microsoft.com/office/drawing/2014/main" id="{7C2A0EDD-C727-493D-886E-2C3FC63E0C83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85" name="Freeform: Shape 1184">
                <a:extLst>
                  <a:ext uri="{FF2B5EF4-FFF2-40B4-BE49-F238E27FC236}">
                    <a16:creationId xmlns:a16="http://schemas.microsoft.com/office/drawing/2014/main" id="{22489E76-2663-41C1-91CB-DD9F402F8B0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86" name="Oval 1185">
                <a:extLst>
                  <a:ext uri="{FF2B5EF4-FFF2-40B4-BE49-F238E27FC236}">
                    <a16:creationId xmlns:a16="http://schemas.microsoft.com/office/drawing/2014/main" id="{24A284D4-C0B9-462A-B23A-02066269D13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24" name="Group 1123">
              <a:extLst>
                <a:ext uri="{FF2B5EF4-FFF2-40B4-BE49-F238E27FC236}">
                  <a16:creationId xmlns:a16="http://schemas.microsoft.com/office/drawing/2014/main" id="{E06CF53A-FD38-4C17-B5E8-CC55320A50A9}"/>
                </a:ext>
              </a:extLst>
            </p:cNvPr>
            <p:cNvGrpSpPr/>
            <p:nvPr/>
          </p:nvGrpSpPr>
          <p:grpSpPr>
            <a:xfrm rot="3613678">
              <a:off x="4511631" y="4217789"/>
              <a:ext cx="77511" cy="162366"/>
              <a:chOff x="2999921" y="138306"/>
              <a:chExt cx="102217" cy="214119"/>
            </a:xfrm>
          </p:grpSpPr>
          <p:sp>
            <p:nvSpPr>
              <p:cNvPr id="1181" name="Freeform: Shape 1180">
                <a:extLst>
                  <a:ext uri="{FF2B5EF4-FFF2-40B4-BE49-F238E27FC236}">
                    <a16:creationId xmlns:a16="http://schemas.microsoft.com/office/drawing/2014/main" id="{E62D7125-B133-43AD-91AE-78FF96C957D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82" name="Freeform: Shape 1181">
                <a:extLst>
                  <a:ext uri="{FF2B5EF4-FFF2-40B4-BE49-F238E27FC236}">
                    <a16:creationId xmlns:a16="http://schemas.microsoft.com/office/drawing/2014/main" id="{FEEBA957-0823-4F15-99C4-0795E81F171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83" name="Oval 1182">
                <a:extLst>
                  <a:ext uri="{FF2B5EF4-FFF2-40B4-BE49-F238E27FC236}">
                    <a16:creationId xmlns:a16="http://schemas.microsoft.com/office/drawing/2014/main" id="{7CD7100A-8F9A-4507-B9A6-9F99F63AD53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25" name="Group 1124">
              <a:extLst>
                <a:ext uri="{FF2B5EF4-FFF2-40B4-BE49-F238E27FC236}">
                  <a16:creationId xmlns:a16="http://schemas.microsoft.com/office/drawing/2014/main" id="{D0BEC3B8-8890-4051-A20B-8BA3BFA379BA}"/>
                </a:ext>
              </a:extLst>
            </p:cNvPr>
            <p:cNvGrpSpPr/>
            <p:nvPr/>
          </p:nvGrpSpPr>
          <p:grpSpPr>
            <a:xfrm rot="14918052">
              <a:off x="4363968" y="4346420"/>
              <a:ext cx="77511" cy="162366"/>
              <a:chOff x="2999921" y="138306"/>
              <a:chExt cx="102217" cy="214119"/>
            </a:xfrm>
          </p:grpSpPr>
          <p:sp>
            <p:nvSpPr>
              <p:cNvPr id="1178" name="Freeform: Shape 1177">
                <a:extLst>
                  <a:ext uri="{FF2B5EF4-FFF2-40B4-BE49-F238E27FC236}">
                    <a16:creationId xmlns:a16="http://schemas.microsoft.com/office/drawing/2014/main" id="{057C5996-B216-4183-8FDA-C75509FED1B4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79" name="Freeform: Shape 1178">
                <a:extLst>
                  <a:ext uri="{FF2B5EF4-FFF2-40B4-BE49-F238E27FC236}">
                    <a16:creationId xmlns:a16="http://schemas.microsoft.com/office/drawing/2014/main" id="{15B5EBF0-E739-401C-8EDC-823CA24AD42E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80" name="Oval 1179">
                <a:extLst>
                  <a:ext uri="{FF2B5EF4-FFF2-40B4-BE49-F238E27FC236}">
                    <a16:creationId xmlns:a16="http://schemas.microsoft.com/office/drawing/2014/main" id="{24AABE23-BA38-46E6-BBAE-D03F3E9144E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26" name="Group 1125">
              <a:extLst>
                <a:ext uri="{FF2B5EF4-FFF2-40B4-BE49-F238E27FC236}">
                  <a16:creationId xmlns:a16="http://schemas.microsoft.com/office/drawing/2014/main" id="{CFB6D8CC-78B3-4A5F-AEFB-68D412204611}"/>
                </a:ext>
              </a:extLst>
            </p:cNvPr>
            <p:cNvGrpSpPr/>
            <p:nvPr/>
          </p:nvGrpSpPr>
          <p:grpSpPr>
            <a:xfrm rot="3954239">
              <a:off x="4554034" y="4286053"/>
              <a:ext cx="77511" cy="162366"/>
              <a:chOff x="2999921" y="138306"/>
              <a:chExt cx="102217" cy="214119"/>
            </a:xfrm>
          </p:grpSpPr>
          <p:sp>
            <p:nvSpPr>
              <p:cNvPr id="1175" name="Freeform: Shape 1174">
                <a:extLst>
                  <a:ext uri="{FF2B5EF4-FFF2-40B4-BE49-F238E27FC236}">
                    <a16:creationId xmlns:a16="http://schemas.microsoft.com/office/drawing/2014/main" id="{00C79D44-0DA6-45F6-8F9B-ED38FEDA350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76" name="Freeform: Shape 1175">
                <a:extLst>
                  <a:ext uri="{FF2B5EF4-FFF2-40B4-BE49-F238E27FC236}">
                    <a16:creationId xmlns:a16="http://schemas.microsoft.com/office/drawing/2014/main" id="{846BC442-F45C-4344-9A27-2B7170B2F96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77" name="Oval 1176">
                <a:extLst>
                  <a:ext uri="{FF2B5EF4-FFF2-40B4-BE49-F238E27FC236}">
                    <a16:creationId xmlns:a16="http://schemas.microsoft.com/office/drawing/2014/main" id="{8B6A58FD-F906-411F-8763-D65EA647CC6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27" name="Group 1126">
              <a:extLst>
                <a:ext uri="{FF2B5EF4-FFF2-40B4-BE49-F238E27FC236}">
                  <a16:creationId xmlns:a16="http://schemas.microsoft.com/office/drawing/2014/main" id="{48B36AA8-2B61-4A67-8B19-4D7E7C62E8CD}"/>
                </a:ext>
              </a:extLst>
            </p:cNvPr>
            <p:cNvGrpSpPr/>
            <p:nvPr/>
          </p:nvGrpSpPr>
          <p:grpSpPr>
            <a:xfrm rot="15201282">
              <a:off x="4407693" y="4419107"/>
              <a:ext cx="77511" cy="162366"/>
              <a:chOff x="2999921" y="138306"/>
              <a:chExt cx="102217" cy="214119"/>
            </a:xfrm>
          </p:grpSpPr>
          <p:sp>
            <p:nvSpPr>
              <p:cNvPr id="1172" name="Freeform: Shape 1171">
                <a:extLst>
                  <a:ext uri="{FF2B5EF4-FFF2-40B4-BE49-F238E27FC236}">
                    <a16:creationId xmlns:a16="http://schemas.microsoft.com/office/drawing/2014/main" id="{3AFE814B-53C7-407A-AB7A-E6905F4789A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73" name="Freeform: Shape 1172">
                <a:extLst>
                  <a:ext uri="{FF2B5EF4-FFF2-40B4-BE49-F238E27FC236}">
                    <a16:creationId xmlns:a16="http://schemas.microsoft.com/office/drawing/2014/main" id="{C0B92676-34D4-42C2-9EA1-DE4A501AAB7C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74" name="Oval 1173">
                <a:extLst>
                  <a:ext uri="{FF2B5EF4-FFF2-40B4-BE49-F238E27FC236}">
                    <a16:creationId xmlns:a16="http://schemas.microsoft.com/office/drawing/2014/main" id="{EBCA32D4-4E75-4C6E-A754-22BB23B754D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28" name="Group 1127">
              <a:extLst>
                <a:ext uri="{FF2B5EF4-FFF2-40B4-BE49-F238E27FC236}">
                  <a16:creationId xmlns:a16="http://schemas.microsoft.com/office/drawing/2014/main" id="{20A5F7BC-209B-43F1-8272-82C8184042EA}"/>
                </a:ext>
              </a:extLst>
            </p:cNvPr>
            <p:cNvGrpSpPr/>
            <p:nvPr/>
          </p:nvGrpSpPr>
          <p:grpSpPr>
            <a:xfrm rot="3749483">
              <a:off x="4600728" y="4360052"/>
              <a:ext cx="77511" cy="162366"/>
              <a:chOff x="2999921" y="138306"/>
              <a:chExt cx="102217" cy="214119"/>
            </a:xfrm>
          </p:grpSpPr>
          <p:sp>
            <p:nvSpPr>
              <p:cNvPr id="1169" name="Freeform: Shape 1168">
                <a:extLst>
                  <a:ext uri="{FF2B5EF4-FFF2-40B4-BE49-F238E27FC236}">
                    <a16:creationId xmlns:a16="http://schemas.microsoft.com/office/drawing/2014/main" id="{FE7C6D0C-31B6-4735-9113-4445B076F34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70" name="Freeform: Shape 1169">
                <a:extLst>
                  <a:ext uri="{FF2B5EF4-FFF2-40B4-BE49-F238E27FC236}">
                    <a16:creationId xmlns:a16="http://schemas.microsoft.com/office/drawing/2014/main" id="{2E50125E-C25A-43E3-97F3-AD6BC16F816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71" name="Oval 1170">
                <a:extLst>
                  <a:ext uri="{FF2B5EF4-FFF2-40B4-BE49-F238E27FC236}">
                    <a16:creationId xmlns:a16="http://schemas.microsoft.com/office/drawing/2014/main" id="{CDDCDCC8-0FE3-444E-8F3D-4F32F4F9B19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33" name="Group 1132">
              <a:extLst>
                <a:ext uri="{FF2B5EF4-FFF2-40B4-BE49-F238E27FC236}">
                  <a16:creationId xmlns:a16="http://schemas.microsoft.com/office/drawing/2014/main" id="{EC3A8668-A041-4AB9-95E1-AD398161A170}"/>
                </a:ext>
              </a:extLst>
            </p:cNvPr>
            <p:cNvGrpSpPr/>
            <p:nvPr/>
          </p:nvGrpSpPr>
          <p:grpSpPr>
            <a:xfrm rot="13612242">
              <a:off x="4606740" y="4695171"/>
              <a:ext cx="77511" cy="162366"/>
              <a:chOff x="2999921" y="138306"/>
              <a:chExt cx="102217" cy="214119"/>
            </a:xfrm>
          </p:grpSpPr>
          <p:sp>
            <p:nvSpPr>
              <p:cNvPr id="1154" name="Freeform: Shape 1153">
                <a:extLst>
                  <a:ext uri="{FF2B5EF4-FFF2-40B4-BE49-F238E27FC236}">
                    <a16:creationId xmlns:a16="http://schemas.microsoft.com/office/drawing/2014/main" id="{7BD0C792-7EBF-4064-8452-5C53E1A80C4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55" name="Freeform: Shape 1154">
                <a:extLst>
                  <a:ext uri="{FF2B5EF4-FFF2-40B4-BE49-F238E27FC236}">
                    <a16:creationId xmlns:a16="http://schemas.microsoft.com/office/drawing/2014/main" id="{AF3BFC8E-F125-48CE-BBAC-93089ADCAA0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56" name="Oval 1155">
                <a:extLst>
                  <a:ext uri="{FF2B5EF4-FFF2-40B4-BE49-F238E27FC236}">
                    <a16:creationId xmlns:a16="http://schemas.microsoft.com/office/drawing/2014/main" id="{2E099BC2-A6CB-4A2F-B5A1-688C1C995795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34" name="Group 1133">
              <a:extLst>
                <a:ext uri="{FF2B5EF4-FFF2-40B4-BE49-F238E27FC236}">
                  <a16:creationId xmlns:a16="http://schemas.microsoft.com/office/drawing/2014/main" id="{941D75D6-8586-4A8A-98C8-4403E70D5E99}"/>
                </a:ext>
              </a:extLst>
            </p:cNvPr>
            <p:cNvGrpSpPr/>
            <p:nvPr/>
          </p:nvGrpSpPr>
          <p:grpSpPr>
            <a:xfrm rot="3164261">
              <a:off x="4762024" y="4582162"/>
              <a:ext cx="77511" cy="162366"/>
              <a:chOff x="2999921" y="138306"/>
              <a:chExt cx="102217" cy="214119"/>
            </a:xfrm>
          </p:grpSpPr>
          <p:sp>
            <p:nvSpPr>
              <p:cNvPr id="1151" name="Freeform: Shape 1150">
                <a:extLst>
                  <a:ext uri="{FF2B5EF4-FFF2-40B4-BE49-F238E27FC236}">
                    <a16:creationId xmlns:a16="http://schemas.microsoft.com/office/drawing/2014/main" id="{7DFABDFD-CB05-464F-BBDA-F9BDBCAB92E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52" name="Freeform: Shape 1151">
                <a:extLst>
                  <a:ext uri="{FF2B5EF4-FFF2-40B4-BE49-F238E27FC236}">
                    <a16:creationId xmlns:a16="http://schemas.microsoft.com/office/drawing/2014/main" id="{09655AD0-397E-462B-99C6-1250149AAE6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53" name="Oval 1152">
                <a:extLst>
                  <a:ext uri="{FF2B5EF4-FFF2-40B4-BE49-F238E27FC236}">
                    <a16:creationId xmlns:a16="http://schemas.microsoft.com/office/drawing/2014/main" id="{A6C2E08E-F373-4B5F-8A5B-D57B01E57A4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35" name="Group 1134">
              <a:extLst>
                <a:ext uri="{FF2B5EF4-FFF2-40B4-BE49-F238E27FC236}">
                  <a16:creationId xmlns:a16="http://schemas.microsoft.com/office/drawing/2014/main" id="{66D97A80-0245-4F3E-A206-F8326C443CD6}"/>
                </a:ext>
              </a:extLst>
            </p:cNvPr>
            <p:cNvGrpSpPr/>
            <p:nvPr/>
          </p:nvGrpSpPr>
          <p:grpSpPr>
            <a:xfrm rot="13686396">
              <a:off x="4658209" y="4758411"/>
              <a:ext cx="77511" cy="162366"/>
              <a:chOff x="2999921" y="138306"/>
              <a:chExt cx="102217" cy="214119"/>
            </a:xfrm>
          </p:grpSpPr>
          <p:sp>
            <p:nvSpPr>
              <p:cNvPr id="1148" name="Freeform: Shape 1147">
                <a:extLst>
                  <a:ext uri="{FF2B5EF4-FFF2-40B4-BE49-F238E27FC236}">
                    <a16:creationId xmlns:a16="http://schemas.microsoft.com/office/drawing/2014/main" id="{D7A0E19E-B98D-468B-A9C5-5A256DDF2BD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9" name="Freeform: Shape 1148">
                <a:extLst>
                  <a:ext uri="{FF2B5EF4-FFF2-40B4-BE49-F238E27FC236}">
                    <a16:creationId xmlns:a16="http://schemas.microsoft.com/office/drawing/2014/main" id="{11188306-4F6E-4144-91F1-3BD1BE6F6089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50" name="Oval 1149">
                <a:extLst>
                  <a:ext uri="{FF2B5EF4-FFF2-40B4-BE49-F238E27FC236}">
                    <a16:creationId xmlns:a16="http://schemas.microsoft.com/office/drawing/2014/main" id="{7ECA9BE0-9113-4EC8-94FD-B2EB610B8D58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36" name="Group 1135">
              <a:extLst>
                <a:ext uri="{FF2B5EF4-FFF2-40B4-BE49-F238E27FC236}">
                  <a16:creationId xmlns:a16="http://schemas.microsoft.com/office/drawing/2014/main" id="{01D7ADA6-CC6C-41A6-8BD4-45FA899AE1DF}"/>
                </a:ext>
              </a:extLst>
            </p:cNvPr>
            <p:cNvGrpSpPr/>
            <p:nvPr/>
          </p:nvGrpSpPr>
          <p:grpSpPr>
            <a:xfrm rot="3259284">
              <a:off x="4815863" y="4643445"/>
              <a:ext cx="77511" cy="162366"/>
              <a:chOff x="2999921" y="138306"/>
              <a:chExt cx="102217" cy="214119"/>
            </a:xfrm>
          </p:grpSpPr>
          <p:sp>
            <p:nvSpPr>
              <p:cNvPr id="1145" name="Freeform: Shape 1144">
                <a:extLst>
                  <a:ext uri="{FF2B5EF4-FFF2-40B4-BE49-F238E27FC236}">
                    <a16:creationId xmlns:a16="http://schemas.microsoft.com/office/drawing/2014/main" id="{BE2E7E79-9824-41D2-B9E1-FC27EBF0CF8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6" name="Freeform: Shape 1145">
                <a:extLst>
                  <a:ext uri="{FF2B5EF4-FFF2-40B4-BE49-F238E27FC236}">
                    <a16:creationId xmlns:a16="http://schemas.microsoft.com/office/drawing/2014/main" id="{25ED8877-39E0-4BC7-B953-9154ABBC646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7" name="Oval 1146">
                <a:extLst>
                  <a:ext uri="{FF2B5EF4-FFF2-40B4-BE49-F238E27FC236}">
                    <a16:creationId xmlns:a16="http://schemas.microsoft.com/office/drawing/2014/main" id="{5EB82C1B-0E80-4EDD-8109-CC2CEF3718A8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37" name="Group 1136">
              <a:extLst>
                <a:ext uri="{FF2B5EF4-FFF2-40B4-BE49-F238E27FC236}">
                  <a16:creationId xmlns:a16="http://schemas.microsoft.com/office/drawing/2014/main" id="{7F52D2AD-1932-4B04-8F56-BE7101EDF962}"/>
                </a:ext>
              </a:extLst>
            </p:cNvPr>
            <p:cNvGrpSpPr/>
            <p:nvPr/>
          </p:nvGrpSpPr>
          <p:grpSpPr>
            <a:xfrm rot="13838228">
              <a:off x="4717367" y="4821587"/>
              <a:ext cx="77511" cy="162366"/>
              <a:chOff x="2999921" y="138306"/>
              <a:chExt cx="102217" cy="214119"/>
            </a:xfrm>
          </p:grpSpPr>
          <p:sp>
            <p:nvSpPr>
              <p:cNvPr id="1142" name="Freeform: Shape 1141">
                <a:extLst>
                  <a:ext uri="{FF2B5EF4-FFF2-40B4-BE49-F238E27FC236}">
                    <a16:creationId xmlns:a16="http://schemas.microsoft.com/office/drawing/2014/main" id="{9097A9BC-60D8-4DE7-A4A7-0A5CF768132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3" name="Freeform: Shape 1142">
                <a:extLst>
                  <a:ext uri="{FF2B5EF4-FFF2-40B4-BE49-F238E27FC236}">
                    <a16:creationId xmlns:a16="http://schemas.microsoft.com/office/drawing/2014/main" id="{5CA601A7-CC99-40BE-83B4-E159DC92123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4" name="Oval 1143">
                <a:extLst>
                  <a:ext uri="{FF2B5EF4-FFF2-40B4-BE49-F238E27FC236}">
                    <a16:creationId xmlns:a16="http://schemas.microsoft.com/office/drawing/2014/main" id="{467BF609-BF66-4336-A836-53717033A02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38" name="Group 1137">
              <a:extLst>
                <a:ext uri="{FF2B5EF4-FFF2-40B4-BE49-F238E27FC236}">
                  <a16:creationId xmlns:a16="http://schemas.microsoft.com/office/drawing/2014/main" id="{B3344204-AE42-4CEB-B037-7A3F9CDF1E91}"/>
                </a:ext>
              </a:extLst>
            </p:cNvPr>
            <p:cNvGrpSpPr/>
            <p:nvPr/>
          </p:nvGrpSpPr>
          <p:grpSpPr>
            <a:xfrm rot="3271459">
              <a:off x="4872583" y="4701346"/>
              <a:ext cx="77511" cy="162366"/>
              <a:chOff x="2999921" y="138306"/>
              <a:chExt cx="102217" cy="214119"/>
            </a:xfrm>
          </p:grpSpPr>
          <p:sp>
            <p:nvSpPr>
              <p:cNvPr id="1139" name="Freeform: Shape 1138">
                <a:extLst>
                  <a:ext uri="{FF2B5EF4-FFF2-40B4-BE49-F238E27FC236}">
                    <a16:creationId xmlns:a16="http://schemas.microsoft.com/office/drawing/2014/main" id="{6FBA8E6E-FFC5-4BC4-B372-EAA4AF280EE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0" name="Freeform: Shape 1139">
                <a:extLst>
                  <a:ext uri="{FF2B5EF4-FFF2-40B4-BE49-F238E27FC236}">
                    <a16:creationId xmlns:a16="http://schemas.microsoft.com/office/drawing/2014/main" id="{4AE434F0-46FB-45CC-9CB4-21872495AF1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1" name="Oval 1140">
                <a:extLst>
                  <a:ext uri="{FF2B5EF4-FFF2-40B4-BE49-F238E27FC236}">
                    <a16:creationId xmlns:a16="http://schemas.microsoft.com/office/drawing/2014/main" id="{8D8C92D5-EE3E-4714-88B3-ECF0EA586A0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87" name="Group 1186">
              <a:extLst>
                <a:ext uri="{FF2B5EF4-FFF2-40B4-BE49-F238E27FC236}">
                  <a16:creationId xmlns:a16="http://schemas.microsoft.com/office/drawing/2014/main" id="{9DF9F227-96C7-4DB3-91C2-CAAF4E98F1E9}"/>
                </a:ext>
              </a:extLst>
            </p:cNvPr>
            <p:cNvGrpSpPr/>
            <p:nvPr/>
          </p:nvGrpSpPr>
          <p:grpSpPr>
            <a:xfrm rot="5037626">
              <a:off x="6813796" y="1738172"/>
              <a:ext cx="650324" cy="636338"/>
              <a:chOff x="4405544" y="2030388"/>
              <a:chExt cx="650324" cy="636338"/>
            </a:xfrm>
          </p:grpSpPr>
          <p:grpSp>
            <p:nvGrpSpPr>
              <p:cNvPr id="1188" name="Group 1187">
                <a:extLst>
                  <a:ext uri="{FF2B5EF4-FFF2-40B4-BE49-F238E27FC236}">
                    <a16:creationId xmlns:a16="http://schemas.microsoft.com/office/drawing/2014/main" id="{9CAADBF2-1775-483F-8287-7682B7878B6D}"/>
                  </a:ext>
                </a:extLst>
              </p:cNvPr>
              <p:cNvGrpSpPr/>
              <p:nvPr/>
            </p:nvGrpSpPr>
            <p:grpSpPr>
              <a:xfrm rot="18602499">
                <a:off x="4845577" y="1987961"/>
                <a:ext cx="77511" cy="162366"/>
                <a:chOff x="2999921" y="138306"/>
                <a:chExt cx="102217" cy="214119"/>
              </a:xfrm>
            </p:grpSpPr>
            <p:sp>
              <p:nvSpPr>
                <p:cNvPr id="1249" name="Freeform: Shape 1248">
                  <a:extLst>
                    <a:ext uri="{FF2B5EF4-FFF2-40B4-BE49-F238E27FC236}">
                      <a16:creationId xmlns:a16="http://schemas.microsoft.com/office/drawing/2014/main" id="{4B314124-988B-42B1-8C65-4C4E08D957EA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50" name="Freeform: Shape 1249">
                  <a:extLst>
                    <a:ext uri="{FF2B5EF4-FFF2-40B4-BE49-F238E27FC236}">
                      <a16:creationId xmlns:a16="http://schemas.microsoft.com/office/drawing/2014/main" id="{51BB93A3-DA9D-4EB2-BAD8-B8EF3606247A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51" name="Oval 1250">
                  <a:extLst>
                    <a:ext uri="{FF2B5EF4-FFF2-40B4-BE49-F238E27FC236}">
                      <a16:creationId xmlns:a16="http://schemas.microsoft.com/office/drawing/2014/main" id="{2B7E30A9-FE1C-4A33-905D-88165D33031F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89" name="Group 1188">
                <a:extLst>
                  <a:ext uri="{FF2B5EF4-FFF2-40B4-BE49-F238E27FC236}">
                    <a16:creationId xmlns:a16="http://schemas.microsoft.com/office/drawing/2014/main" id="{DF825A3A-9311-4853-B781-D99DEF992233}"/>
                  </a:ext>
                </a:extLst>
              </p:cNvPr>
              <p:cNvGrpSpPr/>
              <p:nvPr/>
            </p:nvGrpSpPr>
            <p:grpSpPr>
              <a:xfrm rot="8175387">
                <a:off x="4978357" y="2121448"/>
                <a:ext cx="77511" cy="162366"/>
                <a:chOff x="2999921" y="138306"/>
                <a:chExt cx="102217" cy="214119"/>
              </a:xfrm>
            </p:grpSpPr>
            <p:sp>
              <p:nvSpPr>
                <p:cNvPr id="1246" name="Freeform: Shape 1245">
                  <a:extLst>
                    <a:ext uri="{FF2B5EF4-FFF2-40B4-BE49-F238E27FC236}">
                      <a16:creationId xmlns:a16="http://schemas.microsoft.com/office/drawing/2014/main" id="{AC2B73FD-51BD-4056-B177-536581C7616B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47" name="Freeform: Shape 1246">
                  <a:extLst>
                    <a:ext uri="{FF2B5EF4-FFF2-40B4-BE49-F238E27FC236}">
                      <a16:creationId xmlns:a16="http://schemas.microsoft.com/office/drawing/2014/main" id="{9594D3DE-CB88-4406-A5CB-02B0208E0753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48" name="Oval 1247">
                  <a:extLst>
                    <a:ext uri="{FF2B5EF4-FFF2-40B4-BE49-F238E27FC236}">
                      <a16:creationId xmlns:a16="http://schemas.microsoft.com/office/drawing/2014/main" id="{9EC86EC1-A012-4975-B55E-39C154F78B1A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0" name="Group 1189">
                <a:extLst>
                  <a:ext uri="{FF2B5EF4-FFF2-40B4-BE49-F238E27FC236}">
                    <a16:creationId xmlns:a16="http://schemas.microsoft.com/office/drawing/2014/main" id="{069C4795-C2CB-40FF-8585-4556F0A68EAA}"/>
                  </a:ext>
                </a:extLst>
              </p:cNvPr>
              <p:cNvGrpSpPr/>
              <p:nvPr/>
            </p:nvGrpSpPr>
            <p:grpSpPr>
              <a:xfrm rot="18602499">
                <a:off x="4785692" y="2040748"/>
                <a:ext cx="77511" cy="162366"/>
                <a:chOff x="2999921" y="138306"/>
                <a:chExt cx="102217" cy="214119"/>
              </a:xfrm>
            </p:grpSpPr>
            <p:sp>
              <p:nvSpPr>
                <p:cNvPr id="1243" name="Freeform: Shape 1242">
                  <a:extLst>
                    <a:ext uri="{FF2B5EF4-FFF2-40B4-BE49-F238E27FC236}">
                      <a16:creationId xmlns:a16="http://schemas.microsoft.com/office/drawing/2014/main" id="{8B1E664B-81A1-49DD-9E48-DC60A46419A5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44" name="Freeform: Shape 1243">
                  <a:extLst>
                    <a:ext uri="{FF2B5EF4-FFF2-40B4-BE49-F238E27FC236}">
                      <a16:creationId xmlns:a16="http://schemas.microsoft.com/office/drawing/2014/main" id="{9893E280-F530-4777-BBF5-804204DC90CE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45" name="Oval 1244">
                  <a:extLst>
                    <a:ext uri="{FF2B5EF4-FFF2-40B4-BE49-F238E27FC236}">
                      <a16:creationId xmlns:a16="http://schemas.microsoft.com/office/drawing/2014/main" id="{2F74916A-908A-4E4E-B856-7F83B4BF866E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1" name="Group 1190">
                <a:extLst>
                  <a:ext uri="{FF2B5EF4-FFF2-40B4-BE49-F238E27FC236}">
                    <a16:creationId xmlns:a16="http://schemas.microsoft.com/office/drawing/2014/main" id="{008E05D8-A0F7-4EC8-9077-6F699D652F22}"/>
                  </a:ext>
                </a:extLst>
              </p:cNvPr>
              <p:cNvGrpSpPr/>
              <p:nvPr/>
            </p:nvGrpSpPr>
            <p:grpSpPr>
              <a:xfrm rot="8175387">
                <a:off x="4918472" y="2174235"/>
                <a:ext cx="77511" cy="162366"/>
                <a:chOff x="2999921" y="138306"/>
                <a:chExt cx="102217" cy="214119"/>
              </a:xfrm>
            </p:grpSpPr>
            <p:sp>
              <p:nvSpPr>
                <p:cNvPr id="1240" name="Freeform: Shape 1239">
                  <a:extLst>
                    <a:ext uri="{FF2B5EF4-FFF2-40B4-BE49-F238E27FC236}">
                      <a16:creationId xmlns:a16="http://schemas.microsoft.com/office/drawing/2014/main" id="{88FA2F63-B950-4DDF-8911-EEE43A6D8B89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41" name="Freeform: Shape 1240">
                  <a:extLst>
                    <a:ext uri="{FF2B5EF4-FFF2-40B4-BE49-F238E27FC236}">
                      <a16:creationId xmlns:a16="http://schemas.microsoft.com/office/drawing/2014/main" id="{10147F7D-7758-47ED-BB46-2C1E1CE169B3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42" name="Oval 1241">
                  <a:extLst>
                    <a:ext uri="{FF2B5EF4-FFF2-40B4-BE49-F238E27FC236}">
                      <a16:creationId xmlns:a16="http://schemas.microsoft.com/office/drawing/2014/main" id="{20544D07-10A9-4E25-9C86-0128E76E4769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2" name="Group 1191">
                <a:extLst>
                  <a:ext uri="{FF2B5EF4-FFF2-40B4-BE49-F238E27FC236}">
                    <a16:creationId xmlns:a16="http://schemas.microsoft.com/office/drawing/2014/main" id="{29A1CE14-0E1E-417D-9FA0-4A0455656D72}"/>
                  </a:ext>
                </a:extLst>
              </p:cNvPr>
              <p:cNvGrpSpPr/>
              <p:nvPr/>
            </p:nvGrpSpPr>
            <p:grpSpPr>
              <a:xfrm rot="18602499">
                <a:off x="4724717" y="2093380"/>
                <a:ext cx="77511" cy="162366"/>
                <a:chOff x="2999921" y="138306"/>
                <a:chExt cx="102217" cy="214119"/>
              </a:xfrm>
            </p:grpSpPr>
            <p:sp>
              <p:nvSpPr>
                <p:cNvPr id="1237" name="Freeform: Shape 1236">
                  <a:extLst>
                    <a:ext uri="{FF2B5EF4-FFF2-40B4-BE49-F238E27FC236}">
                      <a16:creationId xmlns:a16="http://schemas.microsoft.com/office/drawing/2014/main" id="{E3C2526A-2A7B-47E0-BFBA-31C7E276629A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38" name="Freeform: Shape 1237">
                  <a:extLst>
                    <a:ext uri="{FF2B5EF4-FFF2-40B4-BE49-F238E27FC236}">
                      <a16:creationId xmlns:a16="http://schemas.microsoft.com/office/drawing/2014/main" id="{E4132265-D809-443D-9A60-727C45A4CF9B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39" name="Oval 1238">
                  <a:extLst>
                    <a:ext uri="{FF2B5EF4-FFF2-40B4-BE49-F238E27FC236}">
                      <a16:creationId xmlns:a16="http://schemas.microsoft.com/office/drawing/2014/main" id="{D5C27F02-B9E3-4DFB-B35E-566316B7D6DA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3" name="Group 1192">
                <a:extLst>
                  <a:ext uri="{FF2B5EF4-FFF2-40B4-BE49-F238E27FC236}">
                    <a16:creationId xmlns:a16="http://schemas.microsoft.com/office/drawing/2014/main" id="{EFFD400C-3478-48F1-8CED-3BD837801B01}"/>
                  </a:ext>
                </a:extLst>
              </p:cNvPr>
              <p:cNvGrpSpPr/>
              <p:nvPr/>
            </p:nvGrpSpPr>
            <p:grpSpPr>
              <a:xfrm rot="8175387">
                <a:off x="4857497" y="2226867"/>
                <a:ext cx="77511" cy="162366"/>
                <a:chOff x="2999921" y="138306"/>
                <a:chExt cx="102217" cy="214119"/>
              </a:xfrm>
            </p:grpSpPr>
            <p:sp>
              <p:nvSpPr>
                <p:cNvPr id="1234" name="Freeform: Shape 1233">
                  <a:extLst>
                    <a:ext uri="{FF2B5EF4-FFF2-40B4-BE49-F238E27FC236}">
                      <a16:creationId xmlns:a16="http://schemas.microsoft.com/office/drawing/2014/main" id="{5F259777-60BB-42E0-AD35-FE6D09A32572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35" name="Freeform: Shape 1234">
                  <a:extLst>
                    <a:ext uri="{FF2B5EF4-FFF2-40B4-BE49-F238E27FC236}">
                      <a16:creationId xmlns:a16="http://schemas.microsoft.com/office/drawing/2014/main" id="{DFF86677-64D6-4FE4-BB7E-65F4ED6B1840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36" name="Oval 1235">
                  <a:extLst>
                    <a:ext uri="{FF2B5EF4-FFF2-40B4-BE49-F238E27FC236}">
                      <a16:creationId xmlns:a16="http://schemas.microsoft.com/office/drawing/2014/main" id="{C32AE263-4906-4F2D-A4C9-045134093400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4" name="Group 1193">
                <a:extLst>
                  <a:ext uri="{FF2B5EF4-FFF2-40B4-BE49-F238E27FC236}">
                    <a16:creationId xmlns:a16="http://schemas.microsoft.com/office/drawing/2014/main" id="{DC47CF74-296F-4BB6-9C08-FAF9BF8D18E9}"/>
                  </a:ext>
                </a:extLst>
              </p:cNvPr>
              <p:cNvGrpSpPr/>
              <p:nvPr/>
            </p:nvGrpSpPr>
            <p:grpSpPr>
              <a:xfrm rot="18602499">
                <a:off x="4665354" y="2151822"/>
                <a:ext cx="77511" cy="162366"/>
                <a:chOff x="2999921" y="138306"/>
                <a:chExt cx="102217" cy="214119"/>
              </a:xfrm>
            </p:grpSpPr>
            <p:sp>
              <p:nvSpPr>
                <p:cNvPr id="1231" name="Freeform: Shape 1230">
                  <a:extLst>
                    <a:ext uri="{FF2B5EF4-FFF2-40B4-BE49-F238E27FC236}">
                      <a16:creationId xmlns:a16="http://schemas.microsoft.com/office/drawing/2014/main" id="{30F2F4CA-14A7-4B37-9A09-90AA1CC091D2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32" name="Freeform: Shape 1231">
                  <a:extLst>
                    <a:ext uri="{FF2B5EF4-FFF2-40B4-BE49-F238E27FC236}">
                      <a16:creationId xmlns:a16="http://schemas.microsoft.com/office/drawing/2014/main" id="{9C106A43-7B77-495A-9C5D-68CB904A640B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33" name="Oval 1232">
                  <a:extLst>
                    <a:ext uri="{FF2B5EF4-FFF2-40B4-BE49-F238E27FC236}">
                      <a16:creationId xmlns:a16="http://schemas.microsoft.com/office/drawing/2014/main" id="{82291C50-4A25-41CC-900F-C4349D332701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5" name="Group 1194">
                <a:extLst>
                  <a:ext uri="{FF2B5EF4-FFF2-40B4-BE49-F238E27FC236}">
                    <a16:creationId xmlns:a16="http://schemas.microsoft.com/office/drawing/2014/main" id="{30100D79-F213-4D40-83B3-D2661913CF27}"/>
                  </a:ext>
                </a:extLst>
              </p:cNvPr>
              <p:cNvGrpSpPr/>
              <p:nvPr/>
            </p:nvGrpSpPr>
            <p:grpSpPr>
              <a:xfrm rot="8175387">
                <a:off x="4798134" y="2285309"/>
                <a:ext cx="77511" cy="162366"/>
                <a:chOff x="2999921" y="138306"/>
                <a:chExt cx="102217" cy="214119"/>
              </a:xfrm>
            </p:grpSpPr>
            <p:sp>
              <p:nvSpPr>
                <p:cNvPr id="1228" name="Freeform: Shape 1227">
                  <a:extLst>
                    <a:ext uri="{FF2B5EF4-FFF2-40B4-BE49-F238E27FC236}">
                      <a16:creationId xmlns:a16="http://schemas.microsoft.com/office/drawing/2014/main" id="{68D6C7CC-A6EC-4942-B081-33E5D8127D92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29" name="Freeform: Shape 1228">
                  <a:extLst>
                    <a:ext uri="{FF2B5EF4-FFF2-40B4-BE49-F238E27FC236}">
                      <a16:creationId xmlns:a16="http://schemas.microsoft.com/office/drawing/2014/main" id="{8201104A-4689-45BF-BE0F-3BCA5A105C5D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30" name="Oval 1229">
                  <a:extLst>
                    <a:ext uri="{FF2B5EF4-FFF2-40B4-BE49-F238E27FC236}">
                      <a16:creationId xmlns:a16="http://schemas.microsoft.com/office/drawing/2014/main" id="{40771423-F0BE-4A20-94BA-4FF5F2B8D388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6" name="Group 1195">
                <a:extLst>
                  <a:ext uri="{FF2B5EF4-FFF2-40B4-BE49-F238E27FC236}">
                    <a16:creationId xmlns:a16="http://schemas.microsoft.com/office/drawing/2014/main" id="{881EDE26-F471-46FD-A098-D40567CBD5A2}"/>
                  </a:ext>
                </a:extLst>
              </p:cNvPr>
              <p:cNvGrpSpPr/>
              <p:nvPr/>
            </p:nvGrpSpPr>
            <p:grpSpPr>
              <a:xfrm rot="18208629">
                <a:off x="4610490" y="2212679"/>
                <a:ext cx="77511" cy="162366"/>
                <a:chOff x="2999921" y="138306"/>
                <a:chExt cx="102217" cy="214119"/>
              </a:xfrm>
            </p:grpSpPr>
            <p:sp>
              <p:nvSpPr>
                <p:cNvPr id="1225" name="Freeform: Shape 1224">
                  <a:extLst>
                    <a:ext uri="{FF2B5EF4-FFF2-40B4-BE49-F238E27FC236}">
                      <a16:creationId xmlns:a16="http://schemas.microsoft.com/office/drawing/2014/main" id="{4F61F2B1-AA7C-4E2C-9E88-B4041798C799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26" name="Freeform: Shape 1225">
                  <a:extLst>
                    <a:ext uri="{FF2B5EF4-FFF2-40B4-BE49-F238E27FC236}">
                      <a16:creationId xmlns:a16="http://schemas.microsoft.com/office/drawing/2014/main" id="{E6A6070D-34C6-43B2-93F0-14FBC70B20D7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27" name="Oval 1226">
                  <a:extLst>
                    <a:ext uri="{FF2B5EF4-FFF2-40B4-BE49-F238E27FC236}">
                      <a16:creationId xmlns:a16="http://schemas.microsoft.com/office/drawing/2014/main" id="{C34DD9E6-6944-41C2-BEB5-B01DAF9A792F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7" name="Group 1196">
                <a:extLst>
                  <a:ext uri="{FF2B5EF4-FFF2-40B4-BE49-F238E27FC236}">
                    <a16:creationId xmlns:a16="http://schemas.microsoft.com/office/drawing/2014/main" id="{C7DE72F6-0C0B-4EA4-82C5-8D792B986450}"/>
                  </a:ext>
                </a:extLst>
              </p:cNvPr>
              <p:cNvGrpSpPr/>
              <p:nvPr/>
            </p:nvGrpSpPr>
            <p:grpSpPr>
              <a:xfrm rot="7813930">
                <a:off x="4743270" y="2346166"/>
                <a:ext cx="77511" cy="162366"/>
                <a:chOff x="2999921" y="138306"/>
                <a:chExt cx="102217" cy="214119"/>
              </a:xfrm>
            </p:grpSpPr>
            <p:sp>
              <p:nvSpPr>
                <p:cNvPr id="1222" name="Freeform: Shape 1221">
                  <a:extLst>
                    <a:ext uri="{FF2B5EF4-FFF2-40B4-BE49-F238E27FC236}">
                      <a16:creationId xmlns:a16="http://schemas.microsoft.com/office/drawing/2014/main" id="{83BD73EC-08B3-44F1-A121-FCF7D06F5A8B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23" name="Freeform: Shape 1222">
                  <a:extLst>
                    <a:ext uri="{FF2B5EF4-FFF2-40B4-BE49-F238E27FC236}">
                      <a16:creationId xmlns:a16="http://schemas.microsoft.com/office/drawing/2014/main" id="{39529FE6-6186-49AD-B5CE-EA91C56DCEA1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24" name="Oval 1223">
                  <a:extLst>
                    <a:ext uri="{FF2B5EF4-FFF2-40B4-BE49-F238E27FC236}">
                      <a16:creationId xmlns:a16="http://schemas.microsoft.com/office/drawing/2014/main" id="{00593297-92FF-4CAB-A796-239EE3F4BB9C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8" name="Group 1197">
                <a:extLst>
                  <a:ext uri="{FF2B5EF4-FFF2-40B4-BE49-F238E27FC236}">
                    <a16:creationId xmlns:a16="http://schemas.microsoft.com/office/drawing/2014/main" id="{2C0A3070-B776-4D88-8318-20161A72D972}"/>
                  </a:ext>
                </a:extLst>
              </p:cNvPr>
              <p:cNvGrpSpPr/>
              <p:nvPr/>
            </p:nvGrpSpPr>
            <p:grpSpPr>
              <a:xfrm rot="18070701">
                <a:off x="4555825" y="2275076"/>
                <a:ext cx="77511" cy="162366"/>
                <a:chOff x="2999921" y="138306"/>
                <a:chExt cx="102217" cy="214119"/>
              </a:xfrm>
            </p:grpSpPr>
            <p:sp>
              <p:nvSpPr>
                <p:cNvPr id="1219" name="Freeform: Shape 1218">
                  <a:extLst>
                    <a:ext uri="{FF2B5EF4-FFF2-40B4-BE49-F238E27FC236}">
                      <a16:creationId xmlns:a16="http://schemas.microsoft.com/office/drawing/2014/main" id="{BCB024F6-54CF-4661-A8A0-99A90B563886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20" name="Freeform: Shape 1219">
                  <a:extLst>
                    <a:ext uri="{FF2B5EF4-FFF2-40B4-BE49-F238E27FC236}">
                      <a16:creationId xmlns:a16="http://schemas.microsoft.com/office/drawing/2014/main" id="{63AA78BE-B49A-4603-B09A-5D8D0461035F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21" name="Oval 1220">
                  <a:extLst>
                    <a:ext uri="{FF2B5EF4-FFF2-40B4-BE49-F238E27FC236}">
                      <a16:creationId xmlns:a16="http://schemas.microsoft.com/office/drawing/2014/main" id="{D632BCD4-4F0C-407A-9BD7-0754B8C9CE74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199" name="Group 1198">
                <a:extLst>
                  <a:ext uri="{FF2B5EF4-FFF2-40B4-BE49-F238E27FC236}">
                    <a16:creationId xmlns:a16="http://schemas.microsoft.com/office/drawing/2014/main" id="{1B0BBC3F-5860-4853-811C-CAC2086AF546}"/>
                  </a:ext>
                </a:extLst>
              </p:cNvPr>
              <p:cNvGrpSpPr/>
              <p:nvPr/>
            </p:nvGrpSpPr>
            <p:grpSpPr>
              <a:xfrm rot="7725970">
                <a:off x="4692483" y="2405276"/>
                <a:ext cx="77511" cy="162366"/>
                <a:chOff x="2999921" y="138306"/>
                <a:chExt cx="102217" cy="214119"/>
              </a:xfrm>
            </p:grpSpPr>
            <p:sp>
              <p:nvSpPr>
                <p:cNvPr id="1216" name="Freeform: Shape 1215">
                  <a:extLst>
                    <a:ext uri="{FF2B5EF4-FFF2-40B4-BE49-F238E27FC236}">
                      <a16:creationId xmlns:a16="http://schemas.microsoft.com/office/drawing/2014/main" id="{01D7C937-2A8B-487D-A93D-AA72CC7B8540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17" name="Freeform: Shape 1216">
                  <a:extLst>
                    <a:ext uri="{FF2B5EF4-FFF2-40B4-BE49-F238E27FC236}">
                      <a16:creationId xmlns:a16="http://schemas.microsoft.com/office/drawing/2014/main" id="{323FCD2C-0F8F-460C-A8EB-7BCB443AEAA1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18" name="Oval 1217">
                  <a:extLst>
                    <a:ext uri="{FF2B5EF4-FFF2-40B4-BE49-F238E27FC236}">
                      <a16:creationId xmlns:a16="http://schemas.microsoft.com/office/drawing/2014/main" id="{EE4DA795-9D67-4428-A95D-88BF9287817C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200" name="Group 1199">
                <a:extLst>
                  <a:ext uri="{FF2B5EF4-FFF2-40B4-BE49-F238E27FC236}">
                    <a16:creationId xmlns:a16="http://schemas.microsoft.com/office/drawing/2014/main" id="{3A3897A3-0CA4-4378-9CBB-ADF24F0E4313}"/>
                  </a:ext>
                </a:extLst>
              </p:cNvPr>
              <p:cNvGrpSpPr/>
              <p:nvPr/>
            </p:nvGrpSpPr>
            <p:grpSpPr>
              <a:xfrm rot="18248105">
                <a:off x="4493922" y="2349542"/>
                <a:ext cx="77511" cy="162366"/>
                <a:chOff x="2999921" y="138306"/>
                <a:chExt cx="102217" cy="214119"/>
              </a:xfrm>
            </p:grpSpPr>
            <p:sp>
              <p:nvSpPr>
                <p:cNvPr id="1213" name="Freeform: Shape 1212">
                  <a:extLst>
                    <a:ext uri="{FF2B5EF4-FFF2-40B4-BE49-F238E27FC236}">
                      <a16:creationId xmlns:a16="http://schemas.microsoft.com/office/drawing/2014/main" id="{C918AE3E-84D4-466A-BA28-AB0D30A65DB6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14" name="Freeform: Shape 1213">
                  <a:extLst>
                    <a:ext uri="{FF2B5EF4-FFF2-40B4-BE49-F238E27FC236}">
                      <a16:creationId xmlns:a16="http://schemas.microsoft.com/office/drawing/2014/main" id="{4398F45D-0BA5-464D-B706-3011DD2315F8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15" name="Oval 1214">
                  <a:extLst>
                    <a:ext uri="{FF2B5EF4-FFF2-40B4-BE49-F238E27FC236}">
                      <a16:creationId xmlns:a16="http://schemas.microsoft.com/office/drawing/2014/main" id="{4C692E87-19B1-413A-9518-D7281B79CCBF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201" name="Group 1200">
                <a:extLst>
                  <a:ext uri="{FF2B5EF4-FFF2-40B4-BE49-F238E27FC236}">
                    <a16:creationId xmlns:a16="http://schemas.microsoft.com/office/drawing/2014/main" id="{5D62DD75-9C16-4825-A819-3D0ECF569AD8}"/>
                  </a:ext>
                </a:extLst>
              </p:cNvPr>
              <p:cNvGrpSpPr/>
              <p:nvPr/>
            </p:nvGrpSpPr>
            <p:grpSpPr>
              <a:xfrm rot="7820993">
                <a:off x="4643135" y="2472038"/>
                <a:ext cx="77511" cy="162366"/>
                <a:chOff x="2999921" y="138306"/>
                <a:chExt cx="102217" cy="214119"/>
              </a:xfrm>
            </p:grpSpPr>
            <p:sp>
              <p:nvSpPr>
                <p:cNvPr id="1210" name="Freeform: Shape 1209">
                  <a:extLst>
                    <a:ext uri="{FF2B5EF4-FFF2-40B4-BE49-F238E27FC236}">
                      <a16:creationId xmlns:a16="http://schemas.microsoft.com/office/drawing/2014/main" id="{896A5DAD-B3D2-4A71-A50D-D55098147B3F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11" name="Freeform: Shape 1210">
                  <a:extLst>
                    <a:ext uri="{FF2B5EF4-FFF2-40B4-BE49-F238E27FC236}">
                      <a16:creationId xmlns:a16="http://schemas.microsoft.com/office/drawing/2014/main" id="{5DD489A6-F087-424C-A56C-F49564E9AA17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12" name="Oval 1211">
                  <a:extLst>
                    <a:ext uri="{FF2B5EF4-FFF2-40B4-BE49-F238E27FC236}">
                      <a16:creationId xmlns:a16="http://schemas.microsoft.com/office/drawing/2014/main" id="{49E5F38E-DEDC-4BB3-AADE-F2848EC1198B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202" name="Group 1201">
                <a:extLst>
                  <a:ext uri="{FF2B5EF4-FFF2-40B4-BE49-F238E27FC236}">
                    <a16:creationId xmlns:a16="http://schemas.microsoft.com/office/drawing/2014/main" id="{1C1D0EC5-3CC5-481A-A6E8-6FD6C032D117}"/>
                  </a:ext>
                </a:extLst>
              </p:cNvPr>
              <p:cNvGrpSpPr/>
              <p:nvPr/>
            </p:nvGrpSpPr>
            <p:grpSpPr>
              <a:xfrm rot="18399937">
                <a:off x="4447971" y="2428383"/>
                <a:ext cx="77511" cy="162366"/>
                <a:chOff x="2999921" y="138306"/>
                <a:chExt cx="102217" cy="214119"/>
              </a:xfrm>
            </p:grpSpPr>
            <p:sp>
              <p:nvSpPr>
                <p:cNvPr id="1207" name="Freeform: Shape 1206">
                  <a:extLst>
                    <a:ext uri="{FF2B5EF4-FFF2-40B4-BE49-F238E27FC236}">
                      <a16:creationId xmlns:a16="http://schemas.microsoft.com/office/drawing/2014/main" id="{28285C05-B0E6-4544-9888-F4D2985F1883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08" name="Freeform: Shape 1207">
                  <a:extLst>
                    <a:ext uri="{FF2B5EF4-FFF2-40B4-BE49-F238E27FC236}">
                      <a16:creationId xmlns:a16="http://schemas.microsoft.com/office/drawing/2014/main" id="{EAA717D7-55D6-49DD-BABE-0C6D85FF3D48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09" name="Oval 1208">
                  <a:extLst>
                    <a:ext uri="{FF2B5EF4-FFF2-40B4-BE49-F238E27FC236}">
                      <a16:creationId xmlns:a16="http://schemas.microsoft.com/office/drawing/2014/main" id="{C1269EB2-2F2B-41C4-8296-FA88D6E0FCAC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203" name="Group 1202">
                <a:extLst>
                  <a:ext uri="{FF2B5EF4-FFF2-40B4-BE49-F238E27FC236}">
                    <a16:creationId xmlns:a16="http://schemas.microsoft.com/office/drawing/2014/main" id="{147EB81A-6991-44C5-8F3B-CE04DB69358E}"/>
                  </a:ext>
                </a:extLst>
              </p:cNvPr>
              <p:cNvGrpSpPr/>
              <p:nvPr/>
            </p:nvGrpSpPr>
            <p:grpSpPr>
              <a:xfrm rot="7375415">
                <a:off x="4595105" y="2546788"/>
                <a:ext cx="77511" cy="162366"/>
                <a:chOff x="2999921" y="138306"/>
                <a:chExt cx="102217" cy="214119"/>
              </a:xfrm>
            </p:grpSpPr>
            <p:sp>
              <p:nvSpPr>
                <p:cNvPr id="1204" name="Freeform: Shape 1203">
                  <a:extLst>
                    <a:ext uri="{FF2B5EF4-FFF2-40B4-BE49-F238E27FC236}">
                      <a16:creationId xmlns:a16="http://schemas.microsoft.com/office/drawing/2014/main" id="{F7FB4503-FCB2-4DF0-AAEC-57AFAB8CC2A6}"/>
                    </a:ext>
                  </a:extLst>
                </p:cNvPr>
                <p:cNvSpPr/>
                <p:nvPr/>
              </p:nvSpPr>
              <p:spPr>
                <a:xfrm>
                  <a:off x="3017044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05" name="Freeform: Shape 1204">
                  <a:extLst>
                    <a:ext uri="{FF2B5EF4-FFF2-40B4-BE49-F238E27FC236}">
                      <a16:creationId xmlns:a16="http://schemas.microsoft.com/office/drawing/2014/main" id="{E6D0D94A-4B36-40F7-ACB9-F622025D7AFE}"/>
                    </a:ext>
                  </a:extLst>
                </p:cNvPr>
                <p:cNvSpPr/>
                <p:nvPr/>
              </p:nvSpPr>
              <p:spPr>
                <a:xfrm>
                  <a:off x="3039097" y="195263"/>
                  <a:ext cx="26199" cy="157162"/>
                </a:xfrm>
                <a:custGeom>
                  <a:avLst/>
                  <a:gdLst>
                    <a:gd name="connsiteX0" fmla="*/ 0 w 26199"/>
                    <a:gd name="connsiteY0" fmla="*/ 0 h 157162"/>
                    <a:gd name="connsiteX1" fmla="*/ 26194 w 26199"/>
                    <a:gd name="connsiteY1" fmla="*/ 50006 h 157162"/>
                    <a:gd name="connsiteX2" fmla="*/ 2381 w 26199"/>
                    <a:gd name="connsiteY2" fmla="*/ 88106 h 157162"/>
                    <a:gd name="connsiteX3" fmla="*/ 19050 w 26199"/>
                    <a:gd name="connsiteY3" fmla="*/ 116681 h 157162"/>
                    <a:gd name="connsiteX4" fmla="*/ 19050 w 26199"/>
                    <a:gd name="connsiteY4" fmla="*/ 157162 h 1571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199" h="157162">
                      <a:moveTo>
                        <a:pt x="0" y="0"/>
                      </a:moveTo>
                      <a:cubicBezTo>
                        <a:pt x="12898" y="17661"/>
                        <a:pt x="25797" y="35322"/>
                        <a:pt x="26194" y="50006"/>
                      </a:cubicBezTo>
                      <a:cubicBezTo>
                        <a:pt x="26591" y="64690"/>
                        <a:pt x="3572" y="76994"/>
                        <a:pt x="2381" y="88106"/>
                      </a:cubicBezTo>
                      <a:cubicBezTo>
                        <a:pt x="1190" y="99219"/>
                        <a:pt x="16272" y="105172"/>
                        <a:pt x="19050" y="116681"/>
                      </a:cubicBezTo>
                      <a:cubicBezTo>
                        <a:pt x="21828" y="128190"/>
                        <a:pt x="20439" y="142676"/>
                        <a:pt x="19050" y="157162"/>
                      </a:cubicBezTo>
                    </a:path>
                  </a:pathLst>
                </a:custGeom>
                <a:noFill/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06" name="Oval 1205">
                  <a:extLst>
                    <a:ext uri="{FF2B5EF4-FFF2-40B4-BE49-F238E27FC236}">
                      <a16:creationId xmlns:a16="http://schemas.microsoft.com/office/drawing/2014/main" id="{B3E24396-9625-412C-9AA6-E0DC9B575988}"/>
                    </a:ext>
                  </a:extLst>
                </p:cNvPr>
                <p:cNvSpPr/>
                <p:nvPr/>
              </p:nvSpPr>
              <p:spPr>
                <a:xfrm>
                  <a:off x="2999921" y="138306"/>
                  <a:ext cx="102217" cy="99770"/>
                </a:xfrm>
                <a:prstGeom prst="ellipse">
                  <a:avLst/>
                </a:prstGeom>
                <a:solidFill>
                  <a:srgbClr val="FFEFC1"/>
                </a:solidFill>
                <a:ln w="3175">
                  <a:solidFill>
                    <a:schemeClr val="accent3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grpSp>
          <p:nvGrpSpPr>
            <p:cNvPr id="1253" name="Group 1252">
              <a:extLst>
                <a:ext uri="{FF2B5EF4-FFF2-40B4-BE49-F238E27FC236}">
                  <a16:creationId xmlns:a16="http://schemas.microsoft.com/office/drawing/2014/main" id="{AA222899-4BEE-41C9-929B-BAC8D781B257}"/>
                </a:ext>
              </a:extLst>
            </p:cNvPr>
            <p:cNvGrpSpPr/>
            <p:nvPr/>
          </p:nvGrpSpPr>
          <p:grpSpPr>
            <a:xfrm rot="3512145">
              <a:off x="7854108" y="2782147"/>
              <a:ext cx="77511" cy="162366"/>
              <a:chOff x="2999921" y="138306"/>
              <a:chExt cx="102217" cy="214119"/>
            </a:xfrm>
          </p:grpSpPr>
          <p:sp>
            <p:nvSpPr>
              <p:cNvPr id="1314" name="Freeform: Shape 1313">
                <a:extLst>
                  <a:ext uri="{FF2B5EF4-FFF2-40B4-BE49-F238E27FC236}">
                    <a16:creationId xmlns:a16="http://schemas.microsoft.com/office/drawing/2014/main" id="{FBC298F5-AD07-411D-B9B1-B92FD2F2BA2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15" name="Freeform: Shape 1314">
                <a:extLst>
                  <a:ext uri="{FF2B5EF4-FFF2-40B4-BE49-F238E27FC236}">
                    <a16:creationId xmlns:a16="http://schemas.microsoft.com/office/drawing/2014/main" id="{497BDF87-5034-43CE-AFD4-0699C5AB476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16" name="Oval 1315">
                <a:extLst>
                  <a:ext uri="{FF2B5EF4-FFF2-40B4-BE49-F238E27FC236}">
                    <a16:creationId xmlns:a16="http://schemas.microsoft.com/office/drawing/2014/main" id="{7EA8D296-64C9-45ED-B0EE-E86376200D0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54" name="Group 1253">
              <a:extLst>
                <a:ext uri="{FF2B5EF4-FFF2-40B4-BE49-F238E27FC236}">
                  <a16:creationId xmlns:a16="http://schemas.microsoft.com/office/drawing/2014/main" id="{059B269F-467F-4BF3-A3DE-3D66D268D818}"/>
                </a:ext>
              </a:extLst>
            </p:cNvPr>
            <p:cNvGrpSpPr/>
            <p:nvPr/>
          </p:nvGrpSpPr>
          <p:grpSpPr>
            <a:xfrm rot="14685033">
              <a:off x="7689215" y="2849736"/>
              <a:ext cx="77511" cy="162366"/>
              <a:chOff x="2999921" y="138306"/>
              <a:chExt cx="102217" cy="214119"/>
            </a:xfrm>
          </p:grpSpPr>
          <p:sp>
            <p:nvSpPr>
              <p:cNvPr id="1311" name="Freeform: Shape 1310">
                <a:extLst>
                  <a:ext uri="{FF2B5EF4-FFF2-40B4-BE49-F238E27FC236}">
                    <a16:creationId xmlns:a16="http://schemas.microsoft.com/office/drawing/2014/main" id="{75175030-BF5B-43C3-8BE4-1FC65910961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12" name="Freeform: Shape 1311">
                <a:extLst>
                  <a:ext uri="{FF2B5EF4-FFF2-40B4-BE49-F238E27FC236}">
                    <a16:creationId xmlns:a16="http://schemas.microsoft.com/office/drawing/2014/main" id="{8AB9A3CC-B716-4CBE-A7ED-1707048A307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13" name="Oval 1312">
                <a:extLst>
                  <a:ext uri="{FF2B5EF4-FFF2-40B4-BE49-F238E27FC236}">
                    <a16:creationId xmlns:a16="http://schemas.microsoft.com/office/drawing/2014/main" id="{637B3FE1-2F97-4C06-8CC8-B00C8933DCF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55" name="Group 1254">
              <a:extLst>
                <a:ext uri="{FF2B5EF4-FFF2-40B4-BE49-F238E27FC236}">
                  <a16:creationId xmlns:a16="http://schemas.microsoft.com/office/drawing/2014/main" id="{2C470C51-F790-490C-A29F-21A567D7B601}"/>
                </a:ext>
              </a:extLst>
            </p:cNvPr>
            <p:cNvGrpSpPr/>
            <p:nvPr/>
          </p:nvGrpSpPr>
          <p:grpSpPr>
            <a:xfrm rot="3512145">
              <a:off x="7833271" y="2702728"/>
              <a:ext cx="77511" cy="162366"/>
              <a:chOff x="2999921" y="138306"/>
              <a:chExt cx="102217" cy="214119"/>
            </a:xfrm>
          </p:grpSpPr>
          <p:sp>
            <p:nvSpPr>
              <p:cNvPr id="1308" name="Freeform: Shape 1307">
                <a:extLst>
                  <a:ext uri="{FF2B5EF4-FFF2-40B4-BE49-F238E27FC236}">
                    <a16:creationId xmlns:a16="http://schemas.microsoft.com/office/drawing/2014/main" id="{1CF5816A-567E-4AB7-B2AC-5C3B03BDCD0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09" name="Freeform: Shape 1308">
                <a:extLst>
                  <a:ext uri="{FF2B5EF4-FFF2-40B4-BE49-F238E27FC236}">
                    <a16:creationId xmlns:a16="http://schemas.microsoft.com/office/drawing/2014/main" id="{F0BD5157-01BA-4F54-84F9-D274322B66C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10" name="Oval 1309">
                <a:extLst>
                  <a:ext uri="{FF2B5EF4-FFF2-40B4-BE49-F238E27FC236}">
                    <a16:creationId xmlns:a16="http://schemas.microsoft.com/office/drawing/2014/main" id="{F0886C81-E19C-4160-BAC2-0F937DC9683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56" name="Group 1255">
              <a:extLst>
                <a:ext uri="{FF2B5EF4-FFF2-40B4-BE49-F238E27FC236}">
                  <a16:creationId xmlns:a16="http://schemas.microsoft.com/office/drawing/2014/main" id="{D86B1512-7EB1-4F29-BE6D-74493B5A9E7D}"/>
                </a:ext>
              </a:extLst>
            </p:cNvPr>
            <p:cNvGrpSpPr/>
            <p:nvPr/>
          </p:nvGrpSpPr>
          <p:grpSpPr>
            <a:xfrm rot="14685033">
              <a:off x="7658150" y="2776199"/>
              <a:ext cx="77511" cy="162366"/>
              <a:chOff x="2999921" y="138306"/>
              <a:chExt cx="102217" cy="214119"/>
            </a:xfrm>
          </p:grpSpPr>
          <p:sp>
            <p:nvSpPr>
              <p:cNvPr id="1305" name="Freeform: Shape 1304">
                <a:extLst>
                  <a:ext uri="{FF2B5EF4-FFF2-40B4-BE49-F238E27FC236}">
                    <a16:creationId xmlns:a16="http://schemas.microsoft.com/office/drawing/2014/main" id="{1E48D561-DD6F-4F10-BC35-6E5B19CB3525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06" name="Freeform: Shape 1305">
                <a:extLst>
                  <a:ext uri="{FF2B5EF4-FFF2-40B4-BE49-F238E27FC236}">
                    <a16:creationId xmlns:a16="http://schemas.microsoft.com/office/drawing/2014/main" id="{B236C04F-3632-4396-96AC-E6F95423929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07" name="Oval 1306">
                <a:extLst>
                  <a:ext uri="{FF2B5EF4-FFF2-40B4-BE49-F238E27FC236}">
                    <a16:creationId xmlns:a16="http://schemas.microsoft.com/office/drawing/2014/main" id="{17B4563C-3B5D-4939-ABB8-CC7736FD63C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57" name="Group 1256">
              <a:extLst>
                <a:ext uri="{FF2B5EF4-FFF2-40B4-BE49-F238E27FC236}">
                  <a16:creationId xmlns:a16="http://schemas.microsoft.com/office/drawing/2014/main" id="{0B8DEEF7-D0F9-44E1-A637-4A256E1704BC}"/>
                </a:ext>
              </a:extLst>
            </p:cNvPr>
            <p:cNvGrpSpPr/>
            <p:nvPr/>
          </p:nvGrpSpPr>
          <p:grpSpPr>
            <a:xfrm rot="3512145">
              <a:off x="7796290" y="2618098"/>
              <a:ext cx="77511" cy="162366"/>
              <a:chOff x="2999921" y="138306"/>
              <a:chExt cx="102217" cy="214119"/>
            </a:xfrm>
          </p:grpSpPr>
          <p:sp>
            <p:nvSpPr>
              <p:cNvPr id="1302" name="Freeform: Shape 1301">
                <a:extLst>
                  <a:ext uri="{FF2B5EF4-FFF2-40B4-BE49-F238E27FC236}">
                    <a16:creationId xmlns:a16="http://schemas.microsoft.com/office/drawing/2014/main" id="{E8AAC08C-9972-48CC-A545-74E7A3090F5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03" name="Freeform: Shape 1302">
                <a:extLst>
                  <a:ext uri="{FF2B5EF4-FFF2-40B4-BE49-F238E27FC236}">
                    <a16:creationId xmlns:a16="http://schemas.microsoft.com/office/drawing/2014/main" id="{827F2470-FB91-44EE-A33D-0449080063B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04" name="Oval 1303">
                <a:extLst>
                  <a:ext uri="{FF2B5EF4-FFF2-40B4-BE49-F238E27FC236}">
                    <a16:creationId xmlns:a16="http://schemas.microsoft.com/office/drawing/2014/main" id="{37F7136F-C522-463E-9827-5810182792D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58" name="Group 1257">
              <a:extLst>
                <a:ext uri="{FF2B5EF4-FFF2-40B4-BE49-F238E27FC236}">
                  <a16:creationId xmlns:a16="http://schemas.microsoft.com/office/drawing/2014/main" id="{5EE71A63-B475-45BD-BA22-EEDC8B622359}"/>
                </a:ext>
              </a:extLst>
            </p:cNvPr>
            <p:cNvGrpSpPr/>
            <p:nvPr/>
          </p:nvGrpSpPr>
          <p:grpSpPr>
            <a:xfrm rot="14685033">
              <a:off x="7627578" y="2701678"/>
              <a:ext cx="77511" cy="162366"/>
              <a:chOff x="2999921" y="138306"/>
              <a:chExt cx="102217" cy="214119"/>
            </a:xfrm>
          </p:grpSpPr>
          <p:sp>
            <p:nvSpPr>
              <p:cNvPr id="1299" name="Freeform: Shape 1298">
                <a:extLst>
                  <a:ext uri="{FF2B5EF4-FFF2-40B4-BE49-F238E27FC236}">
                    <a16:creationId xmlns:a16="http://schemas.microsoft.com/office/drawing/2014/main" id="{54247B12-C4C3-4FD2-952B-6610347E69B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00" name="Freeform: Shape 1299">
                <a:extLst>
                  <a:ext uri="{FF2B5EF4-FFF2-40B4-BE49-F238E27FC236}">
                    <a16:creationId xmlns:a16="http://schemas.microsoft.com/office/drawing/2014/main" id="{DF44F9A9-F9C1-4FF6-9568-95CAC2039B0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01" name="Oval 1300">
                <a:extLst>
                  <a:ext uri="{FF2B5EF4-FFF2-40B4-BE49-F238E27FC236}">
                    <a16:creationId xmlns:a16="http://schemas.microsoft.com/office/drawing/2014/main" id="{415F0F3F-EEA7-4C94-AED7-CE02A31A338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59" name="Group 1258">
              <a:extLst>
                <a:ext uri="{FF2B5EF4-FFF2-40B4-BE49-F238E27FC236}">
                  <a16:creationId xmlns:a16="http://schemas.microsoft.com/office/drawing/2014/main" id="{9BA315BC-25C6-4851-9776-43A26A34EF94}"/>
                </a:ext>
              </a:extLst>
            </p:cNvPr>
            <p:cNvGrpSpPr/>
            <p:nvPr/>
          </p:nvGrpSpPr>
          <p:grpSpPr>
            <a:xfrm rot="3512145">
              <a:off x="7759697" y="2543263"/>
              <a:ext cx="77511" cy="162366"/>
              <a:chOff x="2999921" y="138306"/>
              <a:chExt cx="102217" cy="214119"/>
            </a:xfrm>
          </p:grpSpPr>
          <p:sp>
            <p:nvSpPr>
              <p:cNvPr id="1296" name="Freeform: Shape 1295">
                <a:extLst>
                  <a:ext uri="{FF2B5EF4-FFF2-40B4-BE49-F238E27FC236}">
                    <a16:creationId xmlns:a16="http://schemas.microsoft.com/office/drawing/2014/main" id="{BC44A989-10D5-4777-9961-41E5C92FBFD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97" name="Freeform: Shape 1296">
                <a:extLst>
                  <a:ext uri="{FF2B5EF4-FFF2-40B4-BE49-F238E27FC236}">
                    <a16:creationId xmlns:a16="http://schemas.microsoft.com/office/drawing/2014/main" id="{EA005A16-DFB3-4843-9A86-D1CCEA80E76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98" name="Oval 1297">
                <a:extLst>
                  <a:ext uri="{FF2B5EF4-FFF2-40B4-BE49-F238E27FC236}">
                    <a16:creationId xmlns:a16="http://schemas.microsoft.com/office/drawing/2014/main" id="{0DD4F0E7-E66D-4AA6-A635-A3128990DFBF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60" name="Group 1259">
              <a:extLst>
                <a:ext uri="{FF2B5EF4-FFF2-40B4-BE49-F238E27FC236}">
                  <a16:creationId xmlns:a16="http://schemas.microsoft.com/office/drawing/2014/main" id="{894EEE75-B94D-4645-B16F-8551352E8762}"/>
                </a:ext>
              </a:extLst>
            </p:cNvPr>
            <p:cNvGrpSpPr/>
            <p:nvPr/>
          </p:nvGrpSpPr>
          <p:grpSpPr>
            <a:xfrm rot="14685033">
              <a:off x="7590985" y="2626843"/>
              <a:ext cx="77511" cy="162366"/>
              <a:chOff x="2999921" y="138306"/>
              <a:chExt cx="102217" cy="214119"/>
            </a:xfrm>
          </p:grpSpPr>
          <p:sp>
            <p:nvSpPr>
              <p:cNvPr id="1293" name="Freeform: Shape 1292">
                <a:extLst>
                  <a:ext uri="{FF2B5EF4-FFF2-40B4-BE49-F238E27FC236}">
                    <a16:creationId xmlns:a16="http://schemas.microsoft.com/office/drawing/2014/main" id="{5B8B786D-1521-4394-83D1-3E1D5475D79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94" name="Freeform: Shape 1293">
                <a:extLst>
                  <a:ext uri="{FF2B5EF4-FFF2-40B4-BE49-F238E27FC236}">
                    <a16:creationId xmlns:a16="http://schemas.microsoft.com/office/drawing/2014/main" id="{33482096-FBB5-47BA-BFE9-BE55FEE2487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95" name="Oval 1294">
                <a:extLst>
                  <a:ext uri="{FF2B5EF4-FFF2-40B4-BE49-F238E27FC236}">
                    <a16:creationId xmlns:a16="http://schemas.microsoft.com/office/drawing/2014/main" id="{4B3DACDB-EF5B-4ADC-B0C2-2BDA5A4282CF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61" name="Group 1260">
              <a:extLst>
                <a:ext uri="{FF2B5EF4-FFF2-40B4-BE49-F238E27FC236}">
                  <a16:creationId xmlns:a16="http://schemas.microsoft.com/office/drawing/2014/main" id="{118F0353-32C4-4476-9305-3EEC5F1A0C6A}"/>
                </a:ext>
              </a:extLst>
            </p:cNvPr>
            <p:cNvGrpSpPr/>
            <p:nvPr/>
          </p:nvGrpSpPr>
          <p:grpSpPr>
            <a:xfrm rot="3118275">
              <a:off x="7719386" y="2471928"/>
              <a:ext cx="77511" cy="162366"/>
              <a:chOff x="2999921" y="138306"/>
              <a:chExt cx="102217" cy="214119"/>
            </a:xfrm>
          </p:grpSpPr>
          <p:sp>
            <p:nvSpPr>
              <p:cNvPr id="1290" name="Freeform: Shape 1289">
                <a:extLst>
                  <a:ext uri="{FF2B5EF4-FFF2-40B4-BE49-F238E27FC236}">
                    <a16:creationId xmlns:a16="http://schemas.microsoft.com/office/drawing/2014/main" id="{F5F499E0-937D-4BB5-8130-9965E989A30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91" name="Freeform: Shape 1290">
                <a:extLst>
                  <a:ext uri="{FF2B5EF4-FFF2-40B4-BE49-F238E27FC236}">
                    <a16:creationId xmlns:a16="http://schemas.microsoft.com/office/drawing/2014/main" id="{5467B28D-81AF-48A3-930E-9925F319EAC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92" name="Oval 1291">
                <a:extLst>
                  <a:ext uri="{FF2B5EF4-FFF2-40B4-BE49-F238E27FC236}">
                    <a16:creationId xmlns:a16="http://schemas.microsoft.com/office/drawing/2014/main" id="{02DA9AA8-6C1E-4447-A4DC-052C3F4E4FB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62" name="Group 1261">
              <a:extLst>
                <a:ext uri="{FF2B5EF4-FFF2-40B4-BE49-F238E27FC236}">
                  <a16:creationId xmlns:a16="http://schemas.microsoft.com/office/drawing/2014/main" id="{5F060B78-CFF6-4A18-B4FD-479D23913A78}"/>
                </a:ext>
              </a:extLst>
            </p:cNvPr>
            <p:cNvGrpSpPr/>
            <p:nvPr/>
          </p:nvGrpSpPr>
          <p:grpSpPr>
            <a:xfrm rot="14323576">
              <a:off x="7550674" y="2555508"/>
              <a:ext cx="77511" cy="162366"/>
              <a:chOff x="2999921" y="138306"/>
              <a:chExt cx="102217" cy="214119"/>
            </a:xfrm>
          </p:grpSpPr>
          <p:sp>
            <p:nvSpPr>
              <p:cNvPr id="1287" name="Freeform: Shape 1286">
                <a:extLst>
                  <a:ext uri="{FF2B5EF4-FFF2-40B4-BE49-F238E27FC236}">
                    <a16:creationId xmlns:a16="http://schemas.microsoft.com/office/drawing/2014/main" id="{48FDDE19-41B4-4860-9BB1-6C3AE7BBBC4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88" name="Freeform: Shape 1287">
                <a:extLst>
                  <a:ext uri="{FF2B5EF4-FFF2-40B4-BE49-F238E27FC236}">
                    <a16:creationId xmlns:a16="http://schemas.microsoft.com/office/drawing/2014/main" id="{777E6E9E-0B62-4D59-9F1F-4A0BCF250FE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89" name="Oval 1288">
                <a:extLst>
                  <a:ext uri="{FF2B5EF4-FFF2-40B4-BE49-F238E27FC236}">
                    <a16:creationId xmlns:a16="http://schemas.microsoft.com/office/drawing/2014/main" id="{52158BBF-BEE9-451C-B62E-280B2E60013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63" name="Group 1262">
              <a:extLst>
                <a:ext uri="{FF2B5EF4-FFF2-40B4-BE49-F238E27FC236}">
                  <a16:creationId xmlns:a16="http://schemas.microsoft.com/office/drawing/2014/main" id="{256E4889-B435-412B-9E6E-7CD5935472EE}"/>
                </a:ext>
              </a:extLst>
            </p:cNvPr>
            <p:cNvGrpSpPr/>
            <p:nvPr/>
          </p:nvGrpSpPr>
          <p:grpSpPr>
            <a:xfrm rot="2980347">
              <a:off x="7656094" y="2403436"/>
              <a:ext cx="77511" cy="162366"/>
              <a:chOff x="2999921" y="138306"/>
              <a:chExt cx="102217" cy="214119"/>
            </a:xfrm>
          </p:grpSpPr>
          <p:sp>
            <p:nvSpPr>
              <p:cNvPr id="1284" name="Freeform: Shape 1283">
                <a:extLst>
                  <a:ext uri="{FF2B5EF4-FFF2-40B4-BE49-F238E27FC236}">
                    <a16:creationId xmlns:a16="http://schemas.microsoft.com/office/drawing/2014/main" id="{A9CD9C17-43B8-46E5-BFDA-48931E25616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85" name="Freeform: Shape 1284">
                <a:extLst>
                  <a:ext uri="{FF2B5EF4-FFF2-40B4-BE49-F238E27FC236}">
                    <a16:creationId xmlns:a16="http://schemas.microsoft.com/office/drawing/2014/main" id="{72C2BA86-7424-4E7D-A217-A63E829D6378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86" name="Oval 1285">
                <a:extLst>
                  <a:ext uri="{FF2B5EF4-FFF2-40B4-BE49-F238E27FC236}">
                    <a16:creationId xmlns:a16="http://schemas.microsoft.com/office/drawing/2014/main" id="{DD1F367A-BCCD-48DA-9DFC-67D4087AF39F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64" name="Group 1263">
              <a:extLst>
                <a:ext uri="{FF2B5EF4-FFF2-40B4-BE49-F238E27FC236}">
                  <a16:creationId xmlns:a16="http://schemas.microsoft.com/office/drawing/2014/main" id="{247B1D97-C462-4374-9B8D-27C906008D32}"/>
                </a:ext>
              </a:extLst>
            </p:cNvPr>
            <p:cNvGrpSpPr/>
            <p:nvPr/>
          </p:nvGrpSpPr>
          <p:grpSpPr>
            <a:xfrm rot="14235616">
              <a:off x="7510726" y="2488594"/>
              <a:ext cx="77511" cy="162366"/>
              <a:chOff x="2999921" y="138306"/>
              <a:chExt cx="102217" cy="214119"/>
            </a:xfrm>
          </p:grpSpPr>
          <p:sp>
            <p:nvSpPr>
              <p:cNvPr id="1281" name="Freeform: Shape 1280">
                <a:extLst>
                  <a:ext uri="{FF2B5EF4-FFF2-40B4-BE49-F238E27FC236}">
                    <a16:creationId xmlns:a16="http://schemas.microsoft.com/office/drawing/2014/main" id="{4CBA1900-91C8-4CDD-AFD5-44E4711CDEC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82" name="Freeform: Shape 1281">
                <a:extLst>
                  <a:ext uri="{FF2B5EF4-FFF2-40B4-BE49-F238E27FC236}">
                    <a16:creationId xmlns:a16="http://schemas.microsoft.com/office/drawing/2014/main" id="{7353F6AE-9863-4118-BB53-30C9892038A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83" name="Oval 1282">
                <a:extLst>
                  <a:ext uri="{FF2B5EF4-FFF2-40B4-BE49-F238E27FC236}">
                    <a16:creationId xmlns:a16="http://schemas.microsoft.com/office/drawing/2014/main" id="{8DED18A3-7776-4EDC-A093-7A70E8A86A41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65" name="Group 1264">
              <a:extLst>
                <a:ext uri="{FF2B5EF4-FFF2-40B4-BE49-F238E27FC236}">
                  <a16:creationId xmlns:a16="http://schemas.microsoft.com/office/drawing/2014/main" id="{F7FBE4A5-BFBB-4D50-8508-44E907D5298F}"/>
                </a:ext>
              </a:extLst>
            </p:cNvPr>
            <p:cNvGrpSpPr/>
            <p:nvPr/>
          </p:nvGrpSpPr>
          <p:grpSpPr>
            <a:xfrm rot="3157751">
              <a:off x="7610627" y="2333301"/>
              <a:ext cx="77511" cy="162366"/>
              <a:chOff x="2999921" y="138306"/>
              <a:chExt cx="102217" cy="214119"/>
            </a:xfrm>
          </p:grpSpPr>
          <p:sp>
            <p:nvSpPr>
              <p:cNvPr id="1278" name="Freeform: Shape 1277">
                <a:extLst>
                  <a:ext uri="{FF2B5EF4-FFF2-40B4-BE49-F238E27FC236}">
                    <a16:creationId xmlns:a16="http://schemas.microsoft.com/office/drawing/2014/main" id="{6A8FD39D-3BC5-497E-8E20-63E0759234D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79" name="Freeform: Shape 1278">
                <a:extLst>
                  <a:ext uri="{FF2B5EF4-FFF2-40B4-BE49-F238E27FC236}">
                    <a16:creationId xmlns:a16="http://schemas.microsoft.com/office/drawing/2014/main" id="{9942FC6F-4E1F-498C-A02C-0A909541B81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80" name="Oval 1279">
                <a:extLst>
                  <a:ext uri="{FF2B5EF4-FFF2-40B4-BE49-F238E27FC236}">
                    <a16:creationId xmlns:a16="http://schemas.microsoft.com/office/drawing/2014/main" id="{D77DFB25-41CE-4C10-97DF-B8280D8075B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66" name="Group 1265">
              <a:extLst>
                <a:ext uri="{FF2B5EF4-FFF2-40B4-BE49-F238E27FC236}">
                  <a16:creationId xmlns:a16="http://schemas.microsoft.com/office/drawing/2014/main" id="{874C269B-38C4-4F5F-A1E8-24E6EEE90EF2}"/>
                </a:ext>
              </a:extLst>
            </p:cNvPr>
            <p:cNvGrpSpPr/>
            <p:nvPr/>
          </p:nvGrpSpPr>
          <p:grpSpPr>
            <a:xfrm rot="14330639">
              <a:off x="7463066" y="2420617"/>
              <a:ext cx="77511" cy="162366"/>
              <a:chOff x="2999921" y="138306"/>
              <a:chExt cx="102217" cy="214119"/>
            </a:xfrm>
          </p:grpSpPr>
          <p:sp>
            <p:nvSpPr>
              <p:cNvPr id="1275" name="Freeform: Shape 1274">
                <a:extLst>
                  <a:ext uri="{FF2B5EF4-FFF2-40B4-BE49-F238E27FC236}">
                    <a16:creationId xmlns:a16="http://schemas.microsoft.com/office/drawing/2014/main" id="{A7F23769-14B9-45EE-AC23-B3E5A58CFE93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76" name="Freeform: Shape 1275">
                <a:extLst>
                  <a:ext uri="{FF2B5EF4-FFF2-40B4-BE49-F238E27FC236}">
                    <a16:creationId xmlns:a16="http://schemas.microsoft.com/office/drawing/2014/main" id="{23167907-35E9-45D2-A6E6-25B06ACD0D8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77" name="Oval 1276">
                <a:extLst>
                  <a:ext uri="{FF2B5EF4-FFF2-40B4-BE49-F238E27FC236}">
                    <a16:creationId xmlns:a16="http://schemas.microsoft.com/office/drawing/2014/main" id="{81C87586-77ED-45D4-9CA9-D62F537E0DD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67" name="Group 1266">
              <a:extLst>
                <a:ext uri="{FF2B5EF4-FFF2-40B4-BE49-F238E27FC236}">
                  <a16:creationId xmlns:a16="http://schemas.microsoft.com/office/drawing/2014/main" id="{04B544B3-DC1C-4C82-998C-E8FBB7551516}"/>
                </a:ext>
              </a:extLst>
            </p:cNvPr>
            <p:cNvGrpSpPr/>
            <p:nvPr/>
          </p:nvGrpSpPr>
          <p:grpSpPr>
            <a:xfrm rot="3309583">
              <a:off x="7562592" y="2268293"/>
              <a:ext cx="77511" cy="162366"/>
              <a:chOff x="2999921" y="138306"/>
              <a:chExt cx="102217" cy="214119"/>
            </a:xfrm>
          </p:grpSpPr>
          <p:sp>
            <p:nvSpPr>
              <p:cNvPr id="1272" name="Freeform: Shape 1271">
                <a:extLst>
                  <a:ext uri="{FF2B5EF4-FFF2-40B4-BE49-F238E27FC236}">
                    <a16:creationId xmlns:a16="http://schemas.microsoft.com/office/drawing/2014/main" id="{84AD27B4-60AC-440A-ACAA-77C638379233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73" name="Freeform: Shape 1272">
                <a:extLst>
                  <a:ext uri="{FF2B5EF4-FFF2-40B4-BE49-F238E27FC236}">
                    <a16:creationId xmlns:a16="http://schemas.microsoft.com/office/drawing/2014/main" id="{3EF2B9E0-A4AA-4B95-8E46-9250B5191F3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74" name="Oval 1273">
                <a:extLst>
                  <a:ext uri="{FF2B5EF4-FFF2-40B4-BE49-F238E27FC236}">
                    <a16:creationId xmlns:a16="http://schemas.microsoft.com/office/drawing/2014/main" id="{B3E6B26C-5D09-4FDC-97FB-B6E3F433EDF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68" name="Group 1267">
              <a:extLst>
                <a:ext uri="{FF2B5EF4-FFF2-40B4-BE49-F238E27FC236}">
                  <a16:creationId xmlns:a16="http://schemas.microsoft.com/office/drawing/2014/main" id="{61AC6A37-E1C9-4019-AA85-6EC678165601}"/>
                </a:ext>
              </a:extLst>
            </p:cNvPr>
            <p:cNvGrpSpPr/>
            <p:nvPr/>
          </p:nvGrpSpPr>
          <p:grpSpPr>
            <a:xfrm rot="13885061">
              <a:off x="7407412" y="2351356"/>
              <a:ext cx="77511" cy="162366"/>
              <a:chOff x="2999921" y="138306"/>
              <a:chExt cx="102217" cy="214119"/>
            </a:xfrm>
          </p:grpSpPr>
          <p:sp>
            <p:nvSpPr>
              <p:cNvPr id="1269" name="Freeform: Shape 1268">
                <a:extLst>
                  <a:ext uri="{FF2B5EF4-FFF2-40B4-BE49-F238E27FC236}">
                    <a16:creationId xmlns:a16="http://schemas.microsoft.com/office/drawing/2014/main" id="{A4789608-5DD1-47BF-B30A-F9624D37E0B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70" name="Freeform: Shape 1269">
                <a:extLst>
                  <a:ext uri="{FF2B5EF4-FFF2-40B4-BE49-F238E27FC236}">
                    <a16:creationId xmlns:a16="http://schemas.microsoft.com/office/drawing/2014/main" id="{118B7845-BE47-4D60-AA38-280F21CD7A7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71" name="Oval 1270">
                <a:extLst>
                  <a:ext uri="{FF2B5EF4-FFF2-40B4-BE49-F238E27FC236}">
                    <a16:creationId xmlns:a16="http://schemas.microsoft.com/office/drawing/2014/main" id="{913BA6A2-2A34-495A-B8F9-744EB87A20C5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18" name="Group 1317">
              <a:extLst>
                <a:ext uri="{FF2B5EF4-FFF2-40B4-BE49-F238E27FC236}">
                  <a16:creationId xmlns:a16="http://schemas.microsoft.com/office/drawing/2014/main" id="{5E0AA2DE-F8A1-4123-A8FE-9AF25895F28C}"/>
                </a:ext>
              </a:extLst>
            </p:cNvPr>
            <p:cNvGrpSpPr/>
            <p:nvPr/>
          </p:nvGrpSpPr>
          <p:grpSpPr>
            <a:xfrm rot="6395816">
              <a:off x="7910206" y="3937998"/>
              <a:ext cx="77511" cy="162366"/>
              <a:chOff x="2999921" y="138306"/>
              <a:chExt cx="102217" cy="214119"/>
            </a:xfrm>
          </p:grpSpPr>
          <p:sp>
            <p:nvSpPr>
              <p:cNvPr id="1379" name="Freeform: Shape 1378">
                <a:extLst>
                  <a:ext uri="{FF2B5EF4-FFF2-40B4-BE49-F238E27FC236}">
                    <a16:creationId xmlns:a16="http://schemas.microsoft.com/office/drawing/2014/main" id="{54089D0A-CD41-4613-BCED-EC74319C85D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80" name="Freeform: Shape 1379">
                <a:extLst>
                  <a:ext uri="{FF2B5EF4-FFF2-40B4-BE49-F238E27FC236}">
                    <a16:creationId xmlns:a16="http://schemas.microsoft.com/office/drawing/2014/main" id="{574A80AB-E689-4114-AEA6-B2CFD46682C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81" name="Oval 1380">
                <a:extLst>
                  <a:ext uri="{FF2B5EF4-FFF2-40B4-BE49-F238E27FC236}">
                    <a16:creationId xmlns:a16="http://schemas.microsoft.com/office/drawing/2014/main" id="{D4CBB012-A8FF-4CC6-99F2-CE67D5CFA855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19" name="Group 1318">
              <a:extLst>
                <a:ext uri="{FF2B5EF4-FFF2-40B4-BE49-F238E27FC236}">
                  <a16:creationId xmlns:a16="http://schemas.microsoft.com/office/drawing/2014/main" id="{9F149E19-5E6E-4134-BDAD-2DF94F793130}"/>
                </a:ext>
              </a:extLst>
            </p:cNvPr>
            <p:cNvGrpSpPr/>
            <p:nvPr/>
          </p:nvGrpSpPr>
          <p:grpSpPr>
            <a:xfrm rot="17522266">
              <a:off x="7758651" y="3870001"/>
              <a:ext cx="77511" cy="162366"/>
              <a:chOff x="2999921" y="138306"/>
              <a:chExt cx="102217" cy="214119"/>
            </a:xfrm>
          </p:grpSpPr>
          <p:sp>
            <p:nvSpPr>
              <p:cNvPr id="1376" name="Freeform: Shape 1375">
                <a:extLst>
                  <a:ext uri="{FF2B5EF4-FFF2-40B4-BE49-F238E27FC236}">
                    <a16:creationId xmlns:a16="http://schemas.microsoft.com/office/drawing/2014/main" id="{DACA222A-8262-4B49-B2E9-BCB8B777ABF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77" name="Freeform: Shape 1376">
                <a:extLst>
                  <a:ext uri="{FF2B5EF4-FFF2-40B4-BE49-F238E27FC236}">
                    <a16:creationId xmlns:a16="http://schemas.microsoft.com/office/drawing/2014/main" id="{B32A5554-C069-4631-8197-D3869B97567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78" name="Oval 1377">
                <a:extLst>
                  <a:ext uri="{FF2B5EF4-FFF2-40B4-BE49-F238E27FC236}">
                    <a16:creationId xmlns:a16="http://schemas.microsoft.com/office/drawing/2014/main" id="{13DD2EA0-EA33-42B1-AE39-8A2207E431C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0" name="Group 1319">
              <a:extLst>
                <a:ext uri="{FF2B5EF4-FFF2-40B4-BE49-F238E27FC236}">
                  <a16:creationId xmlns:a16="http://schemas.microsoft.com/office/drawing/2014/main" id="{BFA8F2CB-9965-4660-9B12-FEEA2E8A7EE1}"/>
                </a:ext>
              </a:extLst>
            </p:cNvPr>
            <p:cNvGrpSpPr/>
            <p:nvPr/>
          </p:nvGrpSpPr>
          <p:grpSpPr>
            <a:xfrm rot="5269405">
              <a:off x="7979152" y="3696663"/>
              <a:ext cx="77511" cy="162366"/>
              <a:chOff x="2999921" y="138306"/>
              <a:chExt cx="102217" cy="214119"/>
            </a:xfrm>
          </p:grpSpPr>
          <p:sp>
            <p:nvSpPr>
              <p:cNvPr id="1373" name="Freeform: Shape 1372">
                <a:extLst>
                  <a:ext uri="{FF2B5EF4-FFF2-40B4-BE49-F238E27FC236}">
                    <a16:creationId xmlns:a16="http://schemas.microsoft.com/office/drawing/2014/main" id="{7F370B2F-5B99-495F-92D4-624B823B174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74" name="Freeform: Shape 1373">
                <a:extLst>
                  <a:ext uri="{FF2B5EF4-FFF2-40B4-BE49-F238E27FC236}">
                    <a16:creationId xmlns:a16="http://schemas.microsoft.com/office/drawing/2014/main" id="{5F3DD48A-BE86-4C6B-888E-ECD09843995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75" name="Oval 1374">
                <a:extLst>
                  <a:ext uri="{FF2B5EF4-FFF2-40B4-BE49-F238E27FC236}">
                    <a16:creationId xmlns:a16="http://schemas.microsoft.com/office/drawing/2014/main" id="{3691CCDD-03FA-43D6-99E5-BEDF74BD46F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1" name="Group 1320">
              <a:extLst>
                <a:ext uri="{FF2B5EF4-FFF2-40B4-BE49-F238E27FC236}">
                  <a16:creationId xmlns:a16="http://schemas.microsoft.com/office/drawing/2014/main" id="{11604A9E-D947-46BB-9506-55CC5BEA9AE5}"/>
                </a:ext>
              </a:extLst>
            </p:cNvPr>
            <p:cNvGrpSpPr/>
            <p:nvPr/>
          </p:nvGrpSpPr>
          <p:grpSpPr>
            <a:xfrm rot="16442293">
              <a:off x="7791119" y="3687026"/>
              <a:ext cx="77511" cy="162366"/>
              <a:chOff x="2999921" y="138306"/>
              <a:chExt cx="102217" cy="214119"/>
            </a:xfrm>
          </p:grpSpPr>
          <p:sp>
            <p:nvSpPr>
              <p:cNvPr id="1370" name="Freeform: Shape 1369">
                <a:extLst>
                  <a:ext uri="{FF2B5EF4-FFF2-40B4-BE49-F238E27FC236}">
                    <a16:creationId xmlns:a16="http://schemas.microsoft.com/office/drawing/2014/main" id="{545FB341-CCC1-495C-8926-1464EAFF516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71" name="Freeform: Shape 1370">
                <a:extLst>
                  <a:ext uri="{FF2B5EF4-FFF2-40B4-BE49-F238E27FC236}">
                    <a16:creationId xmlns:a16="http://schemas.microsoft.com/office/drawing/2014/main" id="{3CB916BE-BFC9-4C73-B337-FF1453E6DA3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72" name="Oval 1371">
                <a:extLst>
                  <a:ext uri="{FF2B5EF4-FFF2-40B4-BE49-F238E27FC236}">
                    <a16:creationId xmlns:a16="http://schemas.microsoft.com/office/drawing/2014/main" id="{D8A5852E-13F2-4B73-BB76-F9718FD215E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2" name="Group 1321">
              <a:extLst>
                <a:ext uri="{FF2B5EF4-FFF2-40B4-BE49-F238E27FC236}">
                  <a16:creationId xmlns:a16="http://schemas.microsoft.com/office/drawing/2014/main" id="{8578C862-91B9-4C72-B04F-CCEDFB531BB3}"/>
                </a:ext>
              </a:extLst>
            </p:cNvPr>
            <p:cNvGrpSpPr/>
            <p:nvPr/>
          </p:nvGrpSpPr>
          <p:grpSpPr>
            <a:xfrm rot="5269405">
              <a:off x="7988943" y="3616712"/>
              <a:ext cx="77511" cy="162366"/>
              <a:chOff x="2999921" y="138306"/>
              <a:chExt cx="102217" cy="214119"/>
            </a:xfrm>
          </p:grpSpPr>
          <p:sp>
            <p:nvSpPr>
              <p:cNvPr id="1367" name="Freeform: Shape 1366">
                <a:extLst>
                  <a:ext uri="{FF2B5EF4-FFF2-40B4-BE49-F238E27FC236}">
                    <a16:creationId xmlns:a16="http://schemas.microsoft.com/office/drawing/2014/main" id="{15281766-AF56-456F-B10E-6E94AE15453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8" name="Freeform: Shape 1367">
                <a:extLst>
                  <a:ext uri="{FF2B5EF4-FFF2-40B4-BE49-F238E27FC236}">
                    <a16:creationId xmlns:a16="http://schemas.microsoft.com/office/drawing/2014/main" id="{99195730-F898-4E48-868B-5B6FF8ECB50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9" name="Oval 1368">
                <a:extLst>
                  <a:ext uri="{FF2B5EF4-FFF2-40B4-BE49-F238E27FC236}">
                    <a16:creationId xmlns:a16="http://schemas.microsoft.com/office/drawing/2014/main" id="{C6A0F9D8-4308-48E7-8968-C0F1E2C35A4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3" name="Group 1322">
              <a:extLst>
                <a:ext uri="{FF2B5EF4-FFF2-40B4-BE49-F238E27FC236}">
                  <a16:creationId xmlns:a16="http://schemas.microsoft.com/office/drawing/2014/main" id="{BFF4C72B-FE7D-4706-A241-FD809959FAF5}"/>
                </a:ext>
              </a:extLst>
            </p:cNvPr>
            <p:cNvGrpSpPr/>
            <p:nvPr/>
          </p:nvGrpSpPr>
          <p:grpSpPr>
            <a:xfrm rot="16442293">
              <a:off x="7800910" y="3607075"/>
              <a:ext cx="77511" cy="162366"/>
              <a:chOff x="2999921" y="138306"/>
              <a:chExt cx="102217" cy="214119"/>
            </a:xfrm>
          </p:grpSpPr>
          <p:sp>
            <p:nvSpPr>
              <p:cNvPr id="1364" name="Freeform: Shape 1363">
                <a:extLst>
                  <a:ext uri="{FF2B5EF4-FFF2-40B4-BE49-F238E27FC236}">
                    <a16:creationId xmlns:a16="http://schemas.microsoft.com/office/drawing/2014/main" id="{BBBB1158-85BC-4718-BADA-637EF635F8F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5" name="Freeform: Shape 1364">
                <a:extLst>
                  <a:ext uri="{FF2B5EF4-FFF2-40B4-BE49-F238E27FC236}">
                    <a16:creationId xmlns:a16="http://schemas.microsoft.com/office/drawing/2014/main" id="{B366E2DF-D2AC-408E-A995-A955FA60197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6" name="Oval 1365">
                <a:extLst>
                  <a:ext uri="{FF2B5EF4-FFF2-40B4-BE49-F238E27FC236}">
                    <a16:creationId xmlns:a16="http://schemas.microsoft.com/office/drawing/2014/main" id="{56C48D10-49FE-41D2-AA7D-0D6DC7EAF21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4" name="Group 1323">
              <a:extLst>
                <a:ext uri="{FF2B5EF4-FFF2-40B4-BE49-F238E27FC236}">
                  <a16:creationId xmlns:a16="http://schemas.microsoft.com/office/drawing/2014/main" id="{EC2D8CAF-948B-43EE-A5CE-BF6D74E0AD9C}"/>
                </a:ext>
              </a:extLst>
            </p:cNvPr>
            <p:cNvGrpSpPr/>
            <p:nvPr/>
          </p:nvGrpSpPr>
          <p:grpSpPr>
            <a:xfrm rot="5269405">
              <a:off x="7993637" y="3533541"/>
              <a:ext cx="77511" cy="162366"/>
              <a:chOff x="2999921" y="138306"/>
              <a:chExt cx="102217" cy="214119"/>
            </a:xfrm>
          </p:grpSpPr>
          <p:sp>
            <p:nvSpPr>
              <p:cNvPr id="1361" name="Freeform: Shape 1360">
                <a:extLst>
                  <a:ext uri="{FF2B5EF4-FFF2-40B4-BE49-F238E27FC236}">
                    <a16:creationId xmlns:a16="http://schemas.microsoft.com/office/drawing/2014/main" id="{B24E8F48-3420-4718-918F-00228225EC5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2" name="Freeform: Shape 1361">
                <a:extLst>
                  <a:ext uri="{FF2B5EF4-FFF2-40B4-BE49-F238E27FC236}">
                    <a16:creationId xmlns:a16="http://schemas.microsoft.com/office/drawing/2014/main" id="{F7B0C68B-F40A-4F27-A01A-8CBFD0D9502E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3" name="Oval 1362">
                <a:extLst>
                  <a:ext uri="{FF2B5EF4-FFF2-40B4-BE49-F238E27FC236}">
                    <a16:creationId xmlns:a16="http://schemas.microsoft.com/office/drawing/2014/main" id="{1C5FEE1B-47E3-4209-8D21-D2480EB2D985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5" name="Group 1324">
              <a:extLst>
                <a:ext uri="{FF2B5EF4-FFF2-40B4-BE49-F238E27FC236}">
                  <a16:creationId xmlns:a16="http://schemas.microsoft.com/office/drawing/2014/main" id="{B7EE6DF4-3784-4D71-B287-0A2DC492EE2E}"/>
                </a:ext>
              </a:extLst>
            </p:cNvPr>
            <p:cNvGrpSpPr/>
            <p:nvPr/>
          </p:nvGrpSpPr>
          <p:grpSpPr>
            <a:xfrm rot="16442293">
              <a:off x="7805603" y="3523904"/>
              <a:ext cx="77511" cy="162366"/>
              <a:chOff x="2999921" y="138306"/>
              <a:chExt cx="102217" cy="214119"/>
            </a:xfrm>
          </p:grpSpPr>
          <p:sp>
            <p:nvSpPr>
              <p:cNvPr id="1358" name="Freeform: Shape 1357">
                <a:extLst>
                  <a:ext uri="{FF2B5EF4-FFF2-40B4-BE49-F238E27FC236}">
                    <a16:creationId xmlns:a16="http://schemas.microsoft.com/office/drawing/2014/main" id="{BCE67B73-76AB-4BF9-9557-56A5C9C9D27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59" name="Freeform: Shape 1358">
                <a:extLst>
                  <a:ext uri="{FF2B5EF4-FFF2-40B4-BE49-F238E27FC236}">
                    <a16:creationId xmlns:a16="http://schemas.microsoft.com/office/drawing/2014/main" id="{D51CA959-5B27-4646-AD34-520034EE336C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0" name="Oval 1359">
                <a:extLst>
                  <a:ext uri="{FF2B5EF4-FFF2-40B4-BE49-F238E27FC236}">
                    <a16:creationId xmlns:a16="http://schemas.microsoft.com/office/drawing/2014/main" id="{AC1D9E2C-5949-44DA-A3FA-D4620080835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6" name="Group 1325">
              <a:extLst>
                <a:ext uri="{FF2B5EF4-FFF2-40B4-BE49-F238E27FC236}">
                  <a16:creationId xmlns:a16="http://schemas.microsoft.com/office/drawing/2014/main" id="{8FCBF1D6-9C87-4B41-9966-61D5096BDA0F}"/>
                </a:ext>
              </a:extLst>
            </p:cNvPr>
            <p:cNvGrpSpPr/>
            <p:nvPr/>
          </p:nvGrpSpPr>
          <p:grpSpPr>
            <a:xfrm rot="4875535">
              <a:off x="7993375" y="3451605"/>
              <a:ext cx="77511" cy="162366"/>
              <a:chOff x="2999921" y="138306"/>
              <a:chExt cx="102217" cy="214119"/>
            </a:xfrm>
          </p:grpSpPr>
          <p:sp>
            <p:nvSpPr>
              <p:cNvPr id="1355" name="Freeform: Shape 1354">
                <a:extLst>
                  <a:ext uri="{FF2B5EF4-FFF2-40B4-BE49-F238E27FC236}">
                    <a16:creationId xmlns:a16="http://schemas.microsoft.com/office/drawing/2014/main" id="{1BBE2D38-E6AE-4605-BC79-5F265D87B16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56" name="Freeform: Shape 1355">
                <a:extLst>
                  <a:ext uri="{FF2B5EF4-FFF2-40B4-BE49-F238E27FC236}">
                    <a16:creationId xmlns:a16="http://schemas.microsoft.com/office/drawing/2014/main" id="{423A3271-1A5E-4C30-AEDA-036B956D21D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57" name="Oval 1356">
                <a:extLst>
                  <a:ext uri="{FF2B5EF4-FFF2-40B4-BE49-F238E27FC236}">
                    <a16:creationId xmlns:a16="http://schemas.microsoft.com/office/drawing/2014/main" id="{E6D56D06-92BD-4301-B6DF-0E8E65412855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7" name="Group 1326">
              <a:extLst>
                <a:ext uri="{FF2B5EF4-FFF2-40B4-BE49-F238E27FC236}">
                  <a16:creationId xmlns:a16="http://schemas.microsoft.com/office/drawing/2014/main" id="{860F732F-74BD-4DE1-92D7-A2955DD6E4CD}"/>
                </a:ext>
              </a:extLst>
            </p:cNvPr>
            <p:cNvGrpSpPr/>
            <p:nvPr/>
          </p:nvGrpSpPr>
          <p:grpSpPr>
            <a:xfrm rot="16080836">
              <a:off x="7805342" y="3441968"/>
              <a:ext cx="77511" cy="162366"/>
              <a:chOff x="2999921" y="138306"/>
              <a:chExt cx="102217" cy="214119"/>
            </a:xfrm>
          </p:grpSpPr>
          <p:sp>
            <p:nvSpPr>
              <p:cNvPr id="1352" name="Freeform: Shape 1351">
                <a:extLst>
                  <a:ext uri="{FF2B5EF4-FFF2-40B4-BE49-F238E27FC236}">
                    <a16:creationId xmlns:a16="http://schemas.microsoft.com/office/drawing/2014/main" id="{F59DCF49-941C-4410-863A-EA029546B2B4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53" name="Freeform: Shape 1352">
                <a:extLst>
                  <a:ext uri="{FF2B5EF4-FFF2-40B4-BE49-F238E27FC236}">
                    <a16:creationId xmlns:a16="http://schemas.microsoft.com/office/drawing/2014/main" id="{C9B267F5-6A20-4F9E-AA72-EB06EF4F935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54" name="Oval 1353">
                <a:extLst>
                  <a:ext uri="{FF2B5EF4-FFF2-40B4-BE49-F238E27FC236}">
                    <a16:creationId xmlns:a16="http://schemas.microsoft.com/office/drawing/2014/main" id="{B50469C6-84A1-4CD8-B9B8-30D7E5C0935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8" name="Group 1327">
              <a:extLst>
                <a:ext uri="{FF2B5EF4-FFF2-40B4-BE49-F238E27FC236}">
                  <a16:creationId xmlns:a16="http://schemas.microsoft.com/office/drawing/2014/main" id="{DF64A5B4-C6BB-4CBD-8D56-F00C996DDF1F}"/>
                </a:ext>
              </a:extLst>
            </p:cNvPr>
            <p:cNvGrpSpPr/>
            <p:nvPr/>
          </p:nvGrpSpPr>
          <p:grpSpPr>
            <a:xfrm rot="4737607">
              <a:off x="7991931" y="3368662"/>
              <a:ext cx="77511" cy="162366"/>
              <a:chOff x="2999921" y="138306"/>
              <a:chExt cx="102217" cy="214119"/>
            </a:xfrm>
          </p:grpSpPr>
          <p:sp>
            <p:nvSpPr>
              <p:cNvPr id="1349" name="Freeform: Shape 1348">
                <a:extLst>
                  <a:ext uri="{FF2B5EF4-FFF2-40B4-BE49-F238E27FC236}">
                    <a16:creationId xmlns:a16="http://schemas.microsoft.com/office/drawing/2014/main" id="{E08B657B-7E05-4A9E-9977-2576FAB1C9D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50" name="Freeform: Shape 1349">
                <a:extLst>
                  <a:ext uri="{FF2B5EF4-FFF2-40B4-BE49-F238E27FC236}">
                    <a16:creationId xmlns:a16="http://schemas.microsoft.com/office/drawing/2014/main" id="{22529C11-B2BE-4107-8C27-D0AAC74CE23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51" name="Oval 1350">
                <a:extLst>
                  <a:ext uri="{FF2B5EF4-FFF2-40B4-BE49-F238E27FC236}">
                    <a16:creationId xmlns:a16="http://schemas.microsoft.com/office/drawing/2014/main" id="{11CF2368-CABF-49B1-8AB7-D2DF3BCB190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29" name="Group 1328">
              <a:extLst>
                <a:ext uri="{FF2B5EF4-FFF2-40B4-BE49-F238E27FC236}">
                  <a16:creationId xmlns:a16="http://schemas.microsoft.com/office/drawing/2014/main" id="{00BAC048-2219-48BF-AEE6-A762D216D2F5}"/>
                </a:ext>
              </a:extLst>
            </p:cNvPr>
            <p:cNvGrpSpPr/>
            <p:nvPr/>
          </p:nvGrpSpPr>
          <p:grpSpPr>
            <a:xfrm rot="15992876">
              <a:off x="7803235" y="3364065"/>
              <a:ext cx="77511" cy="162366"/>
              <a:chOff x="2999921" y="138306"/>
              <a:chExt cx="102217" cy="214119"/>
            </a:xfrm>
          </p:grpSpPr>
          <p:sp>
            <p:nvSpPr>
              <p:cNvPr id="1346" name="Freeform: Shape 1345">
                <a:extLst>
                  <a:ext uri="{FF2B5EF4-FFF2-40B4-BE49-F238E27FC236}">
                    <a16:creationId xmlns:a16="http://schemas.microsoft.com/office/drawing/2014/main" id="{86C5E132-13DC-4703-A123-A2AE77B64A0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47" name="Freeform: Shape 1346">
                <a:extLst>
                  <a:ext uri="{FF2B5EF4-FFF2-40B4-BE49-F238E27FC236}">
                    <a16:creationId xmlns:a16="http://schemas.microsoft.com/office/drawing/2014/main" id="{978D6017-2F4B-4478-9EE8-987B00CC3039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48" name="Oval 1347">
                <a:extLst>
                  <a:ext uri="{FF2B5EF4-FFF2-40B4-BE49-F238E27FC236}">
                    <a16:creationId xmlns:a16="http://schemas.microsoft.com/office/drawing/2014/main" id="{84C5A707-5B5C-4EC5-A137-B2F623BBB581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30" name="Group 1329">
              <a:extLst>
                <a:ext uri="{FF2B5EF4-FFF2-40B4-BE49-F238E27FC236}">
                  <a16:creationId xmlns:a16="http://schemas.microsoft.com/office/drawing/2014/main" id="{7E47D017-8221-4A9C-A2C8-9A9CCFAE51F3}"/>
                </a:ext>
              </a:extLst>
            </p:cNvPr>
            <p:cNvGrpSpPr/>
            <p:nvPr/>
          </p:nvGrpSpPr>
          <p:grpSpPr>
            <a:xfrm rot="4915011">
              <a:off x="7987738" y="3271917"/>
              <a:ext cx="77511" cy="162366"/>
              <a:chOff x="2999921" y="138306"/>
              <a:chExt cx="102217" cy="214119"/>
            </a:xfrm>
          </p:grpSpPr>
          <p:sp>
            <p:nvSpPr>
              <p:cNvPr id="1343" name="Freeform: Shape 1342">
                <a:extLst>
                  <a:ext uri="{FF2B5EF4-FFF2-40B4-BE49-F238E27FC236}">
                    <a16:creationId xmlns:a16="http://schemas.microsoft.com/office/drawing/2014/main" id="{AE666E92-9C91-4363-BA0A-0EDA183D413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44" name="Freeform: Shape 1343">
                <a:extLst>
                  <a:ext uri="{FF2B5EF4-FFF2-40B4-BE49-F238E27FC236}">
                    <a16:creationId xmlns:a16="http://schemas.microsoft.com/office/drawing/2014/main" id="{52CA0991-548A-4660-B539-09798B67ADC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45" name="Oval 1344">
                <a:extLst>
                  <a:ext uri="{FF2B5EF4-FFF2-40B4-BE49-F238E27FC236}">
                    <a16:creationId xmlns:a16="http://schemas.microsoft.com/office/drawing/2014/main" id="{ABC5AEAE-B4D8-4A29-BCE8-67D847F2B00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31" name="Group 1330">
              <a:extLst>
                <a:ext uri="{FF2B5EF4-FFF2-40B4-BE49-F238E27FC236}">
                  <a16:creationId xmlns:a16="http://schemas.microsoft.com/office/drawing/2014/main" id="{5BE637EF-DE76-4A48-B302-7CCF86275492}"/>
                </a:ext>
              </a:extLst>
            </p:cNvPr>
            <p:cNvGrpSpPr/>
            <p:nvPr/>
          </p:nvGrpSpPr>
          <p:grpSpPr>
            <a:xfrm rot="16087899">
              <a:off x="7794921" y="3281462"/>
              <a:ext cx="77511" cy="162366"/>
              <a:chOff x="2999921" y="138306"/>
              <a:chExt cx="102217" cy="214119"/>
            </a:xfrm>
          </p:grpSpPr>
          <p:sp>
            <p:nvSpPr>
              <p:cNvPr id="1340" name="Freeform: Shape 1339">
                <a:extLst>
                  <a:ext uri="{FF2B5EF4-FFF2-40B4-BE49-F238E27FC236}">
                    <a16:creationId xmlns:a16="http://schemas.microsoft.com/office/drawing/2014/main" id="{DCBAD991-EC5D-4DC6-8FDE-592D57EB5407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41" name="Freeform: Shape 1340">
                <a:extLst>
                  <a:ext uri="{FF2B5EF4-FFF2-40B4-BE49-F238E27FC236}">
                    <a16:creationId xmlns:a16="http://schemas.microsoft.com/office/drawing/2014/main" id="{620ED831-1CBD-4704-A3F0-131F5CE6D97C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42" name="Oval 1341">
                <a:extLst>
                  <a:ext uri="{FF2B5EF4-FFF2-40B4-BE49-F238E27FC236}">
                    <a16:creationId xmlns:a16="http://schemas.microsoft.com/office/drawing/2014/main" id="{4446B4CD-C3E2-4FEB-B5A2-22F950B37A21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32" name="Group 1331">
              <a:extLst>
                <a:ext uri="{FF2B5EF4-FFF2-40B4-BE49-F238E27FC236}">
                  <a16:creationId xmlns:a16="http://schemas.microsoft.com/office/drawing/2014/main" id="{186FF53B-5717-4DA2-9742-68FF5AFDCA3E}"/>
                </a:ext>
              </a:extLst>
            </p:cNvPr>
            <p:cNvGrpSpPr/>
            <p:nvPr/>
          </p:nvGrpSpPr>
          <p:grpSpPr>
            <a:xfrm rot="5066843">
              <a:off x="7968791" y="3182651"/>
              <a:ext cx="77511" cy="162366"/>
              <a:chOff x="2999921" y="138306"/>
              <a:chExt cx="102217" cy="214119"/>
            </a:xfrm>
          </p:grpSpPr>
          <p:sp>
            <p:nvSpPr>
              <p:cNvPr id="1337" name="Freeform: Shape 1336">
                <a:extLst>
                  <a:ext uri="{FF2B5EF4-FFF2-40B4-BE49-F238E27FC236}">
                    <a16:creationId xmlns:a16="http://schemas.microsoft.com/office/drawing/2014/main" id="{8E59AA58-1036-4A1E-AF16-A684AFA7D43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38" name="Freeform: Shape 1337">
                <a:extLst>
                  <a:ext uri="{FF2B5EF4-FFF2-40B4-BE49-F238E27FC236}">
                    <a16:creationId xmlns:a16="http://schemas.microsoft.com/office/drawing/2014/main" id="{CF141CE2-F039-4359-A479-9E127EF9249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39" name="Oval 1338">
                <a:extLst>
                  <a:ext uri="{FF2B5EF4-FFF2-40B4-BE49-F238E27FC236}">
                    <a16:creationId xmlns:a16="http://schemas.microsoft.com/office/drawing/2014/main" id="{F95208CF-351D-4D66-8148-33E4E5FB32C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33" name="Group 1332">
              <a:extLst>
                <a:ext uri="{FF2B5EF4-FFF2-40B4-BE49-F238E27FC236}">
                  <a16:creationId xmlns:a16="http://schemas.microsoft.com/office/drawing/2014/main" id="{CA6F482F-CD8A-45E8-B7EA-B8A2EF123402}"/>
                </a:ext>
              </a:extLst>
            </p:cNvPr>
            <p:cNvGrpSpPr/>
            <p:nvPr/>
          </p:nvGrpSpPr>
          <p:grpSpPr>
            <a:xfrm rot="15642321">
              <a:off x="7780262" y="3193829"/>
              <a:ext cx="77511" cy="162366"/>
              <a:chOff x="2999921" y="138306"/>
              <a:chExt cx="102217" cy="214119"/>
            </a:xfrm>
          </p:grpSpPr>
          <p:sp>
            <p:nvSpPr>
              <p:cNvPr id="1334" name="Freeform: Shape 1333">
                <a:extLst>
                  <a:ext uri="{FF2B5EF4-FFF2-40B4-BE49-F238E27FC236}">
                    <a16:creationId xmlns:a16="http://schemas.microsoft.com/office/drawing/2014/main" id="{E678FE5D-C77C-4C59-AE66-673657C0073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35" name="Freeform: Shape 1334">
                <a:extLst>
                  <a:ext uri="{FF2B5EF4-FFF2-40B4-BE49-F238E27FC236}">
                    <a16:creationId xmlns:a16="http://schemas.microsoft.com/office/drawing/2014/main" id="{AA732F91-4EEF-45CE-A854-2C08F4CA465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36" name="Oval 1335">
                <a:extLst>
                  <a:ext uri="{FF2B5EF4-FFF2-40B4-BE49-F238E27FC236}">
                    <a16:creationId xmlns:a16="http://schemas.microsoft.com/office/drawing/2014/main" id="{7A76FB26-283D-4656-B5B7-0073A25C5C3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83" name="Group 1382">
              <a:extLst>
                <a:ext uri="{FF2B5EF4-FFF2-40B4-BE49-F238E27FC236}">
                  <a16:creationId xmlns:a16="http://schemas.microsoft.com/office/drawing/2014/main" id="{9E8544CF-734F-49A9-943A-A3DB009E23C7}"/>
                </a:ext>
              </a:extLst>
            </p:cNvPr>
            <p:cNvGrpSpPr/>
            <p:nvPr/>
          </p:nvGrpSpPr>
          <p:grpSpPr>
            <a:xfrm rot="7721310">
              <a:off x="7477910" y="4741671"/>
              <a:ext cx="77511" cy="162366"/>
              <a:chOff x="2999921" y="138306"/>
              <a:chExt cx="102217" cy="214119"/>
            </a:xfrm>
          </p:grpSpPr>
          <p:sp>
            <p:nvSpPr>
              <p:cNvPr id="1444" name="Freeform: Shape 1443">
                <a:extLst>
                  <a:ext uri="{FF2B5EF4-FFF2-40B4-BE49-F238E27FC236}">
                    <a16:creationId xmlns:a16="http://schemas.microsoft.com/office/drawing/2014/main" id="{E690336A-F071-45BD-A493-93A3F6646A77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45" name="Freeform: Shape 1444">
                <a:extLst>
                  <a:ext uri="{FF2B5EF4-FFF2-40B4-BE49-F238E27FC236}">
                    <a16:creationId xmlns:a16="http://schemas.microsoft.com/office/drawing/2014/main" id="{DB3DFFC9-CF1B-49C2-926C-75F5251D4A7B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46" name="Oval 1445">
                <a:extLst>
                  <a:ext uri="{FF2B5EF4-FFF2-40B4-BE49-F238E27FC236}">
                    <a16:creationId xmlns:a16="http://schemas.microsoft.com/office/drawing/2014/main" id="{858C709A-3D8D-43FA-A052-A3A2DC16DFE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84" name="Group 1383">
              <a:extLst>
                <a:ext uri="{FF2B5EF4-FFF2-40B4-BE49-F238E27FC236}">
                  <a16:creationId xmlns:a16="http://schemas.microsoft.com/office/drawing/2014/main" id="{89F466BA-9A15-4852-A3C6-432DC061A478}"/>
                </a:ext>
              </a:extLst>
            </p:cNvPr>
            <p:cNvGrpSpPr/>
            <p:nvPr/>
          </p:nvGrpSpPr>
          <p:grpSpPr>
            <a:xfrm rot="18454757">
              <a:off x="7338940" y="4624517"/>
              <a:ext cx="77511" cy="162366"/>
              <a:chOff x="2999921" y="138306"/>
              <a:chExt cx="102217" cy="214119"/>
            </a:xfrm>
          </p:grpSpPr>
          <p:sp>
            <p:nvSpPr>
              <p:cNvPr id="1441" name="Freeform: Shape 1440">
                <a:extLst>
                  <a:ext uri="{FF2B5EF4-FFF2-40B4-BE49-F238E27FC236}">
                    <a16:creationId xmlns:a16="http://schemas.microsoft.com/office/drawing/2014/main" id="{DFABD354-F00F-49DF-9313-59F987F87CA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42" name="Freeform: Shape 1441">
                <a:extLst>
                  <a:ext uri="{FF2B5EF4-FFF2-40B4-BE49-F238E27FC236}">
                    <a16:creationId xmlns:a16="http://schemas.microsoft.com/office/drawing/2014/main" id="{3DD0936E-9E9B-4423-B127-558E7BE1AFA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43" name="Oval 1442">
                <a:extLst>
                  <a:ext uri="{FF2B5EF4-FFF2-40B4-BE49-F238E27FC236}">
                    <a16:creationId xmlns:a16="http://schemas.microsoft.com/office/drawing/2014/main" id="{148E64F5-F43F-4FEA-8691-57A5447A2D8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85" name="Group 1384">
              <a:extLst>
                <a:ext uri="{FF2B5EF4-FFF2-40B4-BE49-F238E27FC236}">
                  <a16:creationId xmlns:a16="http://schemas.microsoft.com/office/drawing/2014/main" id="{7419CC0F-03E4-4701-A1D6-CCEAD687806D}"/>
                </a:ext>
              </a:extLst>
            </p:cNvPr>
            <p:cNvGrpSpPr/>
            <p:nvPr/>
          </p:nvGrpSpPr>
          <p:grpSpPr>
            <a:xfrm rot="7281869">
              <a:off x="7530264" y="4684131"/>
              <a:ext cx="77511" cy="162366"/>
              <a:chOff x="2999921" y="138306"/>
              <a:chExt cx="102217" cy="214119"/>
            </a:xfrm>
          </p:grpSpPr>
          <p:sp>
            <p:nvSpPr>
              <p:cNvPr id="1438" name="Freeform: Shape 1437">
                <a:extLst>
                  <a:ext uri="{FF2B5EF4-FFF2-40B4-BE49-F238E27FC236}">
                    <a16:creationId xmlns:a16="http://schemas.microsoft.com/office/drawing/2014/main" id="{A4CC3573-13C7-48FF-B92F-DB536C7F975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9" name="Freeform: Shape 1438">
                <a:extLst>
                  <a:ext uri="{FF2B5EF4-FFF2-40B4-BE49-F238E27FC236}">
                    <a16:creationId xmlns:a16="http://schemas.microsoft.com/office/drawing/2014/main" id="{266D00D2-5012-44AD-8BD5-B27FA50731D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40" name="Oval 1439">
                <a:extLst>
                  <a:ext uri="{FF2B5EF4-FFF2-40B4-BE49-F238E27FC236}">
                    <a16:creationId xmlns:a16="http://schemas.microsoft.com/office/drawing/2014/main" id="{08585C23-DD4F-437A-8423-212545F3183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86" name="Group 1385">
              <a:extLst>
                <a:ext uri="{FF2B5EF4-FFF2-40B4-BE49-F238E27FC236}">
                  <a16:creationId xmlns:a16="http://schemas.microsoft.com/office/drawing/2014/main" id="{530B9A19-DF1E-4B06-8AB1-5FA95EE193F3}"/>
                </a:ext>
              </a:extLst>
            </p:cNvPr>
            <p:cNvGrpSpPr/>
            <p:nvPr/>
          </p:nvGrpSpPr>
          <p:grpSpPr>
            <a:xfrm rot="18454757">
              <a:off x="7390175" y="4563300"/>
              <a:ext cx="77511" cy="162366"/>
              <a:chOff x="2999921" y="138306"/>
              <a:chExt cx="102217" cy="214119"/>
            </a:xfrm>
          </p:grpSpPr>
          <p:sp>
            <p:nvSpPr>
              <p:cNvPr id="1435" name="Freeform: Shape 1434">
                <a:extLst>
                  <a:ext uri="{FF2B5EF4-FFF2-40B4-BE49-F238E27FC236}">
                    <a16:creationId xmlns:a16="http://schemas.microsoft.com/office/drawing/2014/main" id="{543BCDC8-6EE5-4729-9F53-7504A5F6963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6" name="Freeform: Shape 1435">
                <a:extLst>
                  <a:ext uri="{FF2B5EF4-FFF2-40B4-BE49-F238E27FC236}">
                    <a16:creationId xmlns:a16="http://schemas.microsoft.com/office/drawing/2014/main" id="{0C86EFEB-D8BE-47FC-93BF-9AD959B1A06B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7" name="Oval 1436">
                <a:extLst>
                  <a:ext uri="{FF2B5EF4-FFF2-40B4-BE49-F238E27FC236}">
                    <a16:creationId xmlns:a16="http://schemas.microsoft.com/office/drawing/2014/main" id="{63F7F12D-60BA-4C26-9E48-8C100DE18F3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87" name="Group 1386">
              <a:extLst>
                <a:ext uri="{FF2B5EF4-FFF2-40B4-BE49-F238E27FC236}">
                  <a16:creationId xmlns:a16="http://schemas.microsoft.com/office/drawing/2014/main" id="{6D3A5DC9-0259-46BD-8B8F-A13C28C7F020}"/>
                </a:ext>
              </a:extLst>
            </p:cNvPr>
            <p:cNvGrpSpPr/>
            <p:nvPr/>
          </p:nvGrpSpPr>
          <p:grpSpPr>
            <a:xfrm rot="7281869">
              <a:off x="7584485" y="4614297"/>
              <a:ext cx="77511" cy="162366"/>
              <a:chOff x="2999921" y="138306"/>
              <a:chExt cx="102217" cy="214119"/>
            </a:xfrm>
          </p:grpSpPr>
          <p:sp>
            <p:nvSpPr>
              <p:cNvPr id="1432" name="Freeform: Shape 1431">
                <a:extLst>
                  <a:ext uri="{FF2B5EF4-FFF2-40B4-BE49-F238E27FC236}">
                    <a16:creationId xmlns:a16="http://schemas.microsoft.com/office/drawing/2014/main" id="{0C7F1292-1E7E-4894-954E-EF2D05D69F6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3" name="Freeform: Shape 1432">
                <a:extLst>
                  <a:ext uri="{FF2B5EF4-FFF2-40B4-BE49-F238E27FC236}">
                    <a16:creationId xmlns:a16="http://schemas.microsoft.com/office/drawing/2014/main" id="{800B036A-943F-4A75-AD47-23B953297D4C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4" name="Oval 1433">
                <a:extLst>
                  <a:ext uri="{FF2B5EF4-FFF2-40B4-BE49-F238E27FC236}">
                    <a16:creationId xmlns:a16="http://schemas.microsoft.com/office/drawing/2014/main" id="{FFDD5C0A-BAD6-4527-B5D2-5E674659D4C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88" name="Group 1387">
              <a:extLst>
                <a:ext uri="{FF2B5EF4-FFF2-40B4-BE49-F238E27FC236}">
                  <a16:creationId xmlns:a16="http://schemas.microsoft.com/office/drawing/2014/main" id="{84971695-6EAA-4025-98E6-C9A495C7294B}"/>
                </a:ext>
              </a:extLst>
            </p:cNvPr>
            <p:cNvGrpSpPr/>
            <p:nvPr/>
          </p:nvGrpSpPr>
          <p:grpSpPr>
            <a:xfrm rot="18454757">
              <a:off x="7442512" y="4502071"/>
              <a:ext cx="77511" cy="162366"/>
              <a:chOff x="2999921" y="138306"/>
              <a:chExt cx="102217" cy="214119"/>
            </a:xfrm>
          </p:grpSpPr>
          <p:sp>
            <p:nvSpPr>
              <p:cNvPr id="1429" name="Freeform: Shape 1428">
                <a:extLst>
                  <a:ext uri="{FF2B5EF4-FFF2-40B4-BE49-F238E27FC236}">
                    <a16:creationId xmlns:a16="http://schemas.microsoft.com/office/drawing/2014/main" id="{BBD3D487-00CE-4597-AB20-F9C557AB7BD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0" name="Freeform: Shape 1429">
                <a:extLst>
                  <a:ext uri="{FF2B5EF4-FFF2-40B4-BE49-F238E27FC236}">
                    <a16:creationId xmlns:a16="http://schemas.microsoft.com/office/drawing/2014/main" id="{3370ACCF-3E4C-4CDB-A53D-93F1D7B792E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1" name="Oval 1430">
                <a:extLst>
                  <a:ext uri="{FF2B5EF4-FFF2-40B4-BE49-F238E27FC236}">
                    <a16:creationId xmlns:a16="http://schemas.microsoft.com/office/drawing/2014/main" id="{0E8E1F02-3B8A-494B-AD5A-680DCCCD4E6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89" name="Group 1388">
              <a:extLst>
                <a:ext uri="{FF2B5EF4-FFF2-40B4-BE49-F238E27FC236}">
                  <a16:creationId xmlns:a16="http://schemas.microsoft.com/office/drawing/2014/main" id="{01BEBFAC-575D-4D13-945D-CE208D0346B1}"/>
                </a:ext>
              </a:extLst>
            </p:cNvPr>
            <p:cNvGrpSpPr/>
            <p:nvPr/>
          </p:nvGrpSpPr>
          <p:grpSpPr>
            <a:xfrm rot="7281869">
              <a:off x="7630994" y="4551062"/>
              <a:ext cx="77511" cy="162366"/>
              <a:chOff x="2999921" y="138306"/>
              <a:chExt cx="102217" cy="214119"/>
            </a:xfrm>
          </p:grpSpPr>
          <p:sp>
            <p:nvSpPr>
              <p:cNvPr id="1426" name="Freeform: Shape 1425">
                <a:extLst>
                  <a:ext uri="{FF2B5EF4-FFF2-40B4-BE49-F238E27FC236}">
                    <a16:creationId xmlns:a16="http://schemas.microsoft.com/office/drawing/2014/main" id="{B7EE7F19-8F1C-4D26-BB86-690B60AF932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27" name="Freeform: Shape 1426">
                <a:extLst>
                  <a:ext uri="{FF2B5EF4-FFF2-40B4-BE49-F238E27FC236}">
                    <a16:creationId xmlns:a16="http://schemas.microsoft.com/office/drawing/2014/main" id="{C465BE61-358D-41E3-ACD9-69600DCE12EB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28" name="Oval 1427">
                <a:extLst>
                  <a:ext uri="{FF2B5EF4-FFF2-40B4-BE49-F238E27FC236}">
                    <a16:creationId xmlns:a16="http://schemas.microsoft.com/office/drawing/2014/main" id="{2E8E4152-B88B-417C-8FC6-9C744FABF51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90" name="Group 1389">
              <a:extLst>
                <a:ext uri="{FF2B5EF4-FFF2-40B4-BE49-F238E27FC236}">
                  <a16:creationId xmlns:a16="http://schemas.microsoft.com/office/drawing/2014/main" id="{7538A646-CC1A-49DF-A0E4-416412E8C8E0}"/>
                </a:ext>
              </a:extLst>
            </p:cNvPr>
            <p:cNvGrpSpPr/>
            <p:nvPr/>
          </p:nvGrpSpPr>
          <p:grpSpPr>
            <a:xfrm rot="18454757">
              <a:off x="7492379" y="4435342"/>
              <a:ext cx="77511" cy="162366"/>
              <a:chOff x="2999921" y="138306"/>
              <a:chExt cx="102217" cy="214119"/>
            </a:xfrm>
          </p:grpSpPr>
          <p:sp>
            <p:nvSpPr>
              <p:cNvPr id="1423" name="Freeform: Shape 1422">
                <a:extLst>
                  <a:ext uri="{FF2B5EF4-FFF2-40B4-BE49-F238E27FC236}">
                    <a16:creationId xmlns:a16="http://schemas.microsoft.com/office/drawing/2014/main" id="{9EBABFE3-2A26-4D08-9D52-550143D91F0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24" name="Freeform: Shape 1423">
                <a:extLst>
                  <a:ext uri="{FF2B5EF4-FFF2-40B4-BE49-F238E27FC236}">
                    <a16:creationId xmlns:a16="http://schemas.microsoft.com/office/drawing/2014/main" id="{5628B14D-2632-480C-91A0-CD1B7A1480D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25" name="Oval 1424">
                <a:extLst>
                  <a:ext uri="{FF2B5EF4-FFF2-40B4-BE49-F238E27FC236}">
                    <a16:creationId xmlns:a16="http://schemas.microsoft.com/office/drawing/2014/main" id="{493B42A1-A452-4D9D-848D-4271A0A3B3C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91" name="Group 1390">
              <a:extLst>
                <a:ext uri="{FF2B5EF4-FFF2-40B4-BE49-F238E27FC236}">
                  <a16:creationId xmlns:a16="http://schemas.microsoft.com/office/drawing/2014/main" id="{875F318C-674D-4A6F-A06B-AB3547734DE6}"/>
                </a:ext>
              </a:extLst>
            </p:cNvPr>
            <p:cNvGrpSpPr/>
            <p:nvPr/>
          </p:nvGrpSpPr>
          <p:grpSpPr>
            <a:xfrm rot="6887999">
              <a:off x="7688832" y="4478831"/>
              <a:ext cx="77511" cy="162366"/>
              <a:chOff x="2999921" y="138306"/>
              <a:chExt cx="102217" cy="214119"/>
            </a:xfrm>
          </p:grpSpPr>
          <p:sp>
            <p:nvSpPr>
              <p:cNvPr id="1420" name="Freeform: Shape 1419">
                <a:extLst>
                  <a:ext uri="{FF2B5EF4-FFF2-40B4-BE49-F238E27FC236}">
                    <a16:creationId xmlns:a16="http://schemas.microsoft.com/office/drawing/2014/main" id="{B1014497-3A89-49E1-B5D1-012DC27EC38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21" name="Freeform: Shape 1420">
                <a:extLst>
                  <a:ext uri="{FF2B5EF4-FFF2-40B4-BE49-F238E27FC236}">
                    <a16:creationId xmlns:a16="http://schemas.microsoft.com/office/drawing/2014/main" id="{129425FE-57C0-4BDB-8A97-B4EB0B6E5AF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22" name="Oval 1421">
                <a:extLst>
                  <a:ext uri="{FF2B5EF4-FFF2-40B4-BE49-F238E27FC236}">
                    <a16:creationId xmlns:a16="http://schemas.microsoft.com/office/drawing/2014/main" id="{1918CDA0-1121-4415-845B-AE7AB332C431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92" name="Group 1391">
              <a:extLst>
                <a:ext uri="{FF2B5EF4-FFF2-40B4-BE49-F238E27FC236}">
                  <a16:creationId xmlns:a16="http://schemas.microsoft.com/office/drawing/2014/main" id="{D2981735-2235-480C-A7F0-AD706420E26B}"/>
                </a:ext>
              </a:extLst>
            </p:cNvPr>
            <p:cNvGrpSpPr/>
            <p:nvPr/>
          </p:nvGrpSpPr>
          <p:grpSpPr>
            <a:xfrm rot="18093300">
              <a:off x="7537433" y="4366904"/>
              <a:ext cx="77511" cy="162366"/>
              <a:chOff x="2999921" y="138306"/>
              <a:chExt cx="102217" cy="214119"/>
            </a:xfrm>
          </p:grpSpPr>
          <p:sp>
            <p:nvSpPr>
              <p:cNvPr id="1417" name="Freeform: Shape 1416">
                <a:extLst>
                  <a:ext uri="{FF2B5EF4-FFF2-40B4-BE49-F238E27FC236}">
                    <a16:creationId xmlns:a16="http://schemas.microsoft.com/office/drawing/2014/main" id="{58C9710F-721D-4A24-B44B-7D7B6C1A14E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18" name="Freeform: Shape 1417">
                <a:extLst>
                  <a:ext uri="{FF2B5EF4-FFF2-40B4-BE49-F238E27FC236}">
                    <a16:creationId xmlns:a16="http://schemas.microsoft.com/office/drawing/2014/main" id="{2DBC414D-7E2A-4C97-8328-0BA28A318078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19" name="Oval 1418">
                <a:extLst>
                  <a:ext uri="{FF2B5EF4-FFF2-40B4-BE49-F238E27FC236}">
                    <a16:creationId xmlns:a16="http://schemas.microsoft.com/office/drawing/2014/main" id="{0C6FEBA3-C152-4C7A-925B-AD65EBCA4278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93" name="Group 1392">
              <a:extLst>
                <a:ext uri="{FF2B5EF4-FFF2-40B4-BE49-F238E27FC236}">
                  <a16:creationId xmlns:a16="http://schemas.microsoft.com/office/drawing/2014/main" id="{4E4A8C2F-4D0B-4A00-BACA-CCBC9F0CFE93}"/>
                </a:ext>
              </a:extLst>
            </p:cNvPr>
            <p:cNvGrpSpPr/>
            <p:nvPr/>
          </p:nvGrpSpPr>
          <p:grpSpPr>
            <a:xfrm rot="6750071">
              <a:off x="7733458" y="4408901"/>
              <a:ext cx="77511" cy="162366"/>
              <a:chOff x="2999921" y="138306"/>
              <a:chExt cx="102217" cy="214119"/>
            </a:xfrm>
          </p:grpSpPr>
          <p:sp>
            <p:nvSpPr>
              <p:cNvPr id="1414" name="Freeform: Shape 1413">
                <a:extLst>
                  <a:ext uri="{FF2B5EF4-FFF2-40B4-BE49-F238E27FC236}">
                    <a16:creationId xmlns:a16="http://schemas.microsoft.com/office/drawing/2014/main" id="{1905DACE-5B30-477A-AAD0-B34F498D3A35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15" name="Freeform: Shape 1414">
                <a:extLst>
                  <a:ext uri="{FF2B5EF4-FFF2-40B4-BE49-F238E27FC236}">
                    <a16:creationId xmlns:a16="http://schemas.microsoft.com/office/drawing/2014/main" id="{12291B28-A320-4B76-9C9A-0FB3F15B7C3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16" name="Oval 1415">
                <a:extLst>
                  <a:ext uri="{FF2B5EF4-FFF2-40B4-BE49-F238E27FC236}">
                    <a16:creationId xmlns:a16="http://schemas.microsoft.com/office/drawing/2014/main" id="{83A4ACF4-2B07-4B88-ACFD-B1CB28532AE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94" name="Group 1393">
              <a:extLst>
                <a:ext uri="{FF2B5EF4-FFF2-40B4-BE49-F238E27FC236}">
                  <a16:creationId xmlns:a16="http://schemas.microsoft.com/office/drawing/2014/main" id="{85264516-F62B-47B2-B71E-E0F7C3CE77D3}"/>
                </a:ext>
              </a:extLst>
            </p:cNvPr>
            <p:cNvGrpSpPr/>
            <p:nvPr/>
          </p:nvGrpSpPr>
          <p:grpSpPr>
            <a:xfrm rot="18005340">
              <a:off x="7578721" y="4300809"/>
              <a:ext cx="77511" cy="162366"/>
              <a:chOff x="2999921" y="138306"/>
              <a:chExt cx="102217" cy="214119"/>
            </a:xfrm>
          </p:grpSpPr>
          <p:sp>
            <p:nvSpPr>
              <p:cNvPr id="1411" name="Freeform: Shape 1410">
                <a:extLst>
                  <a:ext uri="{FF2B5EF4-FFF2-40B4-BE49-F238E27FC236}">
                    <a16:creationId xmlns:a16="http://schemas.microsoft.com/office/drawing/2014/main" id="{23618CB8-6091-4897-AD32-2D5EE5D55885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12" name="Freeform: Shape 1411">
                <a:extLst>
                  <a:ext uri="{FF2B5EF4-FFF2-40B4-BE49-F238E27FC236}">
                    <a16:creationId xmlns:a16="http://schemas.microsoft.com/office/drawing/2014/main" id="{8F70E2E0-07B5-4602-869D-21A3F4CB212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13" name="Oval 1412">
                <a:extLst>
                  <a:ext uri="{FF2B5EF4-FFF2-40B4-BE49-F238E27FC236}">
                    <a16:creationId xmlns:a16="http://schemas.microsoft.com/office/drawing/2014/main" id="{706FB933-CC86-47EE-923F-154B0D9D4E5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95" name="Group 1394">
              <a:extLst>
                <a:ext uri="{FF2B5EF4-FFF2-40B4-BE49-F238E27FC236}">
                  <a16:creationId xmlns:a16="http://schemas.microsoft.com/office/drawing/2014/main" id="{361C6DA5-1344-4AB7-9428-A66330FFAF9D}"/>
                </a:ext>
              </a:extLst>
            </p:cNvPr>
            <p:cNvGrpSpPr/>
            <p:nvPr/>
          </p:nvGrpSpPr>
          <p:grpSpPr>
            <a:xfrm rot="6927475">
              <a:off x="7762036" y="4323853"/>
              <a:ext cx="77511" cy="162366"/>
              <a:chOff x="2999921" y="138306"/>
              <a:chExt cx="102217" cy="214119"/>
            </a:xfrm>
          </p:grpSpPr>
          <p:sp>
            <p:nvSpPr>
              <p:cNvPr id="1408" name="Freeform: Shape 1407">
                <a:extLst>
                  <a:ext uri="{FF2B5EF4-FFF2-40B4-BE49-F238E27FC236}">
                    <a16:creationId xmlns:a16="http://schemas.microsoft.com/office/drawing/2014/main" id="{E4E4D606-B678-4C0E-8331-E78F27013D3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09" name="Freeform: Shape 1408">
                <a:extLst>
                  <a:ext uri="{FF2B5EF4-FFF2-40B4-BE49-F238E27FC236}">
                    <a16:creationId xmlns:a16="http://schemas.microsoft.com/office/drawing/2014/main" id="{5C2D5245-776F-4935-B81C-DDBD39F3288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10" name="Oval 1409">
                <a:extLst>
                  <a:ext uri="{FF2B5EF4-FFF2-40B4-BE49-F238E27FC236}">
                    <a16:creationId xmlns:a16="http://schemas.microsoft.com/office/drawing/2014/main" id="{B331DA62-E4A4-44C9-8A61-105930E0A7B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96" name="Group 1395">
              <a:extLst>
                <a:ext uri="{FF2B5EF4-FFF2-40B4-BE49-F238E27FC236}">
                  <a16:creationId xmlns:a16="http://schemas.microsoft.com/office/drawing/2014/main" id="{EF36A367-E8C6-4618-8A5C-C24C34580A30}"/>
                </a:ext>
              </a:extLst>
            </p:cNvPr>
            <p:cNvGrpSpPr/>
            <p:nvPr/>
          </p:nvGrpSpPr>
          <p:grpSpPr>
            <a:xfrm rot="18100363">
              <a:off x="7617432" y="4227366"/>
              <a:ext cx="77511" cy="162366"/>
              <a:chOff x="2999921" y="138306"/>
              <a:chExt cx="102217" cy="214119"/>
            </a:xfrm>
          </p:grpSpPr>
          <p:sp>
            <p:nvSpPr>
              <p:cNvPr id="1405" name="Freeform: Shape 1404">
                <a:extLst>
                  <a:ext uri="{FF2B5EF4-FFF2-40B4-BE49-F238E27FC236}">
                    <a16:creationId xmlns:a16="http://schemas.microsoft.com/office/drawing/2014/main" id="{1A9040F0-06F0-4A30-A8F0-0F50C406715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06" name="Freeform: Shape 1405">
                <a:extLst>
                  <a:ext uri="{FF2B5EF4-FFF2-40B4-BE49-F238E27FC236}">
                    <a16:creationId xmlns:a16="http://schemas.microsoft.com/office/drawing/2014/main" id="{630D707F-2E98-4212-9AC4-978E2B08C7E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07" name="Oval 1406">
                <a:extLst>
                  <a:ext uri="{FF2B5EF4-FFF2-40B4-BE49-F238E27FC236}">
                    <a16:creationId xmlns:a16="http://schemas.microsoft.com/office/drawing/2014/main" id="{2E6819BD-4E06-4140-B3F4-B8E31CE7ADA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97" name="Group 1396">
              <a:extLst>
                <a:ext uri="{FF2B5EF4-FFF2-40B4-BE49-F238E27FC236}">
                  <a16:creationId xmlns:a16="http://schemas.microsoft.com/office/drawing/2014/main" id="{4817137F-6680-43C6-9569-15BC33C46D16}"/>
                </a:ext>
              </a:extLst>
            </p:cNvPr>
            <p:cNvGrpSpPr/>
            <p:nvPr/>
          </p:nvGrpSpPr>
          <p:grpSpPr>
            <a:xfrm rot="7079307">
              <a:off x="7801895" y="4247536"/>
              <a:ext cx="77511" cy="162366"/>
              <a:chOff x="2999921" y="138306"/>
              <a:chExt cx="102217" cy="214119"/>
            </a:xfrm>
          </p:grpSpPr>
          <p:sp>
            <p:nvSpPr>
              <p:cNvPr id="1402" name="Freeform: Shape 1401">
                <a:extLst>
                  <a:ext uri="{FF2B5EF4-FFF2-40B4-BE49-F238E27FC236}">
                    <a16:creationId xmlns:a16="http://schemas.microsoft.com/office/drawing/2014/main" id="{59EB2BEC-A121-42CE-A754-3549E41AE2C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03" name="Freeform: Shape 1402">
                <a:extLst>
                  <a:ext uri="{FF2B5EF4-FFF2-40B4-BE49-F238E27FC236}">
                    <a16:creationId xmlns:a16="http://schemas.microsoft.com/office/drawing/2014/main" id="{6D47AC94-7807-4B44-8263-AF87DCC6D87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04" name="Oval 1403">
                <a:extLst>
                  <a:ext uri="{FF2B5EF4-FFF2-40B4-BE49-F238E27FC236}">
                    <a16:creationId xmlns:a16="http://schemas.microsoft.com/office/drawing/2014/main" id="{8BF5559B-BBD4-4AF2-AE74-B59124102E6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98" name="Group 1397">
              <a:extLst>
                <a:ext uri="{FF2B5EF4-FFF2-40B4-BE49-F238E27FC236}">
                  <a16:creationId xmlns:a16="http://schemas.microsoft.com/office/drawing/2014/main" id="{8A6AD96C-B164-4532-B3C4-CCDD7662FB13}"/>
                </a:ext>
              </a:extLst>
            </p:cNvPr>
            <p:cNvGrpSpPr/>
            <p:nvPr/>
          </p:nvGrpSpPr>
          <p:grpSpPr>
            <a:xfrm rot="17654785">
              <a:off x="7653635" y="4146225"/>
              <a:ext cx="77511" cy="162366"/>
              <a:chOff x="2999921" y="138306"/>
              <a:chExt cx="102217" cy="214119"/>
            </a:xfrm>
          </p:grpSpPr>
          <p:sp>
            <p:nvSpPr>
              <p:cNvPr id="1399" name="Freeform: Shape 1398">
                <a:extLst>
                  <a:ext uri="{FF2B5EF4-FFF2-40B4-BE49-F238E27FC236}">
                    <a16:creationId xmlns:a16="http://schemas.microsoft.com/office/drawing/2014/main" id="{DE94BE96-371B-4105-A032-2E2253CA821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00" name="Freeform: Shape 1399">
                <a:extLst>
                  <a:ext uri="{FF2B5EF4-FFF2-40B4-BE49-F238E27FC236}">
                    <a16:creationId xmlns:a16="http://schemas.microsoft.com/office/drawing/2014/main" id="{B56EE40F-88F4-408B-8051-BF99953D072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01" name="Oval 1400">
                <a:extLst>
                  <a:ext uri="{FF2B5EF4-FFF2-40B4-BE49-F238E27FC236}">
                    <a16:creationId xmlns:a16="http://schemas.microsoft.com/office/drawing/2014/main" id="{5D964B98-F963-42DB-A279-2914D01033C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48" name="Group 1447">
              <a:extLst>
                <a:ext uri="{FF2B5EF4-FFF2-40B4-BE49-F238E27FC236}">
                  <a16:creationId xmlns:a16="http://schemas.microsoft.com/office/drawing/2014/main" id="{5DE2F5B9-DD52-4DC6-81D5-3635550A22AC}"/>
                </a:ext>
              </a:extLst>
            </p:cNvPr>
            <p:cNvGrpSpPr/>
            <p:nvPr/>
          </p:nvGrpSpPr>
          <p:grpSpPr>
            <a:xfrm rot="8939628">
              <a:off x="6719893" y="5254531"/>
              <a:ext cx="77511" cy="162366"/>
              <a:chOff x="2999921" y="138306"/>
              <a:chExt cx="102217" cy="214119"/>
            </a:xfrm>
          </p:grpSpPr>
          <p:sp>
            <p:nvSpPr>
              <p:cNvPr id="1509" name="Freeform: Shape 1508">
                <a:extLst>
                  <a:ext uri="{FF2B5EF4-FFF2-40B4-BE49-F238E27FC236}">
                    <a16:creationId xmlns:a16="http://schemas.microsoft.com/office/drawing/2014/main" id="{313C527E-B62C-48F8-A66A-09177AB1D85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0" name="Freeform: Shape 1509">
                <a:extLst>
                  <a:ext uri="{FF2B5EF4-FFF2-40B4-BE49-F238E27FC236}">
                    <a16:creationId xmlns:a16="http://schemas.microsoft.com/office/drawing/2014/main" id="{3C67B86E-1E40-45F5-8A04-0F99D0923029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1" name="Oval 1510">
                <a:extLst>
                  <a:ext uri="{FF2B5EF4-FFF2-40B4-BE49-F238E27FC236}">
                    <a16:creationId xmlns:a16="http://schemas.microsoft.com/office/drawing/2014/main" id="{1D6CE10D-8549-4935-8BAE-EBA8D2BD375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49" name="Group 1448">
              <a:extLst>
                <a:ext uri="{FF2B5EF4-FFF2-40B4-BE49-F238E27FC236}">
                  <a16:creationId xmlns:a16="http://schemas.microsoft.com/office/drawing/2014/main" id="{79958AAA-9FEB-4839-B26A-76DBDCF70684}"/>
                </a:ext>
              </a:extLst>
            </p:cNvPr>
            <p:cNvGrpSpPr/>
            <p:nvPr/>
          </p:nvGrpSpPr>
          <p:grpSpPr>
            <a:xfrm rot="20112516">
              <a:off x="6637664" y="5085157"/>
              <a:ext cx="77511" cy="162366"/>
              <a:chOff x="2999921" y="138306"/>
              <a:chExt cx="102217" cy="214119"/>
            </a:xfrm>
          </p:grpSpPr>
          <p:sp>
            <p:nvSpPr>
              <p:cNvPr id="1506" name="Freeform: Shape 1505">
                <a:extLst>
                  <a:ext uri="{FF2B5EF4-FFF2-40B4-BE49-F238E27FC236}">
                    <a16:creationId xmlns:a16="http://schemas.microsoft.com/office/drawing/2014/main" id="{7090E8B0-1487-4935-A1F1-0E8B86098D7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07" name="Freeform: Shape 1506">
                <a:extLst>
                  <a:ext uri="{FF2B5EF4-FFF2-40B4-BE49-F238E27FC236}">
                    <a16:creationId xmlns:a16="http://schemas.microsoft.com/office/drawing/2014/main" id="{140919CD-A709-4E89-9A58-3B279F723B2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08" name="Oval 1507">
                <a:extLst>
                  <a:ext uri="{FF2B5EF4-FFF2-40B4-BE49-F238E27FC236}">
                    <a16:creationId xmlns:a16="http://schemas.microsoft.com/office/drawing/2014/main" id="{8B18CCBD-0B71-47CC-9420-280BCD3E65EE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0" name="Group 1449">
              <a:extLst>
                <a:ext uri="{FF2B5EF4-FFF2-40B4-BE49-F238E27FC236}">
                  <a16:creationId xmlns:a16="http://schemas.microsoft.com/office/drawing/2014/main" id="{D4D47BA8-BED8-4DC1-824E-71A02A3FD475}"/>
                </a:ext>
              </a:extLst>
            </p:cNvPr>
            <p:cNvGrpSpPr/>
            <p:nvPr/>
          </p:nvGrpSpPr>
          <p:grpSpPr>
            <a:xfrm rot="8939628">
              <a:off x="6793675" y="5224055"/>
              <a:ext cx="77511" cy="162366"/>
              <a:chOff x="2999921" y="138306"/>
              <a:chExt cx="102217" cy="214119"/>
            </a:xfrm>
          </p:grpSpPr>
          <p:sp>
            <p:nvSpPr>
              <p:cNvPr id="1503" name="Freeform: Shape 1502">
                <a:extLst>
                  <a:ext uri="{FF2B5EF4-FFF2-40B4-BE49-F238E27FC236}">
                    <a16:creationId xmlns:a16="http://schemas.microsoft.com/office/drawing/2014/main" id="{3C1BA73A-06AD-45D8-8BDF-A847409C302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04" name="Freeform: Shape 1503">
                <a:extLst>
                  <a:ext uri="{FF2B5EF4-FFF2-40B4-BE49-F238E27FC236}">
                    <a16:creationId xmlns:a16="http://schemas.microsoft.com/office/drawing/2014/main" id="{7AEA6B1E-67F9-4ED6-862A-D431F51B586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05" name="Oval 1504">
                <a:extLst>
                  <a:ext uri="{FF2B5EF4-FFF2-40B4-BE49-F238E27FC236}">
                    <a16:creationId xmlns:a16="http://schemas.microsoft.com/office/drawing/2014/main" id="{125D5324-35D2-41B9-B558-129820F8AB8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1" name="Group 1450">
              <a:extLst>
                <a:ext uri="{FF2B5EF4-FFF2-40B4-BE49-F238E27FC236}">
                  <a16:creationId xmlns:a16="http://schemas.microsoft.com/office/drawing/2014/main" id="{42E3D70D-0697-4607-94B8-F712C7421876}"/>
                </a:ext>
              </a:extLst>
            </p:cNvPr>
            <p:cNvGrpSpPr/>
            <p:nvPr/>
          </p:nvGrpSpPr>
          <p:grpSpPr>
            <a:xfrm rot="20112516">
              <a:off x="6711447" y="5054681"/>
              <a:ext cx="77511" cy="162366"/>
              <a:chOff x="2999921" y="138306"/>
              <a:chExt cx="102217" cy="214119"/>
            </a:xfrm>
          </p:grpSpPr>
          <p:sp>
            <p:nvSpPr>
              <p:cNvPr id="1500" name="Freeform: Shape 1499">
                <a:extLst>
                  <a:ext uri="{FF2B5EF4-FFF2-40B4-BE49-F238E27FC236}">
                    <a16:creationId xmlns:a16="http://schemas.microsoft.com/office/drawing/2014/main" id="{7FFF1F32-DBC8-486E-B9F6-C660760167F5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01" name="Freeform: Shape 1500">
                <a:extLst>
                  <a:ext uri="{FF2B5EF4-FFF2-40B4-BE49-F238E27FC236}">
                    <a16:creationId xmlns:a16="http://schemas.microsoft.com/office/drawing/2014/main" id="{51F66887-7D57-413C-838C-95A7D6199A2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02" name="Oval 1501">
                <a:extLst>
                  <a:ext uri="{FF2B5EF4-FFF2-40B4-BE49-F238E27FC236}">
                    <a16:creationId xmlns:a16="http://schemas.microsoft.com/office/drawing/2014/main" id="{A4E57626-2CDC-424E-A738-CDC4A986535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2" name="Group 1451">
              <a:extLst>
                <a:ext uri="{FF2B5EF4-FFF2-40B4-BE49-F238E27FC236}">
                  <a16:creationId xmlns:a16="http://schemas.microsoft.com/office/drawing/2014/main" id="{F0265434-41AA-4CF7-ADB2-5C4D961C01FB}"/>
                </a:ext>
              </a:extLst>
            </p:cNvPr>
            <p:cNvGrpSpPr/>
            <p:nvPr/>
          </p:nvGrpSpPr>
          <p:grpSpPr>
            <a:xfrm rot="8939628">
              <a:off x="6868439" y="5194080"/>
              <a:ext cx="77511" cy="162366"/>
              <a:chOff x="2999921" y="138306"/>
              <a:chExt cx="102217" cy="214119"/>
            </a:xfrm>
          </p:grpSpPr>
          <p:sp>
            <p:nvSpPr>
              <p:cNvPr id="1497" name="Freeform: Shape 1496">
                <a:extLst>
                  <a:ext uri="{FF2B5EF4-FFF2-40B4-BE49-F238E27FC236}">
                    <a16:creationId xmlns:a16="http://schemas.microsoft.com/office/drawing/2014/main" id="{C148338A-57DE-498F-BB27-DBE547BED4A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8" name="Freeform: Shape 1497">
                <a:extLst>
                  <a:ext uri="{FF2B5EF4-FFF2-40B4-BE49-F238E27FC236}">
                    <a16:creationId xmlns:a16="http://schemas.microsoft.com/office/drawing/2014/main" id="{408F39C3-BCD6-414D-84CF-F9C94567293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9" name="Oval 1498">
                <a:extLst>
                  <a:ext uri="{FF2B5EF4-FFF2-40B4-BE49-F238E27FC236}">
                    <a16:creationId xmlns:a16="http://schemas.microsoft.com/office/drawing/2014/main" id="{8C2A88D2-6087-47C0-B173-87DE988D0DE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3" name="Group 1452">
              <a:extLst>
                <a:ext uri="{FF2B5EF4-FFF2-40B4-BE49-F238E27FC236}">
                  <a16:creationId xmlns:a16="http://schemas.microsoft.com/office/drawing/2014/main" id="{6590977E-6B35-4A24-B1D4-2D2D48412110}"/>
                </a:ext>
              </a:extLst>
            </p:cNvPr>
            <p:cNvGrpSpPr/>
            <p:nvPr/>
          </p:nvGrpSpPr>
          <p:grpSpPr>
            <a:xfrm rot="20112516">
              <a:off x="6786210" y="5024705"/>
              <a:ext cx="77511" cy="162366"/>
              <a:chOff x="2999921" y="138306"/>
              <a:chExt cx="102217" cy="214119"/>
            </a:xfrm>
          </p:grpSpPr>
          <p:sp>
            <p:nvSpPr>
              <p:cNvPr id="1494" name="Freeform: Shape 1493">
                <a:extLst>
                  <a:ext uri="{FF2B5EF4-FFF2-40B4-BE49-F238E27FC236}">
                    <a16:creationId xmlns:a16="http://schemas.microsoft.com/office/drawing/2014/main" id="{1BFA943D-546E-4801-B7DF-1D6EFDD6DA5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5" name="Freeform: Shape 1494">
                <a:extLst>
                  <a:ext uri="{FF2B5EF4-FFF2-40B4-BE49-F238E27FC236}">
                    <a16:creationId xmlns:a16="http://schemas.microsoft.com/office/drawing/2014/main" id="{3579A377-B667-434A-B37B-63D46E7393A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6" name="Oval 1495">
                <a:extLst>
                  <a:ext uri="{FF2B5EF4-FFF2-40B4-BE49-F238E27FC236}">
                    <a16:creationId xmlns:a16="http://schemas.microsoft.com/office/drawing/2014/main" id="{FA4BEA57-8499-4B44-A8F0-F92C81C4277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4" name="Group 1453">
              <a:extLst>
                <a:ext uri="{FF2B5EF4-FFF2-40B4-BE49-F238E27FC236}">
                  <a16:creationId xmlns:a16="http://schemas.microsoft.com/office/drawing/2014/main" id="{4E155904-D129-46D6-AA7E-88148A640D52}"/>
                </a:ext>
              </a:extLst>
            </p:cNvPr>
            <p:cNvGrpSpPr/>
            <p:nvPr/>
          </p:nvGrpSpPr>
          <p:grpSpPr>
            <a:xfrm rot="8939628">
              <a:off x="6943564" y="5158086"/>
              <a:ext cx="77511" cy="162366"/>
              <a:chOff x="2999921" y="138306"/>
              <a:chExt cx="102217" cy="214119"/>
            </a:xfrm>
          </p:grpSpPr>
          <p:sp>
            <p:nvSpPr>
              <p:cNvPr id="1491" name="Freeform: Shape 1490">
                <a:extLst>
                  <a:ext uri="{FF2B5EF4-FFF2-40B4-BE49-F238E27FC236}">
                    <a16:creationId xmlns:a16="http://schemas.microsoft.com/office/drawing/2014/main" id="{BDE0A5AA-3113-43ED-BFEF-76B5731C7CB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2" name="Freeform: Shape 1491">
                <a:extLst>
                  <a:ext uri="{FF2B5EF4-FFF2-40B4-BE49-F238E27FC236}">
                    <a16:creationId xmlns:a16="http://schemas.microsoft.com/office/drawing/2014/main" id="{B539CF10-835F-4C04-A9B0-3DA4C71BCE5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3" name="Oval 1492">
                <a:extLst>
                  <a:ext uri="{FF2B5EF4-FFF2-40B4-BE49-F238E27FC236}">
                    <a16:creationId xmlns:a16="http://schemas.microsoft.com/office/drawing/2014/main" id="{81A49D01-4C06-4855-A48E-FC142BF7649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5" name="Group 1454">
              <a:extLst>
                <a:ext uri="{FF2B5EF4-FFF2-40B4-BE49-F238E27FC236}">
                  <a16:creationId xmlns:a16="http://schemas.microsoft.com/office/drawing/2014/main" id="{2E945D04-24C3-4A77-87CC-A39A3B465334}"/>
                </a:ext>
              </a:extLst>
            </p:cNvPr>
            <p:cNvGrpSpPr/>
            <p:nvPr/>
          </p:nvGrpSpPr>
          <p:grpSpPr>
            <a:xfrm rot="20112516">
              <a:off x="6861336" y="4988711"/>
              <a:ext cx="77511" cy="162366"/>
              <a:chOff x="2999921" y="138306"/>
              <a:chExt cx="102217" cy="214119"/>
            </a:xfrm>
          </p:grpSpPr>
          <p:sp>
            <p:nvSpPr>
              <p:cNvPr id="1488" name="Freeform: Shape 1487">
                <a:extLst>
                  <a:ext uri="{FF2B5EF4-FFF2-40B4-BE49-F238E27FC236}">
                    <a16:creationId xmlns:a16="http://schemas.microsoft.com/office/drawing/2014/main" id="{F6A44688-F9A5-4BE2-9163-495DAE7DE3C4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9" name="Freeform: Shape 1488">
                <a:extLst>
                  <a:ext uri="{FF2B5EF4-FFF2-40B4-BE49-F238E27FC236}">
                    <a16:creationId xmlns:a16="http://schemas.microsoft.com/office/drawing/2014/main" id="{E60754E4-F95A-458A-84EE-460067661AF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0" name="Oval 1489">
                <a:extLst>
                  <a:ext uri="{FF2B5EF4-FFF2-40B4-BE49-F238E27FC236}">
                    <a16:creationId xmlns:a16="http://schemas.microsoft.com/office/drawing/2014/main" id="{EB7AAEA6-E70D-424D-B0C7-BD2DD54D017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6" name="Group 1455">
              <a:extLst>
                <a:ext uri="{FF2B5EF4-FFF2-40B4-BE49-F238E27FC236}">
                  <a16:creationId xmlns:a16="http://schemas.microsoft.com/office/drawing/2014/main" id="{409CC458-094C-4135-A61E-5203BC0BAF41}"/>
                </a:ext>
              </a:extLst>
            </p:cNvPr>
            <p:cNvGrpSpPr/>
            <p:nvPr/>
          </p:nvGrpSpPr>
          <p:grpSpPr>
            <a:xfrm rot="8545758">
              <a:off x="7015219" y="5118347"/>
              <a:ext cx="77511" cy="162366"/>
              <a:chOff x="2999921" y="138306"/>
              <a:chExt cx="102217" cy="214119"/>
            </a:xfrm>
          </p:grpSpPr>
          <p:sp>
            <p:nvSpPr>
              <p:cNvPr id="1485" name="Freeform: Shape 1484">
                <a:extLst>
                  <a:ext uri="{FF2B5EF4-FFF2-40B4-BE49-F238E27FC236}">
                    <a16:creationId xmlns:a16="http://schemas.microsoft.com/office/drawing/2014/main" id="{CCC0CD19-B00F-495F-8D59-131B0A40689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6" name="Freeform: Shape 1485">
                <a:extLst>
                  <a:ext uri="{FF2B5EF4-FFF2-40B4-BE49-F238E27FC236}">
                    <a16:creationId xmlns:a16="http://schemas.microsoft.com/office/drawing/2014/main" id="{7981FD98-295A-48E3-BCDB-891176C6AEC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7" name="Oval 1486">
                <a:extLst>
                  <a:ext uri="{FF2B5EF4-FFF2-40B4-BE49-F238E27FC236}">
                    <a16:creationId xmlns:a16="http://schemas.microsoft.com/office/drawing/2014/main" id="{598774D7-12CE-4465-9F56-3773B204B89E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7" name="Group 1456">
              <a:extLst>
                <a:ext uri="{FF2B5EF4-FFF2-40B4-BE49-F238E27FC236}">
                  <a16:creationId xmlns:a16="http://schemas.microsoft.com/office/drawing/2014/main" id="{B55B64A8-6ACF-4E6B-85D9-849161A4B892}"/>
                </a:ext>
              </a:extLst>
            </p:cNvPr>
            <p:cNvGrpSpPr/>
            <p:nvPr/>
          </p:nvGrpSpPr>
          <p:grpSpPr>
            <a:xfrm rot="19751059">
              <a:off x="6932991" y="4948972"/>
              <a:ext cx="77511" cy="162366"/>
              <a:chOff x="2999921" y="138306"/>
              <a:chExt cx="102217" cy="214119"/>
            </a:xfrm>
          </p:grpSpPr>
          <p:sp>
            <p:nvSpPr>
              <p:cNvPr id="1482" name="Freeform: Shape 1481">
                <a:extLst>
                  <a:ext uri="{FF2B5EF4-FFF2-40B4-BE49-F238E27FC236}">
                    <a16:creationId xmlns:a16="http://schemas.microsoft.com/office/drawing/2014/main" id="{488444C4-BFD1-405A-B0D2-98D4A6EE8B3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3" name="Freeform: Shape 1482">
                <a:extLst>
                  <a:ext uri="{FF2B5EF4-FFF2-40B4-BE49-F238E27FC236}">
                    <a16:creationId xmlns:a16="http://schemas.microsoft.com/office/drawing/2014/main" id="{A9665260-804D-41E1-9F5E-D3BC55A39BF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4" name="Oval 1483">
                <a:extLst>
                  <a:ext uri="{FF2B5EF4-FFF2-40B4-BE49-F238E27FC236}">
                    <a16:creationId xmlns:a16="http://schemas.microsoft.com/office/drawing/2014/main" id="{6695AF85-304B-42F1-AB8E-335D7C0E906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8" name="Group 1457">
              <a:extLst>
                <a:ext uri="{FF2B5EF4-FFF2-40B4-BE49-F238E27FC236}">
                  <a16:creationId xmlns:a16="http://schemas.microsoft.com/office/drawing/2014/main" id="{4A9DC2A9-0199-4719-BA7B-8E443FC291C9}"/>
                </a:ext>
              </a:extLst>
            </p:cNvPr>
            <p:cNvGrpSpPr/>
            <p:nvPr/>
          </p:nvGrpSpPr>
          <p:grpSpPr>
            <a:xfrm rot="8407830">
              <a:off x="7087186" y="5077086"/>
              <a:ext cx="77511" cy="162366"/>
              <a:chOff x="2999921" y="138306"/>
              <a:chExt cx="102217" cy="214119"/>
            </a:xfrm>
          </p:grpSpPr>
          <p:sp>
            <p:nvSpPr>
              <p:cNvPr id="1479" name="Freeform: Shape 1478">
                <a:extLst>
                  <a:ext uri="{FF2B5EF4-FFF2-40B4-BE49-F238E27FC236}">
                    <a16:creationId xmlns:a16="http://schemas.microsoft.com/office/drawing/2014/main" id="{35A59497-5740-4332-AFD8-CB9B463EA2D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0" name="Freeform: Shape 1479">
                <a:extLst>
                  <a:ext uri="{FF2B5EF4-FFF2-40B4-BE49-F238E27FC236}">
                    <a16:creationId xmlns:a16="http://schemas.microsoft.com/office/drawing/2014/main" id="{48EB3B90-C279-4466-8968-FAEC47504EF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1" name="Oval 1480">
                <a:extLst>
                  <a:ext uri="{FF2B5EF4-FFF2-40B4-BE49-F238E27FC236}">
                    <a16:creationId xmlns:a16="http://schemas.microsoft.com/office/drawing/2014/main" id="{A7CB83DD-C63F-4DD2-8C03-DBFB0242D6A8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9" name="Group 1458">
              <a:extLst>
                <a:ext uri="{FF2B5EF4-FFF2-40B4-BE49-F238E27FC236}">
                  <a16:creationId xmlns:a16="http://schemas.microsoft.com/office/drawing/2014/main" id="{B0F9CADB-2C50-4859-87EC-0EF2E10C5432}"/>
                </a:ext>
              </a:extLst>
            </p:cNvPr>
            <p:cNvGrpSpPr/>
            <p:nvPr/>
          </p:nvGrpSpPr>
          <p:grpSpPr>
            <a:xfrm rot="19663099">
              <a:off x="7000222" y="4909561"/>
              <a:ext cx="77511" cy="162366"/>
              <a:chOff x="2999921" y="138306"/>
              <a:chExt cx="102217" cy="214119"/>
            </a:xfrm>
          </p:grpSpPr>
          <p:sp>
            <p:nvSpPr>
              <p:cNvPr id="1476" name="Freeform: Shape 1475">
                <a:extLst>
                  <a:ext uri="{FF2B5EF4-FFF2-40B4-BE49-F238E27FC236}">
                    <a16:creationId xmlns:a16="http://schemas.microsoft.com/office/drawing/2014/main" id="{CAEC3414-FD8C-4054-A442-0B3B7176F250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7" name="Freeform: Shape 1476">
                <a:extLst>
                  <a:ext uri="{FF2B5EF4-FFF2-40B4-BE49-F238E27FC236}">
                    <a16:creationId xmlns:a16="http://schemas.microsoft.com/office/drawing/2014/main" id="{7DEA6AA5-049C-4EC9-ABE9-D8CA2BBDEB8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8" name="Oval 1477">
                <a:extLst>
                  <a:ext uri="{FF2B5EF4-FFF2-40B4-BE49-F238E27FC236}">
                    <a16:creationId xmlns:a16="http://schemas.microsoft.com/office/drawing/2014/main" id="{97C743BB-AA30-4CFA-B03C-C201B11C13A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60" name="Group 1459">
              <a:extLst>
                <a:ext uri="{FF2B5EF4-FFF2-40B4-BE49-F238E27FC236}">
                  <a16:creationId xmlns:a16="http://schemas.microsoft.com/office/drawing/2014/main" id="{D484113E-A921-4AFD-83D7-9D8B00C7071D}"/>
                </a:ext>
              </a:extLst>
            </p:cNvPr>
            <p:cNvGrpSpPr/>
            <p:nvPr/>
          </p:nvGrpSpPr>
          <p:grpSpPr>
            <a:xfrm rot="8585234">
              <a:off x="7169918" y="5026762"/>
              <a:ext cx="77511" cy="162366"/>
              <a:chOff x="2999921" y="138306"/>
              <a:chExt cx="102217" cy="214119"/>
            </a:xfrm>
          </p:grpSpPr>
          <p:sp>
            <p:nvSpPr>
              <p:cNvPr id="1473" name="Freeform: Shape 1472">
                <a:extLst>
                  <a:ext uri="{FF2B5EF4-FFF2-40B4-BE49-F238E27FC236}">
                    <a16:creationId xmlns:a16="http://schemas.microsoft.com/office/drawing/2014/main" id="{D56B9C0E-7E80-451F-95FE-0D64BB827C03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4" name="Freeform: Shape 1473">
                <a:extLst>
                  <a:ext uri="{FF2B5EF4-FFF2-40B4-BE49-F238E27FC236}">
                    <a16:creationId xmlns:a16="http://schemas.microsoft.com/office/drawing/2014/main" id="{D0CDD7FD-BFF1-4150-AF87-1F677E578B89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5" name="Oval 1474">
                <a:extLst>
                  <a:ext uri="{FF2B5EF4-FFF2-40B4-BE49-F238E27FC236}">
                    <a16:creationId xmlns:a16="http://schemas.microsoft.com/office/drawing/2014/main" id="{6CA247F1-C8FC-43EB-9FEA-123AEC1055F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61" name="Group 1460">
              <a:extLst>
                <a:ext uri="{FF2B5EF4-FFF2-40B4-BE49-F238E27FC236}">
                  <a16:creationId xmlns:a16="http://schemas.microsoft.com/office/drawing/2014/main" id="{328B9E7F-52A4-4904-973F-E54F8E9783E4}"/>
                </a:ext>
              </a:extLst>
            </p:cNvPr>
            <p:cNvGrpSpPr/>
            <p:nvPr/>
          </p:nvGrpSpPr>
          <p:grpSpPr>
            <a:xfrm rot="19758122">
              <a:off x="7077541" y="4870126"/>
              <a:ext cx="77511" cy="162366"/>
              <a:chOff x="2999921" y="138306"/>
              <a:chExt cx="102217" cy="214119"/>
            </a:xfrm>
          </p:grpSpPr>
          <p:sp>
            <p:nvSpPr>
              <p:cNvPr id="1470" name="Freeform: Shape 1469">
                <a:extLst>
                  <a:ext uri="{FF2B5EF4-FFF2-40B4-BE49-F238E27FC236}">
                    <a16:creationId xmlns:a16="http://schemas.microsoft.com/office/drawing/2014/main" id="{DDC9A06C-F811-45D7-9CF5-A383631E4E2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1" name="Freeform: Shape 1470">
                <a:extLst>
                  <a:ext uri="{FF2B5EF4-FFF2-40B4-BE49-F238E27FC236}">
                    <a16:creationId xmlns:a16="http://schemas.microsoft.com/office/drawing/2014/main" id="{76A5F9C9-6A48-40AD-A5E2-A015AB5AC7C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2" name="Oval 1471">
                <a:extLst>
                  <a:ext uri="{FF2B5EF4-FFF2-40B4-BE49-F238E27FC236}">
                    <a16:creationId xmlns:a16="http://schemas.microsoft.com/office/drawing/2014/main" id="{7E18B9AD-6A1B-4BF0-87BC-ED799BB1D42E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62" name="Group 1461">
              <a:extLst>
                <a:ext uri="{FF2B5EF4-FFF2-40B4-BE49-F238E27FC236}">
                  <a16:creationId xmlns:a16="http://schemas.microsoft.com/office/drawing/2014/main" id="{2132B036-7DE4-49A9-83C5-A627E0303717}"/>
                </a:ext>
              </a:extLst>
            </p:cNvPr>
            <p:cNvGrpSpPr/>
            <p:nvPr/>
          </p:nvGrpSpPr>
          <p:grpSpPr>
            <a:xfrm rot="8737066">
              <a:off x="7238984" y="4967119"/>
              <a:ext cx="77511" cy="162366"/>
              <a:chOff x="2999921" y="138306"/>
              <a:chExt cx="102217" cy="214119"/>
            </a:xfrm>
          </p:grpSpPr>
          <p:sp>
            <p:nvSpPr>
              <p:cNvPr id="1467" name="Freeform: Shape 1466">
                <a:extLst>
                  <a:ext uri="{FF2B5EF4-FFF2-40B4-BE49-F238E27FC236}">
                    <a16:creationId xmlns:a16="http://schemas.microsoft.com/office/drawing/2014/main" id="{A0E57E9E-2E65-46AF-9F5C-92531781CDF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68" name="Freeform: Shape 1467">
                <a:extLst>
                  <a:ext uri="{FF2B5EF4-FFF2-40B4-BE49-F238E27FC236}">
                    <a16:creationId xmlns:a16="http://schemas.microsoft.com/office/drawing/2014/main" id="{A5F41DBD-320B-42B4-96EC-04397D59E76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69" name="Oval 1468">
                <a:extLst>
                  <a:ext uri="{FF2B5EF4-FFF2-40B4-BE49-F238E27FC236}">
                    <a16:creationId xmlns:a16="http://schemas.microsoft.com/office/drawing/2014/main" id="{EF624AAA-0154-4D78-A374-D35658D5D46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63" name="Group 1462">
              <a:extLst>
                <a:ext uri="{FF2B5EF4-FFF2-40B4-BE49-F238E27FC236}">
                  <a16:creationId xmlns:a16="http://schemas.microsoft.com/office/drawing/2014/main" id="{76C8C6D7-00BE-4D43-8AA9-6593222D530E}"/>
                </a:ext>
              </a:extLst>
            </p:cNvPr>
            <p:cNvGrpSpPr/>
            <p:nvPr/>
          </p:nvGrpSpPr>
          <p:grpSpPr>
            <a:xfrm rot="19312544">
              <a:off x="7147586" y="4814401"/>
              <a:ext cx="77511" cy="162366"/>
              <a:chOff x="2999921" y="138306"/>
              <a:chExt cx="102217" cy="214119"/>
            </a:xfrm>
          </p:grpSpPr>
          <p:sp>
            <p:nvSpPr>
              <p:cNvPr id="1464" name="Freeform: Shape 1463">
                <a:extLst>
                  <a:ext uri="{FF2B5EF4-FFF2-40B4-BE49-F238E27FC236}">
                    <a16:creationId xmlns:a16="http://schemas.microsoft.com/office/drawing/2014/main" id="{36E43948-9EB2-45DD-B444-DC97281C54D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65" name="Freeform: Shape 1464">
                <a:extLst>
                  <a:ext uri="{FF2B5EF4-FFF2-40B4-BE49-F238E27FC236}">
                    <a16:creationId xmlns:a16="http://schemas.microsoft.com/office/drawing/2014/main" id="{BC00ED27-C52F-4992-A23D-9AC509AD83F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66" name="Oval 1465">
                <a:extLst>
                  <a:ext uri="{FF2B5EF4-FFF2-40B4-BE49-F238E27FC236}">
                    <a16:creationId xmlns:a16="http://schemas.microsoft.com/office/drawing/2014/main" id="{FDCB271E-8422-45CE-BCCA-5F261753766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13" name="Group 1512">
              <a:extLst>
                <a:ext uri="{FF2B5EF4-FFF2-40B4-BE49-F238E27FC236}">
                  <a16:creationId xmlns:a16="http://schemas.microsoft.com/office/drawing/2014/main" id="{5F91BF90-7935-4A7B-A041-5FD5EC2053EF}"/>
                </a:ext>
              </a:extLst>
            </p:cNvPr>
            <p:cNvGrpSpPr/>
            <p:nvPr/>
          </p:nvGrpSpPr>
          <p:grpSpPr>
            <a:xfrm rot="10522294">
              <a:off x="5851399" y="5359899"/>
              <a:ext cx="77511" cy="162366"/>
              <a:chOff x="2999921" y="138306"/>
              <a:chExt cx="102217" cy="214119"/>
            </a:xfrm>
          </p:grpSpPr>
          <p:sp>
            <p:nvSpPr>
              <p:cNvPr id="1574" name="Freeform: Shape 1573">
                <a:extLst>
                  <a:ext uri="{FF2B5EF4-FFF2-40B4-BE49-F238E27FC236}">
                    <a16:creationId xmlns:a16="http://schemas.microsoft.com/office/drawing/2014/main" id="{F74C4EC1-BD50-4999-BF17-5D46FCA5E66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75" name="Freeform: Shape 1574">
                <a:extLst>
                  <a:ext uri="{FF2B5EF4-FFF2-40B4-BE49-F238E27FC236}">
                    <a16:creationId xmlns:a16="http://schemas.microsoft.com/office/drawing/2014/main" id="{77CD8F42-F9A6-45C1-B2C0-999527DA318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76" name="Oval 1575">
                <a:extLst>
                  <a:ext uri="{FF2B5EF4-FFF2-40B4-BE49-F238E27FC236}">
                    <a16:creationId xmlns:a16="http://schemas.microsoft.com/office/drawing/2014/main" id="{A8D7041C-EA2B-4F64-9F3A-124AF0F0E95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14" name="Group 1513">
              <a:extLst>
                <a:ext uri="{FF2B5EF4-FFF2-40B4-BE49-F238E27FC236}">
                  <a16:creationId xmlns:a16="http://schemas.microsoft.com/office/drawing/2014/main" id="{1D622C66-4C1E-43CC-8BE9-DC208C3E7AE2}"/>
                </a:ext>
              </a:extLst>
            </p:cNvPr>
            <p:cNvGrpSpPr/>
            <p:nvPr/>
          </p:nvGrpSpPr>
          <p:grpSpPr>
            <a:xfrm rot="95182">
              <a:off x="5860379" y="5173746"/>
              <a:ext cx="77511" cy="162366"/>
              <a:chOff x="2999921" y="138306"/>
              <a:chExt cx="102217" cy="214119"/>
            </a:xfrm>
          </p:grpSpPr>
          <p:sp>
            <p:nvSpPr>
              <p:cNvPr id="1571" name="Freeform: Shape 1570">
                <a:extLst>
                  <a:ext uri="{FF2B5EF4-FFF2-40B4-BE49-F238E27FC236}">
                    <a16:creationId xmlns:a16="http://schemas.microsoft.com/office/drawing/2014/main" id="{28BAF546-881D-475A-9B00-56727BBEF93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72" name="Freeform: Shape 1571">
                <a:extLst>
                  <a:ext uri="{FF2B5EF4-FFF2-40B4-BE49-F238E27FC236}">
                    <a16:creationId xmlns:a16="http://schemas.microsoft.com/office/drawing/2014/main" id="{F3A43A4D-5E1D-4475-AA43-ED7D9D5B495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73" name="Oval 1572">
                <a:extLst>
                  <a:ext uri="{FF2B5EF4-FFF2-40B4-BE49-F238E27FC236}">
                    <a16:creationId xmlns:a16="http://schemas.microsoft.com/office/drawing/2014/main" id="{3005743C-8143-4E67-BCDD-0D79220FC7B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15" name="Group 1514">
              <a:extLst>
                <a:ext uri="{FF2B5EF4-FFF2-40B4-BE49-F238E27FC236}">
                  <a16:creationId xmlns:a16="http://schemas.microsoft.com/office/drawing/2014/main" id="{A6D69725-93FD-485F-81E1-A65722DAEDEE}"/>
                </a:ext>
              </a:extLst>
            </p:cNvPr>
            <p:cNvGrpSpPr/>
            <p:nvPr/>
          </p:nvGrpSpPr>
          <p:grpSpPr>
            <a:xfrm rot="10522294">
              <a:off x="5938436" y="5367497"/>
              <a:ext cx="77511" cy="162366"/>
              <a:chOff x="2999921" y="138306"/>
              <a:chExt cx="102217" cy="214119"/>
            </a:xfrm>
          </p:grpSpPr>
          <p:sp>
            <p:nvSpPr>
              <p:cNvPr id="1568" name="Freeform: Shape 1567">
                <a:extLst>
                  <a:ext uri="{FF2B5EF4-FFF2-40B4-BE49-F238E27FC236}">
                    <a16:creationId xmlns:a16="http://schemas.microsoft.com/office/drawing/2014/main" id="{D1EFC1C6-B3E7-47A0-8A80-FE3BB1FCEE2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69" name="Freeform: Shape 1568">
                <a:extLst>
                  <a:ext uri="{FF2B5EF4-FFF2-40B4-BE49-F238E27FC236}">
                    <a16:creationId xmlns:a16="http://schemas.microsoft.com/office/drawing/2014/main" id="{FC7D9D08-2346-4051-B8F7-BD1D6BEDE2A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70" name="Oval 1569">
                <a:extLst>
                  <a:ext uri="{FF2B5EF4-FFF2-40B4-BE49-F238E27FC236}">
                    <a16:creationId xmlns:a16="http://schemas.microsoft.com/office/drawing/2014/main" id="{96089BAD-031F-4CFE-9544-C03B36543FC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16" name="Group 1515">
              <a:extLst>
                <a:ext uri="{FF2B5EF4-FFF2-40B4-BE49-F238E27FC236}">
                  <a16:creationId xmlns:a16="http://schemas.microsoft.com/office/drawing/2014/main" id="{DB5E6490-72E3-424D-93B1-1335AB390643}"/>
                </a:ext>
              </a:extLst>
            </p:cNvPr>
            <p:cNvGrpSpPr/>
            <p:nvPr/>
          </p:nvGrpSpPr>
          <p:grpSpPr>
            <a:xfrm rot="95182">
              <a:off x="5940020" y="5179223"/>
              <a:ext cx="77511" cy="162366"/>
              <a:chOff x="2999921" y="138306"/>
              <a:chExt cx="102217" cy="214119"/>
            </a:xfrm>
          </p:grpSpPr>
          <p:sp>
            <p:nvSpPr>
              <p:cNvPr id="1565" name="Freeform: Shape 1564">
                <a:extLst>
                  <a:ext uri="{FF2B5EF4-FFF2-40B4-BE49-F238E27FC236}">
                    <a16:creationId xmlns:a16="http://schemas.microsoft.com/office/drawing/2014/main" id="{6A2D9BCD-6EA3-407A-B5FA-B9AF1E36B01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66" name="Freeform: Shape 1565">
                <a:extLst>
                  <a:ext uri="{FF2B5EF4-FFF2-40B4-BE49-F238E27FC236}">
                    <a16:creationId xmlns:a16="http://schemas.microsoft.com/office/drawing/2014/main" id="{386EB625-7B72-4E1F-A525-5BE4ECE9170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67" name="Oval 1566">
                <a:extLst>
                  <a:ext uri="{FF2B5EF4-FFF2-40B4-BE49-F238E27FC236}">
                    <a16:creationId xmlns:a16="http://schemas.microsoft.com/office/drawing/2014/main" id="{518C9953-EFA0-4153-BED1-373695E789BE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17" name="Group 1516">
              <a:extLst>
                <a:ext uri="{FF2B5EF4-FFF2-40B4-BE49-F238E27FC236}">
                  <a16:creationId xmlns:a16="http://schemas.microsoft.com/office/drawing/2014/main" id="{F3EDD0BE-73D9-45D4-8228-03514A6D8E36}"/>
                </a:ext>
              </a:extLst>
            </p:cNvPr>
            <p:cNvGrpSpPr/>
            <p:nvPr/>
          </p:nvGrpSpPr>
          <p:grpSpPr>
            <a:xfrm rot="10522294">
              <a:off x="6018733" y="5373858"/>
              <a:ext cx="77511" cy="162366"/>
              <a:chOff x="2999921" y="138306"/>
              <a:chExt cx="102217" cy="214119"/>
            </a:xfrm>
          </p:grpSpPr>
          <p:sp>
            <p:nvSpPr>
              <p:cNvPr id="1562" name="Freeform: Shape 1561">
                <a:extLst>
                  <a:ext uri="{FF2B5EF4-FFF2-40B4-BE49-F238E27FC236}">
                    <a16:creationId xmlns:a16="http://schemas.microsoft.com/office/drawing/2014/main" id="{EC77187E-EF28-4B82-8958-80EA74953C65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63" name="Freeform: Shape 1562">
                <a:extLst>
                  <a:ext uri="{FF2B5EF4-FFF2-40B4-BE49-F238E27FC236}">
                    <a16:creationId xmlns:a16="http://schemas.microsoft.com/office/drawing/2014/main" id="{76EF58DA-BCAE-498F-BF9A-DB5DAB3F38EE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64" name="Oval 1563">
                <a:extLst>
                  <a:ext uri="{FF2B5EF4-FFF2-40B4-BE49-F238E27FC236}">
                    <a16:creationId xmlns:a16="http://schemas.microsoft.com/office/drawing/2014/main" id="{B37061E3-D55C-4725-BCF0-FC4EEDFCC9C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18" name="Group 1517">
              <a:extLst>
                <a:ext uri="{FF2B5EF4-FFF2-40B4-BE49-F238E27FC236}">
                  <a16:creationId xmlns:a16="http://schemas.microsoft.com/office/drawing/2014/main" id="{C803CC56-C289-4FCC-8C04-BB987FAE1213}"/>
                </a:ext>
              </a:extLst>
            </p:cNvPr>
            <p:cNvGrpSpPr/>
            <p:nvPr/>
          </p:nvGrpSpPr>
          <p:grpSpPr>
            <a:xfrm rot="95182">
              <a:off x="6020317" y="5185585"/>
              <a:ext cx="77511" cy="162366"/>
              <a:chOff x="2999921" y="138306"/>
              <a:chExt cx="102217" cy="214119"/>
            </a:xfrm>
          </p:grpSpPr>
          <p:sp>
            <p:nvSpPr>
              <p:cNvPr id="1559" name="Freeform: Shape 1558">
                <a:extLst>
                  <a:ext uri="{FF2B5EF4-FFF2-40B4-BE49-F238E27FC236}">
                    <a16:creationId xmlns:a16="http://schemas.microsoft.com/office/drawing/2014/main" id="{23B485EB-8E7B-46E6-BF85-8D753275821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60" name="Freeform: Shape 1559">
                <a:extLst>
                  <a:ext uri="{FF2B5EF4-FFF2-40B4-BE49-F238E27FC236}">
                    <a16:creationId xmlns:a16="http://schemas.microsoft.com/office/drawing/2014/main" id="{49D25962-53B7-45F1-8034-58039C64A8CC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61" name="Oval 1560">
                <a:extLst>
                  <a:ext uri="{FF2B5EF4-FFF2-40B4-BE49-F238E27FC236}">
                    <a16:creationId xmlns:a16="http://schemas.microsoft.com/office/drawing/2014/main" id="{13F448F0-AFED-4FFB-B000-6C2B2098FB1E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19" name="Group 1518">
              <a:extLst>
                <a:ext uri="{FF2B5EF4-FFF2-40B4-BE49-F238E27FC236}">
                  <a16:creationId xmlns:a16="http://schemas.microsoft.com/office/drawing/2014/main" id="{D37D9D9D-2BF4-4EE4-B082-BE729EB889DA}"/>
                </a:ext>
              </a:extLst>
            </p:cNvPr>
            <p:cNvGrpSpPr/>
            <p:nvPr/>
          </p:nvGrpSpPr>
          <p:grpSpPr>
            <a:xfrm rot="10522294">
              <a:off x="6102029" y="5374989"/>
              <a:ext cx="77511" cy="162366"/>
              <a:chOff x="2999921" y="138306"/>
              <a:chExt cx="102217" cy="214119"/>
            </a:xfrm>
          </p:grpSpPr>
          <p:sp>
            <p:nvSpPr>
              <p:cNvPr id="1556" name="Freeform: Shape 1555">
                <a:extLst>
                  <a:ext uri="{FF2B5EF4-FFF2-40B4-BE49-F238E27FC236}">
                    <a16:creationId xmlns:a16="http://schemas.microsoft.com/office/drawing/2014/main" id="{F0D742D9-6CC7-4196-831D-B9357C4E808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57" name="Freeform: Shape 1556">
                <a:extLst>
                  <a:ext uri="{FF2B5EF4-FFF2-40B4-BE49-F238E27FC236}">
                    <a16:creationId xmlns:a16="http://schemas.microsoft.com/office/drawing/2014/main" id="{CE72B70C-DF02-433F-A324-1AD61483EC2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58" name="Oval 1557">
                <a:extLst>
                  <a:ext uri="{FF2B5EF4-FFF2-40B4-BE49-F238E27FC236}">
                    <a16:creationId xmlns:a16="http://schemas.microsoft.com/office/drawing/2014/main" id="{4D336E78-DD8C-4BF8-AECB-D27EF019AA7F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20" name="Group 1519">
              <a:extLst>
                <a:ext uri="{FF2B5EF4-FFF2-40B4-BE49-F238E27FC236}">
                  <a16:creationId xmlns:a16="http://schemas.microsoft.com/office/drawing/2014/main" id="{8E0CA491-4CC6-42E1-9999-1BA24F8CFDCA}"/>
                </a:ext>
              </a:extLst>
            </p:cNvPr>
            <p:cNvGrpSpPr/>
            <p:nvPr/>
          </p:nvGrpSpPr>
          <p:grpSpPr>
            <a:xfrm rot="95182">
              <a:off x="6103613" y="5186716"/>
              <a:ext cx="77511" cy="162366"/>
              <a:chOff x="2999921" y="138306"/>
              <a:chExt cx="102217" cy="214119"/>
            </a:xfrm>
          </p:grpSpPr>
          <p:sp>
            <p:nvSpPr>
              <p:cNvPr id="1553" name="Freeform: Shape 1552">
                <a:extLst>
                  <a:ext uri="{FF2B5EF4-FFF2-40B4-BE49-F238E27FC236}">
                    <a16:creationId xmlns:a16="http://schemas.microsoft.com/office/drawing/2014/main" id="{F92B4DA3-3D36-449F-8483-B0007DE90FD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54" name="Freeform: Shape 1553">
                <a:extLst>
                  <a:ext uri="{FF2B5EF4-FFF2-40B4-BE49-F238E27FC236}">
                    <a16:creationId xmlns:a16="http://schemas.microsoft.com/office/drawing/2014/main" id="{09D22017-3134-4457-99F1-56C62B00247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55" name="Oval 1554">
                <a:extLst>
                  <a:ext uri="{FF2B5EF4-FFF2-40B4-BE49-F238E27FC236}">
                    <a16:creationId xmlns:a16="http://schemas.microsoft.com/office/drawing/2014/main" id="{C41D41DF-7395-4A3F-A5C0-D1F6FE6F581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21" name="Group 1520">
              <a:extLst>
                <a:ext uri="{FF2B5EF4-FFF2-40B4-BE49-F238E27FC236}">
                  <a16:creationId xmlns:a16="http://schemas.microsoft.com/office/drawing/2014/main" id="{78808A64-BC1E-4C57-A57D-8062AB1E5E39}"/>
                </a:ext>
              </a:extLst>
            </p:cNvPr>
            <p:cNvGrpSpPr/>
            <p:nvPr/>
          </p:nvGrpSpPr>
          <p:grpSpPr>
            <a:xfrm rot="10128424">
              <a:off x="6183879" y="5371223"/>
              <a:ext cx="77511" cy="162366"/>
              <a:chOff x="2999921" y="138306"/>
              <a:chExt cx="102217" cy="214119"/>
            </a:xfrm>
          </p:grpSpPr>
          <p:sp>
            <p:nvSpPr>
              <p:cNvPr id="1550" name="Freeform: Shape 1549">
                <a:extLst>
                  <a:ext uri="{FF2B5EF4-FFF2-40B4-BE49-F238E27FC236}">
                    <a16:creationId xmlns:a16="http://schemas.microsoft.com/office/drawing/2014/main" id="{C750B8BC-466B-48BC-8394-051DEFFC76B5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51" name="Freeform: Shape 1550">
                <a:extLst>
                  <a:ext uri="{FF2B5EF4-FFF2-40B4-BE49-F238E27FC236}">
                    <a16:creationId xmlns:a16="http://schemas.microsoft.com/office/drawing/2014/main" id="{1F3F137E-D9D9-4A0B-85EB-7930D27FC5A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52" name="Oval 1551">
                <a:extLst>
                  <a:ext uri="{FF2B5EF4-FFF2-40B4-BE49-F238E27FC236}">
                    <a16:creationId xmlns:a16="http://schemas.microsoft.com/office/drawing/2014/main" id="{40AE1E9E-96EA-4D7E-9C01-076B131A32D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22" name="Group 1521">
              <a:extLst>
                <a:ext uri="{FF2B5EF4-FFF2-40B4-BE49-F238E27FC236}">
                  <a16:creationId xmlns:a16="http://schemas.microsoft.com/office/drawing/2014/main" id="{4CD87D68-37A3-44DA-9BD3-074EEB969152}"/>
                </a:ext>
              </a:extLst>
            </p:cNvPr>
            <p:cNvGrpSpPr/>
            <p:nvPr/>
          </p:nvGrpSpPr>
          <p:grpSpPr>
            <a:xfrm rot="21333725">
              <a:off x="6185463" y="5182950"/>
              <a:ext cx="77511" cy="162366"/>
              <a:chOff x="2999921" y="138306"/>
              <a:chExt cx="102217" cy="214119"/>
            </a:xfrm>
          </p:grpSpPr>
          <p:sp>
            <p:nvSpPr>
              <p:cNvPr id="1547" name="Freeform: Shape 1546">
                <a:extLst>
                  <a:ext uri="{FF2B5EF4-FFF2-40B4-BE49-F238E27FC236}">
                    <a16:creationId xmlns:a16="http://schemas.microsoft.com/office/drawing/2014/main" id="{F46A3FCD-3756-4DA0-BC02-F5A96601667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48" name="Freeform: Shape 1547">
                <a:extLst>
                  <a:ext uri="{FF2B5EF4-FFF2-40B4-BE49-F238E27FC236}">
                    <a16:creationId xmlns:a16="http://schemas.microsoft.com/office/drawing/2014/main" id="{C1341FD8-079B-4C34-BBE6-B5BC02B1370E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49" name="Oval 1548">
                <a:extLst>
                  <a:ext uri="{FF2B5EF4-FFF2-40B4-BE49-F238E27FC236}">
                    <a16:creationId xmlns:a16="http://schemas.microsoft.com/office/drawing/2014/main" id="{D98B4546-6F5D-4B10-BEF2-0F8CE4155A8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23" name="Group 1522">
              <a:extLst>
                <a:ext uri="{FF2B5EF4-FFF2-40B4-BE49-F238E27FC236}">
                  <a16:creationId xmlns:a16="http://schemas.microsoft.com/office/drawing/2014/main" id="{6E15A664-3E52-458F-9CCA-5247CB10A8C7}"/>
                </a:ext>
              </a:extLst>
            </p:cNvPr>
            <p:cNvGrpSpPr/>
            <p:nvPr/>
          </p:nvGrpSpPr>
          <p:grpSpPr>
            <a:xfrm rot="9990496">
              <a:off x="6266684" y="5366232"/>
              <a:ext cx="77511" cy="162366"/>
              <a:chOff x="2999921" y="138306"/>
              <a:chExt cx="102217" cy="214119"/>
            </a:xfrm>
          </p:grpSpPr>
          <p:sp>
            <p:nvSpPr>
              <p:cNvPr id="1544" name="Freeform: Shape 1543">
                <a:extLst>
                  <a:ext uri="{FF2B5EF4-FFF2-40B4-BE49-F238E27FC236}">
                    <a16:creationId xmlns:a16="http://schemas.microsoft.com/office/drawing/2014/main" id="{D1957162-C667-4A0A-9E16-F931416D035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45" name="Freeform: Shape 1544">
                <a:extLst>
                  <a:ext uri="{FF2B5EF4-FFF2-40B4-BE49-F238E27FC236}">
                    <a16:creationId xmlns:a16="http://schemas.microsoft.com/office/drawing/2014/main" id="{6620C808-39A3-444E-8A63-5B8ECCF457E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46" name="Oval 1545">
                <a:extLst>
                  <a:ext uri="{FF2B5EF4-FFF2-40B4-BE49-F238E27FC236}">
                    <a16:creationId xmlns:a16="http://schemas.microsoft.com/office/drawing/2014/main" id="{463F2AAB-D6DA-4834-AC55-CE6FFA848C9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24" name="Group 1523">
              <a:extLst>
                <a:ext uri="{FF2B5EF4-FFF2-40B4-BE49-F238E27FC236}">
                  <a16:creationId xmlns:a16="http://schemas.microsoft.com/office/drawing/2014/main" id="{26D47342-F971-455F-B183-8A835774F09F}"/>
                </a:ext>
              </a:extLst>
            </p:cNvPr>
            <p:cNvGrpSpPr/>
            <p:nvPr/>
          </p:nvGrpSpPr>
          <p:grpSpPr>
            <a:xfrm rot="21245765">
              <a:off x="6263204" y="5177512"/>
              <a:ext cx="77511" cy="162366"/>
              <a:chOff x="2999921" y="138306"/>
              <a:chExt cx="102217" cy="214119"/>
            </a:xfrm>
          </p:grpSpPr>
          <p:sp>
            <p:nvSpPr>
              <p:cNvPr id="1541" name="Freeform: Shape 1540">
                <a:extLst>
                  <a:ext uri="{FF2B5EF4-FFF2-40B4-BE49-F238E27FC236}">
                    <a16:creationId xmlns:a16="http://schemas.microsoft.com/office/drawing/2014/main" id="{2D77BF4D-7527-4C9F-AFA1-8227B1DC42C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42" name="Freeform: Shape 1541">
                <a:extLst>
                  <a:ext uri="{FF2B5EF4-FFF2-40B4-BE49-F238E27FC236}">
                    <a16:creationId xmlns:a16="http://schemas.microsoft.com/office/drawing/2014/main" id="{2B62C3B0-933D-42F4-8E10-0F70A8EC0D81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43" name="Oval 1542">
                <a:extLst>
                  <a:ext uri="{FF2B5EF4-FFF2-40B4-BE49-F238E27FC236}">
                    <a16:creationId xmlns:a16="http://schemas.microsoft.com/office/drawing/2014/main" id="{006C8004-B302-4B31-B7C3-A29EE2CDBBD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25" name="Group 1524">
              <a:extLst>
                <a:ext uri="{FF2B5EF4-FFF2-40B4-BE49-F238E27FC236}">
                  <a16:creationId xmlns:a16="http://schemas.microsoft.com/office/drawing/2014/main" id="{B483AF64-BC9B-42AA-8C4B-9311D7F72FCF}"/>
                </a:ext>
              </a:extLst>
            </p:cNvPr>
            <p:cNvGrpSpPr/>
            <p:nvPr/>
          </p:nvGrpSpPr>
          <p:grpSpPr>
            <a:xfrm rot="10167900">
              <a:off x="6363161" y="5357904"/>
              <a:ext cx="77511" cy="162366"/>
              <a:chOff x="2999921" y="138306"/>
              <a:chExt cx="102217" cy="214119"/>
            </a:xfrm>
          </p:grpSpPr>
          <p:sp>
            <p:nvSpPr>
              <p:cNvPr id="1538" name="Freeform: Shape 1537">
                <a:extLst>
                  <a:ext uri="{FF2B5EF4-FFF2-40B4-BE49-F238E27FC236}">
                    <a16:creationId xmlns:a16="http://schemas.microsoft.com/office/drawing/2014/main" id="{CA97BD46-FCAC-4C90-BCCF-C8BCC107F92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9" name="Freeform: Shape 1538">
                <a:extLst>
                  <a:ext uri="{FF2B5EF4-FFF2-40B4-BE49-F238E27FC236}">
                    <a16:creationId xmlns:a16="http://schemas.microsoft.com/office/drawing/2014/main" id="{B750A903-C68C-4515-9844-6AAEFD1B1EA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40" name="Oval 1539">
                <a:extLst>
                  <a:ext uri="{FF2B5EF4-FFF2-40B4-BE49-F238E27FC236}">
                    <a16:creationId xmlns:a16="http://schemas.microsoft.com/office/drawing/2014/main" id="{594F13F2-3FF0-4056-BD7F-D51DE39167E8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26" name="Group 1525">
              <a:extLst>
                <a:ext uri="{FF2B5EF4-FFF2-40B4-BE49-F238E27FC236}">
                  <a16:creationId xmlns:a16="http://schemas.microsoft.com/office/drawing/2014/main" id="{D5331BF4-8308-46EA-BC18-EBB47864BFCC}"/>
                </a:ext>
              </a:extLst>
            </p:cNvPr>
            <p:cNvGrpSpPr/>
            <p:nvPr/>
          </p:nvGrpSpPr>
          <p:grpSpPr>
            <a:xfrm rot="21340788">
              <a:off x="6345376" y="5165671"/>
              <a:ext cx="77511" cy="162366"/>
              <a:chOff x="2999921" y="138306"/>
              <a:chExt cx="102217" cy="214119"/>
            </a:xfrm>
          </p:grpSpPr>
          <p:sp>
            <p:nvSpPr>
              <p:cNvPr id="1535" name="Freeform: Shape 1534">
                <a:extLst>
                  <a:ext uri="{FF2B5EF4-FFF2-40B4-BE49-F238E27FC236}">
                    <a16:creationId xmlns:a16="http://schemas.microsoft.com/office/drawing/2014/main" id="{254A20A6-BBAA-446B-9E99-49A2B8A46E9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6" name="Freeform: Shape 1535">
                <a:extLst>
                  <a:ext uri="{FF2B5EF4-FFF2-40B4-BE49-F238E27FC236}">
                    <a16:creationId xmlns:a16="http://schemas.microsoft.com/office/drawing/2014/main" id="{AAF5F4B9-9E81-4A74-9F34-BD73785160F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7" name="Oval 1536">
                <a:extLst>
                  <a:ext uri="{FF2B5EF4-FFF2-40B4-BE49-F238E27FC236}">
                    <a16:creationId xmlns:a16="http://schemas.microsoft.com/office/drawing/2014/main" id="{68085F7A-D893-4031-919F-B7058CCF802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27" name="Group 1526">
              <a:extLst>
                <a:ext uri="{FF2B5EF4-FFF2-40B4-BE49-F238E27FC236}">
                  <a16:creationId xmlns:a16="http://schemas.microsoft.com/office/drawing/2014/main" id="{8FB41E45-A814-414F-98C2-447D07124CA7}"/>
                </a:ext>
              </a:extLst>
            </p:cNvPr>
            <p:cNvGrpSpPr/>
            <p:nvPr/>
          </p:nvGrpSpPr>
          <p:grpSpPr>
            <a:xfrm rot="10319732">
              <a:off x="6451535" y="5335156"/>
              <a:ext cx="77511" cy="162366"/>
              <a:chOff x="2999921" y="138306"/>
              <a:chExt cx="102217" cy="214119"/>
            </a:xfrm>
          </p:grpSpPr>
          <p:sp>
            <p:nvSpPr>
              <p:cNvPr id="1532" name="Freeform: Shape 1531">
                <a:extLst>
                  <a:ext uri="{FF2B5EF4-FFF2-40B4-BE49-F238E27FC236}">
                    <a16:creationId xmlns:a16="http://schemas.microsoft.com/office/drawing/2014/main" id="{F2FA2A6F-21D1-40F4-B087-881B129D667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3" name="Freeform: Shape 1532">
                <a:extLst>
                  <a:ext uri="{FF2B5EF4-FFF2-40B4-BE49-F238E27FC236}">
                    <a16:creationId xmlns:a16="http://schemas.microsoft.com/office/drawing/2014/main" id="{0394E1C3-5C68-4A11-8E60-C58961D001E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4" name="Oval 1533">
                <a:extLst>
                  <a:ext uri="{FF2B5EF4-FFF2-40B4-BE49-F238E27FC236}">
                    <a16:creationId xmlns:a16="http://schemas.microsoft.com/office/drawing/2014/main" id="{22C7D498-2D37-4012-94A9-B39FFCCD630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28" name="Group 1527">
              <a:extLst>
                <a:ext uri="{FF2B5EF4-FFF2-40B4-BE49-F238E27FC236}">
                  <a16:creationId xmlns:a16="http://schemas.microsoft.com/office/drawing/2014/main" id="{2D22465C-D4C7-4DBF-A0F9-593D7D240CFA}"/>
                </a:ext>
              </a:extLst>
            </p:cNvPr>
            <p:cNvGrpSpPr/>
            <p:nvPr/>
          </p:nvGrpSpPr>
          <p:grpSpPr>
            <a:xfrm rot="20895210">
              <a:off x="6432302" y="5147278"/>
              <a:ext cx="77511" cy="162366"/>
              <a:chOff x="2999921" y="138306"/>
              <a:chExt cx="102217" cy="214119"/>
            </a:xfrm>
          </p:grpSpPr>
          <p:sp>
            <p:nvSpPr>
              <p:cNvPr id="1529" name="Freeform: Shape 1528">
                <a:extLst>
                  <a:ext uri="{FF2B5EF4-FFF2-40B4-BE49-F238E27FC236}">
                    <a16:creationId xmlns:a16="http://schemas.microsoft.com/office/drawing/2014/main" id="{0F2E1478-42A4-4A7A-8BAF-82142690CCD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0" name="Freeform: Shape 1529">
                <a:extLst>
                  <a:ext uri="{FF2B5EF4-FFF2-40B4-BE49-F238E27FC236}">
                    <a16:creationId xmlns:a16="http://schemas.microsoft.com/office/drawing/2014/main" id="{483D4347-1004-462F-BA45-F7D47013D5E3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1" name="Oval 1530">
                <a:extLst>
                  <a:ext uri="{FF2B5EF4-FFF2-40B4-BE49-F238E27FC236}">
                    <a16:creationId xmlns:a16="http://schemas.microsoft.com/office/drawing/2014/main" id="{DE098278-88EF-40B0-A152-AD80EF26EC5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78" name="Group 1577">
              <a:extLst>
                <a:ext uri="{FF2B5EF4-FFF2-40B4-BE49-F238E27FC236}">
                  <a16:creationId xmlns:a16="http://schemas.microsoft.com/office/drawing/2014/main" id="{E661E92B-9A1B-4475-95E3-5AFD9C5EB3B5}"/>
                </a:ext>
              </a:extLst>
            </p:cNvPr>
            <p:cNvGrpSpPr/>
            <p:nvPr/>
          </p:nvGrpSpPr>
          <p:grpSpPr>
            <a:xfrm rot="12334530">
              <a:off x="4971596" y="5016066"/>
              <a:ext cx="77511" cy="162366"/>
              <a:chOff x="2999921" y="138306"/>
              <a:chExt cx="102217" cy="214119"/>
            </a:xfrm>
          </p:grpSpPr>
          <p:sp>
            <p:nvSpPr>
              <p:cNvPr id="1639" name="Freeform: Shape 1638">
                <a:extLst>
                  <a:ext uri="{FF2B5EF4-FFF2-40B4-BE49-F238E27FC236}">
                    <a16:creationId xmlns:a16="http://schemas.microsoft.com/office/drawing/2014/main" id="{C9C8F29C-B04F-4883-8EBB-5F304440B773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40" name="Freeform: Shape 1639">
                <a:extLst>
                  <a:ext uri="{FF2B5EF4-FFF2-40B4-BE49-F238E27FC236}">
                    <a16:creationId xmlns:a16="http://schemas.microsoft.com/office/drawing/2014/main" id="{1DAF4B89-5026-4C55-8DF8-E4D9A6F8D74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41" name="Oval 1640">
                <a:extLst>
                  <a:ext uri="{FF2B5EF4-FFF2-40B4-BE49-F238E27FC236}">
                    <a16:creationId xmlns:a16="http://schemas.microsoft.com/office/drawing/2014/main" id="{294FA9A2-8AFE-4C4C-B506-30BFB004405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79" name="Group 1578">
              <a:extLst>
                <a:ext uri="{FF2B5EF4-FFF2-40B4-BE49-F238E27FC236}">
                  <a16:creationId xmlns:a16="http://schemas.microsoft.com/office/drawing/2014/main" id="{20151595-46A7-4466-AABD-EDFA0CB7A037}"/>
                </a:ext>
              </a:extLst>
            </p:cNvPr>
            <p:cNvGrpSpPr/>
            <p:nvPr/>
          </p:nvGrpSpPr>
          <p:grpSpPr>
            <a:xfrm rot="1907418">
              <a:off x="5057914" y="4861390"/>
              <a:ext cx="77511" cy="162366"/>
              <a:chOff x="2999921" y="138306"/>
              <a:chExt cx="102217" cy="214119"/>
            </a:xfrm>
          </p:grpSpPr>
          <p:sp>
            <p:nvSpPr>
              <p:cNvPr id="1636" name="Freeform: Shape 1635">
                <a:extLst>
                  <a:ext uri="{FF2B5EF4-FFF2-40B4-BE49-F238E27FC236}">
                    <a16:creationId xmlns:a16="http://schemas.microsoft.com/office/drawing/2014/main" id="{4F6CD95E-D9ED-425D-B24B-0C62C7BC488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37" name="Freeform: Shape 1636">
                <a:extLst>
                  <a:ext uri="{FF2B5EF4-FFF2-40B4-BE49-F238E27FC236}">
                    <a16:creationId xmlns:a16="http://schemas.microsoft.com/office/drawing/2014/main" id="{DC169FE3-7B32-45AA-8DF5-8860410BC9A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38" name="Oval 1637">
                <a:extLst>
                  <a:ext uri="{FF2B5EF4-FFF2-40B4-BE49-F238E27FC236}">
                    <a16:creationId xmlns:a16="http://schemas.microsoft.com/office/drawing/2014/main" id="{0BEDFB30-B50D-4340-8115-88C106480F3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80" name="Group 1579">
              <a:extLst>
                <a:ext uri="{FF2B5EF4-FFF2-40B4-BE49-F238E27FC236}">
                  <a16:creationId xmlns:a16="http://schemas.microsoft.com/office/drawing/2014/main" id="{C1A0AD33-B132-4A53-BDAB-4BBE4889712B}"/>
                </a:ext>
              </a:extLst>
            </p:cNvPr>
            <p:cNvGrpSpPr/>
            <p:nvPr/>
          </p:nvGrpSpPr>
          <p:grpSpPr>
            <a:xfrm rot="12334530">
              <a:off x="5037669" y="5060866"/>
              <a:ext cx="77511" cy="162366"/>
              <a:chOff x="2999921" y="138306"/>
              <a:chExt cx="102217" cy="214119"/>
            </a:xfrm>
          </p:grpSpPr>
          <p:sp>
            <p:nvSpPr>
              <p:cNvPr id="1633" name="Freeform: Shape 1632">
                <a:extLst>
                  <a:ext uri="{FF2B5EF4-FFF2-40B4-BE49-F238E27FC236}">
                    <a16:creationId xmlns:a16="http://schemas.microsoft.com/office/drawing/2014/main" id="{770BDD3A-C1DF-41B6-903F-B0737D0B03A1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34" name="Freeform: Shape 1633">
                <a:extLst>
                  <a:ext uri="{FF2B5EF4-FFF2-40B4-BE49-F238E27FC236}">
                    <a16:creationId xmlns:a16="http://schemas.microsoft.com/office/drawing/2014/main" id="{E78B2895-8165-4EA3-A5DF-4BD280FD7B1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35" name="Oval 1634">
                <a:extLst>
                  <a:ext uri="{FF2B5EF4-FFF2-40B4-BE49-F238E27FC236}">
                    <a16:creationId xmlns:a16="http://schemas.microsoft.com/office/drawing/2014/main" id="{6BCC325F-FC96-49A0-9B3D-A7C182750ACF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81" name="Group 1580">
              <a:extLst>
                <a:ext uri="{FF2B5EF4-FFF2-40B4-BE49-F238E27FC236}">
                  <a16:creationId xmlns:a16="http://schemas.microsoft.com/office/drawing/2014/main" id="{B6A8763E-BEAD-4B70-A566-80BFBD639E20}"/>
                </a:ext>
              </a:extLst>
            </p:cNvPr>
            <p:cNvGrpSpPr/>
            <p:nvPr/>
          </p:nvGrpSpPr>
          <p:grpSpPr>
            <a:xfrm rot="1907418">
              <a:off x="5127168" y="4912063"/>
              <a:ext cx="77511" cy="162366"/>
              <a:chOff x="2999921" y="138306"/>
              <a:chExt cx="102217" cy="214119"/>
            </a:xfrm>
          </p:grpSpPr>
          <p:sp>
            <p:nvSpPr>
              <p:cNvPr id="1630" name="Freeform: Shape 1629">
                <a:extLst>
                  <a:ext uri="{FF2B5EF4-FFF2-40B4-BE49-F238E27FC236}">
                    <a16:creationId xmlns:a16="http://schemas.microsoft.com/office/drawing/2014/main" id="{9FB89C20-C3AE-4B4D-B845-DA86A984CC17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31" name="Freeform: Shape 1630">
                <a:extLst>
                  <a:ext uri="{FF2B5EF4-FFF2-40B4-BE49-F238E27FC236}">
                    <a16:creationId xmlns:a16="http://schemas.microsoft.com/office/drawing/2014/main" id="{92D77CB9-7F4C-40C6-A9CD-7513D445E28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32" name="Oval 1631">
                <a:extLst>
                  <a:ext uri="{FF2B5EF4-FFF2-40B4-BE49-F238E27FC236}">
                    <a16:creationId xmlns:a16="http://schemas.microsoft.com/office/drawing/2014/main" id="{A4223612-4E81-4F5D-A0F7-57C3C29D889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82" name="Group 1581">
              <a:extLst>
                <a:ext uri="{FF2B5EF4-FFF2-40B4-BE49-F238E27FC236}">
                  <a16:creationId xmlns:a16="http://schemas.microsoft.com/office/drawing/2014/main" id="{7C229001-536C-4FB7-97BF-7303E25065CD}"/>
                </a:ext>
              </a:extLst>
            </p:cNvPr>
            <p:cNvGrpSpPr/>
            <p:nvPr/>
          </p:nvGrpSpPr>
          <p:grpSpPr>
            <a:xfrm rot="12334530">
              <a:off x="5103865" y="5106759"/>
              <a:ext cx="77511" cy="162366"/>
              <a:chOff x="2999921" y="138306"/>
              <a:chExt cx="102217" cy="214119"/>
            </a:xfrm>
          </p:grpSpPr>
          <p:sp>
            <p:nvSpPr>
              <p:cNvPr id="1627" name="Freeform: Shape 1626">
                <a:extLst>
                  <a:ext uri="{FF2B5EF4-FFF2-40B4-BE49-F238E27FC236}">
                    <a16:creationId xmlns:a16="http://schemas.microsoft.com/office/drawing/2014/main" id="{73E10194-791D-4C50-AF75-6445A7B023F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28" name="Freeform: Shape 1627">
                <a:extLst>
                  <a:ext uri="{FF2B5EF4-FFF2-40B4-BE49-F238E27FC236}">
                    <a16:creationId xmlns:a16="http://schemas.microsoft.com/office/drawing/2014/main" id="{594288E6-D9F7-4ED8-9F15-579C49529CCB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29" name="Oval 1628">
                <a:extLst>
                  <a:ext uri="{FF2B5EF4-FFF2-40B4-BE49-F238E27FC236}">
                    <a16:creationId xmlns:a16="http://schemas.microsoft.com/office/drawing/2014/main" id="{DB5F913C-AC6B-4739-B3D1-E7022CF1E72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83" name="Group 1582">
              <a:extLst>
                <a:ext uri="{FF2B5EF4-FFF2-40B4-BE49-F238E27FC236}">
                  <a16:creationId xmlns:a16="http://schemas.microsoft.com/office/drawing/2014/main" id="{6D894C80-8F9C-4CE0-8787-8349DDD821C4}"/>
                </a:ext>
              </a:extLst>
            </p:cNvPr>
            <p:cNvGrpSpPr/>
            <p:nvPr/>
          </p:nvGrpSpPr>
          <p:grpSpPr>
            <a:xfrm rot="1907418">
              <a:off x="5199950" y="4944843"/>
              <a:ext cx="77511" cy="162366"/>
              <a:chOff x="2999921" y="138306"/>
              <a:chExt cx="102217" cy="214119"/>
            </a:xfrm>
          </p:grpSpPr>
          <p:sp>
            <p:nvSpPr>
              <p:cNvPr id="1624" name="Freeform: Shape 1623">
                <a:extLst>
                  <a:ext uri="{FF2B5EF4-FFF2-40B4-BE49-F238E27FC236}">
                    <a16:creationId xmlns:a16="http://schemas.microsoft.com/office/drawing/2014/main" id="{E873D5ED-2834-4814-A2AB-D72F863777F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25" name="Freeform: Shape 1624">
                <a:extLst>
                  <a:ext uri="{FF2B5EF4-FFF2-40B4-BE49-F238E27FC236}">
                    <a16:creationId xmlns:a16="http://schemas.microsoft.com/office/drawing/2014/main" id="{3C451F6F-9B25-4EF3-BCB5-9170A7C86DE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26" name="Oval 1625">
                <a:extLst>
                  <a:ext uri="{FF2B5EF4-FFF2-40B4-BE49-F238E27FC236}">
                    <a16:creationId xmlns:a16="http://schemas.microsoft.com/office/drawing/2014/main" id="{47D0BB9B-1A92-4528-8DBC-FC0C9C59D509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84" name="Group 1583">
              <a:extLst>
                <a:ext uri="{FF2B5EF4-FFF2-40B4-BE49-F238E27FC236}">
                  <a16:creationId xmlns:a16="http://schemas.microsoft.com/office/drawing/2014/main" id="{5433D0E5-B010-45AA-89BB-8265F8CDD112}"/>
                </a:ext>
              </a:extLst>
            </p:cNvPr>
            <p:cNvGrpSpPr/>
            <p:nvPr/>
          </p:nvGrpSpPr>
          <p:grpSpPr>
            <a:xfrm rot="12334530">
              <a:off x="5175283" y="5149641"/>
              <a:ext cx="77511" cy="162366"/>
              <a:chOff x="2999921" y="138306"/>
              <a:chExt cx="102217" cy="214119"/>
            </a:xfrm>
          </p:grpSpPr>
          <p:sp>
            <p:nvSpPr>
              <p:cNvPr id="1621" name="Freeform: Shape 1620">
                <a:extLst>
                  <a:ext uri="{FF2B5EF4-FFF2-40B4-BE49-F238E27FC236}">
                    <a16:creationId xmlns:a16="http://schemas.microsoft.com/office/drawing/2014/main" id="{4FF29809-8A28-4308-8546-CD803FF2A1C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22" name="Freeform: Shape 1621">
                <a:extLst>
                  <a:ext uri="{FF2B5EF4-FFF2-40B4-BE49-F238E27FC236}">
                    <a16:creationId xmlns:a16="http://schemas.microsoft.com/office/drawing/2014/main" id="{FD2E0550-92A0-4F60-89F4-892E1193F3B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23" name="Oval 1622">
                <a:extLst>
                  <a:ext uri="{FF2B5EF4-FFF2-40B4-BE49-F238E27FC236}">
                    <a16:creationId xmlns:a16="http://schemas.microsoft.com/office/drawing/2014/main" id="{29251E26-D241-4A0A-91C5-FC2028874045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85" name="Group 1584">
              <a:extLst>
                <a:ext uri="{FF2B5EF4-FFF2-40B4-BE49-F238E27FC236}">
                  <a16:creationId xmlns:a16="http://schemas.microsoft.com/office/drawing/2014/main" id="{97A4C77A-0CA1-4E41-A068-56A01871936D}"/>
                </a:ext>
              </a:extLst>
            </p:cNvPr>
            <p:cNvGrpSpPr/>
            <p:nvPr/>
          </p:nvGrpSpPr>
          <p:grpSpPr>
            <a:xfrm rot="1907418">
              <a:off x="5271368" y="4987725"/>
              <a:ext cx="77511" cy="162366"/>
              <a:chOff x="2999921" y="138306"/>
              <a:chExt cx="102217" cy="214119"/>
            </a:xfrm>
          </p:grpSpPr>
          <p:sp>
            <p:nvSpPr>
              <p:cNvPr id="1618" name="Freeform: Shape 1617">
                <a:extLst>
                  <a:ext uri="{FF2B5EF4-FFF2-40B4-BE49-F238E27FC236}">
                    <a16:creationId xmlns:a16="http://schemas.microsoft.com/office/drawing/2014/main" id="{DD76F489-C190-4B75-B5A3-810BAFA420B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19" name="Freeform: Shape 1618">
                <a:extLst>
                  <a:ext uri="{FF2B5EF4-FFF2-40B4-BE49-F238E27FC236}">
                    <a16:creationId xmlns:a16="http://schemas.microsoft.com/office/drawing/2014/main" id="{4BF3B492-319E-44B5-8559-C0DE85DF0727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20" name="Oval 1619">
                <a:extLst>
                  <a:ext uri="{FF2B5EF4-FFF2-40B4-BE49-F238E27FC236}">
                    <a16:creationId xmlns:a16="http://schemas.microsoft.com/office/drawing/2014/main" id="{0478F7B2-3819-46FF-A32A-4C9FD2C0776D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86" name="Group 1585">
              <a:extLst>
                <a:ext uri="{FF2B5EF4-FFF2-40B4-BE49-F238E27FC236}">
                  <a16:creationId xmlns:a16="http://schemas.microsoft.com/office/drawing/2014/main" id="{D50C3515-2485-440F-903D-26A9B7246988}"/>
                </a:ext>
              </a:extLst>
            </p:cNvPr>
            <p:cNvGrpSpPr/>
            <p:nvPr/>
          </p:nvGrpSpPr>
          <p:grpSpPr>
            <a:xfrm rot="11940660">
              <a:off x="5247916" y="5187563"/>
              <a:ext cx="77511" cy="162366"/>
              <a:chOff x="2999921" y="138306"/>
              <a:chExt cx="102217" cy="214119"/>
            </a:xfrm>
          </p:grpSpPr>
          <p:sp>
            <p:nvSpPr>
              <p:cNvPr id="1615" name="Freeform: Shape 1614">
                <a:extLst>
                  <a:ext uri="{FF2B5EF4-FFF2-40B4-BE49-F238E27FC236}">
                    <a16:creationId xmlns:a16="http://schemas.microsoft.com/office/drawing/2014/main" id="{782A9C14-46AE-46F4-AF07-004DBB3FCE94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16" name="Freeform: Shape 1615">
                <a:extLst>
                  <a:ext uri="{FF2B5EF4-FFF2-40B4-BE49-F238E27FC236}">
                    <a16:creationId xmlns:a16="http://schemas.microsoft.com/office/drawing/2014/main" id="{96E73C9A-57A7-47BA-BF16-9289DA8F51D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17" name="Oval 1616">
                <a:extLst>
                  <a:ext uri="{FF2B5EF4-FFF2-40B4-BE49-F238E27FC236}">
                    <a16:creationId xmlns:a16="http://schemas.microsoft.com/office/drawing/2014/main" id="{9849D018-9D3E-4B8E-BCA8-1F25FAFB7421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87" name="Group 1586">
              <a:extLst>
                <a:ext uri="{FF2B5EF4-FFF2-40B4-BE49-F238E27FC236}">
                  <a16:creationId xmlns:a16="http://schemas.microsoft.com/office/drawing/2014/main" id="{5BF3F039-7DD1-49EC-B927-36A45BD1C790}"/>
                </a:ext>
              </a:extLst>
            </p:cNvPr>
            <p:cNvGrpSpPr/>
            <p:nvPr/>
          </p:nvGrpSpPr>
          <p:grpSpPr>
            <a:xfrm rot="1545961">
              <a:off x="5344001" y="5025647"/>
              <a:ext cx="77511" cy="162366"/>
              <a:chOff x="2999921" y="138306"/>
              <a:chExt cx="102217" cy="214119"/>
            </a:xfrm>
          </p:grpSpPr>
          <p:sp>
            <p:nvSpPr>
              <p:cNvPr id="1612" name="Freeform: Shape 1611">
                <a:extLst>
                  <a:ext uri="{FF2B5EF4-FFF2-40B4-BE49-F238E27FC236}">
                    <a16:creationId xmlns:a16="http://schemas.microsoft.com/office/drawing/2014/main" id="{2CFC2EA3-4C94-453E-9967-3844B1CB6AB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13" name="Freeform: Shape 1612">
                <a:extLst>
                  <a:ext uri="{FF2B5EF4-FFF2-40B4-BE49-F238E27FC236}">
                    <a16:creationId xmlns:a16="http://schemas.microsoft.com/office/drawing/2014/main" id="{81A5E938-62C7-4EF5-906A-FF047A6FC93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14" name="Oval 1613">
                <a:extLst>
                  <a:ext uri="{FF2B5EF4-FFF2-40B4-BE49-F238E27FC236}">
                    <a16:creationId xmlns:a16="http://schemas.microsoft.com/office/drawing/2014/main" id="{74D0A5EA-0E66-42FB-8036-F59D7D9B92AC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88" name="Group 1587">
              <a:extLst>
                <a:ext uri="{FF2B5EF4-FFF2-40B4-BE49-F238E27FC236}">
                  <a16:creationId xmlns:a16="http://schemas.microsoft.com/office/drawing/2014/main" id="{C5773B6C-B819-4A04-B1B8-F7E49D4675AA}"/>
                </a:ext>
              </a:extLst>
            </p:cNvPr>
            <p:cNvGrpSpPr/>
            <p:nvPr/>
          </p:nvGrpSpPr>
          <p:grpSpPr>
            <a:xfrm rot="12868431">
              <a:off x="4903626" y="4977809"/>
              <a:ext cx="77511" cy="162366"/>
              <a:chOff x="2999921" y="138306"/>
              <a:chExt cx="102217" cy="214119"/>
            </a:xfrm>
          </p:grpSpPr>
          <p:sp>
            <p:nvSpPr>
              <p:cNvPr id="1609" name="Freeform: Shape 1608">
                <a:extLst>
                  <a:ext uri="{FF2B5EF4-FFF2-40B4-BE49-F238E27FC236}">
                    <a16:creationId xmlns:a16="http://schemas.microsoft.com/office/drawing/2014/main" id="{2C5F00E7-3DA9-4BE6-8EE6-4C1A7EDD717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10" name="Freeform: Shape 1609">
                <a:extLst>
                  <a:ext uri="{FF2B5EF4-FFF2-40B4-BE49-F238E27FC236}">
                    <a16:creationId xmlns:a16="http://schemas.microsoft.com/office/drawing/2014/main" id="{B7AEC99F-E469-4999-9FFB-1026E76F1554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11" name="Oval 1610">
                <a:extLst>
                  <a:ext uri="{FF2B5EF4-FFF2-40B4-BE49-F238E27FC236}">
                    <a16:creationId xmlns:a16="http://schemas.microsoft.com/office/drawing/2014/main" id="{35F5862E-9A0E-43B7-BE30-ABB284784A9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90" name="Group 1589">
              <a:extLst>
                <a:ext uri="{FF2B5EF4-FFF2-40B4-BE49-F238E27FC236}">
                  <a16:creationId xmlns:a16="http://schemas.microsoft.com/office/drawing/2014/main" id="{608F6C1B-F80B-42A1-B0D3-609D1EF0F186}"/>
                </a:ext>
              </a:extLst>
            </p:cNvPr>
            <p:cNvGrpSpPr/>
            <p:nvPr/>
          </p:nvGrpSpPr>
          <p:grpSpPr>
            <a:xfrm rot="11800433">
              <a:off x="5456819" y="5265817"/>
              <a:ext cx="77511" cy="162366"/>
              <a:chOff x="2999921" y="138306"/>
              <a:chExt cx="102217" cy="214119"/>
            </a:xfrm>
          </p:grpSpPr>
          <p:sp>
            <p:nvSpPr>
              <p:cNvPr id="1603" name="Freeform: Shape 1602">
                <a:extLst>
                  <a:ext uri="{FF2B5EF4-FFF2-40B4-BE49-F238E27FC236}">
                    <a16:creationId xmlns:a16="http://schemas.microsoft.com/office/drawing/2014/main" id="{58E1E487-6B46-4AFB-8D9C-D7B1706F4EB3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04" name="Freeform: Shape 1603">
                <a:extLst>
                  <a:ext uri="{FF2B5EF4-FFF2-40B4-BE49-F238E27FC236}">
                    <a16:creationId xmlns:a16="http://schemas.microsoft.com/office/drawing/2014/main" id="{521096F3-32B0-40CC-9CF1-BE811505FEC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05" name="Oval 1604">
                <a:extLst>
                  <a:ext uri="{FF2B5EF4-FFF2-40B4-BE49-F238E27FC236}">
                    <a16:creationId xmlns:a16="http://schemas.microsoft.com/office/drawing/2014/main" id="{7455C869-C5E5-4BB8-8108-9BEF34EF7A7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91" name="Group 1590">
              <a:extLst>
                <a:ext uri="{FF2B5EF4-FFF2-40B4-BE49-F238E27FC236}">
                  <a16:creationId xmlns:a16="http://schemas.microsoft.com/office/drawing/2014/main" id="{0400A684-AEB0-47D8-88D3-D57071B6958E}"/>
                </a:ext>
              </a:extLst>
            </p:cNvPr>
            <p:cNvGrpSpPr/>
            <p:nvPr/>
          </p:nvGrpSpPr>
          <p:grpSpPr>
            <a:xfrm rot="1553024">
              <a:off x="5490897" y="5091163"/>
              <a:ext cx="77511" cy="162366"/>
              <a:chOff x="2999921" y="138306"/>
              <a:chExt cx="102217" cy="214119"/>
            </a:xfrm>
          </p:grpSpPr>
          <p:sp>
            <p:nvSpPr>
              <p:cNvPr id="1600" name="Freeform: Shape 1599">
                <a:extLst>
                  <a:ext uri="{FF2B5EF4-FFF2-40B4-BE49-F238E27FC236}">
                    <a16:creationId xmlns:a16="http://schemas.microsoft.com/office/drawing/2014/main" id="{88666B24-854D-435D-BB1F-93548ED94BA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01" name="Freeform: Shape 1600">
                <a:extLst>
                  <a:ext uri="{FF2B5EF4-FFF2-40B4-BE49-F238E27FC236}">
                    <a16:creationId xmlns:a16="http://schemas.microsoft.com/office/drawing/2014/main" id="{A213CFCD-2426-4D53-AD10-0E1EE762A550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02" name="Oval 1601">
                <a:extLst>
                  <a:ext uri="{FF2B5EF4-FFF2-40B4-BE49-F238E27FC236}">
                    <a16:creationId xmlns:a16="http://schemas.microsoft.com/office/drawing/2014/main" id="{CFFA63ED-68B1-4597-8E24-B4D948F3FE5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92" name="Group 1591">
              <a:extLst>
                <a:ext uri="{FF2B5EF4-FFF2-40B4-BE49-F238E27FC236}">
                  <a16:creationId xmlns:a16="http://schemas.microsoft.com/office/drawing/2014/main" id="{DE97866E-30C2-4AF6-A11F-C56AA4AAAFB5}"/>
                </a:ext>
              </a:extLst>
            </p:cNvPr>
            <p:cNvGrpSpPr/>
            <p:nvPr/>
          </p:nvGrpSpPr>
          <p:grpSpPr>
            <a:xfrm rot="11130791">
              <a:off x="5525444" y="5298924"/>
              <a:ext cx="77511" cy="162366"/>
              <a:chOff x="2999921" y="138306"/>
              <a:chExt cx="102217" cy="214119"/>
            </a:xfrm>
          </p:grpSpPr>
          <p:sp>
            <p:nvSpPr>
              <p:cNvPr id="1597" name="Freeform: Shape 1596">
                <a:extLst>
                  <a:ext uri="{FF2B5EF4-FFF2-40B4-BE49-F238E27FC236}">
                    <a16:creationId xmlns:a16="http://schemas.microsoft.com/office/drawing/2014/main" id="{B016EFB4-02A8-4B97-8463-BA29BCD05BB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98" name="Freeform: Shape 1597">
                <a:extLst>
                  <a:ext uri="{FF2B5EF4-FFF2-40B4-BE49-F238E27FC236}">
                    <a16:creationId xmlns:a16="http://schemas.microsoft.com/office/drawing/2014/main" id="{F30DAC41-9D0A-4E3B-8C84-7FF10F7A3AA9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99" name="Oval 1598">
                <a:extLst>
                  <a:ext uri="{FF2B5EF4-FFF2-40B4-BE49-F238E27FC236}">
                    <a16:creationId xmlns:a16="http://schemas.microsoft.com/office/drawing/2014/main" id="{D6C8B327-9024-4D78-A5F4-9290EA3AA17E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93" name="Group 1592">
              <a:extLst>
                <a:ext uri="{FF2B5EF4-FFF2-40B4-BE49-F238E27FC236}">
                  <a16:creationId xmlns:a16="http://schemas.microsoft.com/office/drawing/2014/main" id="{AA51BED1-025B-493E-ADF7-F3CAE34A001A}"/>
                </a:ext>
              </a:extLst>
            </p:cNvPr>
            <p:cNvGrpSpPr/>
            <p:nvPr/>
          </p:nvGrpSpPr>
          <p:grpSpPr>
            <a:xfrm rot="1107446">
              <a:off x="5575276" y="5118997"/>
              <a:ext cx="77511" cy="162366"/>
              <a:chOff x="2999921" y="138306"/>
              <a:chExt cx="102217" cy="214119"/>
            </a:xfrm>
          </p:grpSpPr>
          <p:sp>
            <p:nvSpPr>
              <p:cNvPr id="1594" name="Freeform: Shape 1593">
                <a:extLst>
                  <a:ext uri="{FF2B5EF4-FFF2-40B4-BE49-F238E27FC236}">
                    <a16:creationId xmlns:a16="http://schemas.microsoft.com/office/drawing/2014/main" id="{8AA39FBB-9E24-4630-9BFC-D63A576542A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95" name="Freeform: Shape 1594">
                <a:extLst>
                  <a:ext uri="{FF2B5EF4-FFF2-40B4-BE49-F238E27FC236}">
                    <a16:creationId xmlns:a16="http://schemas.microsoft.com/office/drawing/2014/main" id="{FE3C6248-486A-4ECC-9866-5883DCA662B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96" name="Oval 1595">
                <a:extLst>
                  <a:ext uri="{FF2B5EF4-FFF2-40B4-BE49-F238E27FC236}">
                    <a16:creationId xmlns:a16="http://schemas.microsoft.com/office/drawing/2014/main" id="{94AEE037-A635-4931-BC52-DB1CC22270C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46" name="Group 1645">
              <a:extLst>
                <a:ext uri="{FF2B5EF4-FFF2-40B4-BE49-F238E27FC236}">
                  <a16:creationId xmlns:a16="http://schemas.microsoft.com/office/drawing/2014/main" id="{C07D0651-BBA8-427C-9102-A2CC5AA65429}"/>
                </a:ext>
              </a:extLst>
            </p:cNvPr>
            <p:cNvGrpSpPr/>
            <p:nvPr/>
          </p:nvGrpSpPr>
          <p:grpSpPr>
            <a:xfrm rot="2937375">
              <a:off x="4720755" y="4521469"/>
              <a:ext cx="77511" cy="162366"/>
              <a:chOff x="2999921" y="138306"/>
              <a:chExt cx="102217" cy="214119"/>
            </a:xfrm>
          </p:grpSpPr>
          <p:sp>
            <p:nvSpPr>
              <p:cNvPr id="1647" name="Freeform: Shape 1646">
                <a:extLst>
                  <a:ext uri="{FF2B5EF4-FFF2-40B4-BE49-F238E27FC236}">
                    <a16:creationId xmlns:a16="http://schemas.microsoft.com/office/drawing/2014/main" id="{62F6935A-EC2D-44A3-978C-A5717549118E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48" name="Freeform: Shape 1647">
                <a:extLst>
                  <a:ext uri="{FF2B5EF4-FFF2-40B4-BE49-F238E27FC236}">
                    <a16:creationId xmlns:a16="http://schemas.microsoft.com/office/drawing/2014/main" id="{248540DD-EB0D-4843-9CC0-A32E9724902E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49" name="Oval 1648">
                <a:extLst>
                  <a:ext uri="{FF2B5EF4-FFF2-40B4-BE49-F238E27FC236}">
                    <a16:creationId xmlns:a16="http://schemas.microsoft.com/office/drawing/2014/main" id="{283A304E-0B74-40CE-A0C0-F14C0E70265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42" name="Group 1641">
              <a:extLst>
                <a:ext uri="{FF2B5EF4-FFF2-40B4-BE49-F238E27FC236}">
                  <a16:creationId xmlns:a16="http://schemas.microsoft.com/office/drawing/2014/main" id="{E3FC1B00-7D9B-4160-A716-062378B1EEAE}"/>
                </a:ext>
              </a:extLst>
            </p:cNvPr>
            <p:cNvGrpSpPr/>
            <p:nvPr/>
          </p:nvGrpSpPr>
          <p:grpSpPr>
            <a:xfrm rot="13965567">
              <a:off x="4556619" y="4642061"/>
              <a:ext cx="77511" cy="162366"/>
              <a:chOff x="2999921" y="138306"/>
              <a:chExt cx="102217" cy="214119"/>
            </a:xfrm>
          </p:grpSpPr>
          <p:sp>
            <p:nvSpPr>
              <p:cNvPr id="1643" name="Freeform: Shape 1642">
                <a:extLst>
                  <a:ext uri="{FF2B5EF4-FFF2-40B4-BE49-F238E27FC236}">
                    <a16:creationId xmlns:a16="http://schemas.microsoft.com/office/drawing/2014/main" id="{74A86D42-20AE-4878-A24E-BFC858723A62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44" name="Freeform: Shape 1643">
                <a:extLst>
                  <a:ext uri="{FF2B5EF4-FFF2-40B4-BE49-F238E27FC236}">
                    <a16:creationId xmlns:a16="http://schemas.microsoft.com/office/drawing/2014/main" id="{015A2741-7930-4E90-B35D-B49DC992583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45" name="Oval 1644">
                <a:extLst>
                  <a:ext uri="{FF2B5EF4-FFF2-40B4-BE49-F238E27FC236}">
                    <a16:creationId xmlns:a16="http://schemas.microsoft.com/office/drawing/2014/main" id="{5DB0BFEB-2903-4340-AE9D-086DD604B0B3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0" name="Group 109">
              <a:extLst>
                <a:ext uri="{FF2B5EF4-FFF2-40B4-BE49-F238E27FC236}">
                  <a16:creationId xmlns:a16="http://schemas.microsoft.com/office/drawing/2014/main" id="{72E533AF-9627-45EE-BA65-47A2AF97FB3D}"/>
                </a:ext>
              </a:extLst>
            </p:cNvPr>
            <p:cNvGrpSpPr/>
            <p:nvPr/>
          </p:nvGrpSpPr>
          <p:grpSpPr>
            <a:xfrm rot="14632682">
              <a:off x="4144170" y="4207922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111" name="Oval 110">
                <a:extLst>
                  <a:ext uri="{FF2B5EF4-FFF2-40B4-BE49-F238E27FC236}">
                    <a16:creationId xmlns:a16="http://schemas.microsoft.com/office/drawing/2014/main" id="{839D2D4D-1DA8-4677-AD99-6C6942FCB63D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2" name="Oval 111">
                <a:extLst>
                  <a:ext uri="{FF2B5EF4-FFF2-40B4-BE49-F238E27FC236}">
                    <a16:creationId xmlns:a16="http://schemas.microsoft.com/office/drawing/2014/main" id="{262E6050-B1D3-4736-A0A6-EA11671FF8ED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3" name="Oval 112">
                <a:extLst>
                  <a:ext uri="{FF2B5EF4-FFF2-40B4-BE49-F238E27FC236}">
                    <a16:creationId xmlns:a16="http://schemas.microsoft.com/office/drawing/2014/main" id="{D3C5D070-1A6F-4864-BE9C-5CD2820A4EC8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" name="Oval 113">
                <a:extLst>
                  <a:ext uri="{FF2B5EF4-FFF2-40B4-BE49-F238E27FC236}">
                    <a16:creationId xmlns:a16="http://schemas.microsoft.com/office/drawing/2014/main" id="{5DD7352C-177F-4BF1-BB69-E9C9796BC8BF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5" name="Oval 114">
                <a:extLst>
                  <a:ext uri="{FF2B5EF4-FFF2-40B4-BE49-F238E27FC236}">
                    <a16:creationId xmlns:a16="http://schemas.microsoft.com/office/drawing/2014/main" id="{4CF95B78-EBE0-4038-991B-C5295A3A1300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cxnSp>
          <p:nvCxnSpPr>
            <p:cNvPr id="601" name="Straight Connector 600">
              <a:extLst>
                <a:ext uri="{FF2B5EF4-FFF2-40B4-BE49-F238E27FC236}">
                  <a16:creationId xmlns:a16="http://schemas.microsoft.com/office/drawing/2014/main" id="{A1BC1162-F0AD-4336-A098-EE3AD72C7061}"/>
                </a:ext>
              </a:extLst>
            </p:cNvPr>
            <p:cNvCxnSpPr>
              <a:cxnSpLocks/>
              <a:stCxn id="591" idx="3"/>
              <a:endCxn id="581" idx="5"/>
            </p:cNvCxnSpPr>
            <p:nvPr/>
          </p:nvCxnSpPr>
          <p:spPr>
            <a:xfrm flipV="1">
              <a:off x="4002149" y="4448700"/>
              <a:ext cx="929921" cy="31966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58" name="Group 157">
              <a:extLst>
                <a:ext uri="{FF2B5EF4-FFF2-40B4-BE49-F238E27FC236}">
                  <a16:creationId xmlns:a16="http://schemas.microsoft.com/office/drawing/2014/main" id="{B75651EA-D3F6-4BA5-AA1F-F451BEB3E326}"/>
                </a:ext>
              </a:extLst>
            </p:cNvPr>
            <p:cNvGrpSpPr/>
            <p:nvPr/>
          </p:nvGrpSpPr>
          <p:grpSpPr>
            <a:xfrm rot="12580690">
              <a:off x="4854454" y="4921140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159" name="Oval 158">
                <a:extLst>
                  <a:ext uri="{FF2B5EF4-FFF2-40B4-BE49-F238E27FC236}">
                    <a16:creationId xmlns:a16="http://schemas.microsoft.com/office/drawing/2014/main" id="{37732AAB-8868-4469-BB00-6091ABCC5325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0" name="Oval 159">
                <a:extLst>
                  <a:ext uri="{FF2B5EF4-FFF2-40B4-BE49-F238E27FC236}">
                    <a16:creationId xmlns:a16="http://schemas.microsoft.com/office/drawing/2014/main" id="{C7F46214-685B-45A5-953A-7A1A15C431E6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1" name="Oval 160">
                <a:extLst>
                  <a:ext uri="{FF2B5EF4-FFF2-40B4-BE49-F238E27FC236}">
                    <a16:creationId xmlns:a16="http://schemas.microsoft.com/office/drawing/2014/main" id="{502A3DF4-34C7-434D-B8FB-0AF4D3D89BBB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2" name="Oval 161">
                <a:extLst>
                  <a:ext uri="{FF2B5EF4-FFF2-40B4-BE49-F238E27FC236}">
                    <a16:creationId xmlns:a16="http://schemas.microsoft.com/office/drawing/2014/main" id="{3A7952E1-91F8-4874-89DD-EDA2B3876788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3" name="Oval 162">
                <a:extLst>
                  <a:ext uri="{FF2B5EF4-FFF2-40B4-BE49-F238E27FC236}">
                    <a16:creationId xmlns:a16="http://schemas.microsoft.com/office/drawing/2014/main" id="{B8ECDD20-37D7-4131-9C86-9FE47B3D6D80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41" name="Rectangle: Rounded Corners 340">
              <a:extLst>
                <a:ext uri="{FF2B5EF4-FFF2-40B4-BE49-F238E27FC236}">
                  <a16:creationId xmlns:a16="http://schemas.microsoft.com/office/drawing/2014/main" id="{353E220E-074E-44A4-A49B-5FB00BDF80B8}"/>
                </a:ext>
              </a:extLst>
            </p:cNvPr>
            <p:cNvSpPr/>
            <p:nvPr/>
          </p:nvSpPr>
          <p:spPr>
            <a:xfrm rot="1346437" flipH="1">
              <a:off x="5349980" y="5040513"/>
              <a:ext cx="144469" cy="383928"/>
            </a:xfrm>
            <a:prstGeom prst="roundRect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650" name="Group 1649">
              <a:extLst>
                <a:ext uri="{FF2B5EF4-FFF2-40B4-BE49-F238E27FC236}">
                  <a16:creationId xmlns:a16="http://schemas.microsoft.com/office/drawing/2014/main" id="{A0E38970-FD79-43B6-94C6-907EF7E40D88}"/>
                </a:ext>
              </a:extLst>
            </p:cNvPr>
            <p:cNvGrpSpPr/>
            <p:nvPr/>
          </p:nvGrpSpPr>
          <p:grpSpPr>
            <a:xfrm rot="11184042">
              <a:off x="5766280" y="5352584"/>
              <a:ext cx="77511" cy="162366"/>
              <a:chOff x="2999921" y="138306"/>
              <a:chExt cx="102217" cy="214119"/>
            </a:xfrm>
          </p:grpSpPr>
          <p:sp>
            <p:nvSpPr>
              <p:cNvPr id="1651" name="Freeform: Shape 1650">
                <a:extLst>
                  <a:ext uri="{FF2B5EF4-FFF2-40B4-BE49-F238E27FC236}">
                    <a16:creationId xmlns:a16="http://schemas.microsoft.com/office/drawing/2014/main" id="{C808D57A-9179-448E-82C7-4735057585C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2" name="Freeform: Shape 1651">
                <a:extLst>
                  <a:ext uri="{FF2B5EF4-FFF2-40B4-BE49-F238E27FC236}">
                    <a16:creationId xmlns:a16="http://schemas.microsoft.com/office/drawing/2014/main" id="{56FC4A7B-61A9-47BC-9516-36E9E3A188AB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3" name="Oval 1652">
                <a:extLst>
                  <a:ext uri="{FF2B5EF4-FFF2-40B4-BE49-F238E27FC236}">
                    <a16:creationId xmlns:a16="http://schemas.microsoft.com/office/drawing/2014/main" id="{3A105E60-62FB-4F96-89A3-4ADFDB1BDA15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54" name="Group 1653">
              <a:extLst>
                <a:ext uri="{FF2B5EF4-FFF2-40B4-BE49-F238E27FC236}">
                  <a16:creationId xmlns:a16="http://schemas.microsoft.com/office/drawing/2014/main" id="{A3442430-06C1-4201-95C5-4E4567285B21}"/>
                </a:ext>
              </a:extLst>
            </p:cNvPr>
            <p:cNvGrpSpPr/>
            <p:nvPr/>
          </p:nvGrpSpPr>
          <p:grpSpPr>
            <a:xfrm rot="95182">
              <a:off x="5777371" y="5160983"/>
              <a:ext cx="77511" cy="162366"/>
              <a:chOff x="2999921" y="138306"/>
              <a:chExt cx="102217" cy="214119"/>
            </a:xfrm>
          </p:grpSpPr>
          <p:sp>
            <p:nvSpPr>
              <p:cNvPr id="1655" name="Freeform: Shape 1654">
                <a:extLst>
                  <a:ext uri="{FF2B5EF4-FFF2-40B4-BE49-F238E27FC236}">
                    <a16:creationId xmlns:a16="http://schemas.microsoft.com/office/drawing/2014/main" id="{26583520-1CA6-4E80-8BE2-0622140E0A39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6" name="Freeform: Shape 1655">
                <a:extLst>
                  <a:ext uri="{FF2B5EF4-FFF2-40B4-BE49-F238E27FC236}">
                    <a16:creationId xmlns:a16="http://schemas.microsoft.com/office/drawing/2014/main" id="{5B3911ED-0791-4510-A2C1-0B57250DDB3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7" name="Oval 1656">
                <a:extLst>
                  <a:ext uri="{FF2B5EF4-FFF2-40B4-BE49-F238E27FC236}">
                    <a16:creationId xmlns:a16="http://schemas.microsoft.com/office/drawing/2014/main" id="{2ACAD44A-CF82-49EB-AD25-00A0C0E2C07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92" name="Group 291">
              <a:extLst>
                <a:ext uri="{FF2B5EF4-FFF2-40B4-BE49-F238E27FC236}">
                  <a16:creationId xmlns:a16="http://schemas.microsoft.com/office/drawing/2014/main" id="{C07BAF4B-5267-4371-82B4-46BDA5F3AF74}"/>
                </a:ext>
              </a:extLst>
            </p:cNvPr>
            <p:cNvGrpSpPr/>
            <p:nvPr/>
          </p:nvGrpSpPr>
          <p:grpSpPr>
            <a:xfrm rot="714275">
              <a:off x="5615527" y="5053453"/>
              <a:ext cx="175362" cy="537915"/>
              <a:chOff x="8620323" y="1458096"/>
              <a:chExt cx="175362" cy="537915"/>
            </a:xfrm>
          </p:grpSpPr>
          <p:sp>
            <p:nvSpPr>
              <p:cNvPr id="293" name="Oval 292">
                <a:extLst>
                  <a:ext uri="{FF2B5EF4-FFF2-40B4-BE49-F238E27FC236}">
                    <a16:creationId xmlns:a16="http://schemas.microsoft.com/office/drawing/2014/main" id="{9A547C84-8289-4FE5-96F7-F25C5E41DC64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94" name="Oval 293">
                <a:extLst>
                  <a:ext uri="{FF2B5EF4-FFF2-40B4-BE49-F238E27FC236}">
                    <a16:creationId xmlns:a16="http://schemas.microsoft.com/office/drawing/2014/main" id="{85AC0BDD-036E-4A08-B092-8B37FF09EC2B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95" name="Group 294">
                <a:extLst>
                  <a:ext uri="{FF2B5EF4-FFF2-40B4-BE49-F238E27FC236}">
                    <a16:creationId xmlns:a16="http://schemas.microsoft.com/office/drawing/2014/main" id="{AE5AFD15-F772-4DF6-80AF-1A6673B4E9EE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296" name="Group 295">
                  <a:extLst>
                    <a:ext uri="{FF2B5EF4-FFF2-40B4-BE49-F238E27FC236}">
                      <a16:creationId xmlns:a16="http://schemas.microsoft.com/office/drawing/2014/main" id="{3EFB67F7-EEF8-486A-994A-4218E01407BC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305" name="Oval 304">
                    <a:extLst>
                      <a:ext uri="{FF2B5EF4-FFF2-40B4-BE49-F238E27FC236}">
                        <a16:creationId xmlns:a16="http://schemas.microsoft.com/office/drawing/2014/main" id="{F1C138DF-31EF-4EB2-8D6D-1CD0D0E454E3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06" name="Oval 305">
                    <a:extLst>
                      <a:ext uri="{FF2B5EF4-FFF2-40B4-BE49-F238E27FC236}">
                        <a16:creationId xmlns:a16="http://schemas.microsoft.com/office/drawing/2014/main" id="{3FF94FC1-5782-4ACC-ADF6-131951EBF416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07" name="Oval 306">
                    <a:extLst>
                      <a:ext uri="{FF2B5EF4-FFF2-40B4-BE49-F238E27FC236}">
                        <a16:creationId xmlns:a16="http://schemas.microsoft.com/office/drawing/2014/main" id="{2B7D3EA0-1487-439F-BBB1-33CB92B319F3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97" name="Group 296">
                  <a:extLst>
                    <a:ext uri="{FF2B5EF4-FFF2-40B4-BE49-F238E27FC236}">
                      <a16:creationId xmlns:a16="http://schemas.microsoft.com/office/drawing/2014/main" id="{BFAEB75B-5DB7-4014-8808-5252501AD659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302" name="Oval 301">
                    <a:extLst>
                      <a:ext uri="{FF2B5EF4-FFF2-40B4-BE49-F238E27FC236}">
                        <a16:creationId xmlns:a16="http://schemas.microsoft.com/office/drawing/2014/main" id="{B892A211-81B8-44C8-AC8C-05CCF955EF90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03" name="Oval 302">
                    <a:extLst>
                      <a:ext uri="{FF2B5EF4-FFF2-40B4-BE49-F238E27FC236}">
                        <a16:creationId xmlns:a16="http://schemas.microsoft.com/office/drawing/2014/main" id="{8A3B3D33-9EC6-4737-83B1-66B1B758F527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04" name="Oval 303">
                    <a:extLst>
                      <a:ext uri="{FF2B5EF4-FFF2-40B4-BE49-F238E27FC236}">
                        <a16:creationId xmlns:a16="http://schemas.microsoft.com/office/drawing/2014/main" id="{12B0F3C3-9906-4FFC-88CE-0468F91B32BA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98" name="Group 297">
                  <a:extLst>
                    <a:ext uri="{FF2B5EF4-FFF2-40B4-BE49-F238E27FC236}">
                      <a16:creationId xmlns:a16="http://schemas.microsoft.com/office/drawing/2014/main" id="{B9EA05C2-D76B-4446-AE50-99C1B25B2239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99" name="Oval 298">
                    <a:extLst>
                      <a:ext uri="{FF2B5EF4-FFF2-40B4-BE49-F238E27FC236}">
                        <a16:creationId xmlns:a16="http://schemas.microsoft.com/office/drawing/2014/main" id="{F583398E-F6F1-464D-A83B-9A2EE70E5504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00" name="Oval 299">
                    <a:extLst>
                      <a:ext uri="{FF2B5EF4-FFF2-40B4-BE49-F238E27FC236}">
                        <a16:creationId xmlns:a16="http://schemas.microsoft.com/office/drawing/2014/main" id="{90FBC6EC-52B1-4381-B5B7-6EE8E48C4D90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01" name="Oval 300">
                    <a:extLst>
                      <a:ext uri="{FF2B5EF4-FFF2-40B4-BE49-F238E27FC236}">
                        <a16:creationId xmlns:a16="http://schemas.microsoft.com/office/drawing/2014/main" id="{35994FDC-879C-4A37-B82D-429C488CE1F4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152" name="Group 151">
              <a:extLst>
                <a:ext uri="{FF2B5EF4-FFF2-40B4-BE49-F238E27FC236}">
                  <a16:creationId xmlns:a16="http://schemas.microsoft.com/office/drawing/2014/main" id="{988F86A6-7B1D-4E3D-835F-1781971C6824}"/>
                </a:ext>
              </a:extLst>
            </p:cNvPr>
            <p:cNvGrpSpPr/>
            <p:nvPr/>
          </p:nvGrpSpPr>
          <p:grpSpPr>
            <a:xfrm rot="11015238">
              <a:off x="5887832" y="5175092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153" name="Oval 152">
                <a:extLst>
                  <a:ext uri="{FF2B5EF4-FFF2-40B4-BE49-F238E27FC236}">
                    <a16:creationId xmlns:a16="http://schemas.microsoft.com/office/drawing/2014/main" id="{D7674B93-37DA-47D4-8AE4-91B0A4A5BDFE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4" name="Oval 153">
                <a:extLst>
                  <a:ext uri="{FF2B5EF4-FFF2-40B4-BE49-F238E27FC236}">
                    <a16:creationId xmlns:a16="http://schemas.microsoft.com/office/drawing/2014/main" id="{6C01C0C1-C8EB-496A-ABC0-6FD44D7C416E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5" name="Oval 154">
                <a:extLst>
                  <a:ext uri="{FF2B5EF4-FFF2-40B4-BE49-F238E27FC236}">
                    <a16:creationId xmlns:a16="http://schemas.microsoft.com/office/drawing/2014/main" id="{E70E5BA2-C778-4ABD-9E85-AA65E2467FF7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6" name="Oval 155">
                <a:extLst>
                  <a:ext uri="{FF2B5EF4-FFF2-40B4-BE49-F238E27FC236}">
                    <a16:creationId xmlns:a16="http://schemas.microsoft.com/office/drawing/2014/main" id="{3BEB923C-7649-4E54-91DB-625970886C02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7" name="Oval 156">
                <a:extLst>
                  <a:ext uri="{FF2B5EF4-FFF2-40B4-BE49-F238E27FC236}">
                    <a16:creationId xmlns:a16="http://schemas.microsoft.com/office/drawing/2014/main" id="{450C1AF8-1198-4032-81E9-F1389D501896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6" name="Group 145">
              <a:extLst>
                <a:ext uri="{FF2B5EF4-FFF2-40B4-BE49-F238E27FC236}">
                  <a16:creationId xmlns:a16="http://schemas.microsoft.com/office/drawing/2014/main" id="{F312C2DB-A543-48AF-9788-CB3E61BEEB32}"/>
                </a:ext>
              </a:extLst>
            </p:cNvPr>
            <p:cNvGrpSpPr/>
            <p:nvPr/>
          </p:nvGrpSpPr>
          <p:grpSpPr>
            <a:xfrm rot="9186454">
              <a:off x="6947889" y="4909581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147" name="Oval 146">
                <a:extLst>
                  <a:ext uri="{FF2B5EF4-FFF2-40B4-BE49-F238E27FC236}">
                    <a16:creationId xmlns:a16="http://schemas.microsoft.com/office/drawing/2014/main" id="{8684ADFA-4CF2-4AB0-8AC7-610E78D611D4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" name="Oval 147">
                <a:extLst>
                  <a:ext uri="{FF2B5EF4-FFF2-40B4-BE49-F238E27FC236}">
                    <a16:creationId xmlns:a16="http://schemas.microsoft.com/office/drawing/2014/main" id="{D9582654-1CB9-4DC6-8D7A-FC644DE784F4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" name="Oval 148">
                <a:extLst>
                  <a:ext uri="{FF2B5EF4-FFF2-40B4-BE49-F238E27FC236}">
                    <a16:creationId xmlns:a16="http://schemas.microsoft.com/office/drawing/2014/main" id="{3259171E-9BE9-42A0-9CD0-1E88CEE49D3B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0" name="Oval 149">
                <a:extLst>
                  <a:ext uri="{FF2B5EF4-FFF2-40B4-BE49-F238E27FC236}">
                    <a16:creationId xmlns:a16="http://schemas.microsoft.com/office/drawing/2014/main" id="{EBDB97CD-9531-46B5-BB67-6BF8CE42AAD9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" name="Oval 150">
                <a:extLst>
                  <a:ext uri="{FF2B5EF4-FFF2-40B4-BE49-F238E27FC236}">
                    <a16:creationId xmlns:a16="http://schemas.microsoft.com/office/drawing/2014/main" id="{19E8DFB2-A9A0-44CE-9AAC-3545611EDB85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58" name="Group 1657">
              <a:extLst>
                <a:ext uri="{FF2B5EF4-FFF2-40B4-BE49-F238E27FC236}">
                  <a16:creationId xmlns:a16="http://schemas.microsoft.com/office/drawing/2014/main" id="{99D251C2-349B-459E-8047-42190376F0EB}"/>
                </a:ext>
              </a:extLst>
            </p:cNvPr>
            <p:cNvGrpSpPr/>
            <p:nvPr/>
          </p:nvGrpSpPr>
          <p:grpSpPr>
            <a:xfrm rot="8086062">
              <a:off x="7300367" y="4919499"/>
              <a:ext cx="77511" cy="162366"/>
              <a:chOff x="2999921" y="138306"/>
              <a:chExt cx="102217" cy="214119"/>
            </a:xfrm>
          </p:grpSpPr>
          <p:sp>
            <p:nvSpPr>
              <p:cNvPr id="1659" name="Freeform: Shape 1658">
                <a:extLst>
                  <a:ext uri="{FF2B5EF4-FFF2-40B4-BE49-F238E27FC236}">
                    <a16:creationId xmlns:a16="http://schemas.microsoft.com/office/drawing/2014/main" id="{F11F833D-B147-47F1-ABEF-A48294E841A7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0" name="Freeform: Shape 1659">
                <a:extLst>
                  <a:ext uri="{FF2B5EF4-FFF2-40B4-BE49-F238E27FC236}">
                    <a16:creationId xmlns:a16="http://schemas.microsoft.com/office/drawing/2014/main" id="{EB509F29-A97F-48CA-A3C6-1A0BF26A8C3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1" name="Oval 1660">
                <a:extLst>
                  <a:ext uri="{FF2B5EF4-FFF2-40B4-BE49-F238E27FC236}">
                    <a16:creationId xmlns:a16="http://schemas.microsoft.com/office/drawing/2014/main" id="{3BF31BFD-F156-4B23-AF6E-5F78B0E803C7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62" name="Group 1661">
              <a:extLst>
                <a:ext uri="{FF2B5EF4-FFF2-40B4-BE49-F238E27FC236}">
                  <a16:creationId xmlns:a16="http://schemas.microsoft.com/office/drawing/2014/main" id="{41905B9D-5902-4ECE-B76D-43A89C6BDE21}"/>
                </a:ext>
              </a:extLst>
            </p:cNvPr>
            <p:cNvGrpSpPr/>
            <p:nvPr/>
          </p:nvGrpSpPr>
          <p:grpSpPr>
            <a:xfrm rot="19312544">
              <a:off x="7213834" y="4763041"/>
              <a:ext cx="77511" cy="162366"/>
              <a:chOff x="2999921" y="138306"/>
              <a:chExt cx="102217" cy="214119"/>
            </a:xfrm>
          </p:grpSpPr>
          <p:sp>
            <p:nvSpPr>
              <p:cNvPr id="1663" name="Freeform: Shape 1662">
                <a:extLst>
                  <a:ext uri="{FF2B5EF4-FFF2-40B4-BE49-F238E27FC236}">
                    <a16:creationId xmlns:a16="http://schemas.microsoft.com/office/drawing/2014/main" id="{FF5A5F47-CCF8-41B7-A51F-2574F031BF68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4" name="Freeform: Shape 1663">
                <a:extLst>
                  <a:ext uri="{FF2B5EF4-FFF2-40B4-BE49-F238E27FC236}">
                    <a16:creationId xmlns:a16="http://schemas.microsoft.com/office/drawing/2014/main" id="{FA629B42-5F3B-4682-AF12-2B50CDB2745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5" name="Oval 1664">
                <a:extLst>
                  <a:ext uri="{FF2B5EF4-FFF2-40B4-BE49-F238E27FC236}">
                    <a16:creationId xmlns:a16="http://schemas.microsoft.com/office/drawing/2014/main" id="{9D5D460F-E254-4A79-863E-70A1D07294B2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60" name="Group 259">
              <a:extLst>
                <a:ext uri="{FF2B5EF4-FFF2-40B4-BE49-F238E27FC236}">
                  <a16:creationId xmlns:a16="http://schemas.microsoft.com/office/drawing/2014/main" id="{0C7EEBCC-61C6-4D5C-99FF-7AA9E37BEAD7}"/>
                </a:ext>
              </a:extLst>
            </p:cNvPr>
            <p:cNvGrpSpPr/>
            <p:nvPr/>
          </p:nvGrpSpPr>
          <p:grpSpPr>
            <a:xfrm rot="18689012">
              <a:off x="7311205" y="4615992"/>
              <a:ext cx="175362" cy="537915"/>
              <a:chOff x="8620323" y="1458096"/>
              <a:chExt cx="175362" cy="537915"/>
            </a:xfrm>
          </p:grpSpPr>
          <p:sp>
            <p:nvSpPr>
              <p:cNvPr id="261" name="Oval 260">
                <a:extLst>
                  <a:ext uri="{FF2B5EF4-FFF2-40B4-BE49-F238E27FC236}">
                    <a16:creationId xmlns:a16="http://schemas.microsoft.com/office/drawing/2014/main" id="{4FBB3AC9-BF9D-4E13-9143-F5626B22AB77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2" name="Oval 261">
                <a:extLst>
                  <a:ext uri="{FF2B5EF4-FFF2-40B4-BE49-F238E27FC236}">
                    <a16:creationId xmlns:a16="http://schemas.microsoft.com/office/drawing/2014/main" id="{EC82493B-84B0-44A4-9F5E-94FA1A8450C8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63" name="Group 262">
                <a:extLst>
                  <a:ext uri="{FF2B5EF4-FFF2-40B4-BE49-F238E27FC236}">
                    <a16:creationId xmlns:a16="http://schemas.microsoft.com/office/drawing/2014/main" id="{7FF6148C-6FD7-4497-9BC4-6B409C923894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264" name="Group 263">
                  <a:extLst>
                    <a:ext uri="{FF2B5EF4-FFF2-40B4-BE49-F238E27FC236}">
                      <a16:creationId xmlns:a16="http://schemas.microsoft.com/office/drawing/2014/main" id="{69064E3C-F114-4803-8BF1-38086C156227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73" name="Oval 272">
                    <a:extLst>
                      <a:ext uri="{FF2B5EF4-FFF2-40B4-BE49-F238E27FC236}">
                        <a16:creationId xmlns:a16="http://schemas.microsoft.com/office/drawing/2014/main" id="{316D5741-210E-46D2-9ADD-146095999E5F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74" name="Oval 273">
                    <a:extLst>
                      <a:ext uri="{FF2B5EF4-FFF2-40B4-BE49-F238E27FC236}">
                        <a16:creationId xmlns:a16="http://schemas.microsoft.com/office/drawing/2014/main" id="{6EE9B77A-10C7-4B21-A00A-56DC4A14D6F0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75" name="Oval 274">
                    <a:extLst>
                      <a:ext uri="{FF2B5EF4-FFF2-40B4-BE49-F238E27FC236}">
                        <a16:creationId xmlns:a16="http://schemas.microsoft.com/office/drawing/2014/main" id="{7910C190-0044-471D-9920-44428106FA6D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65" name="Group 264">
                  <a:extLst>
                    <a:ext uri="{FF2B5EF4-FFF2-40B4-BE49-F238E27FC236}">
                      <a16:creationId xmlns:a16="http://schemas.microsoft.com/office/drawing/2014/main" id="{A7C1ACE7-B73F-4E64-AB62-05A727A5A759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270" name="Oval 269">
                    <a:extLst>
                      <a:ext uri="{FF2B5EF4-FFF2-40B4-BE49-F238E27FC236}">
                        <a16:creationId xmlns:a16="http://schemas.microsoft.com/office/drawing/2014/main" id="{754C42AF-70ED-4A49-972F-8340A86DF38F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71" name="Oval 270">
                    <a:extLst>
                      <a:ext uri="{FF2B5EF4-FFF2-40B4-BE49-F238E27FC236}">
                        <a16:creationId xmlns:a16="http://schemas.microsoft.com/office/drawing/2014/main" id="{A1ED91E5-BBFA-4421-BB95-0B02665BD59D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72" name="Oval 271">
                    <a:extLst>
                      <a:ext uri="{FF2B5EF4-FFF2-40B4-BE49-F238E27FC236}">
                        <a16:creationId xmlns:a16="http://schemas.microsoft.com/office/drawing/2014/main" id="{E87A5647-B31D-48F9-8240-A6EE8C49BE79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66" name="Group 265">
                  <a:extLst>
                    <a:ext uri="{FF2B5EF4-FFF2-40B4-BE49-F238E27FC236}">
                      <a16:creationId xmlns:a16="http://schemas.microsoft.com/office/drawing/2014/main" id="{38E0B885-9D41-430F-8754-2697ED9EE01F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67" name="Oval 266">
                    <a:extLst>
                      <a:ext uri="{FF2B5EF4-FFF2-40B4-BE49-F238E27FC236}">
                        <a16:creationId xmlns:a16="http://schemas.microsoft.com/office/drawing/2014/main" id="{B6D19040-9B81-4ACE-A7C5-9D56B0A9269B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68" name="Oval 267">
                    <a:extLst>
                      <a:ext uri="{FF2B5EF4-FFF2-40B4-BE49-F238E27FC236}">
                        <a16:creationId xmlns:a16="http://schemas.microsoft.com/office/drawing/2014/main" id="{F2E0978C-49F0-4A78-BAD2-F83C7DBAFB79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69" name="Oval 268">
                    <a:extLst>
                      <a:ext uri="{FF2B5EF4-FFF2-40B4-BE49-F238E27FC236}">
                        <a16:creationId xmlns:a16="http://schemas.microsoft.com/office/drawing/2014/main" id="{1367BBAC-37C6-4612-B10B-8188641C1704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cxnSp>
          <p:nvCxnSpPr>
            <p:cNvPr id="593" name="Straight Connector 592">
              <a:extLst>
                <a:ext uri="{FF2B5EF4-FFF2-40B4-BE49-F238E27FC236}">
                  <a16:creationId xmlns:a16="http://schemas.microsoft.com/office/drawing/2014/main" id="{F9F438E2-1EBF-44F7-A061-73A500B9050F}"/>
                </a:ext>
              </a:extLst>
            </p:cNvPr>
            <p:cNvCxnSpPr>
              <a:cxnSpLocks/>
              <a:stCxn id="585" idx="26"/>
              <a:endCxn id="589" idx="1"/>
            </p:cNvCxnSpPr>
            <p:nvPr/>
          </p:nvCxnSpPr>
          <p:spPr>
            <a:xfrm>
              <a:off x="7081837" y="4672013"/>
              <a:ext cx="592625" cy="955893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40" name="Group 139">
              <a:extLst>
                <a:ext uri="{FF2B5EF4-FFF2-40B4-BE49-F238E27FC236}">
                  <a16:creationId xmlns:a16="http://schemas.microsoft.com/office/drawing/2014/main" id="{34ECD692-666B-4673-8DF3-336189ED507D}"/>
                </a:ext>
              </a:extLst>
            </p:cNvPr>
            <p:cNvGrpSpPr/>
            <p:nvPr/>
          </p:nvGrpSpPr>
          <p:grpSpPr>
            <a:xfrm rot="7348783">
              <a:off x="7700249" y="4175325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141" name="Oval 140">
                <a:extLst>
                  <a:ext uri="{FF2B5EF4-FFF2-40B4-BE49-F238E27FC236}">
                    <a16:creationId xmlns:a16="http://schemas.microsoft.com/office/drawing/2014/main" id="{658C2414-7CE3-45E7-BBBD-1D3F25F59534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2" name="Oval 141">
                <a:extLst>
                  <a:ext uri="{FF2B5EF4-FFF2-40B4-BE49-F238E27FC236}">
                    <a16:creationId xmlns:a16="http://schemas.microsoft.com/office/drawing/2014/main" id="{39A475C5-91B4-4296-81BE-95BBA14B1CA5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" name="Oval 142">
                <a:extLst>
                  <a:ext uri="{FF2B5EF4-FFF2-40B4-BE49-F238E27FC236}">
                    <a16:creationId xmlns:a16="http://schemas.microsoft.com/office/drawing/2014/main" id="{A9975083-561F-43F3-AED8-E671CB58682E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4" name="Oval 143">
                <a:extLst>
                  <a:ext uri="{FF2B5EF4-FFF2-40B4-BE49-F238E27FC236}">
                    <a16:creationId xmlns:a16="http://schemas.microsoft.com/office/drawing/2014/main" id="{99F09927-C133-4437-BEA5-BD77ADEFF40C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5" name="Oval 144">
                <a:extLst>
                  <a:ext uri="{FF2B5EF4-FFF2-40B4-BE49-F238E27FC236}">
                    <a16:creationId xmlns:a16="http://schemas.microsoft.com/office/drawing/2014/main" id="{69DBDDFB-A687-4D8E-B71E-76AF904ADCBE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66" name="Group 1665">
              <a:extLst>
                <a:ext uri="{FF2B5EF4-FFF2-40B4-BE49-F238E27FC236}">
                  <a16:creationId xmlns:a16="http://schemas.microsoft.com/office/drawing/2014/main" id="{1E64D21C-E8A4-4910-95F3-CFA72FB6FEE7}"/>
                </a:ext>
              </a:extLst>
            </p:cNvPr>
            <p:cNvGrpSpPr/>
            <p:nvPr/>
          </p:nvGrpSpPr>
          <p:grpSpPr>
            <a:xfrm rot="17806370">
              <a:off x="7697068" y="4079669"/>
              <a:ext cx="77511" cy="162366"/>
              <a:chOff x="2999921" y="138306"/>
              <a:chExt cx="102217" cy="214119"/>
            </a:xfrm>
          </p:grpSpPr>
          <p:sp>
            <p:nvSpPr>
              <p:cNvPr id="1667" name="Freeform: Shape 1666">
                <a:extLst>
                  <a:ext uri="{FF2B5EF4-FFF2-40B4-BE49-F238E27FC236}">
                    <a16:creationId xmlns:a16="http://schemas.microsoft.com/office/drawing/2014/main" id="{4EBF7768-3E98-4BE3-94DB-38252E6F0FCD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8" name="Freeform: Shape 1667">
                <a:extLst>
                  <a:ext uri="{FF2B5EF4-FFF2-40B4-BE49-F238E27FC236}">
                    <a16:creationId xmlns:a16="http://schemas.microsoft.com/office/drawing/2014/main" id="{BE05B526-E6D7-4331-B365-A5969D104B6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9" name="Oval 1668">
                <a:extLst>
                  <a:ext uri="{FF2B5EF4-FFF2-40B4-BE49-F238E27FC236}">
                    <a16:creationId xmlns:a16="http://schemas.microsoft.com/office/drawing/2014/main" id="{E27D47FC-3572-4A5C-9520-90755CB9C09F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70" name="Group 1669">
              <a:extLst>
                <a:ext uri="{FF2B5EF4-FFF2-40B4-BE49-F238E27FC236}">
                  <a16:creationId xmlns:a16="http://schemas.microsoft.com/office/drawing/2014/main" id="{6108E780-026A-44E9-9448-D2721E6B2026}"/>
                </a:ext>
              </a:extLst>
            </p:cNvPr>
            <p:cNvGrpSpPr/>
            <p:nvPr/>
          </p:nvGrpSpPr>
          <p:grpSpPr>
            <a:xfrm rot="7079307">
              <a:off x="7842665" y="4177126"/>
              <a:ext cx="77511" cy="162366"/>
              <a:chOff x="2999921" y="138306"/>
              <a:chExt cx="102217" cy="214119"/>
            </a:xfrm>
          </p:grpSpPr>
          <p:sp>
            <p:nvSpPr>
              <p:cNvPr id="1671" name="Freeform: Shape 1670">
                <a:extLst>
                  <a:ext uri="{FF2B5EF4-FFF2-40B4-BE49-F238E27FC236}">
                    <a16:creationId xmlns:a16="http://schemas.microsoft.com/office/drawing/2014/main" id="{78C48E62-8A71-4A96-86F1-7CC551DE554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2" name="Freeform: Shape 1671">
                <a:extLst>
                  <a:ext uri="{FF2B5EF4-FFF2-40B4-BE49-F238E27FC236}">
                    <a16:creationId xmlns:a16="http://schemas.microsoft.com/office/drawing/2014/main" id="{3D887081-2357-4FED-BBCA-3ECACC040EA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3" name="Oval 1672">
                <a:extLst>
                  <a:ext uri="{FF2B5EF4-FFF2-40B4-BE49-F238E27FC236}">
                    <a16:creationId xmlns:a16="http://schemas.microsoft.com/office/drawing/2014/main" id="{8727A850-C055-4C4F-912A-C46FD1C67681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44" name="Group 243">
              <a:extLst>
                <a:ext uri="{FF2B5EF4-FFF2-40B4-BE49-F238E27FC236}">
                  <a16:creationId xmlns:a16="http://schemas.microsoft.com/office/drawing/2014/main" id="{68B9B2C9-4336-4463-AEEC-B7CBC1AF95BC}"/>
                </a:ext>
              </a:extLst>
            </p:cNvPr>
            <p:cNvGrpSpPr/>
            <p:nvPr/>
          </p:nvGrpSpPr>
          <p:grpSpPr>
            <a:xfrm rot="17737161">
              <a:off x="7737725" y="3839257"/>
              <a:ext cx="175362" cy="537915"/>
              <a:chOff x="8620323" y="1458096"/>
              <a:chExt cx="175362" cy="537915"/>
            </a:xfrm>
          </p:grpSpPr>
          <p:sp>
            <p:nvSpPr>
              <p:cNvPr id="245" name="Oval 244">
                <a:extLst>
                  <a:ext uri="{FF2B5EF4-FFF2-40B4-BE49-F238E27FC236}">
                    <a16:creationId xmlns:a16="http://schemas.microsoft.com/office/drawing/2014/main" id="{E073F017-5A30-4D5A-9776-C4C278F155F1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6" name="Oval 245">
                <a:extLst>
                  <a:ext uri="{FF2B5EF4-FFF2-40B4-BE49-F238E27FC236}">
                    <a16:creationId xmlns:a16="http://schemas.microsoft.com/office/drawing/2014/main" id="{D0E37FC8-D7DD-4B52-B89E-594FE991A3FA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47" name="Group 246">
                <a:extLst>
                  <a:ext uri="{FF2B5EF4-FFF2-40B4-BE49-F238E27FC236}">
                    <a16:creationId xmlns:a16="http://schemas.microsoft.com/office/drawing/2014/main" id="{C5BC5465-EDE7-4D6B-B180-5A4F08ABDDE8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248" name="Group 247">
                  <a:extLst>
                    <a:ext uri="{FF2B5EF4-FFF2-40B4-BE49-F238E27FC236}">
                      <a16:creationId xmlns:a16="http://schemas.microsoft.com/office/drawing/2014/main" id="{8E7369D2-31D8-414C-94DB-A8962F273E35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57" name="Oval 256">
                    <a:extLst>
                      <a:ext uri="{FF2B5EF4-FFF2-40B4-BE49-F238E27FC236}">
                        <a16:creationId xmlns:a16="http://schemas.microsoft.com/office/drawing/2014/main" id="{20DDAB3C-A0D9-46F7-8646-06FAA52EFFD7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58" name="Oval 257">
                    <a:extLst>
                      <a:ext uri="{FF2B5EF4-FFF2-40B4-BE49-F238E27FC236}">
                        <a16:creationId xmlns:a16="http://schemas.microsoft.com/office/drawing/2014/main" id="{CEA93173-9408-4F41-9311-A978625A4E4F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59" name="Oval 258">
                    <a:extLst>
                      <a:ext uri="{FF2B5EF4-FFF2-40B4-BE49-F238E27FC236}">
                        <a16:creationId xmlns:a16="http://schemas.microsoft.com/office/drawing/2014/main" id="{1580AC82-5A44-4F70-A0C9-A40D9F05AB75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49" name="Group 248">
                  <a:extLst>
                    <a:ext uri="{FF2B5EF4-FFF2-40B4-BE49-F238E27FC236}">
                      <a16:creationId xmlns:a16="http://schemas.microsoft.com/office/drawing/2014/main" id="{A06DC99D-0224-4EF9-96CF-1749F45E76A2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254" name="Oval 253">
                    <a:extLst>
                      <a:ext uri="{FF2B5EF4-FFF2-40B4-BE49-F238E27FC236}">
                        <a16:creationId xmlns:a16="http://schemas.microsoft.com/office/drawing/2014/main" id="{826709C0-6C75-4315-867F-605A2A9A9804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55" name="Oval 254">
                    <a:extLst>
                      <a:ext uri="{FF2B5EF4-FFF2-40B4-BE49-F238E27FC236}">
                        <a16:creationId xmlns:a16="http://schemas.microsoft.com/office/drawing/2014/main" id="{E78D1E23-A980-4E45-8179-563EA8E98E90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56" name="Oval 255">
                    <a:extLst>
                      <a:ext uri="{FF2B5EF4-FFF2-40B4-BE49-F238E27FC236}">
                        <a16:creationId xmlns:a16="http://schemas.microsoft.com/office/drawing/2014/main" id="{533A8886-C7E4-4604-902A-6A5BF0486357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50" name="Group 249">
                  <a:extLst>
                    <a:ext uri="{FF2B5EF4-FFF2-40B4-BE49-F238E27FC236}">
                      <a16:creationId xmlns:a16="http://schemas.microsoft.com/office/drawing/2014/main" id="{3C9E9BEC-32C6-4301-BF4D-680CD3E0CC82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51" name="Oval 250">
                    <a:extLst>
                      <a:ext uri="{FF2B5EF4-FFF2-40B4-BE49-F238E27FC236}">
                        <a16:creationId xmlns:a16="http://schemas.microsoft.com/office/drawing/2014/main" id="{F5779C87-2D3A-4D12-884C-3E8E3D5AE4A3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52" name="Oval 251">
                    <a:extLst>
                      <a:ext uri="{FF2B5EF4-FFF2-40B4-BE49-F238E27FC236}">
                        <a16:creationId xmlns:a16="http://schemas.microsoft.com/office/drawing/2014/main" id="{483B1C41-2057-4DBF-8145-4DDE64459C24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53" name="Oval 252">
                    <a:extLst>
                      <a:ext uri="{FF2B5EF4-FFF2-40B4-BE49-F238E27FC236}">
                        <a16:creationId xmlns:a16="http://schemas.microsoft.com/office/drawing/2014/main" id="{473C28A6-D7B6-41A2-AB56-F0879C768EF5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1674" name="Group 1673">
              <a:extLst>
                <a:ext uri="{FF2B5EF4-FFF2-40B4-BE49-F238E27FC236}">
                  <a16:creationId xmlns:a16="http://schemas.microsoft.com/office/drawing/2014/main" id="{66276B04-0987-400F-9A11-24FD1581D08E}"/>
                </a:ext>
              </a:extLst>
            </p:cNvPr>
            <p:cNvGrpSpPr/>
            <p:nvPr/>
          </p:nvGrpSpPr>
          <p:grpSpPr>
            <a:xfrm rot="17522266">
              <a:off x="7773342" y="3786527"/>
              <a:ext cx="77511" cy="162366"/>
              <a:chOff x="2999921" y="138306"/>
              <a:chExt cx="102217" cy="214119"/>
            </a:xfrm>
          </p:grpSpPr>
          <p:sp>
            <p:nvSpPr>
              <p:cNvPr id="1675" name="Freeform: Shape 1674">
                <a:extLst>
                  <a:ext uri="{FF2B5EF4-FFF2-40B4-BE49-F238E27FC236}">
                    <a16:creationId xmlns:a16="http://schemas.microsoft.com/office/drawing/2014/main" id="{81C6FFB8-F685-4437-AC84-F68DBC336D3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6" name="Freeform: Shape 1675">
                <a:extLst>
                  <a:ext uri="{FF2B5EF4-FFF2-40B4-BE49-F238E27FC236}">
                    <a16:creationId xmlns:a16="http://schemas.microsoft.com/office/drawing/2014/main" id="{A6938B23-934C-4EDB-9F44-85DD88DEF176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7" name="Oval 1676">
                <a:extLst>
                  <a:ext uri="{FF2B5EF4-FFF2-40B4-BE49-F238E27FC236}">
                    <a16:creationId xmlns:a16="http://schemas.microsoft.com/office/drawing/2014/main" id="{A430C22A-0146-4D51-A38F-C36CB6484B56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78" name="Group 1677">
              <a:extLst>
                <a:ext uri="{FF2B5EF4-FFF2-40B4-BE49-F238E27FC236}">
                  <a16:creationId xmlns:a16="http://schemas.microsoft.com/office/drawing/2014/main" id="{E76F5F51-65B9-4089-9AA0-CC191A96B26A}"/>
                </a:ext>
              </a:extLst>
            </p:cNvPr>
            <p:cNvGrpSpPr/>
            <p:nvPr/>
          </p:nvGrpSpPr>
          <p:grpSpPr>
            <a:xfrm rot="6395816">
              <a:off x="7932274" y="3862103"/>
              <a:ext cx="77511" cy="162366"/>
              <a:chOff x="2999921" y="138306"/>
              <a:chExt cx="102217" cy="214119"/>
            </a:xfrm>
          </p:grpSpPr>
          <p:sp>
            <p:nvSpPr>
              <p:cNvPr id="1679" name="Freeform: Shape 1678">
                <a:extLst>
                  <a:ext uri="{FF2B5EF4-FFF2-40B4-BE49-F238E27FC236}">
                    <a16:creationId xmlns:a16="http://schemas.microsoft.com/office/drawing/2014/main" id="{35B10A05-3F04-4306-B385-F526CCF072CA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80" name="Freeform: Shape 1679">
                <a:extLst>
                  <a:ext uri="{FF2B5EF4-FFF2-40B4-BE49-F238E27FC236}">
                    <a16:creationId xmlns:a16="http://schemas.microsoft.com/office/drawing/2014/main" id="{AB485034-1570-4271-AEE6-802014FE018D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81" name="Oval 1680">
                <a:extLst>
                  <a:ext uri="{FF2B5EF4-FFF2-40B4-BE49-F238E27FC236}">
                    <a16:creationId xmlns:a16="http://schemas.microsoft.com/office/drawing/2014/main" id="{8F3C11EA-57D8-4822-B0E6-1EC2DCAA7F0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42" name="Rectangle: Rounded Corners 341">
              <a:extLst>
                <a:ext uri="{FF2B5EF4-FFF2-40B4-BE49-F238E27FC236}">
                  <a16:creationId xmlns:a16="http://schemas.microsoft.com/office/drawing/2014/main" id="{9C046070-1E7B-480B-A570-C5B19EEC59F1}"/>
                </a:ext>
              </a:extLst>
            </p:cNvPr>
            <p:cNvSpPr/>
            <p:nvPr/>
          </p:nvSpPr>
          <p:spPr>
            <a:xfrm rot="6444074" flipH="1">
              <a:off x="7848637" y="3629395"/>
              <a:ext cx="144469" cy="383928"/>
            </a:xfrm>
            <a:prstGeom prst="roundRect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87F603A6-8CEF-4F50-8BDE-8924508EF2B3}"/>
                </a:ext>
              </a:extLst>
            </p:cNvPr>
            <p:cNvGrpSpPr/>
            <p:nvPr/>
          </p:nvGrpSpPr>
          <p:grpSpPr>
            <a:xfrm rot="5400000">
              <a:off x="8053347" y="3077946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135" name="Oval 134">
                <a:extLst>
                  <a:ext uri="{FF2B5EF4-FFF2-40B4-BE49-F238E27FC236}">
                    <a16:creationId xmlns:a16="http://schemas.microsoft.com/office/drawing/2014/main" id="{5544050F-AAB9-492D-857C-ECE7DE339475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" name="Oval 135">
                <a:extLst>
                  <a:ext uri="{FF2B5EF4-FFF2-40B4-BE49-F238E27FC236}">
                    <a16:creationId xmlns:a16="http://schemas.microsoft.com/office/drawing/2014/main" id="{D1809B76-52A1-4D37-98F2-06BE4A9743AE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7" name="Oval 136">
                <a:extLst>
                  <a:ext uri="{FF2B5EF4-FFF2-40B4-BE49-F238E27FC236}">
                    <a16:creationId xmlns:a16="http://schemas.microsoft.com/office/drawing/2014/main" id="{C0B287CA-C8A8-4114-AE48-086C0107FF25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8" name="Oval 137">
                <a:extLst>
                  <a:ext uri="{FF2B5EF4-FFF2-40B4-BE49-F238E27FC236}">
                    <a16:creationId xmlns:a16="http://schemas.microsoft.com/office/drawing/2014/main" id="{83472DB3-4D04-47C5-9D50-13000FF45FBB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9" name="Oval 138">
                <a:extLst>
                  <a:ext uri="{FF2B5EF4-FFF2-40B4-BE49-F238E27FC236}">
                    <a16:creationId xmlns:a16="http://schemas.microsoft.com/office/drawing/2014/main" id="{A4257E89-70C0-4601-A0AF-D3D4AA75A35D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82" name="Group 1681">
              <a:extLst>
                <a:ext uri="{FF2B5EF4-FFF2-40B4-BE49-F238E27FC236}">
                  <a16:creationId xmlns:a16="http://schemas.microsoft.com/office/drawing/2014/main" id="{68E1303F-C92F-4281-8E36-A062E20E85E0}"/>
                </a:ext>
              </a:extLst>
            </p:cNvPr>
            <p:cNvGrpSpPr/>
            <p:nvPr/>
          </p:nvGrpSpPr>
          <p:grpSpPr>
            <a:xfrm rot="4338891">
              <a:off x="7878797" y="2859652"/>
              <a:ext cx="77511" cy="162366"/>
              <a:chOff x="2999921" y="138306"/>
              <a:chExt cx="102217" cy="214119"/>
            </a:xfrm>
          </p:grpSpPr>
          <p:sp>
            <p:nvSpPr>
              <p:cNvPr id="1683" name="Freeform: Shape 1682">
                <a:extLst>
                  <a:ext uri="{FF2B5EF4-FFF2-40B4-BE49-F238E27FC236}">
                    <a16:creationId xmlns:a16="http://schemas.microsoft.com/office/drawing/2014/main" id="{C8773766-42DD-4354-8A11-B95E8D8D5DEF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84" name="Freeform: Shape 1683">
                <a:extLst>
                  <a:ext uri="{FF2B5EF4-FFF2-40B4-BE49-F238E27FC236}">
                    <a16:creationId xmlns:a16="http://schemas.microsoft.com/office/drawing/2014/main" id="{3BA26199-F8F0-4F08-9476-AF7ED3EF846A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85" name="Oval 1684">
                <a:extLst>
                  <a:ext uri="{FF2B5EF4-FFF2-40B4-BE49-F238E27FC236}">
                    <a16:creationId xmlns:a16="http://schemas.microsoft.com/office/drawing/2014/main" id="{E8686789-9AB3-4696-A122-41A520FC563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86" name="Group 1685">
              <a:extLst>
                <a:ext uri="{FF2B5EF4-FFF2-40B4-BE49-F238E27FC236}">
                  <a16:creationId xmlns:a16="http://schemas.microsoft.com/office/drawing/2014/main" id="{6A799552-0AA6-4A5F-95A1-4287B3F639D2}"/>
                </a:ext>
              </a:extLst>
            </p:cNvPr>
            <p:cNvGrpSpPr/>
            <p:nvPr/>
          </p:nvGrpSpPr>
          <p:grpSpPr>
            <a:xfrm rot="4288010">
              <a:off x="7896087" y="2952082"/>
              <a:ext cx="77511" cy="162366"/>
              <a:chOff x="2999921" y="138306"/>
              <a:chExt cx="102217" cy="214119"/>
            </a:xfrm>
          </p:grpSpPr>
          <p:sp>
            <p:nvSpPr>
              <p:cNvPr id="1687" name="Freeform: Shape 1686">
                <a:extLst>
                  <a:ext uri="{FF2B5EF4-FFF2-40B4-BE49-F238E27FC236}">
                    <a16:creationId xmlns:a16="http://schemas.microsoft.com/office/drawing/2014/main" id="{246C0857-8BEB-4B11-99E1-920CB333B26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88" name="Freeform: Shape 1687">
                <a:extLst>
                  <a:ext uri="{FF2B5EF4-FFF2-40B4-BE49-F238E27FC236}">
                    <a16:creationId xmlns:a16="http://schemas.microsoft.com/office/drawing/2014/main" id="{D110CACA-ABF6-4AE5-B90E-5904512B226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89" name="Oval 1688">
                <a:extLst>
                  <a:ext uri="{FF2B5EF4-FFF2-40B4-BE49-F238E27FC236}">
                    <a16:creationId xmlns:a16="http://schemas.microsoft.com/office/drawing/2014/main" id="{BA3615CB-FA22-4A69-961B-309B5116EAB4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90" name="Group 1689">
              <a:extLst>
                <a:ext uri="{FF2B5EF4-FFF2-40B4-BE49-F238E27FC236}">
                  <a16:creationId xmlns:a16="http://schemas.microsoft.com/office/drawing/2014/main" id="{AD86F158-C5CB-4B8E-9786-FEB5E3E54EBD}"/>
                </a:ext>
              </a:extLst>
            </p:cNvPr>
            <p:cNvGrpSpPr/>
            <p:nvPr/>
          </p:nvGrpSpPr>
          <p:grpSpPr>
            <a:xfrm rot="15183093">
              <a:off x="7724904" y="2929479"/>
              <a:ext cx="77511" cy="162366"/>
              <a:chOff x="2999921" y="138306"/>
              <a:chExt cx="102217" cy="214119"/>
            </a:xfrm>
          </p:grpSpPr>
          <p:sp>
            <p:nvSpPr>
              <p:cNvPr id="1691" name="Freeform: Shape 1690">
                <a:extLst>
                  <a:ext uri="{FF2B5EF4-FFF2-40B4-BE49-F238E27FC236}">
                    <a16:creationId xmlns:a16="http://schemas.microsoft.com/office/drawing/2014/main" id="{68368A64-B480-4A48-88EF-23339EE0D22C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2" name="Freeform: Shape 1691">
                <a:extLst>
                  <a:ext uri="{FF2B5EF4-FFF2-40B4-BE49-F238E27FC236}">
                    <a16:creationId xmlns:a16="http://schemas.microsoft.com/office/drawing/2014/main" id="{AE90C13F-0FB6-4E8E-AD26-B83E0A8B0C0F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3" name="Oval 1692">
                <a:extLst>
                  <a:ext uri="{FF2B5EF4-FFF2-40B4-BE49-F238E27FC236}">
                    <a16:creationId xmlns:a16="http://schemas.microsoft.com/office/drawing/2014/main" id="{FF111E76-25C8-479B-A67B-F6052CE76E00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94" name="Group 1693">
              <a:extLst>
                <a:ext uri="{FF2B5EF4-FFF2-40B4-BE49-F238E27FC236}">
                  <a16:creationId xmlns:a16="http://schemas.microsoft.com/office/drawing/2014/main" id="{1883D09F-B11C-439C-8406-D2926F7E1A55}"/>
                </a:ext>
              </a:extLst>
            </p:cNvPr>
            <p:cNvGrpSpPr/>
            <p:nvPr/>
          </p:nvGrpSpPr>
          <p:grpSpPr>
            <a:xfrm rot="15183093">
              <a:off x="7757329" y="3003685"/>
              <a:ext cx="77511" cy="162366"/>
              <a:chOff x="2999921" y="138306"/>
              <a:chExt cx="102217" cy="214119"/>
            </a:xfrm>
          </p:grpSpPr>
          <p:sp>
            <p:nvSpPr>
              <p:cNvPr id="1695" name="Freeform: Shape 1694">
                <a:extLst>
                  <a:ext uri="{FF2B5EF4-FFF2-40B4-BE49-F238E27FC236}">
                    <a16:creationId xmlns:a16="http://schemas.microsoft.com/office/drawing/2014/main" id="{A4CFD31E-A8E7-4A63-8ECD-C7E542F6FCA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6" name="Freeform: Shape 1695">
                <a:extLst>
                  <a:ext uri="{FF2B5EF4-FFF2-40B4-BE49-F238E27FC236}">
                    <a16:creationId xmlns:a16="http://schemas.microsoft.com/office/drawing/2014/main" id="{B778544C-9613-42FD-B542-D5251F720D48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7" name="Oval 1696">
                <a:extLst>
                  <a:ext uri="{FF2B5EF4-FFF2-40B4-BE49-F238E27FC236}">
                    <a16:creationId xmlns:a16="http://schemas.microsoft.com/office/drawing/2014/main" id="{7FFADAE3-2427-4D82-8EAD-18EB481021AB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4" name="Group 163">
              <a:extLst>
                <a:ext uri="{FF2B5EF4-FFF2-40B4-BE49-F238E27FC236}">
                  <a16:creationId xmlns:a16="http://schemas.microsoft.com/office/drawing/2014/main" id="{C59C3EB8-E5D0-4F5B-8D61-8115BDCCFFB9}"/>
                </a:ext>
              </a:extLst>
            </p:cNvPr>
            <p:cNvGrpSpPr/>
            <p:nvPr/>
          </p:nvGrpSpPr>
          <p:grpSpPr>
            <a:xfrm rot="4720688">
              <a:off x="7838187" y="2877113"/>
              <a:ext cx="175362" cy="537915"/>
              <a:chOff x="8620323" y="1458096"/>
              <a:chExt cx="175362" cy="537915"/>
            </a:xfrm>
          </p:grpSpPr>
          <p:sp>
            <p:nvSpPr>
              <p:cNvPr id="165" name="Oval 164">
                <a:extLst>
                  <a:ext uri="{FF2B5EF4-FFF2-40B4-BE49-F238E27FC236}">
                    <a16:creationId xmlns:a16="http://schemas.microsoft.com/office/drawing/2014/main" id="{165CF098-37F2-4C96-AC46-D81280F373AC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" name="Oval 165">
                <a:extLst>
                  <a:ext uri="{FF2B5EF4-FFF2-40B4-BE49-F238E27FC236}">
                    <a16:creationId xmlns:a16="http://schemas.microsoft.com/office/drawing/2014/main" id="{4280B321-B66C-4A55-B888-454482B4E726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7" name="Group 166">
                <a:extLst>
                  <a:ext uri="{FF2B5EF4-FFF2-40B4-BE49-F238E27FC236}">
                    <a16:creationId xmlns:a16="http://schemas.microsoft.com/office/drawing/2014/main" id="{AAA78E2C-AB6B-43EF-AA15-3710DFFED87C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168" name="Group 167">
                  <a:extLst>
                    <a:ext uri="{FF2B5EF4-FFF2-40B4-BE49-F238E27FC236}">
                      <a16:creationId xmlns:a16="http://schemas.microsoft.com/office/drawing/2014/main" id="{F3A385EF-FFAB-4275-A366-76CD84361B0F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177" name="Oval 176">
                    <a:extLst>
                      <a:ext uri="{FF2B5EF4-FFF2-40B4-BE49-F238E27FC236}">
                        <a16:creationId xmlns:a16="http://schemas.microsoft.com/office/drawing/2014/main" id="{18514BF3-DCD5-4538-9E9C-01E8849FF32E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78" name="Oval 177">
                    <a:extLst>
                      <a:ext uri="{FF2B5EF4-FFF2-40B4-BE49-F238E27FC236}">
                        <a16:creationId xmlns:a16="http://schemas.microsoft.com/office/drawing/2014/main" id="{47E05E11-F81E-438A-9EBA-ED9FE1803A63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79" name="Oval 178">
                    <a:extLst>
                      <a:ext uri="{FF2B5EF4-FFF2-40B4-BE49-F238E27FC236}">
                        <a16:creationId xmlns:a16="http://schemas.microsoft.com/office/drawing/2014/main" id="{D44A8FBB-785F-4B49-A570-D732D1C9EDAD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169" name="Group 168">
                  <a:extLst>
                    <a:ext uri="{FF2B5EF4-FFF2-40B4-BE49-F238E27FC236}">
                      <a16:creationId xmlns:a16="http://schemas.microsoft.com/office/drawing/2014/main" id="{97533C66-B1C0-4AF7-9BE2-EA1C7EB3E6B4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174" name="Oval 173">
                    <a:extLst>
                      <a:ext uri="{FF2B5EF4-FFF2-40B4-BE49-F238E27FC236}">
                        <a16:creationId xmlns:a16="http://schemas.microsoft.com/office/drawing/2014/main" id="{9D6ECA27-66FB-47DD-BAA2-3429477E6E01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75" name="Oval 174">
                    <a:extLst>
                      <a:ext uri="{FF2B5EF4-FFF2-40B4-BE49-F238E27FC236}">
                        <a16:creationId xmlns:a16="http://schemas.microsoft.com/office/drawing/2014/main" id="{43BE5A65-9308-446C-B376-ACBCD9F485BA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76" name="Oval 175">
                    <a:extLst>
                      <a:ext uri="{FF2B5EF4-FFF2-40B4-BE49-F238E27FC236}">
                        <a16:creationId xmlns:a16="http://schemas.microsoft.com/office/drawing/2014/main" id="{71B8306C-5E6D-42DE-B2CC-2E1DA17BE603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170" name="Group 169">
                  <a:extLst>
                    <a:ext uri="{FF2B5EF4-FFF2-40B4-BE49-F238E27FC236}">
                      <a16:creationId xmlns:a16="http://schemas.microsoft.com/office/drawing/2014/main" id="{FDEEEAA0-FA81-4E14-8C00-72CC61B0507D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171" name="Oval 170">
                    <a:extLst>
                      <a:ext uri="{FF2B5EF4-FFF2-40B4-BE49-F238E27FC236}">
                        <a16:creationId xmlns:a16="http://schemas.microsoft.com/office/drawing/2014/main" id="{AF6858DA-D21F-4E1E-BDDA-BAA5B915D7E0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72" name="Oval 171">
                    <a:extLst>
                      <a:ext uri="{FF2B5EF4-FFF2-40B4-BE49-F238E27FC236}">
                        <a16:creationId xmlns:a16="http://schemas.microsoft.com/office/drawing/2014/main" id="{074656CC-3758-41B8-991B-B862EC560114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73" name="Oval 172">
                    <a:extLst>
                      <a:ext uri="{FF2B5EF4-FFF2-40B4-BE49-F238E27FC236}">
                        <a16:creationId xmlns:a16="http://schemas.microsoft.com/office/drawing/2014/main" id="{73185EBE-1CE5-4D63-A261-A8081545B66C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128" name="Group 127">
              <a:extLst>
                <a:ext uri="{FF2B5EF4-FFF2-40B4-BE49-F238E27FC236}">
                  <a16:creationId xmlns:a16="http://schemas.microsoft.com/office/drawing/2014/main" id="{65AF447B-4C0C-425E-8C7B-A0788C8E61E7}"/>
                </a:ext>
              </a:extLst>
            </p:cNvPr>
            <p:cNvGrpSpPr/>
            <p:nvPr/>
          </p:nvGrpSpPr>
          <p:grpSpPr>
            <a:xfrm rot="3666607">
              <a:off x="7767163" y="2000255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129" name="Oval 128">
                <a:extLst>
                  <a:ext uri="{FF2B5EF4-FFF2-40B4-BE49-F238E27FC236}">
                    <a16:creationId xmlns:a16="http://schemas.microsoft.com/office/drawing/2014/main" id="{28959425-86FB-413F-B847-00012C45B879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0" name="Oval 129">
                <a:extLst>
                  <a:ext uri="{FF2B5EF4-FFF2-40B4-BE49-F238E27FC236}">
                    <a16:creationId xmlns:a16="http://schemas.microsoft.com/office/drawing/2014/main" id="{5EBC19D3-B164-4822-831E-DFB775E87877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1" name="Oval 130">
                <a:extLst>
                  <a:ext uri="{FF2B5EF4-FFF2-40B4-BE49-F238E27FC236}">
                    <a16:creationId xmlns:a16="http://schemas.microsoft.com/office/drawing/2014/main" id="{7DE62267-AE0A-4105-9A3A-4F758D41BAB3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2" name="Oval 131">
                <a:extLst>
                  <a:ext uri="{FF2B5EF4-FFF2-40B4-BE49-F238E27FC236}">
                    <a16:creationId xmlns:a16="http://schemas.microsoft.com/office/drawing/2014/main" id="{22F4B210-805E-4BA1-8B61-12E6A9CA1A72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3" name="Oval 132">
                <a:extLst>
                  <a:ext uri="{FF2B5EF4-FFF2-40B4-BE49-F238E27FC236}">
                    <a16:creationId xmlns:a16="http://schemas.microsoft.com/office/drawing/2014/main" id="{93069CB1-152C-4FE3-9A79-4995D6F3E3E2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8" name="Group 97">
              <a:extLst>
                <a:ext uri="{FF2B5EF4-FFF2-40B4-BE49-F238E27FC236}">
                  <a16:creationId xmlns:a16="http://schemas.microsoft.com/office/drawing/2014/main" id="{F50657C9-6AAC-42A9-B28A-4A89F5434C6B}"/>
                </a:ext>
              </a:extLst>
            </p:cNvPr>
            <p:cNvGrpSpPr/>
            <p:nvPr/>
          </p:nvGrpSpPr>
          <p:grpSpPr>
            <a:xfrm rot="1944163">
              <a:off x="7073420" y="1274659"/>
              <a:ext cx="420267" cy="980660"/>
              <a:chOff x="2480532" y="503583"/>
              <a:chExt cx="2348473" cy="5172395"/>
            </a:xfrm>
            <a:gradFill flip="none" rotWithShape="1">
              <a:gsLst>
                <a:gs pos="0">
                  <a:srgbClr val="FF6699">
                    <a:tint val="66000"/>
                    <a:satMod val="160000"/>
                  </a:srgbClr>
                </a:gs>
                <a:gs pos="50000">
                  <a:srgbClr val="FF6699">
                    <a:tint val="44500"/>
                    <a:satMod val="160000"/>
                  </a:srgbClr>
                </a:gs>
                <a:gs pos="100000">
                  <a:srgbClr val="FF6699">
                    <a:tint val="23500"/>
                    <a:satMod val="160000"/>
                  </a:srgbClr>
                </a:gs>
              </a:gsLst>
              <a:lin ang="5400000" scaled="1"/>
              <a:tileRect/>
            </a:gradFill>
          </p:grpSpPr>
          <p:sp>
            <p:nvSpPr>
              <p:cNvPr id="99" name="Oval 98">
                <a:extLst>
                  <a:ext uri="{FF2B5EF4-FFF2-40B4-BE49-F238E27FC236}">
                    <a16:creationId xmlns:a16="http://schemas.microsoft.com/office/drawing/2014/main" id="{9EE091D8-0116-4661-B86C-E672D3056591}"/>
                  </a:ext>
                </a:extLst>
              </p:cNvPr>
              <p:cNvSpPr/>
              <p:nvPr/>
            </p:nvSpPr>
            <p:spPr>
              <a:xfrm rot="6130322">
                <a:off x="3431963" y="1035220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0" name="Oval 99">
                <a:extLst>
                  <a:ext uri="{FF2B5EF4-FFF2-40B4-BE49-F238E27FC236}">
                    <a16:creationId xmlns:a16="http://schemas.microsoft.com/office/drawing/2014/main" id="{56F58F2E-F7A7-4DA3-89B8-B485F1CCEC21}"/>
                  </a:ext>
                </a:extLst>
              </p:cNvPr>
              <p:cNvSpPr/>
              <p:nvPr/>
            </p:nvSpPr>
            <p:spPr>
              <a:xfrm>
                <a:off x="3103212" y="1634065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1" name="Oval 100">
                <a:extLst>
                  <a:ext uri="{FF2B5EF4-FFF2-40B4-BE49-F238E27FC236}">
                    <a16:creationId xmlns:a16="http://schemas.microsoft.com/office/drawing/2014/main" id="{6A7328D3-5EB4-4BB2-BA33-93F98DA97559}"/>
                  </a:ext>
                </a:extLst>
              </p:cNvPr>
              <p:cNvSpPr/>
              <p:nvPr/>
            </p:nvSpPr>
            <p:spPr>
              <a:xfrm>
                <a:off x="3494174" y="1630017"/>
                <a:ext cx="663909" cy="4041913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" name="Oval 101">
                <a:extLst>
                  <a:ext uri="{FF2B5EF4-FFF2-40B4-BE49-F238E27FC236}">
                    <a16:creationId xmlns:a16="http://schemas.microsoft.com/office/drawing/2014/main" id="{A97E3C06-C0DA-4C0B-9B71-597697828FCF}"/>
                  </a:ext>
                </a:extLst>
              </p:cNvPr>
              <p:cNvSpPr/>
              <p:nvPr/>
            </p:nvSpPr>
            <p:spPr>
              <a:xfrm rot="15305061">
                <a:off x="2058474" y="1022727"/>
                <a:ext cx="1819100" cy="974984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3" name="Oval 102">
                <a:extLst>
                  <a:ext uri="{FF2B5EF4-FFF2-40B4-BE49-F238E27FC236}">
                    <a16:creationId xmlns:a16="http://schemas.microsoft.com/office/drawing/2014/main" id="{EF3321AA-5552-4D1B-B11A-61DF4A281CC6}"/>
                  </a:ext>
                </a:extLst>
              </p:cNvPr>
              <p:cNvSpPr/>
              <p:nvPr/>
            </p:nvSpPr>
            <p:spPr>
              <a:xfrm>
                <a:off x="3101008" y="503583"/>
                <a:ext cx="1144397" cy="2011017"/>
              </a:xfrm>
              <a:prstGeom prst="ellipse">
                <a:avLst/>
              </a:prstGeom>
              <a:grp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80" name="Group 179">
              <a:extLst>
                <a:ext uri="{FF2B5EF4-FFF2-40B4-BE49-F238E27FC236}">
                  <a16:creationId xmlns:a16="http://schemas.microsoft.com/office/drawing/2014/main" id="{B47134E0-ED68-446B-9269-8A66F1271779}"/>
                </a:ext>
              </a:extLst>
            </p:cNvPr>
            <p:cNvGrpSpPr/>
            <p:nvPr/>
          </p:nvGrpSpPr>
          <p:grpSpPr>
            <a:xfrm rot="3166406">
              <a:off x="7401834" y="2025645"/>
              <a:ext cx="175362" cy="537915"/>
              <a:chOff x="8620323" y="1458096"/>
              <a:chExt cx="175362" cy="537915"/>
            </a:xfrm>
          </p:grpSpPr>
          <p:sp>
            <p:nvSpPr>
              <p:cNvPr id="181" name="Oval 180">
                <a:extLst>
                  <a:ext uri="{FF2B5EF4-FFF2-40B4-BE49-F238E27FC236}">
                    <a16:creationId xmlns:a16="http://schemas.microsoft.com/office/drawing/2014/main" id="{A60F8F70-B682-4600-9A6F-770274A5EB10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2" name="Oval 181">
                <a:extLst>
                  <a:ext uri="{FF2B5EF4-FFF2-40B4-BE49-F238E27FC236}">
                    <a16:creationId xmlns:a16="http://schemas.microsoft.com/office/drawing/2014/main" id="{604AD015-D588-4E20-9621-029689BD3A08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83" name="Group 182">
                <a:extLst>
                  <a:ext uri="{FF2B5EF4-FFF2-40B4-BE49-F238E27FC236}">
                    <a16:creationId xmlns:a16="http://schemas.microsoft.com/office/drawing/2014/main" id="{68962BB1-4F0E-4B71-A271-A5CF4F693751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184" name="Group 183">
                  <a:extLst>
                    <a:ext uri="{FF2B5EF4-FFF2-40B4-BE49-F238E27FC236}">
                      <a16:creationId xmlns:a16="http://schemas.microsoft.com/office/drawing/2014/main" id="{6C9067A2-D632-4444-9E9D-28659ABA38AA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193" name="Oval 192">
                    <a:extLst>
                      <a:ext uri="{FF2B5EF4-FFF2-40B4-BE49-F238E27FC236}">
                        <a16:creationId xmlns:a16="http://schemas.microsoft.com/office/drawing/2014/main" id="{9BC49D70-5357-481C-BD77-BEDDFBF6C034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94" name="Oval 193">
                    <a:extLst>
                      <a:ext uri="{FF2B5EF4-FFF2-40B4-BE49-F238E27FC236}">
                        <a16:creationId xmlns:a16="http://schemas.microsoft.com/office/drawing/2014/main" id="{0C16B556-B9BB-42A1-9984-573B9DEEA0D4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95" name="Oval 194">
                    <a:extLst>
                      <a:ext uri="{FF2B5EF4-FFF2-40B4-BE49-F238E27FC236}">
                        <a16:creationId xmlns:a16="http://schemas.microsoft.com/office/drawing/2014/main" id="{893A881B-D07C-4712-96DD-723D92B054D1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185" name="Group 184">
                  <a:extLst>
                    <a:ext uri="{FF2B5EF4-FFF2-40B4-BE49-F238E27FC236}">
                      <a16:creationId xmlns:a16="http://schemas.microsoft.com/office/drawing/2014/main" id="{0EE922C2-0863-48F6-B70A-15014B4C9BFD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190" name="Oval 189">
                    <a:extLst>
                      <a:ext uri="{FF2B5EF4-FFF2-40B4-BE49-F238E27FC236}">
                        <a16:creationId xmlns:a16="http://schemas.microsoft.com/office/drawing/2014/main" id="{1AB0B890-7684-44BC-82F0-4DE943AF26FF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91" name="Oval 190">
                    <a:extLst>
                      <a:ext uri="{FF2B5EF4-FFF2-40B4-BE49-F238E27FC236}">
                        <a16:creationId xmlns:a16="http://schemas.microsoft.com/office/drawing/2014/main" id="{E00E152C-67A3-4341-8709-BEC777E64BC3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92" name="Oval 191">
                    <a:extLst>
                      <a:ext uri="{FF2B5EF4-FFF2-40B4-BE49-F238E27FC236}">
                        <a16:creationId xmlns:a16="http://schemas.microsoft.com/office/drawing/2014/main" id="{C23B52A9-06EC-4FEA-BBA3-3CBC2703ABCC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186" name="Group 185">
                  <a:extLst>
                    <a:ext uri="{FF2B5EF4-FFF2-40B4-BE49-F238E27FC236}">
                      <a16:creationId xmlns:a16="http://schemas.microsoft.com/office/drawing/2014/main" id="{1A5C2B5F-6D7E-4540-ACCA-04CDA3DD0AD5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187" name="Oval 186">
                    <a:extLst>
                      <a:ext uri="{FF2B5EF4-FFF2-40B4-BE49-F238E27FC236}">
                        <a16:creationId xmlns:a16="http://schemas.microsoft.com/office/drawing/2014/main" id="{03318C37-501F-4BD5-A26D-D7A0AF59EC0E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88" name="Oval 187">
                    <a:extLst>
                      <a:ext uri="{FF2B5EF4-FFF2-40B4-BE49-F238E27FC236}">
                        <a16:creationId xmlns:a16="http://schemas.microsoft.com/office/drawing/2014/main" id="{5D19D592-3E41-478B-9284-FDCA83AE6A02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89" name="Oval 188">
                    <a:extLst>
                      <a:ext uri="{FF2B5EF4-FFF2-40B4-BE49-F238E27FC236}">
                        <a16:creationId xmlns:a16="http://schemas.microsoft.com/office/drawing/2014/main" id="{31BDE505-295E-4AB2-BF20-74AACEC433D1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grpSp>
          <p:nvGrpSpPr>
            <p:cNvPr id="1698" name="Group 1697">
              <a:extLst>
                <a:ext uri="{FF2B5EF4-FFF2-40B4-BE49-F238E27FC236}">
                  <a16:creationId xmlns:a16="http://schemas.microsoft.com/office/drawing/2014/main" id="{932EF6B3-D391-4549-8FCB-4DFDEB21AFB2}"/>
                </a:ext>
              </a:extLst>
            </p:cNvPr>
            <p:cNvGrpSpPr/>
            <p:nvPr/>
          </p:nvGrpSpPr>
          <p:grpSpPr>
            <a:xfrm rot="1042006">
              <a:off x="6690177" y="1656136"/>
              <a:ext cx="77511" cy="162366"/>
              <a:chOff x="2999921" y="138306"/>
              <a:chExt cx="102217" cy="214119"/>
            </a:xfrm>
          </p:grpSpPr>
          <p:sp>
            <p:nvSpPr>
              <p:cNvPr id="1699" name="Freeform: Shape 1698">
                <a:extLst>
                  <a:ext uri="{FF2B5EF4-FFF2-40B4-BE49-F238E27FC236}">
                    <a16:creationId xmlns:a16="http://schemas.microsoft.com/office/drawing/2014/main" id="{43476DB3-7792-4886-A435-7E84B191E9B6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0" name="Freeform: Shape 1699">
                <a:extLst>
                  <a:ext uri="{FF2B5EF4-FFF2-40B4-BE49-F238E27FC236}">
                    <a16:creationId xmlns:a16="http://schemas.microsoft.com/office/drawing/2014/main" id="{BCB30A11-317E-41CA-A61D-2B022BC4DA72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1" name="Oval 1700">
                <a:extLst>
                  <a:ext uri="{FF2B5EF4-FFF2-40B4-BE49-F238E27FC236}">
                    <a16:creationId xmlns:a16="http://schemas.microsoft.com/office/drawing/2014/main" id="{459FB355-76D0-4C8A-A2A6-EB117536260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702" name="Group 1701">
              <a:extLst>
                <a:ext uri="{FF2B5EF4-FFF2-40B4-BE49-F238E27FC236}">
                  <a16:creationId xmlns:a16="http://schemas.microsoft.com/office/drawing/2014/main" id="{D51A2E6B-76E1-4D07-AE3A-2B9A9F1AE275}"/>
                </a:ext>
              </a:extLst>
            </p:cNvPr>
            <p:cNvGrpSpPr/>
            <p:nvPr/>
          </p:nvGrpSpPr>
          <p:grpSpPr>
            <a:xfrm rot="11452710">
              <a:off x="6655831" y="1828648"/>
              <a:ext cx="77511" cy="162366"/>
              <a:chOff x="2999921" y="138306"/>
              <a:chExt cx="102217" cy="214119"/>
            </a:xfrm>
          </p:grpSpPr>
          <p:sp>
            <p:nvSpPr>
              <p:cNvPr id="1703" name="Freeform: Shape 1702">
                <a:extLst>
                  <a:ext uri="{FF2B5EF4-FFF2-40B4-BE49-F238E27FC236}">
                    <a16:creationId xmlns:a16="http://schemas.microsoft.com/office/drawing/2014/main" id="{3C2F4582-410F-485F-8AA8-FA3B8CDA43DB}"/>
                  </a:ext>
                </a:extLst>
              </p:cNvPr>
              <p:cNvSpPr/>
              <p:nvPr/>
            </p:nvSpPr>
            <p:spPr>
              <a:xfrm>
                <a:off x="3017044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4" name="Freeform: Shape 1703">
                <a:extLst>
                  <a:ext uri="{FF2B5EF4-FFF2-40B4-BE49-F238E27FC236}">
                    <a16:creationId xmlns:a16="http://schemas.microsoft.com/office/drawing/2014/main" id="{EE9CFCF7-CCE9-41D0-BBF2-E06972EA01D5}"/>
                  </a:ext>
                </a:extLst>
              </p:cNvPr>
              <p:cNvSpPr/>
              <p:nvPr/>
            </p:nvSpPr>
            <p:spPr>
              <a:xfrm>
                <a:off x="3039097" y="195263"/>
                <a:ext cx="26199" cy="157162"/>
              </a:xfrm>
              <a:custGeom>
                <a:avLst/>
                <a:gdLst>
                  <a:gd name="connsiteX0" fmla="*/ 0 w 26199"/>
                  <a:gd name="connsiteY0" fmla="*/ 0 h 157162"/>
                  <a:gd name="connsiteX1" fmla="*/ 26194 w 26199"/>
                  <a:gd name="connsiteY1" fmla="*/ 50006 h 157162"/>
                  <a:gd name="connsiteX2" fmla="*/ 2381 w 26199"/>
                  <a:gd name="connsiteY2" fmla="*/ 88106 h 157162"/>
                  <a:gd name="connsiteX3" fmla="*/ 19050 w 26199"/>
                  <a:gd name="connsiteY3" fmla="*/ 116681 h 157162"/>
                  <a:gd name="connsiteX4" fmla="*/ 19050 w 26199"/>
                  <a:gd name="connsiteY4" fmla="*/ 157162 h 1571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199" h="157162">
                    <a:moveTo>
                      <a:pt x="0" y="0"/>
                    </a:moveTo>
                    <a:cubicBezTo>
                      <a:pt x="12898" y="17661"/>
                      <a:pt x="25797" y="35322"/>
                      <a:pt x="26194" y="50006"/>
                    </a:cubicBezTo>
                    <a:cubicBezTo>
                      <a:pt x="26591" y="64690"/>
                      <a:pt x="3572" y="76994"/>
                      <a:pt x="2381" y="88106"/>
                    </a:cubicBezTo>
                    <a:cubicBezTo>
                      <a:pt x="1190" y="99219"/>
                      <a:pt x="16272" y="105172"/>
                      <a:pt x="19050" y="116681"/>
                    </a:cubicBezTo>
                    <a:cubicBezTo>
                      <a:pt x="21828" y="128190"/>
                      <a:pt x="20439" y="142676"/>
                      <a:pt x="19050" y="157162"/>
                    </a:cubicBezTo>
                  </a:path>
                </a:pathLst>
              </a:custGeom>
              <a:noFill/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5" name="Oval 1704">
                <a:extLst>
                  <a:ext uri="{FF2B5EF4-FFF2-40B4-BE49-F238E27FC236}">
                    <a16:creationId xmlns:a16="http://schemas.microsoft.com/office/drawing/2014/main" id="{AC3F2243-B0EF-4CDD-8AE1-B363658F388A}"/>
                  </a:ext>
                </a:extLst>
              </p:cNvPr>
              <p:cNvSpPr/>
              <p:nvPr/>
            </p:nvSpPr>
            <p:spPr>
              <a:xfrm>
                <a:off x="2999921" y="138306"/>
                <a:ext cx="102217" cy="99770"/>
              </a:xfrm>
              <a:prstGeom prst="ellipse">
                <a:avLst/>
              </a:prstGeom>
              <a:solidFill>
                <a:srgbClr val="FFEFC1"/>
              </a:solidFill>
              <a:ln w="3175">
                <a:solidFill>
                  <a:schemeClr val="accent3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96" name="Group 195">
              <a:extLst>
                <a:ext uri="{FF2B5EF4-FFF2-40B4-BE49-F238E27FC236}">
                  <a16:creationId xmlns:a16="http://schemas.microsoft.com/office/drawing/2014/main" id="{FDA3CF18-7EB2-41A2-9460-B64FC0C9D5E3}"/>
                </a:ext>
              </a:extLst>
            </p:cNvPr>
            <p:cNvGrpSpPr/>
            <p:nvPr/>
          </p:nvGrpSpPr>
          <p:grpSpPr>
            <a:xfrm rot="1355345">
              <a:off x="6723899" y="1566921"/>
              <a:ext cx="175362" cy="537915"/>
              <a:chOff x="8620323" y="1458096"/>
              <a:chExt cx="175362" cy="537915"/>
            </a:xfrm>
          </p:grpSpPr>
          <p:sp>
            <p:nvSpPr>
              <p:cNvPr id="197" name="Oval 196">
                <a:extLst>
                  <a:ext uri="{FF2B5EF4-FFF2-40B4-BE49-F238E27FC236}">
                    <a16:creationId xmlns:a16="http://schemas.microsoft.com/office/drawing/2014/main" id="{BD771457-2DF2-425D-A5FC-106A697002AD}"/>
                  </a:ext>
                </a:extLst>
              </p:cNvPr>
              <p:cNvSpPr/>
              <p:nvPr/>
            </p:nvSpPr>
            <p:spPr>
              <a:xfrm flipH="1">
                <a:off x="8658441" y="182810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8" name="Oval 197">
                <a:extLst>
                  <a:ext uri="{FF2B5EF4-FFF2-40B4-BE49-F238E27FC236}">
                    <a16:creationId xmlns:a16="http://schemas.microsoft.com/office/drawing/2014/main" id="{E5B04CCA-656E-469A-B754-D417CE168CDB}"/>
                  </a:ext>
                </a:extLst>
              </p:cNvPr>
              <p:cNvSpPr/>
              <p:nvPr/>
            </p:nvSpPr>
            <p:spPr>
              <a:xfrm flipH="1">
                <a:off x="8659852" y="1458096"/>
                <a:ext cx="105554" cy="167905"/>
              </a:xfrm>
              <a:prstGeom prst="ellipse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99" name="Group 198">
                <a:extLst>
                  <a:ext uri="{FF2B5EF4-FFF2-40B4-BE49-F238E27FC236}">
                    <a16:creationId xmlns:a16="http://schemas.microsoft.com/office/drawing/2014/main" id="{82BB7F0E-AC64-4616-A625-C404DAEBE99A}"/>
                  </a:ext>
                </a:extLst>
              </p:cNvPr>
              <p:cNvGrpSpPr/>
              <p:nvPr/>
            </p:nvGrpSpPr>
            <p:grpSpPr>
              <a:xfrm>
                <a:off x="8620323" y="1526725"/>
                <a:ext cx="175362" cy="388849"/>
                <a:chOff x="8323923" y="1186840"/>
                <a:chExt cx="328689" cy="388849"/>
              </a:xfrm>
            </p:grpSpPr>
            <p:grpSp>
              <p:nvGrpSpPr>
                <p:cNvPr id="200" name="Group 199">
                  <a:extLst>
                    <a:ext uri="{FF2B5EF4-FFF2-40B4-BE49-F238E27FC236}">
                      <a16:creationId xmlns:a16="http://schemas.microsoft.com/office/drawing/2014/main" id="{1BFFF2FE-BE12-4612-9462-0D96D79C7810}"/>
                    </a:ext>
                  </a:extLst>
                </p:cNvPr>
                <p:cNvGrpSpPr/>
                <p:nvPr/>
              </p:nvGrpSpPr>
              <p:grpSpPr>
                <a:xfrm rot="16725677">
                  <a:off x="8389566" y="1121197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09" name="Oval 208">
                    <a:extLst>
                      <a:ext uri="{FF2B5EF4-FFF2-40B4-BE49-F238E27FC236}">
                        <a16:creationId xmlns:a16="http://schemas.microsoft.com/office/drawing/2014/main" id="{6720A34C-BEF1-4C07-8D19-E0C4E56A0397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10" name="Oval 209">
                    <a:extLst>
                      <a:ext uri="{FF2B5EF4-FFF2-40B4-BE49-F238E27FC236}">
                        <a16:creationId xmlns:a16="http://schemas.microsoft.com/office/drawing/2014/main" id="{CA23C887-48CF-4442-850E-296C16A87641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11" name="Oval 210">
                    <a:extLst>
                      <a:ext uri="{FF2B5EF4-FFF2-40B4-BE49-F238E27FC236}">
                        <a16:creationId xmlns:a16="http://schemas.microsoft.com/office/drawing/2014/main" id="{1018F78F-500A-4C68-A77D-24EF053FBACD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01" name="Group 200">
                  <a:extLst>
                    <a:ext uri="{FF2B5EF4-FFF2-40B4-BE49-F238E27FC236}">
                      <a16:creationId xmlns:a16="http://schemas.microsoft.com/office/drawing/2014/main" id="{C3B8C33B-F973-4BE8-B61D-0C3B07E82A74}"/>
                    </a:ext>
                  </a:extLst>
                </p:cNvPr>
                <p:cNvGrpSpPr/>
                <p:nvPr/>
              </p:nvGrpSpPr>
              <p:grpSpPr>
                <a:xfrm rot="16725677">
                  <a:off x="8401249" y="1222944"/>
                  <a:ext cx="185355" cy="316642"/>
                  <a:chOff x="8816340" y="1566991"/>
                  <a:chExt cx="274320" cy="580365"/>
                </a:xfrm>
                <a:solidFill>
                  <a:schemeClr val="accent5">
                    <a:lumMod val="50000"/>
                  </a:schemeClr>
                </a:solidFill>
              </p:grpSpPr>
              <p:sp>
                <p:nvSpPr>
                  <p:cNvPr id="206" name="Oval 205">
                    <a:extLst>
                      <a:ext uri="{FF2B5EF4-FFF2-40B4-BE49-F238E27FC236}">
                        <a16:creationId xmlns:a16="http://schemas.microsoft.com/office/drawing/2014/main" id="{EC8D8497-BB57-449F-86FC-ACE3C56509F5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07" name="Oval 206">
                    <a:extLst>
                      <a:ext uri="{FF2B5EF4-FFF2-40B4-BE49-F238E27FC236}">
                        <a16:creationId xmlns:a16="http://schemas.microsoft.com/office/drawing/2014/main" id="{C11917BD-7D1E-4084-AA21-B2A128A369FC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08" name="Oval 207">
                    <a:extLst>
                      <a:ext uri="{FF2B5EF4-FFF2-40B4-BE49-F238E27FC236}">
                        <a16:creationId xmlns:a16="http://schemas.microsoft.com/office/drawing/2014/main" id="{5D00BFAF-CE61-4E18-A169-01BBBF8C9643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202" name="Group 201">
                  <a:extLst>
                    <a:ext uri="{FF2B5EF4-FFF2-40B4-BE49-F238E27FC236}">
                      <a16:creationId xmlns:a16="http://schemas.microsoft.com/office/drawing/2014/main" id="{F6DD4F85-CB60-4335-947A-F27028FC215D}"/>
                    </a:ext>
                  </a:extLst>
                </p:cNvPr>
                <p:cNvGrpSpPr/>
                <p:nvPr/>
              </p:nvGrpSpPr>
              <p:grpSpPr>
                <a:xfrm rot="16725677">
                  <a:off x="8401613" y="1324691"/>
                  <a:ext cx="185355" cy="316642"/>
                  <a:chOff x="8816340" y="1566991"/>
                  <a:chExt cx="274320" cy="580365"/>
                </a:xfrm>
                <a:solidFill>
                  <a:srgbClr val="002060"/>
                </a:solidFill>
              </p:grpSpPr>
              <p:sp>
                <p:nvSpPr>
                  <p:cNvPr id="203" name="Oval 202">
                    <a:extLst>
                      <a:ext uri="{FF2B5EF4-FFF2-40B4-BE49-F238E27FC236}">
                        <a16:creationId xmlns:a16="http://schemas.microsoft.com/office/drawing/2014/main" id="{30BE8238-B9CA-4CC8-91CC-9F8ABFACC3CD}"/>
                      </a:ext>
                    </a:extLst>
                  </p:cNvPr>
                  <p:cNvSpPr/>
                  <p:nvPr/>
                </p:nvSpPr>
                <p:spPr>
                  <a:xfrm>
                    <a:off x="8816340" y="1566991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04" name="Oval 203">
                    <a:extLst>
                      <a:ext uri="{FF2B5EF4-FFF2-40B4-BE49-F238E27FC236}">
                        <a16:creationId xmlns:a16="http://schemas.microsoft.com/office/drawing/2014/main" id="{EB1A483E-9ACF-49BC-98FB-AC6CC44C6CEF}"/>
                      </a:ext>
                    </a:extLst>
                  </p:cNvPr>
                  <p:cNvSpPr/>
                  <p:nvPr/>
                </p:nvSpPr>
                <p:spPr>
                  <a:xfrm>
                    <a:off x="8823960" y="17207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05" name="Oval 204">
                    <a:extLst>
                      <a:ext uri="{FF2B5EF4-FFF2-40B4-BE49-F238E27FC236}">
                        <a16:creationId xmlns:a16="http://schemas.microsoft.com/office/drawing/2014/main" id="{C4AB1DDA-F527-47AF-AE4D-2570E20D78AE}"/>
                      </a:ext>
                    </a:extLst>
                  </p:cNvPr>
                  <p:cNvSpPr/>
                  <p:nvPr/>
                </p:nvSpPr>
                <p:spPr>
                  <a:xfrm>
                    <a:off x="8831580" y="1873142"/>
                    <a:ext cx="259080" cy="274214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10051211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963</TotalTime>
  <Words>32</Words>
  <Application>Microsoft Office PowerPoint</Application>
  <PresentationFormat>寬螢幕</PresentationFormat>
  <Paragraphs>7</Paragraphs>
  <Slides>1</Slides>
  <Notes>1</Notes>
  <HiddenSlides>0</HiddenSlides>
  <MMClips>0</MMClips>
  <ScaleCrop>false</ScaleCrop>
  <HeadingPairs>
    <vt:vector size="6" baseType="variant">
      <vt:variant>
        <vt:lpstr>使用字型</vt:lpstr>
      </vt:variant>
      <vt:variant>
        <vt:i4>3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楊淑君</dc:creator>
  <cp:lastModifiedBy>Windows User</cp:lastModifiedBy>
  <cp:revision>40</cp:revision>
  <dcterms:created xsi:type="dcterms:W3CDTF">2020-04-09T08:41:31Z</dcterms:created>
  <dcterms:modified xsi:type="dcterms:W3CDTF">2020-04-14T12:37:24Z</dcterms:modified>
</cp:coreProperties>
</file>

<file path=docProps/thumbnail.jpeg>
</file>