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9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58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39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11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8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6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1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6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51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03FAE-F2DF-4BB9-9A25-FF9EF9060F51}" type="datetimeFigureOut">
              <a:rPr lang="en-GB" smtClean="0"/>
              <a:t>15/04/2020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7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B12285-05A6-4048-BAFC-35AFE229C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11" y="598244"/>
            <a:ext cx="8570376" cy="451108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707DCE-D5D1-4B84-B360-45010DD4CBD6}"/>
              </a:ext>
            </a:extLst>
          </p:cNvPr>
          <p:cNvSpPr/>
          <p:nvPr/>
        </p:nvSpPr>
        <p:spPr>
          <a:xfrm>
            <a:off x="386499" y="3612823"/>
            <a:ext cx="8333295" cy="186179"/>
          </a:xfrm>
          <a:prstGeom prst="rect">
            <a:avLst/>
          </a:prstGeom>
          <a:solidFill>
            <a:srgbClr val="ED7D31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96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23</cp:revision>
  <cp:lastPrinted>2020-03-09T05:32:25Z</cp:lastPrinted>
  <dcterms:created xsi:type="dcterms:W3CDTF">2020-03-08T14:08:23Z</dcterms:created>
  <dcterms:modified xsi:type="dcterms:W3CDTF">2020-04-15T13:53:07Z</dcterms:modified>
</cp:coreProperties>
</file>