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8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D68D6-508A-4524-8D85-BC49FF0EB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61B413-D50D-43C3-9A87-7D1A250AF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115F8-42F8-4A91-8C6D-1E3A5EE3C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7262F-0E77-404C-A9B2-1C21837A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DE1B1-753A-4FDC-B10B-21D522A0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0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B7B4-BF82-49B5-BC5C-8E177EE0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B83627-2883-4E9F-A436-5C40DEEAB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6469-EB16-4F03-8A8B-76F91898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02463-E659-41B5-A665-02F430297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984F3-5FCD-4449-9144-2BB9F4DA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4880DE-7860-43D5-A1BC-EBDFF7EA4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E0734-F688-44F1-8ECD-D51685561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52027-D50A-4E0B-9FDA-75A95F7C8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24762-5619-456F-A4BF-6ABFF871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72F11-EFC8-47BA-86CE-50F4FEF98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3A769-C78E-4A1C-BBC6-13C754EF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75B42-F26E-4DE4-9158-1DAE05E2A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085E0-794A-4234-A260-E3D34B314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55559-CD4B-4D17-842B-F03B857D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EB1DE-3268-42B6-9251-988D89443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32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F5B7-F18A-4751-A1EC-20FAE5B06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B55C5-E429-4056-8401-B957F2FE0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D60DA-7310-465A-B358-C8FF9BAE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B0CD8-6953-4D0C-BF0E-5CA508152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61815-05AB-4686-A6B1-67155789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0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C581D-BEEB-448B-94FD-D962FB76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C1092-3F91-4081-8751-A2AF9D877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2ADA6-B49A-466D-B38C-990962F8D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1437F-0096-48AE-8100-0628AE19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998861-4C77-4AF7-ACFB-79E0682E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96A43-7C79-4B7C-93A3-12D2FF095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317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E7886-AFB6-4DD4-98C3-D37A1FDD7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A865B-8F96-490B-9F34-044AB20E9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A6501F-7B70-4C6D-AF43-27CB702C9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0174FE-370A-4971-903F-DD290C434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30BFB2-B02D-4F31-8CF2-C6F0E846F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DCF02B-216F-44A0-8897-DA3D46211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8F1F0-47D1-4037-AD61-3A75D579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2A647F-8C51-469D-BCC1-1E8A1FB9A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0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09810-0054-4649-B5FE-89990CFC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88E87-6C81-4C1F-B6AD-D5E3B06C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EF8107-1C65-4228-ACFA-5F0A01E23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D66257-1321-41E7-9197-86BAF52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5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76267F-5C72-4848-8564-A864FD9D1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62117F-E368-4F51-8790-1117922A9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D940D-EB3B-437A-95C3-9D31638C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80A2B-70B4-4113-B457-3B2366AD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19989-5DBB-42F9-B1C1-FB1C0089E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ECE0F-0830-4B3C-82E5-EE60E97F0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0E0B8-D9E3-4BD5-9F49-9D59226D5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787B2-109B-46EA-B7C5-DABFBF6D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8C54D-3114-414B-B95D-BA794408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39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BD1A7-0AB7-480E-B2CE-B5B7FE0A7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D13D90-12FD-4670-AD80-1457B0033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474E71-C8A9-40ED-86EF-20A29ACED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23B03-1E02-42CD-84AD-2B116882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2D585-A1D3-41F5-8649-172147C7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861D8-AFED-4515-8700-20166EEAC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EA68E3-0A43-47A7-8CD2-6A6B93863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E713-2650-4C31-82E9-7607F71AF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C194A-3266-4D7F-9FF7-E6002BEA59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03FAE-F2DF-4BB9-9A25-FF9EF9060F51}" type="datetimeFigureOut">
              <a:rPr lang="en-GB" smtClean="0"/>
              <a:t>12/04/2020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4DC1D-C8BA-42E9-A811-143D8DC77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0B7CB-15D7-4F90-BAE2-6D1FC9F7E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6E32D-FB3F-4B5F-876F-E9725ED196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8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054690-911C-41A4-8FED-FA1A4EF63D3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21" y="216816"/>
            <a:ext cx="10831399" cy="6325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2943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21</cp:revision>
  <cp:lastPrinted>2020-03-09T05:32:25Z</cp:lastPrinted>
  <dcterms:created xsi:type="dcterms:W3CDTF">2020-03-08T14:08:23Z</dcterms:created>
  <dcterms:modified xsi:type="dcterms:W3CDTF">2020-04-12T11:50:32Z</dcterms:modified>
</cp:coreProperties>
</file>