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8" r:id="rId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580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39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114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86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1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65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91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56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1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513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076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B5D8F0-429D-4E9C-B6F2-304DDF9E433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578" y="262891"/>
            <a:ext cx="6514461" cy="63322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0731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White</dc:creator>
  <cp:lastModifiedBy>Nick White</cp:lastModifiedBy>
  <cp:revision>21</cp:revision>
  <cp:lastPrinted>2020-03-09T05:32:25Z</cp:lastPrinted>
  <dcterms:created xsi:type="dcterms:W3CDTF">2020-03-08T14:08:23Z</dcterms:created>
  <dcterms:modified xsi:type="dcterms:W3CDTF">2020-04-12T12:37:44Z</dcterms:modified>
</cp:coreProperties>
</file>