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23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4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7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16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52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78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6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A6B9F-C7D1-4356-89F7-078BF3B0CD4A}" type="datetimeFigureOut">
              <a:rPr lang="en-US" smtClean="0"/>
              <a:t>12-Apr-20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BCA17-C109-4BD7-BC06-F594CF30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5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FF1B9A-7CE5-414E-8D20-0FBD6B5565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5956" y="1206337"/>
            <a:ext cx="5810044" cy="3991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BF106A-5B65-4715-A840-C7F71A7D291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72480" y="1206337"/>
            <a:ext cx="5895461" cy="407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1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2</cp:revision>
  <dcterms:created xsi:type="dcterms:W3CDTF">2020-04-12T10:04:58Z</dcterms:created>
  <dcterms:modified xsi:type="dcterms:W3CDTF">2020-04-12T10:27:28Z</dcterms:modified>
</cp:coreProperties>
</file>