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1"/>
  </p:sldMasterIdLst>
  <p:sldIdLst>
    <p:sldId id="258" r:id="rId2"/>
  </p:sldIdLst>
  <p:sldSz cx="12192000" cy="6858000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61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CD68D6-508A-4524-8D85-BC49FF0EB69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B61B413-D50D-43C3-9A87-7D1A250AFDC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6115F8-42F8-4A91-8C6D-1E3A5EE3C4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087262F-0E77-404C-A9B2-1C21837A94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CFDE1B1-753A-4FDC-B10B-21D522A0D2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06061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6EB7B4-BF82-49B5-BC5C-8E177EE060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7B83627-2883-4E9F-A436-5C40DEEAB1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FBA6469-EB16-4F03-8A8B-76F91898D6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B02463-E659-41B5-A665-02F4302971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9984F3-5FCD-4449-9144-2BB9F4DA4A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12230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24880DE-7860-43D5-A1BC-EBDFF7EA4D2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08E0734-F688-44F1-8ECD-D516855615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152027-D50A-4E0B-9FDA-75A95F7C84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024762-5619-456F-A4BF-6ABFF871A8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CB72F11-EFC8-47BA-86CE-50F4FEF98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7472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33A769-C78E-4A1C-BBC6-13C754EF7D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F75B42-F26E-4DE4-9158-1DAE05E2AD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D085E0-794A-4234-A260-E3D34B3141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4C55559-CD4B-4D17-842B-F03B857DED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EEB1DE-3268-42B6-9251-988D894435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73252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80F5B7-F18A-4751-A1EC-20FAE5B06F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CB55C5-E429-4056-8401-B957F2FE08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FD60DA-7310-465A-B358-C8FF9BAE73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AB0CD8-6953-4D0C-BF0E-5CA508152E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0C61815-05AB-4686-A6B1-671557894F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70120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BC581D-BEEB-448B-94FD-D962FB7676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EC1092-3F91-4081-8751-A2AF9D877A6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92ADA6-B49A-466D-B38C-990962F8DB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E1437F-0096-48AE-8100-0628AE1946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D998861-4C77-4AF7-ACFB-79E0682E59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E596A43-7C79-4B7C-93A3-12D2FF0959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2317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9E7886-AFB6-4DD4-98C3-D37A1FDD70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A865B-8F96-490B-9F34-044AB20E90A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DA6501F-7B70-4C6D-AF43-27CB702C97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E0174FE-370A-4971-903F-DD290C434BE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230BFB2-B02D-4F31-8CF2-C6F0E846FBD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BDCF02B-216F-44A0-8897-DA3D462114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3E8F1F0-47D1-4037-AD61-3A75D5799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2A647F-8C51-469D-BCC1-1E8A1FB9A2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55004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009810-0054-4649-B5FE-89990CFCEB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4F88E87-6C81-4C1F-B6AD-D5E3B06C64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CEF8107-1C65-4228-ACFA-5F0A01E231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6D66257-1321-41E7-9197-86BAF52AF4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366505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376267F-5C72-4848-8564-A864FD9D15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162117F-E368-4F51-8790-1117922A9B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17D940D-EB3B-437A-95C3-9D31638CD1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135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A80A2B-70B4-4113-B457-3B2366ADDB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419989-5DBB-42F9-B1C1-FB1C0089EEE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2AECE0F-0830-4B3C-82E5-EE60E97F02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EB0E0B8-D9E3-4BD5-9F49-9D59226D50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21787B2-109B-46EA-B7C5-DABFBF6D52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A8C54D-3114-414B-B95D-BA794408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33925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ABD1A7-0AB7-480E-B2CE-B5B7FE0A7E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FD13D90-12FD-4670-AD80-1457B00335C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0474E71-C8A9-40ED-86EF-20A29ACED5A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0A23B03-1E02-42CD-84AD-2B1168828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042D585-A1D3-41F5-8649-172147C7C6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DE861D8-AFED-4515-8700-20166EEAC7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94044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CEA68E3-0A43-47A7-8CD2-6A6B938631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2FBE713-2650-4C31-82E9-7607F71AF1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1C194A-3266-4D7F-9FF7-E6002BEA59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C03FAE-F2DF-4BB9-9A25-FF9EF9060F51}" type="datetimeFigureOut">
              <a:rPr lang="en-GB" smtClean="0"/>
              <a:t>12/04/2020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34DC1D-C8BA-42E9-A811-143D8DC7722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E0B7CB-15D7-4F90-BAE2-6D1FC9F7E95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C6E32D-FB3F-4B5F-876F-E9725ED1967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01882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>
            <a:extLst>
              <a:ext uri="{FF2B5EF4-FFF2-40B4-BE49-F238E27FC236}">
                <a16:creationId xmlns:a16="http://schemas.microsoft.com/office/drawing/2014/main" id="{FC054690-911C-41A4-8FED-FA1A4EF63D3A}"/>
              </a:ext>
            </a:extLst>
          </p:cNvPr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1021" y="216816"/>
            <a:ext cx="10831399" cy="6325386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3929430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1289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Nick White</dc:creator>
  <cp:lastModifiedBy>Nick White</cp:lastModifiedBy>
  <cp:revision>21</cp:revision>
  <cp:lastPrinted>2020-03-09T05:32:25Z</cp:lastPrinted>
  <dcterms:created xsi:type="dcterms:W3CDTF">2020-03-08T14:08:23Z</dcterms:created>
  <dcterms:modified xsi:type="dcterms:W3CDTF">2020-04-12T11:50:32Z</dcterms:modified>
</cp:coreProperties>
</file>

<file path=docProps/thumbnail.jpeg>
</file>