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76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122363"/>
            <a:ext cx="103632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67239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200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45450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45710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90103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36161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95292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9785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5685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73134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8178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4A6B9F-C7D1-4356-89F7-078BF3B0CD4A}" type="datetimeFigureOut">
              <a:rPr lang="en-US" smtClean="0"/>
              <a:t>12-Apr-20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7BCA17-C109-4BD7-BC06-F594CF30C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53534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40FF1B9A-7CE5-414E-8D20-0FBD6B556591}"/>
              </a:ext>
            </a:extLst>
          </p:cNvPr>
          <p:cNvPicPr/>
          <p:nvPr/>
        </p:nvPicPr>
        <p:blipFill>
          <a:blip r:embed="rId2"/>
          <a:stretch>
            <a:fillRect/>
          </a:stretch>
        </p:blipFill>
        <p:spPr>
          <a:xfrm>
            <a:off x="285956" y="1206337"/>
            <a:ext cx="5810044" cy="3991337"/>
          </a:xfrm>
          <a:prstGeom prst="rect">
            <a:avLst/>
          </a:prstGeom>
        </p:spPr>
      </p:pic>
      <p:pic>
        <p:nvPicPr>
          <p:cNvPr id="5" name="Picture 4">
            <a:extLst>
              <a:ext uri="{FF2B5EF4-FFF2-40B4-BE49-F238E27FC236}">
                <a16:creationId xmlns:a16="http://schemas.microsoft.com/office/drawing/2014/main" id="{24BF106A-5B65-4715-A840-C7F71A7D2917}"/>
              </a:ext>
            </a:extLst>
          </p:cNvPr>
          <p:cNvPicPr/>
          <p:nvPr/>
        </p:nvPicPr>
        <p:blipFill>
          <a:blip r:embed="rId3"/>
          <a:stretch>
            <a:fillRect/>
          </a:stretch>
        </p:blipFill>
        <p:spPr>
          <a:xfrm>
            <a:off x="5872480" y="1206337"/>
            <a:ext cx="5895461" cy="407982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998188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Nick White</dc:creator>
  <cp:lastModifiedBy>Nick White</cp:lastModifiedBy>
  <cp:revision>2</cp:revision>
  <dcterms:created xsi:type="dcterms:W3CDTF">2020-04-12T10:04:58Z</dcterms:created>
  <dcterms:modified xsi:type="dcterms:W3CDTF">2020-04-12T10:27:28Z</dcterms:modified>
</cp:coreProperties>
</file>

<file path=docProps/thumbnail.jpeg>
</file>