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7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D68D6-508A-4524-8D85-BC49FF0EB6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61B413-D50D-43C3-9A87-7D1A250AFD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6115F8-42F8-4A91-8C6D-1E3A5EE3C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87262F-0E77-404C-A9B2-1C21837A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DE1B1-753A-4FDC-B10B-21D522A0D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606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EB7B4-BF82-49B5-BC5C-8E177EE06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B83627-2883-4E9F-A436-5C40DEEAB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A6469-EB16-4F03-8A8B-76F91898D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02463-E659-41B5-A665-02F430297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984F3-5FCD-4449-9144-2BB9F4DA4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23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4880DE-7860-43D5-A1BC-EBDFF7EA4D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8E0734-F688-44F1-8ECD-D516855615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52027-D50A-4E0B-9FDA-75A95F7C8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24762-5619-456F-A4BF-6ABFF871A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72F11-EFC8-47BA-86CE-50F4FEF98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47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3A769-C78E-4A1C-BBC6-13C754EF7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75B42-F26E-4DE4-9158-1DAE05E2AD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085E0-794A-4234-A260-E3D34B314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55559-CD4B-4D17-842B-F03B857DE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EB1DE-3268-42B6-9251-988D89443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325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0F5B7-F18A-4751-A1EC-20FAE5B06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CB55C5-E429-4056-8401-B957F2FE0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FD60DA-7310-465A-B358-C8FF9BAE7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B0CD8-6953-4D0C-BF0E-5CA508152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C61815-05AB-4686-A6B1-671557894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012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C581D-BEEB-448B-94FD-D962FB767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C1092-3F91-4081-8751-A2AF9D877A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92ADA6-B49A-466D-B38C-990962F8DB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E1437F-0096-48AE-8100-0628AE194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998861-4C77-4AF7-ACFB-79E0682E5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596A43-7C79-4B7C-93A3-12D2FF095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317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E7886-AFB6-4DD4-98C3-D37A1FDD7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A865B-8F96-490B-9F34-044AB20E90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A6501F-7B70-4C6D-AF43-27CB702C97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0174FE-370A-4971-903F-DD290C434B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30BFB2-B02D-4F31-8CF2-C6F0E846FB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DCF02B-216F-44A0-8897-DA3D46211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E8F1F0-47D1-4037-AD61-3A75D5799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2A647F-8C51-469D-BCC1-1E8A1FB9A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500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09810-0054-4649-B5FE-89990CFCE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F88E87-6C81-4C1F-B6AD-D5E3B06C6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EF8107-1C65-4228-ACFA-5F0A01E23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D66257-1321-41E7-9197-86BAF52AF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650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76267F-5C72-4848-8564-A864FD9D1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62117F-E368-4F51-8790-1117922A9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7D940D-EB3B-437A-95C3-9D31638CD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3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80A2B-70B4-4113-B457-3B2366ADD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19989-5DBB-42F9-B1C1-FB1C0089E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AECE0F-0830-4B3C-82E5-EE60E97F02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B0E0B8-D9E3-4BD5-9F49-9D59226D5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1787B2-109B-46EA-B7C5-DABFBF6D5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A8C54D-3114-414B-B95D-BA794408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392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BD1A7-0AB7-480E-B2CE-B5B7FE0A7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D13D90-12FD-4670-AD80-1457B00335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474E71-C8A9-40ED-86EF-20A29ACED5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A23B03-1E02-42CD-84AD-2B1168828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42D585-A1D3-41F5-8649-172147C7C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E861D8-AFED-4515-8700-20166EEAC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40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EA68E3-0A43-47A7-8CD2-6A6B93863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FBE713-2650-4C31-82E9-7607F71AF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C194A-3266-4D7F-9FF7-E6002BEA59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4DC1D-C8BA-42E9-A811-143D8DC772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0B7CB-15D7-4F90-BAE2-6D1FC9F7E9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188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5B9E329-5854-4E4B-8DA3-1FF82ACB386C}"/>
              </a:ext>
            </a:extLst>
          </p:cNvPr>
          <p:cNvCxnSpPr>
            <a:cxnSpLocks/>
          </p:cNvCxnSpPr>
          <p:nvPr/>
        </p:nvCxnSpPr>
        <p:spPr>
          <a:xfrm>
            <a:off x="1504862" y="824399"/>
            <a:ext cx="0" cy="55998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4F51768-1F3B-4B39-B076-E9289A392E57}"/>
              </a:ext>
            </a:extLst>
          </p:cNvPr>
          <p:cNvCxnSpPr/>
          <p:nvPr/>
        </p:nvCxnSpPr>
        <p:spPr>
          <a:xfrm>
            <a:off x="1391478" y="824399"/>
            <a:ext cx="113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FB7FE33-324C-40CB-908A-AEDC20FAAFA8}"/>
              </a:ext>
            </a:extLst>
          </p:cNvPr>
          <p:cNvCxnSpPr/>
          <p:nvPr/>
        </p:nvCxnSpPr>
        <p:spPr>
          <a:xfrm>
            <a:off x="1391478" y="1384389"/>
            <a:ext cx="113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1621E0E-BAB8-4559-A68B-0B02FC9A1B21}"/>
              </a:ext>
            </a:extLst>
          </p:cNvPr>
          <p:cNvCxnSpPr/>
          <p:nvPr/>
        </p:nvCxnSpPr>
        <p:spPr>
          <a:xfrm>
            <a:off x="1391478" y="1944379"/>
            <a:ext cx="113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22A461E-28BF-4864-9737-6D6E559BF859}"/>
              </a:ext>
            </a:extLst>
          </p:cNvPr>
          <p:cNvCxnSpPr/>
          <p:nvPr/>
        </p:nvCxnSpPr>
        <p:spPr>
          <a:xfrm>
            <a:off x="1391478" y="2504369"/>
            <a:ext cx="113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C267E12-05DE-4BBB-A7F3-CFFDE960799D}"/>
              </a:ext>
            </a:extLst>
          </p:cNvPr>
          <p:cNvCxnSpPr/>
          <p:nvPr/>
        </p:nvCxnSpPr>
        <p:spPr>
          <a:xfrm>
            <a:off x="1391478" y="3064359"/>
            <a:ext cx="113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1F9B518-877B-417B-9802-7E53EF33A242}"/>
              </a:ext>
            </a:extLst>
          </p:cNvPr>
          <p:cNvCxnSpPr/>
          <p:nvPr/>
        </p:nvCxnSpPr>
        <p:spPr>
          <a:xfrm>
            <a:off x="1391478" y="3624349"/>
            <a:ext cx="113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7FE9741-55B4-416A-90A7-8BF834D08CE8}"/>
              </a:ext>
            </a:extLst>
          </p:cNvPr>
          <p:cNvCxnSpPr/>
          <p:nvPr/>
        </p:nvCxnSpPr>
        <p:spPr>
          <a:xfrm>
            <a:off x="1391478" y="4184339"/>
            <a:ext cx="113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BA3FA4B-2600-4337-B4F4-6D54C17CE2B1}"/>
              </a:ext>
            </a:extLst>
          </p:cNvPr>
          <p:cNvCxnSpPr/>
          <p:nvPr/>
        </p:nvCxnSpPr>
        <p:spPr>
          <a:xfrm>
            <a:off x="1391478" y="4744329"/>
            <a:ext cx="113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05B4CF-73B4-4B80-A11A-24781421BA12}"/>
              </a:ext>
            </a:extLst>
          </p:cNvPr>
          <p:cNvCxnSpPr/>
          <p:nvPr/>
        </p:nvCxnSpPr>
        <p:spPr>
          <a:xfrm>
            <a:off x="1391478" y="5304319"/>
            <a:ext cx="113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A94A3C8-71E3-40CA-9347-9B24A5C32815}"/>
              </a:ext>
            </a:extLst>
          </p:cNvPr>
          <p:cNvCxnSpPr/>
          <p:nvPr/>
        </p:nvCxnSpPr>
        <p:spPr>
          <a:xfrm>
            <a:off x="1391478" y="5864309"/>
            <a:ext cx="113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C48DCB7-CD69-4849-9F91-BB931EED927F}"/>
              </a:ext>
            </a:extLst>
          </p:cNvPr>
          <p:cNvCxnSpPr/>
          <p:nvPr/>
        </p:nvCxnSpPr>
        <p:spPr>
          <a:xfrm>
            <a:off x="1391478" y="6424298"/>
            <a:ext cx="113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802377D-92CF-414A-976B-3A056FEECB26}"/>
              </a:ext>
            </a:extLst>
          </p:cNvPr>
          <p:cNvSpPr txBox="1"/>
          <p:nvPr/>
        </p:nvSpPr>
        <p:spPr>
          <a:xfrm>
            <a:off x="676415" y="576162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25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78C366F-EA17-43A0-9036-36D6A19AF103}"/>
              </a:ext>
            </a:extLst>
          </p:cNvPr>
          <p:cNvSpPr txBox="1"/>
          <p:nvPr/>
        </p:nvSpPr>
        <p:spPr>
          <a:xfrm>
            <a:off x="676415" y="2810772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15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56E9B3F-B716-4599-AC79-6BC7044E68E8}"/>
              </a:ext>
            </a:extLst>
          </p:cNvPr>
          <p:cNvSpPr txBox="1"/>
          <p:nvPr/>
        </p:nvSpPr>
        <p:spPr>
          <a:xfrm>
            <a:off x="676415" y="1693467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20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9E7E2F9-255D-470E-B8A7-7F401E2224A2}"/>
              </a:ext>
            </a:extLst>
          </p:cNvPr>
          <p:cNvSpPr txBox="1"/>
          <p:nvPr/>
        </p:nvSpPr>
        <p:spPr>
          <a:xfrm>
            <a:off x="859158" y="616268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9C354F6-D01A-42E3-8C10-AD586F30480C}"/>
              </a:ext>
            </a:extLst>
          </p:cNvPr>
          <p:cNvSpPr txBox="1"/>
          <p:nvPr/>
        </p:nvSpPr>
        <p:spPr>
          <a:xfrm>
            <a:off x="859158" y="50453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49E4EC6-E685-48F1-8A58-6D95DCCC55F4}"/>
              </a:ext>
            </a:extLst>
          </p:cNvPr>
          <p:cNvSpPr txBox="1"/>
          <p:nvPr/>
        </p:nvSpPr>
        <p:spPr>
          <a:xfrm>
            <a:off x="676415" y="3928077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10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9B6ABF2-B6D5-45F4-A0B5-7D888A107325}"/>
              </a:ext>
            </a:extLst>
          </p:cNvPr>
          <p:cNvSpPr txBox="1"/>
          <p:nvPr/>
        </p:nvSpPr>
        <p:spPr>
          <a:xfrm>
            <a:off x="703289" y="141313"/>
            <a:ext cx="2374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Mortality (%)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20CEE3C-2B1A-4B45-A50A-22D81716AD27}"/>
              </a:ext>
            </a:extLst>
          </p:cNvPr>
          <p:cNvCxnSpPr>
            <a:cxnSpLocks/>
          </p:cNvCxnSpPr>
          <p:nvPr/>
        </p:nvCxnSpPr>
        <p:spPr>
          <a:xfrm>
            <a:off x="2087645" y="3713426"/>
            <a:ext cx="0" cy="1544217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DFE4BDD-2C7B-4284-89ED-4C4B42882566}"/>
              </a:ext>
            </a:extLst>
          </p:cNvPr>
          <p:cNvCxnSpPr/>
          <p:nvPr/>
        </p:nvCxnSpPr>
        <p:spPr>
          <a:xfrm>
            <a:off x="1965878" y="3713426"/>
            <a:ext cx="243532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A2630BE-9D51-41FB-B8DF-848B368FA6EA}"/>
              </a:ext>
            </a:extLst>
          </p:cNvPr>
          <p:cNvCxnSpPr/>
          <p:nvPr/>
        </p:nvCxnSpPr>
        <p:spPr>
          <a:xfrm>
            <a:off x="1951005" y="5257643"/>
            <a:ext cx="243532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BE3FA5AC-80F7-4138-91D6-37BEB8D28114}"/>
              </a:ext>
            </a:extLst>
          </p:cNvPr>
          <p:cNvSpPr/>
          <p:nvPr/>
        </p:nvSpPr>
        <p:spPr>
          <a:xfrm>
            <a:off x="1995630" y="4402119"/>
            <a:ext cx="184029" cy="16844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AC6B95D2-73EC-486A-A050-C33E1122E9E4}"/>
              </a:ext>
            </a:extLst>
          </p:cNvPr>
          <p:cNvCxnSpPr>
            <a:cxnSpLocks/>
          </p:cNvCxnSpPr>
          <p:nvPr/>
        </p:nvCxnSpPr>
        <p:spPr>
          <a:xfrm>
            <a:off x="2774785" y="2103676"/>
            <a:ext cx="0" cy="1991331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6F7E6E0D-CF22-493A-99E5-1940E57E560D}"/>
              </a:ext>
            </a:extLst>
          </p:cNvPr>
          <p:cNvCxnSpPr/>
          <p:nvPr/>
        </p:nvCxnSpPr>
        <p:spPr>
          <a:xfrm>
            <a:off x="2653019" y="2103676"/>
            <a:ext cx="243531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D6F2FC51-9645-46D7-898A-BEC17E99E525}"/>
              </a:ext>
            </a:extLst>
          </p:cNvPr>
          <p:cNvCxnSpPr/>
          <p:nvPr/>
        </p:nvCxnSpPr>
        <p:spPr>
          <a:xfrm>
            <a:off x="2647116" y="4095007"/>
            <a:ext cx="243531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Oval 87">
            <a:extLst>
              <a:ext uri="{FF2B5EF4-FFF2-40B4-BE49-F238E27FC236}">
                <a16:creationId xmlns:a16="http://schemas.microsoft.com/office/drawing/2014/main" id="{7345E1B8-EB1C-49DB-9391-209EB57BBF2F}"/>
              </a:ext>
            </a:extLst>
          </p:cNvPr>
          <p:cNvSpPr/>
          <p:nvPr/>
        </p:nvSpPr>
        <p:spPr>
          <a:xfrm>
            <a:off x="2681512" y="3037468"/>
            <a:ext cx="186546" cy="183621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849BF3E2-EE9D-48A5-89F0-A134EED12BB5}"/>
              </a:ext>
            </a:extLst>
          </p:cNvPr>
          <p:cNvCxnSpPr>
            <a:cxnSpLocks/>
            <a:stCxn id="77" idx="7"/>
            <a:endCxn id="88" idx="3"/>
          </p:cNvCxnSpPr>
          <p:nvPr/>
        </p:nvCxnSpPr>
        <p:spPr>
          <a:xfrm flipV="1">
            <a:off x="2152709" y="3194198"/>
            <a:ext cx="556122" cy="1232589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9B8D0EF-E6FB-47C3-974D-148D90CBFBC6}"/>
              </a:ext>
            </a:extLst>
          </p:cNvPr>
          <p:cNvCxnSpPr>
            <a:cxnSpLocks/>
          </p:cNvCxnSpPr>
          <p:nvPr/>
        </p:nvCxnSpPr>
        <p:spPr>
          <a:xfrm>
            <a:off x="3852014" y="2540692"/>
            <a:ext cx="0" cy="1172734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96A9F26C-DCC5-4BD9-A13D-EF13F37968A4}"/>
              </a:ext>
            </a:extLst>
          </p:cNvPr>
          <p:cNvCxnSpPr/>
          <p:nvPr/>
        </p:nvCxnSpPr>
        <p:spPr>
          <a:xfrm>
            <a:off x="3739039" y="2540692"/>
            <a:ext cx="22594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4F724C9-CD71-43D0-9701-F45632A8E5C9}"/>
              </a:ext>
            </a:extLst>
          </p:cNvPr>
          <p:cNvCxnSpPr/>
          <p:nvPr/>
        </p:nvCxnSpPr>
        <p:spPr>
          <a:xfrm>
            <a:off x="3739039" y="3713426"/>
            <a:ext cx="22594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80">
            <a:extLst>
              <a:ext uri="{FF2B5EF4-FFF2-40B4-BE49-F238E27FC236}">
                <a16:creationId xmlns:a16="http://schemas.microsoft.com/office/drawing/2014/main" id="{981B237C-3DAA-4DFF-AB28-BC8B1B8DB41F}"/>
              </a:ext>
            </a:extLst>
          </p:cNvPr>
          <p:cNvSpPr/>
          <p:nvPr/>
        </p:nvSpPr>
        <p:spPr>
          <a:xfrm>
            <a:off x="3693304" y="2959785"/>
            <a:ext cx="317419" cy="33298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291227DE-66DB-4520-99D8-31ECB741DE8C}"/>
              </a:ext>
            </a:extLst>
          </p:cNvPr>
          <p:cNvCxnSpPr>
            <a:cxnSpLocks/>
          </p:cNvCxnSpPr>
          <p:nvPr/>
        </p:nvCxnSpPr>
        <p:spPr>
          <a:xfrm>
            <a:off x="4532417" y="364323"/>
            <a:ext cx="0" cy="141384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88EF658E-0A61-4DD2-A814-E7DFE7D22D39}"/>
              </a:ext>
            </a:extLst>
          </p:cNvPr>
          <p:cNvCxnSpPr/>
          <p:nvPr/>
        </p:nvCxnSpPr>
        <p:spPr>
          <a:xfrm>
            <a:off x="4410655" y="364323"/>
            <a:ext cx="24352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BEEB70EE-305B-4263-AFC8-DC1C03930087}"/>
              </a:ext>
            </a:extLst>
          </p:cNvPr>
          <p:cNvCxnSpPr/>
          <p:nvPr/>
        </p:nvCxnSpPr>
        <p:spPr>
          <a:xfrm>
            <a:off x="4410654" y="1778170"/>
            <a:ext cx="24352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Oval 97">
            <a:extLst>
              <a:ext uri="{FF2B5EF4-FFF2-40B4-BE49-F238E27FC236}">
                <a16:creationId xmlns:a16="http://schemas.microsoft.com/office/drawing/2014/main" id="{A35492D2-6236-4445-B349-9F999EF16B17}"/>
              </a:ext>
            </a:extLst>
          </p:cNvPr>
          <p:cNvSpPr/>
          <p:nvPr/>
        </p:nvSpPr>
        <p:spPr>
          <a:xfrm>
            <a:off x="4371674" y="884362"/>
            <a:ext cx="328937" cy="31796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D4073F83-2FDE-41E9-B742-63F4C81558BA}"/>
              </a:ext>
            </a:extLst>
          </p:cNvPr>
          <p:cNvCxnSpPr>
            <a:cxnSpLocks/>
            <a:stCxn id="81" idx="7"/>
            <a:endCxn id="98" idx="3"/>
          </p:cNvCxnSpPr>
          <p:nvPr/>
        </p:nvCxnSpPr>
        <p:spPr>
          <a:xfrm flipV="1">
            <a:off x="3964238" y="1155761"/>
            <a:ext cx="455608" cy="185278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F15CC85-C15E-496B-A2CF-730A8701953B}"/>
              </a:ext>
            </a:extLst>
          </p:cNvPr>
          <p:cNvCxnSpPr>
            <a:cxnSpLocks/>
          </p:cNvCxnSpPr>
          <p:nvPr/>
        </p:nvCxnSpPr>
        <p:spPr>
          <a:xfrm>
            <a:off x="5640875" y="2882357"/>
            <a:ext cx="0" cy="1568926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649A5D44-FBFC-4DF7-8DC7-D5271746976F}"/>
              </a:ext>
            </a:extLst>
          </p:cNvPr>
          <p:cNvCxnSpPr/>
          <p:nvPr/>
        </p:nvCxnSpPr>
        <p:spPr>
          <a:xfrm>
            <a:off x="5519109" y="2882357"/>
            <a:ext cx="243531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C035AA7C-A2CF-4DF4-8820-F3DC5187F699}"/>
              </a:ext>
            </a:extLst>
          </p:cNvPr>
          <p:cNvCxnSpPr/>
          <p:nvPr/>
        </p:nvCxnSpPr>
        <p:spPr>
          <a:xfrm>
            <a:off x="5519108" y="4451283"/>
            <a:ext cx="243531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Oval 92">
            <a:extLst>
              <a:ext uri="{FF2B5EF4-FFF2-40B4-BE49-F238E27FC236}">
                <a16:creationId xmlns:a16="http://schemas.microsoft.com/office/drawing/2014/main" id="{5A26C882-4D87-463F-BE21-1910A5CF21C6}"/>
              </a:ext>
            </a:extLst>
          </p:cNvPr>
          <p:cNvSpPr/>
          <p:nvPr/>
        </p:nvSpPr>
        <p:spPr>
          <a:xfrm>
            <a:off x="5519109" y="3546232"/>
            <a:ext cx="243531" cy="23985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8D1B1374-EC72-4A83-9933-60E396E14D5B}"/>
              </a:ext>
            </a:extLst>
          </p:cNvPr>
          <p:cNvCxnSpPr>
            <a:cxnSpLocks/>
          </p:cNvCxnSpPr>
          <p:nvPr/>
        </p:nvCxnSpPr>
        <p:spPr>
          <a:xfrm>
            <a:off x="6367664" y="824399"/>
            <a:ext cx="0" cy="194503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D9F38661-0FA2-4AB6-8E0A-8A0A8214DA77}"/>
              </a:ext>
            </a:extLst>
          </p:cNvPr>
          <p:cNvCxnSpPr/>
          <p:nvPr/>
        </p:nvCxnSpPr>
        <p:spPr>
          <a:xfrm>
            <a:off x="6239597" y="824399"/>
            <a:ext cx="2561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C7DD7FDF-C5E5-40A2-9F6F-9A66EB9AEB65}"/>
              </a:ext>
            </a:extLst>
          </p:cNvPr>
          <p:cNvCxnSpPr>
            <a:cxnSpLocks/>
          </p:cNvCxnSpPr>
          <p:nvPr/>
        </p:nvCxnSpPr>
        <p:spPr>
          <a:xfrm>
            <a:off x="6239597" y="2769438"/>
            <a:ext cx="2561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Oval 102">
            <a:extLst>
              <a:ext uri="{FF2B5EF4-FFF2-40B4-BE49-F238E27FC236}">
                <a16:creationId xmlns:a16="http://schemas.microsoft.com/office/drawing/2014/main" id="{7D93819C-7B8D-4B66-BC6C-FEA005D5860D}"/>
              </a:ext>
            </a:extLst>
          </p:cNvPr>
          <p:cNvSpPr/>
          <p:nvPr/>
        </p:nvSpPr>
        <p:spPr>
          <a:xfrm>
            <a:off x="6239598" y="1634798"/>
            <a:ext cx="256132" cy="2306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15AF83DB-E675-45E0-8BDF-9B551912F3E0}"/>
              </a:ext>
            </a:extLst>
          </p:cNvPr>
          <p:cNvCxnSpPr>
            <a:cxnSpLocks/>
            <a:stCxn id="93" idx="7"/>
            <a:endCxn id="103" idx="4"/>
          </p:cNvCxnSpPr>
          <p:nvPr/>
        </p:nvCxnSpPr>
        <p:spPr>
          <a:xfrm flipV="1">
            <a:off x="5726976" y="1865423"/>
            <a:ext cx="640688" cy="171593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0BAD9635-6E7C-4331-9CA2-48CCD6CAAC1B}"/>
              </a:ext>
            </a:extLst>
          </p:cNvPr>
          <p:cNvCxnSpPr>
            <a:cxnSpLocks/>
          </p:cNvCxnSpPr>
          <p:nvPr/>
        </p:nvCxnSpPr>
        <p:spPr>
          <a:xfrm>
            <a:off x="7675917" y="2654255"/>
            <a:ext cx="0" cy="1005114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8C95A461-6009-49DE-95E8-296CE4401126}"/>
              </a:ext>
            </a:extLst>
          </p:cNvPr>
          <p:cNvCxnSpPr/>
          <p:nvPr/>
        </p:nvCxnSpPr>
        <p:spPr>
          <a:xfrm>
            <a:off x="7547151" y="2654255"/>
            <a:ext cx="257529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8CFEF3DE-4CC9-4941-AEAE-BC6C5169224E}"/>
              </a:ext>
            </a:extLst>
          </p:cNvPr>
          <p:cNvCxnSpPr/>
          <p:nvPr/>
        </p:nvCxnSpPr>
        <p:spPr>
          <a:xfrm>
            <a:off x="7547151" y="3659369"/>
            <a:ext cx="257529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>
            <a:extLst>
              <a:ext uri="{FF2B5EF4-FFF2-40B4-BE49-F238E27FC236}">
                <a16:creationId xmlns:a16="http://schemas.microsoft.com/office/drawing/2014/main" id="{AB9E6B07-7625-4050-9EE0-F3FFA23F7AEB}"/>
              </a:ext>
            </a:extLst>
          </p:cNvPr>
          <p:cNvSpPr/>
          <p:nvPr/>
        </p:nvSpPr>
        <p:spPr>
          <a:xfrm>
            <a:off x="7525700" y="3002399"/>
            <a:ext cx="322457" cy="33159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078B4734-D55B-47A1-B5D2-DF3F3C8D293E}"/>
              </a:ext>
            </a:extLst>
          </p:cNvPr>
          <p:cNvCxnSpPr>
            <a:cxnSpLocks/>
          </p:cNvCxnSpPr>
          <p:nvPr/>
        </p:nvCxnSpPr>
        <p:spPr>
          <a:xfrm>
            <a:off x="8533455" y="2495124"/>
            <a:ext cx="0" cy="100784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5FA1D04E-28EE-495B-B9F4-A911D1A3F5E1}"/>
              </a:ext>
            </a:extLst>
          </p:cNvPr>
          <p:cNvCxnSpPr>
            <a:cxnSpLocks/>
          </p:cNvCxnSpPr>
          <p:nvPr/>
        </p:nvCxnSpPr>
        <p:spPr>
          <a:xfrm>
            <a:off x="8401437" y="2483792"/>
            <a:ext cx="26403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F6120686-D56E-4AA0-82A9-6969D6861D7E}"/>
              </a:ext>
            </a:extLst>
          </p:cNvPr>
          <p:cNvCxnSpPr>
            <a:cxnSpLocks/>
          </p:cNvCxnSpPr>
          <p:nvPr/>
        </p:nvCxnSpPr>
        <p:spPr>
          <a:xfrm>
            <a:off x="8401436" y="3502965"/>
            <a:ext cx="26403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451018E-795F-4E28-A504-5154FB05556E}"/>
              </a:ext>
            </a:extLst>
          </p:cNvPr>
          <p:cNvCxnSpPr>
            <a:cxnSpLocks/>
            <a:stCxn id="119" idx="6"/>
            <a:endCxn id="99" idx="2"/>
          </p:cNvCxnSpPr>
          <p:nvPr/>
        </p:nvCxnSpPr>
        <p:spPr>
          <a:xfrm flipV="1">
            <a:off x="7848157" y="2986108"/>
            <a:ext cx="524069" cy="18208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56274AB0-A0ED-44C8-8204-B594D208BCD9}"/>
              </a:ext>
            </a:extLst>
          </p:cNvPr>
          <p:cNvCxnSpPr>
            <a:cxnSpLocks/>
          </p:cNvCxnSpPr>
          <p:nvPr/>
        </p:nvCxnSpPr>
        <p:spPr>
          <a:xfrm flipH="1">
            <a:off x="10112033" y="3970061"/>
            <a:ext cx="649879" cy="600503"/>
          </a:xfrm>
          <a:prstGeom prst="line">
            <a:avLst/>
          </a:prstGeom>
          <a:ln w="1905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Oval 151">
            <a:extLst>
              <a:ext uri="{FF2B5EF4-FFF2-40B4-BE49-F238E27FC236}">
                <a16:creationId xmlns:a16="http://schemas.microsoft.com/office/drawing/2014/main" id="{F8242227-DB01-4B85-8B22-63E6E3D18698}"/>
              </a:ext>
            </a:extLst>
          </p:cNvPr>
          <p:cNvSpPr/>
          <p:nvPr/>
        </p:nvSpPr>
        <p:spPr>
          <a:xfrm>
            <a:off x="9606639" y="4226210"/>
            <a:ext cx="843269" cy="77796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2F75BA8-8AAD-4959-8173-BAC3C06EC2C8}"/>
              </a:ext>
            </a:extLst>
          </p:cNvPr>
          <p:cNvCxnSpPr/>
          <p:nvPr/>
        </p:nvCxnSpPr>
        <p:spPr>
          <a:xfrm>
            <a:off x="9886085" y="4371964"/>
            <a:ext cx="22594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E83A7726-D27C-4541-BFA2-04E9B5B72596}"/>
              </a:ext>
            </a:extLst>
          </p:cNvPr>
          <p:cNvCxnSpPr/>
          <p:nvPr/>
        </p:nvCxnSpPr>
        <p:spPr>
          <a:xfrm>
            <a:off x="9886085" y="4817441"/>
            <a:ext cx="22594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Oval 98">
            <a:extLst>
              <a:ext uri="{FF2B5EF4-FFF2-40B4-BE49-F238E27FC236}">
                <a16:creationId xmlns:a16="http://schemas.microsoft.com/office/drawing/2014/main" id="{08BD1EDC-D5A5-46A5-9381-3F0A7F5DCF91}"/>
              </a:ext>
            </a:extLst>
          </p:cNvPr>
          <p:cNvSpPr/>
          <p:nvPr/>
        </p:nvSpPr>
        <p:spPr>
          <a:xfrm>
            <a:off x="8372226" y="2822155"/>
            <a:ext cx="322458" cy="32790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A9D499C-A843-447A-8112-CFE30C2D35F9}"/>
              </a:ext>
            </a:extLst>
          </p:cNvPr>
          <p:cNvSpPr txBox="1"/>
          <p:nvPr/>
        </p:nvSpPr>
        <p:spPr>
          <a:xfrm>
            <a:off x="3634838" y="5673783"/>
            <a:ext cx="1114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Adults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95CF8FF-2CDC-4B5C-AB35-74129265041A}"/>
              </a:ext>
            </a:extLst>
          </p:cNvPr>
          <p:cNvSpPr txBox="1"/>
          <p:nvPr/>
        </p:nvSpPr>
        <p:spPr>
          <a:xfrm>
            <a:off x="8533453" y="5664619"/>
            <a:ext cx="14046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Children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E284F7A-6A89-42FE-8605-66A98358C5E9}"/>
              </a:ext>
            </a:extLst>
          </p:cNvPr>
          <p:cNvCxnSpPr>
            <a:cxnSpLocks/>
          </p:cNvCxnSpPr>
          <p:nvPr/>
        </p:nvCxnSpPr>
        <p:spPr>
          <a:xfrm flipH="1">
            <a:off x="1995630" y="5941253"/>
            <a:ext cx="144224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D1EF5FC5-1A71-47D2-9EDD-B347211883BF}"/>
              </a:ext>
            </a:extLst>
          </p:cNvPr>
          <p:cNvCxnSpPr>
            <a:cxnSpLocks/>
          </p:cNvCxnSpPr>
          <p:nvPr/>
        </p:nvCxnSpPr>
        <p:spPr>
          <a:xfrm>
            <a:off x="4925961" y="5941253"/>
            <a:ext cx="178183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E0714A8F-7372-4B9D-B146-FC8FA4D72B82}"/>
              </a:ext>
            </a:extLst>
          </p:cNvPr>
          <p:cNvCxnSpPr>
            <a:cxnSpLocks/>
          </p:cNvCxnSpPr>
          <p:nvPr/>
        </p:nvCxnSpPr>
        <p:spPr>
          <a:xfrm flipH="1">
            <a:off x="7393703" y="5938630"/>
            <a:ext cx="100773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D466D8C7-D1A7-4BC1-9650-0DDC2D9613DC}"/>
              </a:ext>
            </a:extLst>
          </p:cNvPr>
          <p:cNvCxnSpPr>
            <a:cxnSpLocks/>
          </p:cNvCxnSpPr>
          <p:nvPr/>
        </p:nvCxnSpPr>
        <p:spPr>
          <a:xfrm>
            <a:off x="9999058" y="5935393"/>
            <a:ext cx="1172497" cy="58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1798BD3-7D6F-4261-B739-7C8425F2A5A6}"/>
              </a:ext>
            </a:extLst>
          </p:cNvPr>
          <p:cNvCxnSpPr/>
          <p:nvPr/>
        </p:nvCxnSpPr>
        <p:spPr>
          <a:xfrm>
            <a:off x="8790037" y="726088"/>
            <a:ext cx="663677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B84C880C-3B40-46AC-918E-E411F005A3BD}"/>
              </a:ext>
            </a:extLst>
          </p:cNvPr>
          <p:cNvSpPr txBox="1"/>
          <p:nvPr/>
        </p:nvSpPr>
        <p:spPr>
          <a:xfrm>
            <a:off x="9606639" y="483668"/>
            <a:ext cx="1564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Artesunate</a:t>
            </a:r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49B4CBBE-8517-4984-B366-3E12A348C9A4}"/>
              </a:ext>
            </a:extLst>
          </p:cNvPr>
          <p:cNvCxnSpPr/>
          <p:nvPr/>
        </p:nvCxnSpPr>
        <p:spPr>
          <a:xfrm>
            <a:off x="8790039" y="1098692"/>
            <a:ext cx="663677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607DE51F-9F35-4368-83A0-153DE807058A}"/>
              </a:ext>
            </a:extLst>
          </p:cNvPr>
          <p:cNvSpPr txBox="1"/>
          <p:nvPr/>
        </p:nvSpPr>
        <p:spPr>
          <a:xfrm>
            <a:off x="9606639" y="860681"/>
            <a:ext cx="1646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Artemether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6A0BBC8E-94A5-4A8C-8688-AA689FBCE107}"/>
              </a:ext>
            </a:extLst>
          </p:cNvPr>
          <p:cNvCxnSpPr/>
          <p:nvPr/>
        </p:nvCxnSpPr>
        <p:spPr>
          <a:xfrm>
            <a:off x="8790038" y="1509189"/>
            <a:ext cx="66367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1DFAB92C-2B37-473F-BF69-5C678828C745}"/>
              </a:ext>
            </a:extLst>
          </p:cNvPr>
          <p:cNvSpPr txBox="1"/>
          <p:nvPr/>
        </p:nvSpPr>
        <p:spPr>
          <a:xfrm>
            <a:off x="9598917" y="1253504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Quinine</a:t>
            </a: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C0E300B7-E574-4465-B9E4-48687D76D51F}"/>
              </a:ext>
            </a:extLst>
          </p:cNvPr>
          <p:cNvCxnSpPr>
            <a:cxnSpLocks/>
          </p:cNvCxnSpPr>
          <p:nvPr/>
        </p:nvCxnSpPr>
        <p:spPr>
          <a:xfrm flipV="1">
            <a:off x="9999059" y="4374985"/>
            <a:ext cx="0" cy="442456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Oval 128">
            <a:extLst>
              <a:ext uri="{FF2B5EF4-FFF2-40B4-BE49-F238E27FC236}">
                <a16:creationId xmlns:a16="http://schemas.microsoft.com/office/drawing/2014/main" id="{543B7415-3183-4C3E-89CA-E8DE3612DA47}"/>
              </a:ext>
            </a:extLst>
          </p:cNvPr>
          <p:cNvSpPr/>
          <p:nvPr/>
        </p:nvSpPr>
        <p:spPr>
          <a:xfrm>
            <a:off x="9910569" y="4509333"/>
            <a:ext cx="176979" cy="17375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CE52743C-9C33-4330-A151-9822ED53553D}"/>
              </a:ext>
            </a:extLst>
          </p:cNvPr>
          <p:cNvSpPr/>
          <p:nvPr/>
        </p:nvSpPr>
        <p:spPr>
          <a:xfrm>
            <a:off x="10505511" y="3574522"/>
            <a:ext cx="794557" cy="78521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E139554B-2707-47F0-BBBC-11FEC9DF4FA8}"/>
              </a:ext>
            </a:extLst>
          </p:cNvPr>
          <p:cNvGrpSpPr/>
          <p:nvPr/>
        </p:nvGrpSpPr>
        <p:grpSpPr>
          <a:xfrm>
            <a:off x="10777660" y="3719566"/>
            <a:ext cx="225948" cy="445477"/>
            <a:chOff x="11079482" y="4718952"/>
            <a:chExt cx="225948" cy="445477"/>
          </a:xfrm>
          <a:solidFill>
            <a:schemeClr val="accent2">
              <a:lumMod val="20000"/>
              <a:lumOff val="80000"/>
            </a:schemeClr>
          </a:solidFill>
        </p:grpSpPr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E151EF82-96B4-4F16-A064-222987C47F03}"/>
                </a:ext>
              </a:extLst>
            </p:cNvPr>
            <p:cNvCxnSpPr/>
            <p:nvPr/>
          </p:nvCxnSpPr>
          <p:spPr>
            <a:xfrm>
              <a:off x="11079482" y="4718952"/>
              <a:ext cx="225948" cy="0"/>
            </a:xfrm>
            <a:prstGeom prst="line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0923BE5C-1144-4A99-97BF-E6A79F2BD9E8}"/>
                </a:ext>
              </a:extLst>
            </p:cNvPr>
            <p:cNvCxnSpPr/>
            <p:nvPr/>
          </p:nvCxnSpPr>
          <p:spPr>
            <a:xfrm>
              <a:off x="11079482" y="5164429"/>
              <a:ext cx="225948" cy="0"/>
            </a:xfrm>
            <a:prstGeom prst="line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EA85FFA8-44A8-47C8-96C3-F37F76B872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92456" y="4721973"/>
              <a:ext cx="0" cy="442456"/>
            </a:xfrm>
            <a:prstGeom prst="line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859AF27-6388-4D8E-8D2A-18274294F951}"/>
                </a:ext>
              </a:extLst>
            </p:cNvPr>
            <p:cNvSpPr/>
            <p:nvPr/>
          </p:nvSpPr>
          <p:spPr>
            <a:xfrm>
              <a:off x="11103966" y="4856321"/>
              <a:ext cx="176979" cy="173759"/>
            </a:xfrm>
            <a:prstGeom prst="ellipse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2271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1187</TotalTime>
  <Words>13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White</dc:creator>
  <cp:lastModifiedBy>Nick White</cp:lastModifiedBy>
  <cp:revision>19</cp:revision>
  <cp:lastPrinted>2020-03-09T05:32:25Z</cp:lastPrinted>
  <dcterms:created xsi:type="dcterms:W3CDTF">2020-03-08T14:08:23Z</dcterms:created>
  <dcterms:modified xsi:type="dcterms:W3CDTF">2020-04-12T10:08:44Z</dcterms:modified>
</cp:coreProperties>
</file>