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9" r:id="rId2"/>
  </p:sldIdLst>
  <p:sldSz cx="12192000" cy="6858000"/>
  <p:notesSz cx="6858000" cy="9144000"/>
  <p:defaultTextStyle>
    <a:defPPr>
      <a:defRPr lang="en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 varScale="1">
        <p:scale>
          <a:sx n="62" d="100"/>
          <a:sy n="62" d="100"/>
        </p:scale>
        <p:origin x="804" y="56"/>
      </p:cViewPr>
      <p:guideLst>
        <p:guide orient="horz" pos="2251"/>
        <p:guide pos="663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F498-1A5E-3F4D-9CBA-FD8AB942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1CE185-E699-E542-A60F-5176E23CD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5C347-55C6-9D4B-985C-F1A82D39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00CEE-DEA2-024C-A5AB-48D97777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6002-FB4B-8C49-A381-E0B4112A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6301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01C3-2918-9846-98A7-FA5533F6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4A44C-B4F6-AD47-84C3-FEF10EE8B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3CA8-CF71-714C-B0B4-B6C42252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D7247-87C1-B142-B029-1DC6015E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6766E-33F4-AA4B-9DFD-AD50D47B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98276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211C9-D723-C140-AF61-382091ADA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F34D-9F65-1045-B49A-3F6C17ACC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7FF8-84A4-ED41-8171-CB8797C6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2F390-37F1-E04E-AE6A-6B6805D9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70BA-1E8C-EA46-91D8-2CAD878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00008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AC55-B3F4-0D48-A9D8-0F62CE7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79E3D-9E74-E74B-98A7-21815105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D344-21BB-B049-8264-315EAC3A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F143E-EDB8-5542-AF2E-2F7DA4B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31F57-05B0-4048-BE12-4AE75FDE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4637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0D7A-0600-664D-A5B4-F94078178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31023-60DA-0D4D-940F-0E625B78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6C66-16BD-E648-93A0-602240D8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8651-B7AF-594C-8BAE-13A750AE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9B134-451B-534E-BA94-B0D1638C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7255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279E-86E5-3C44-B912-6368D9B8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34BF8-F3F0-1944-AA7D-6BF7E4072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B475-CBD0-6E49-BFCB-291B8C4A3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9DA6F-0F7B-6543-9EE0-C86C4589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9AB9-219B-6847-BBFF-03586656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F197-CCB3-0340-B967-8B4E351B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2205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E50CC-DCBB-9C41-99ED-2C51709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68DE6-44AF-9349-B349-744B4896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5AC07-AFF4-5244-A68F-B7F15E55E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865C0-39EB-8440-A527-430A0608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B8331-48EC-9C49-93A0-E12C82689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3EF54-DD58-984F-AF5D-5B87168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07472-3727-604F-AF74-377CC0AE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7F204-2991-0549-8FB1-5CDF6488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665765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25C6-B627-EC4B-8196-02B3DE2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BD745-5C7A-8A4D-95B7-1AED1327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04F2-FCDD-7F4E-8B3D-41F963202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E3442-C646-5440-A0A4-0B51BBEF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1714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C47BD-2BD0-214D-82B5-3BFB4C10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D9508-DCA0-3C4A-A3B5-3D1E213D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2C3F-C053-5D45-9EBF-70AF483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1937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793D-17E0-CB4D-8C64-F61FB444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4291-B309-674A-8805-274965CEB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3557-73C0-4F45-9678-5B2598409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395CE-F120-BE4D-86F1-DE1A6C2D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60AA-BACF-0D42-93F3-811AE592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1D0A0-1064-0E47-8AB4-4CA319A6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47303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2F0-68B9-F248-879C-8FE8D095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EEF72-C035-3F46-8647-C35FAFBD1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768C-38B6-2A4C-AD66-A7E140F3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B2694-42ED-A545-B9E4-D368FF09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334C0-4F78-2D47-8EDA-17C557C0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ADB9D-CACF-064D-8119-F6C7739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1134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BB87D-F8DE-ED42-ABD2-B92C84B3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1D263-BF35-6845-A4B6-5455F849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032B1-3C71-9747-ACDC-79D8CE58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5029-066F-E14B-88B9-9539E6D2F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B5023-C099-BD4D-939A-9EA6A6C20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0809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968C841-088A-4757-9BAB-D6FB8823223D}"/>
              </a:ext>
            </a:extLst>
          </p:cNvPr>
          <p:cNvSpPr txBox="1"/>
          <p:nvPr/>
        </p:nvSpPr>
        <p:spPr>
          <a:xfrm>
            <a:off x="5082978" y="6323480"/>
            <a:ext cx="3297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Primaquine dose/day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9E8D469-6005-47F7-8CC7-FE686CF83144}"/>
              </a:ext>
            </a:extLst>
          </p:cNvPr>
          <p:cNvCxnSpPr>
            <a:cxnSpLocks/>
          </p:cNvCxnSpPr>
          <p:nvPr/>
        </p:nvCxnSpPr>
        <p:spPr>
          <a:xfrm flipV="1">
            <a:off x="2063140" y="5821461"/>
            <a:ext cx="878376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3EFB0F2-FDBD-4B22-B9D3-A78A7862530A}"/>
              </a:ext>
            </a:extLst>
          </p:cNvPr>
          <p:cNvCxnSpPr>
            <a:cxnSpLocks/>
          </p:cNvCxnSpPr>
          <p:nvPr/>
        </p:nvCxnSpPr>
        <p:spPr>
          <a:xfrm>
            <a:off x="2065390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BBAA308-BB63-4D98-B1D8-DEC332859E1E}"/>
              </a:ext>
            </a:extLst>
          </p:cNvPr>
          <p:cNvCxnSpPr>
            <a:cxnSpLocks/>
          </p:cNvCxnSpPr>
          <p:nvPr/>
        </p:nvCxnSpPr>
        <p:spPr>
          <a:xfrm>
            <a:off x="3972644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1C4134E-83B1-4FFC-8D99-217141D48928}"/>
              </a:ext>
            </a:extLst>
          </p:cNvPr>
          <p:cNvCxnSpPr>
            <a:cxnSpLocks/>
          </p:cNvCxnSpPr>
          <p:nvPr/>
        </p:nvCxnSpPr>
        <p:spPr>
          <a:xfrm>
            <a:off x="4992560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5BE908E-4C5E-4E9F-9922-51524AFABEC4}"/>
              </a:ext>
            </a:extLst>
          </p:cNvPr>
          <p:cNvCxnSpPr>
            <a:cxnSpLocks/>
          </p:cNvCxnSpPr>
          <p:nvPr/>
        </p:nvCxnSpPr>
        <p:spPr>
          <a:xfrm>
            <a:off x="6221105" y="5847312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C8427E0-0289-45BF-8AE3-4E1B9E21F81C}"/>
              </a:ext>
            </a:extLst>
          </p:cNvPr>
          <p:cNvCxnSpPr>
            <a:cxnSpLocks/>
          </p:cNvCxnSpPr>
          <p:nvPr/>
        </p:nvCxnSpPr>
        <p:spPr>
          <a:xfrm>
            <a:off x="7146917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6C5F91E-D262-4609-86FA-00E8099528E8}"/>
              </a:ext>
            </a:extLst>
          </p:cNvPr>
          <p:cNvCxnSpPr>
            <a:cxnSpLocks/>
          </p:cNvCxnSpPr>
          <p:nvPr/>
        </p:nvCxnSpPr>
        <p:spPr>
          <a:xfrm>
            <a:off x="9383315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337565C-CDA4-4F06-AA0C-324B46CDD0D5}"/>
              </a:ext>
            </a:extLst>
          </p:cNvPr>
          <p:cNvSpPr txBox="1"/>
          <p:nvPr/>
        </p:nvSpPr>
        <p:spPr>
          <a:xfrm>
            <a:off x="909115" y="229043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24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DA41A91-D9F1-4A67-8198-2281D31E49CC}"/>
              </a:ext>
            </a:extLst>
          </p:cNvPr>
          <p:cNvCxnSpPr/>
          <p:nvPr/>
        </p:nvCxnSpPr>
        <p:spPr>
          <a:xfrm rot="5400000">
            <a:off x="-1105070" y="3125752"/>
            <a:ext cx="53005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CCCAFD7-9F6B-4ED2-9E71-CA6AAE7012C9}"/>
              </a:ext>
            </a:extLst>
          </p:cNvPr>
          <p:cNvCxnSpPr>
            <a:cxnSpLocks/>
          </p:cNvCxnSpPr>
          <p:nvPr/>
        </p:nvCxnSpPr>
        <p:spPr>
          <a:xfrm rot="5400000">
            <a:off x="1481153" y="426524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C256119-E017-4E31-A34E-CD2E43BA725A}"/>
              </a:ext>
            </a:extLst>
          </p:cNvPr>
          <p:cNvCxnSpPr>
            <a:cxnSpLocks/>
          </p:cNvCxnSpPr>
          <p:nvPr/>
        </p:nvCxnSpPr>
        <p:spPr>
          <a:xfrm rot="5400000">
            <a:off x="1481154" y="1309940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35A5D7A-2E77-4C23-A8BE-46162690CF11}"/>
              </a:ext>
            </a:extLst>
          </p:cNvPr>
          <p:cNvCxnSpPr>
            <a:cxnSpLocks/>
          </p:cNvCxnSpPr>
          <p:nvPr/>
        </p:nvCxnSpPr>
        <p:spPr>
          <a:xfrm rot="5400000">
            <a:off x="1481154" y="2193358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0616756-DBE4-4847-8E8A-4B65E202F5E1}"/>
              </a:ext>
            </a:extLst>
          </p:cNvPr>
          <p:cNvCxnSpPr>
            <a:cxnSpLocks/>
          </p:cNvCxnSpPr>
          <p:nvPr/>
        </p:nvCxnSpPr>
        <p:spPr>
          <a:xfrm rot="5400000">
            <a:off x="1481154" y="3076774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1779A7D-A712-4D92-A4FA-0D8884197A0C}"/>
              </a:ext>
            </a:extLst>
          </p:cNvPr>
          <p:cNvCxnSpPr>
            <a:cxnSpLocks/>
          </p:cNvCxnSpPr>
          <p:nvPr/>
        </p:nvCxnSpPr>
        <p:spPr>
          <a:xfrm rot="5400000">
            <a:off x="1481154" y="3960191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02AC109-0808-42BC-B53E-0F22BBE0D2F4}"/>
              </a:ext>
            </a:extLst>
          </p:cNvPr>
          <p:cNvCxnSpPr>
            <a:cxnSpLocks/>
          </p:cNvCxnSpPr>
          <p:nvPr/>
        </p:nvCxnSpPr>
        <p:spPr>
          <a:xfrm rot="5400000">
            <a:off x="1481154" y="4843607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AFC6CC1-50B6-4217-BB11-0CDA915A35D2}"/>
              </a:ext>
            </a:extLst>
          </p:cNvPr>
          <p:cNvCxnSpPr>
            <a:cxnSpLocks/>
          </p:cNvCxnSpPr>
          <p:nvPr/>
        </p:nvCxnSpPr>
        <p:spPr>
          <a:xfrm rot="5400000">
            <a:off x="1481154" y="5727027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EB50958-8A14-4F7C-AB26-0A4C58ED4202}"/>
              </a:ext>
            </a:extLst>
          </p:cNvPr>
          <p:cNvSpPr txBox="1"/>
          <p:nvPr/>
        </p:nvSpPr>
        <p:spPr>
          <a:xfrm>
            <a:off x="884847" y="1115800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20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C0BB7F3-E2E0-4B87-991B-B325480702E4}"/>
              </a:ext>
            </a:extLst>
          </p:cNvPr>
          <p:cNvSpPr txBox="1"/>
          <p:nvPr/>
        </p:nvSpPr>
        <p:spPr>
          <a:xfrm>
            <a:off x="884847" y="2025569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16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A1D8FF2-F9E4-40CF-B6CF-9779A632D51B}"/>
              </a:ext>
            </a:extLst>
          </p:cNvPr>
          <p:cNvSpPr txBox="1"/>
          <p:nvPr/>
        </p:nvSpPr>
        <p:spPr>
          <a:xfrm>
            <a:off x="910542" y="2847228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12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BC2EE9C-36BA-4450-AB8A-FC9DB06FEBCA}"/>
              </a:ext>
            </a:extLst>
          </p:cNvPr>
          <p:cNvSpPr txBox="1"/>
          <p:nvPr/>
        </p:nvSpPr>
        <p:spPr>
          <a:xfrm>
            <a:off x="1049570" y="3771602"/>
            <a:ext cx="449162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8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8541337-6EB6-4230-A9E9-47D7AF6334B0}"/>
              </a:ext>
            </a:extLst>
          </p:cNvPr>
          <p:cNvSpPr txBox="1"/>
          <p:nvPr/>
        </p:nvSpPr>
        <p:spPr>
          <a:xfrm>
            <a:off x="1048566" y="4635989"/>
            <a:ext cx="368561" cy="49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088493-EFE8-4EA3-9039-C4FCEB5D31EF}"/>
              </a:ext>
            </a:extLst>
          </p:cNvPr>
          <p:cNvSpPr txBox="1"/>
          <p:nvPr/>
        </p:nvSpPr>
        <p:spPr>
          <a:xfrm>
            <a:off x="1041528" y="5526422"/>
            <a:ext cx="449162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0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7A1FC-5E2E-48D5-9AD3-C1032FA99E10}"/>
              </a:ext>
            </a:extLst>
          </p:cNvPr>
          <p:cNvSpPr txBox="1"/>
          <p:nvPr/>
        </p:nvSpPr>
        <p:spPr>
          <a:xfrm>
            <a:off x="904953" y="-91390"/>
            <a:ext cx="3258905" cy="392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Methaemoglobin</a:t>
            </a:r>
            <a:r>
              <a:rPr lang="en-US" sz="2800" dirty="0"/>
              <a:t> (%)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76CA22-59A0-4491-865B-8032FE614CB6}"/>
              </a:ext>
            </a:extLst>
          </p:cNvPr>
          <p:cNvSpPr txBox="1"/>
          <p:nvPr/>
        </p:nvSpPr>
        <p:spPr>
          <a:xfrm>
            <a:off x="1781970" y="590030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15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C6E0884-50A3-454D-A580-C18E38E8663A}"/>
              </a:ext>
            </a:extLst>
          </p:cNvPr>
          <p:cNvCxnSpPr>
            <a:cxnSpLocks/>
          </p:cNvCxnSpPr>
          <p:nvPr/>
        </p:nvCxnSpPr>
        <p:spPr>
          <a:xfrm>
            <a:off x="10846902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AEE5BB6-46C2-4B86-8D61-5B70BF5222AB}"/>
              </a:ext>
            </a:extLst>
          </p:cNvPr>
          <p:cNvSpPr txBox="1"/>
          <p:nvPr/>
        </p:nvSpPr>
        <p:spPr>
          <a:xfrm>
            <a:off x="4682764" y="5946131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30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42E1B89-723E-4CA9-951B-1F220C0266F9}"/>
              </a:ext>
            </a:extLst>
          </p:cNvPr>
          <p:cNvSpPr txBox="1"/>
          <p:nvPr/>
        </p:nvSpPr>
        <p:spPr>
          <a:xfrm>
            <a:off x="3575256" y="5943010"/>
            <a:ext cx="824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22.5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196E8D2-4C5C-4C8B-8E6B-B16F8A266ED9}"/>
              </a:ext>
            </a:extLst>
          </p:cNvPr>
          <p:cNvSpPr txBox="1"/>
          <p:nvPr/>
        </p:nvSpPr>
        <p:spPr>
          <a:xfrm>
            <a:off x="6847901" y="594166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492F77-91B3-4EBF-A657-EF657ACE8BF4}"/>
              </a:ext>
            </a:extLst>
          </p:cNvPr>
          <p:cNvSpPr txBox="1"/>
          <p:nvPr/>
        </p:nvSpPr>
        <p:spPr>
          <a:xfrm>
            <a:off x="5922647" y="594588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45</a:t>
            </a:r>
            <a:endParaRPr lang="en-US" sz="24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17CA32-464F-401D-9318-95DCC3AC1473}"/>
              </a:ext>
            </a:extLst>
          </p:cNvPr>
          <p:cNvSpPr txBox="1"/>
          <p:nvPr/>
        </p:nvSpPr>
        <p:spPr>
          <a:xfrm>
            <a:off x="10513122" y="5914669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240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13A7BD-0F76-4D65-9408-B4F2AD0E061E}"/>
              </a:ext>
            </a:extLst>
          </p:cNvPr>
          <p:cNvSpPr txBox="1"/>
          <p:nvPr/>
        </p:nvSpPr>
        <p:spPr>
          <a:xfrm>
            <a:off x="9087179" y="5895398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120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FFC6DF8-3F52-407A-B6FD-028490D75C4A}"/>
              </a:ext>
            </a:extLst>
          </p:cNvPr>
          <p:cNvGrpSpPr/>
          <p:nvPr/>
        </p:nvGrpSpPr>
        <p:grpSpPr>
          <a:xfrm>
            <a:off x="1958846" y="3820911"/>
            <a:ext cx="274104" cy="1241817"/>
            <a:chOff x="8130974" y="1360968"/>
            <a:chExt cx="255045" cy="1909505"/>
          </a:xfrm>
        </p:grpSpPr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D525F05-FD76-4706-801F-7C34086A40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929DED47-9846-4174-A02B-BAAD931904D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CFD92C64-2118-44F1-87F0-04C3AF41EA9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7D414CF5-37E6-4139-AB90-E04531EDA2EF}"/>
              </a:ext>
            </a:extLst>
          </p:cNvPr>
          <p:cNvGrpSpPr/>
          <p:nvPr/>
        </p:nvGrpSpPr>
        <p:grpSpPr>
          <a:xfrm>
            <a:off x="3724344" y="3862613"/>
            <a:ext cx="276810" cy="924189"/>
            <a:chOff x="8130974" y="1360968"/>
            <a:chExt cx="255045" cy="1909505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E55D10B-0FAD-4BA4-A256-F68EF4BE3D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4F138EC-E9ED-4E28-B0C1-C571CBCB1A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5B6830A-57F4-43A9-91A4-1AA50244A7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D357B8E-8818-41FB-A7FE-CB37D690F057}"/>
              </a:ext>
            </a:extLst>
          </p:cNvPr>
          <p:cNvGrpSpPr/>
          <p:nvPr/>
        </p:nvGrpSpPr>
        <p:grpSpPr>
          <a:xfrm>
            <a:off x="7023284" y="3671243"/>
            <a:ext cx="190965" cy="458442"/>
            <a:chOff x="8130974" y="1360968"/>
            <a:chExt cx="255045" cy="1909505"/>
          </a:xfrm>
        </p:grpSpPr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A9EC8E7-3D8F-4134-91C4-15DD30EF12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7F954BAF-808E-41B0-A030-47D35498F71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F609268-8DE1-4E4C-B3E4-2F4490D987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47585BE-EAE3-49CF-9073-83F5D3B2B696}"/>
              </a:ext>
            </a:extLst>
          </p:cNvPr>
          <p:cNvGrpSpPr/>
          <p:nvPr/>
        </p:nvGrpSpPr>
        <p:grpSpPr>
          <a:xfrm>
            <a:off x="9190841" y="2868256"/>
            <a:ext cx="230710" cy="1344441"/>
            <a:chOff x="8130974" y="1360968"/>
            <a:chExt cx="255045" cy="1909505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9AF8BCFD-9CC8-4238-B8FA-ED105812A4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C5E7213-EAE9-4D5A-8343-A0B0C82487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AABDE41-0CC4-4F85-84F2-EDD4709199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6828281E-DF7D-4FD2-AB30-A4FA96B2D733}"/>
              </a:ext>
            </a:extLst>
          </p:cNvPr>
          <p:cNvSpPr/>
          <p:nvPr/>
        </p:nvSpPr>
        <p:spPr>
          <a:xfrm>
            <a:off x="1921157" y="4259808"/>
            <a:ext cx="388015" cy="395276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BBF52056-E11D-4E51-9A0B-C93340ED9EE8}"/>
              </a:ext>
            </a:extLst>
          </p:cNvPr>
          <p:cNvSpPr/>
          <p:nvPr/>
        </p:nvSpPr>
        <p:spPr>
          <a:xfrm>
            <a:off x="3627307" y="4091240"/>
            <a:ext cx="465555" cy="429034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BD052B3A-779C-4F8F-A1D3-9470E61E8FEC}"/>
              </a:ext>
            </a:extLst>
          </p:cNvPr>
          <p:cNvGrpSpPr/>
          <p:nvPr/>
        </p:nvGrpSpPr>
        <p:grpSpPr>
          <a:xfrm>
            <a:off x="4004370" y="2857995"/>
            <a:ext cx="210520" cy="1483183"/>
            <a:chOff x="8130974" y="1360968"/>
            <a:chExt cx="255045" cy="1909505"/>
          </a:xfrm>
        </p:grpSpPr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2C0B5E93-ECAD-4B4C-9EE7-39A35308C8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97AFBB81-0117-4E05-B4A4-0F043702D3B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60B46C9E-1A4D-4F6C-9C53-604B700569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Oval 126">
            <a:extLst>
              <a:ext uri="{FF2B5EF4-FFF2-40B4-BE49-F238E27FC236}">
                <a16:creationId xmlns:a16="http://schemas.microsoft.com/office/drawing/2014/main" id="{564CEF86-94FA-4B73-BACD-08D529296E46}"/>
              </a:ext>
            </a:extLst>
          </p:cNvPr>
          <p:cNvSpPr/>
          <p:nvPr/>
        </p:nvSpPr>
        <p:spPr>
          <a:xfrm>
            <a:off x="3985035" y="3483703"/>
            <a:ext cx="260944" cy="275504"/>
          </a:xfrm>
          <a:prstGeom prst="ellipse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B24F4F6C-4C58-4D21-884E-B9C3BEC37520}"/>
              </a:ext>
            </a:extLst>
          </p:cNvPr>
          <p:cNvGrpSpPr/>
          <p:nvPr/>
        </p:nvGrpSpPr>
        <p:grpSpPr>
          <a:xfrm>
            <a:off x="5132578" y="2547602"/>
            <a:ext cx="206996" cy="1477639"/>
            <a:chOff x="8130974" y="1360968"/>
            <a:chExt cx="255045" cy="1909505"/>
          </a:xfrm>
        </p:grpSpPr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B282FFBC-CDA4-4608-9E85-07EB6F24F9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E8503C07-76C9-4968-A1C7-4345271AD6B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F090C46A-EEFA-485A-AC89-6E34A239C3E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Oval 135">
            <a:extLst>
              <a:ext uri="{FF2B5EF4-FFF2-40B4-BE49-F238E27FC236}">
                <a16:creationId xmlns:a16="http://schemas.microsoft.com/office/drawing/2014/main" id="{CD6CCD64-E410-49CE-AAD8-FB5E91FD4D6D}"/>
              </a:ext>
            </a:extLst>
          </p:cNvPr>
          <p:cNvSpPr/>
          <p:nvPr/>
        </p:nvSpPr>
        <p:spPr>
          <a:xfrm>
            <a:off x="5086657" y="3155714"/>
            <a:ext cx="309236" cy="284479"/>
          </a:xfrm>
          <a:prstGeom prst="ellipse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48FA7399-D514-495B-984B-9D43E618C512}"/>
              </a:ext>
            </a:extLst>
          </p:cNvPr>
          <p:cNvSpPr/>
          <p:nvPr/>
        </p:nvSpPr>
        <p:spPr>
          <a:xfrm>
            <a:off x="9221607" y="3440795"/>
            <a:ext cx="180821" cy="169419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2E3E2A85-BD97-4409-B4D3-3DDD1C2C55B2}"/>
              </a:ext>
            </a:extLst>
          </p:cNvPr>
          <p:cNvSpPr/>
          <p:nvPr/>
        </p:nvSpPr>
        <p:spPr>
          <a:xfrm>
            <a:off x="7036003" y="3832367"/>
            <a:ext cx="169668" cy="157972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62DB3E-58A0-42E0-8830-ED9311148440}"/>
              </a:ext>
            </a:extLst>
          </p:cNvPr>
          <p:cNvGrpSpPr/>
          <p:nvPr/>
        </p:nvGrpSpPr>
        <p:grpSpPr>
          <a:xfrm>
            <a:off x="2344961" y="4145376"/>
            <a:ext cx="179139" cy="654046"/>
            <a:chOff x="8130974" y="1507303"/>
            <a:chExt cx="255047" cy="1763170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E0CD00A-98E2-4B00-BA8A-C1B1EC87DFE7}"/>
                </a:ext>
              </a:extLst>
            </p:cNvPr>
            <p:cNvCxnSpPr>
              <a:cxnSpLocks/>
            </p:cNvCxnSpPr>
            <p:nvPr/>
          </p:nvCxnSpPr>
          <p:spPr>
            <a:xfrm>
              <a:off x="8250458" y="1507303"/>
              <a:ext cx="0" cy="17560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155ED05-043C-4AD3-A866-40BD544C86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8" y="1379780"/>
              <a:ext cx="0" cy="255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DE69400-786D-4D76-AAE9-6135F7D974E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154AB34A-85B4-4B0A-B3F7-AD8C9BEEE556}"/>
              </a:ext>
            </a:extLst>
          </p:cNvPr>
          <p:cNvSpPr/>
          <p:nvPr/>
        </p:nvSpPr>
        <p:spPr>
          <a:xfrm>
            <a:off x="2329752" y="4381581"/>
            <a:ext cx="198452" cy="200837"/>
          </a:xfrm>
          <a:prstGeom prst="ellipse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00AEC0E-D7EF-4068-ADF1-9896E30D611C}"/>
              </a:ext>
            </a:extLst>
          </p:cNvPr>
          <p:cNvGrpSpPr/>
          <p:nvPr/>
        </p:nvGrpSpPr>
        <p:grpSpPr>
          <a:xfrm>
            <a:off x="7284115" y="1566391"/>
            <a:ext cx="198450" cy="1889501"/>
            <a:chOff x="8130974" y="1360968"/>
            <a:chExt cx="255045" cy="1909505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8CA45F5-8F84-4AED-956B-399096D282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40A02DE-D2C7-43A5-8AEF-312B8273731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99543244-9DBF-403D-A2E7-B277181988C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Oval 127">
            <a:extLst>
              <a:ext uri="{FF2B5EF4-FFF2-40B4-BE49-F238E27FC236}">
                <a16:creationId xmlns:a16="http://schemas.microsoft.com/office/drawing/2014/main" id="{0DA94887-8086-4F74-AB5A-9B292F5E395B}"/>
              </a:ext>
            </a:extLst>
          </p:cNvPr>
          <p:cNvSpPr/>
          <p:nvPr/>
        </p:nvSpPr>
        <p:spPr>
          <a:xfrm>
            <a:off x="7331114" y="2459419"/>
            <a:ext cx="112579" cy="107246"/>
          </a:xfrm>
          <a:prstGeom prst="ellipse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DF97287-C2E0-44E6-82BC-43A40ADBAA7A}"/>
              </a:ext>
            </a:extLst>
          </p:cNvPr>
          <p:cNvGrpSpPr/>
          <p:nvPr/>
        </p:nvGrpSpPr>
        <p:grpSpPr>
          <a:xfrm>
            <a:off x="9419989" y="1150192"/>
            <a:ext cx="230707" cy="535941"/>
            <a:chOff x="8130974" y="1360968"/>
            <a:chExt cx="255045" cy="1909505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631AA58-63C4-4285-96CE-E90EF264F8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3174DF3-B3BA-4A64-B607-40B4859280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EC4360D2-72DB-4E56-955D-86F5E93C9C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1" name="Oval 150">
            <a:extLst>
              <a:ext uri="{FF2B5EF4-FFF2-40B4-BE49-F238E27FC236}">
                <a16:creationId xmlns:a16="http://schemas.microsoft.com/office/drawing/2014/main" id="{1F5581FF-D9C7-4F12-8B0B-E9C1311CB27B}"/>
              </a:ext>
            </a:extLst>
          </p:cNvPr>
          <p:cNvSpPr/>
          <p:nvPr/>
        </p:nvSpPr>
        <p:spPr>
          <a:xfrm>
            <a:off x="9465210" y="1337160"/>
            <a:ext cx="139660" cy="126438"/>
          </a:xfrm>
          <a:prstGeom prst="ellipse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17D86557-4886-4B89-A0DB-5A06184144B3}"/>
              </a:ext>
            </a:extLst>
          </p:cNvPr>
          <p:cNvGrpSpPr/>
          <p:nvPr/>
        </p:nvGrpSpPr>
        <p:grpSpPr>
          <a:xfrm>
            <a:off x="10708714" y="3424875"/>
            <a:ext cx="183603" cy="271780"/>
            <a:chOff x="8130974" y="1360968"/>
            <a:chExt cx="255045" cy="1909505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28073D62-AF81-4C76-AD01-6264CE393D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C7BDF8B3-A174-4A2A-B2A4-162213271E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AFFFC572-18B7-4543-B432-C12F3F42A0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" name="Oval 155">
            <a:extLst>
              <a:ext uri="{FF2B5EF4-FFF2-40B4-BE49-F238E27FC236}">
                <a16:creationId xmlns:a16="http://schemas.microsoft.com/office/drawing/2014/main" id="{DE30B35F-D517-4DAB-A1FF-21D63C52B9D2}"/>
              </a:ext>
            </a:extLst>
          </p:cNvPr>
          <p:cNvSpPr/>
          <p:nvPr/>
        </p:nvSpPr>
        <p:spPr>
          <a:xfrm>
            <a:off x="10743928" y="3511137"/>
            <a:ext cx="102974" cy="9258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637999D-0CAA-4EBF-B93F-5914001E1CC2}"/>
              </a:ext>
            </a:extLst>
          </p:cNvPr>
          <p:cNvCxnSpPr>
            <a:cxnSpLocks/>
          </p:cNvCxnSpPr>
          <p:nvPr/>
        </p:nvCxnSpPr>
        <p:spPr>
          <a:xfrm flipV="1">
            <a:off x="2075325" y="3509236"/>
            <a:ext cx="8687893" cy="950238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93FB592-448B-4583-A97F-B59F1FF4847C}"/>
              </a:ext>
            </a:extLst>
          </p:cNvPr>
          <p:cNvCxnSpPr>
            <a:cxnSpLocks/>
          </p:cNvCxnSpPr>
          <p:nvPr/>
        </p:nvCxnSpPr>
        <p:spPr>
          <a:xfrm flipV="1">
            <a:off x="2314461" y="1390253"/>
            <a:ext cx="7130127" cy="3105102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B5AA834-549E-42C3-9B28-035A1EFBBC01}"/>
              </a:ext>
            </a:extLst>
          </p:cNvPr>
          <p:cNvSpPr txBox="1"/>
          <p:nvPr/>
        </p:nvSpPr>
        <p:spPr>
          <a:xfrm>
            <a:off x="7650636" y="1068532"/>
            <a:ext cx="790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Alone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49A89F8-6AD2-4C9D-8027-714788CD8008}"/>
              </a:ext>
            </a:extLst>
          </p:cNvPr>
          <p:cNvSpPr txBox="1"/>
          <p:nvPr/>
        </p:nvSpPr>
        <p:spPr>
          <a:xfrm>
            <a:off x="7954333" y="4203590"/>
            <a:ext cx="2616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Combined with quinine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E89F372B-A6B4-4510-A02F-8C941320B219}"/>
              </a:ext>
            </a:extLst>
          </p:cNvPr>
          <p:cNvSpPr txBox="1"/>
          <p:nvPr/>
        </p:nvSpPr>
        <p:spPr>
          <a:xfrm>
            <a:off x="1570218" y="2609382"/>
            <a:ext cx="2291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Combined with chloroquine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FE3B6487-420E-4AD3-8F4B-E5AE7678F326}"/>
              </a:ext>
            </a:extLst>
          </p:cNvPr>
          <p:cNvSpPr txBox="1"/>
          <p:nvPr/>
        </p:nvSpPr>
        <p:spPr>
          <a:xfrm>
            <a:off x="9809168" y="6417776"/>
            <a:ext cx="2166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Clayman</a:t>
            </a:r>
            <a:r>
              <a:rPr lang="en-US" sz="2000" dirty="0"/>
              <a:t> et al 1952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D23AB82A-DC67-4577-9E5E-1ACE0A157690}"/>
              </a:ext>
            </a:extLst>
          </p:cNvPr>
          <p:cNvGrpSpPr/>
          <p:nvPr/>
        </p:nvGrpSpPr>
        <p:grpSpPr>
          <a:xfrm>
            <a:off x="1730822" y="3491674"/>
            <a:ext cx="196716" cy="1128208"/>
            <a:chOff x="8130974" y="1360968"/>
            <a:chExt cx="255045" cy="1909505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BC6D4E19-A14A-46EC-99BD-C011184C1C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7AE21659-0714-414B-B55A-45433D8324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52981AAB-42C9-4A32-9078-6052398F5E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" name="Oval 142">
            <a:extLst>
              <a:ext uri="{FF2B5EF4-FFF2-40B4-BE49-F238E27FC236}">
                <a16:creationId xmlns:a16="http://schemas.microsoft.com/office/drawing/2014/main" id="{FB2386AD-6666-40B2-AE11-E13E32111272}"/>
              </a:ext>
            </a:extLst>
          </p:cNvPr>
          <p:cNvSpPr/>
          <p:nvPr/>
        </p:nvSpPr>
        <p:spPr>
          <a:xfrm>
            <a:off x="1684579" y="3905119"/>
            <a:ext cx="309236" cy="28447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972331B4-D9D4-4394-AFA6-AC9E66FCC4EA}"/>
              </a:ext>
            </a:extLst>
          </p:cNvPr>
          <p:cNvGrpSpPr/>
          <p:nvPr/>
        </p:nvGrpSpPr>
        <p:grpSpPr>
          <a:xfrm>
            <a:off x="4961985" y="3320637"/>
            <a:ext cx="226502" cy="1165664"/>
            <a:chOff x="8130974" y="1360968"/>
            <a:chExt cx="255045" cy="1909505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D5F68CA6-23F8-4666-A200-D53EE0E39E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B92C1BC7-EC96-4297-8406-1D560657B9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15F50A05-5BB4-487D-986C-FFA4F36769A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Oval 162">
            <a:extLst>
              <a:ext uri="{FF2B5EF4-FFF2-40B4-BE49-F238E27FC236}">
                <a16:creationId xmlns:a16="http://schemas.microsoft.com/office/drawing/2014/main" id="{4A8C3934-5F8F-42B4-9477-9A87EBB2843C}"/>
              </a:ext>
            </a:extLst>
          </p:cNvPr>
          <p:cNvSpPr/>
          <p:nvPr/>
        </p:nvSpPr>
        <p:spPr>
          <a:xfrm>
            <a:off x="4990035" y="3783380"/>
            <a:ext cx="198452" cy="200837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283418FE-3D02-49B4-A010-13F58FA3CE75}"/>
              </a:ext>
            </a:extLst>
          </p:cNvPr>
          <p:cNvGrpSpPr/>
          <p:nvPr/>
        </p:nvGrpSpPr>
        <p:grpSpPr>
          <a:xfrm>
            <a:off x="4688804" y="3041210"/>
            <a:ext cx="204327" cy="1856137"/>
            <a:chOff x="8130974" y="1360968"/>
            <a:chExt cx="255045" cy="1909505"/>
          </a:xfrm>
        </p:grpSpPr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D6062238-B8AA-4267-826A-D6E13D28D27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E72441AD-587B-4B79-86C8-231B85057F3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5D4838DC-03EA-4010-955F-F775C9E0554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Oval 167">
            <a:extLst>
              <a:ext uri="{FF2B5EF4-FFF2-40B4-BE49-F238E27FC236}">
                <a16:creationId xmlns:a16="http://schemas.microsoft.com/office/drawing/2014/main" id="{2A3F161A-9D95-4612-A3D2-7750AEDB5C12}"/>
              </a:ext>
            </a:extLst>
          </p:cNvPr>
          <p:cNvSpPr/>
          <p:nvPr/>
        </p:nvSpPr>
        <p:spPr>
          <a:xfrm>
            <a:off x="4642562" y="3804546"/>
            <a:ext cx="309236" cy="28447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5C888F07-4D8D-457F-B5ED-1A3C0AA71ECD}"/>
              </a:ext>
            </a:extLst>
          </p:cNvPr>
          <p:cNvCxnSpPr>
            <a:cxnSpLocks/>
            <a:stCxn id="143" idx="2"/>
            <a:endCxn id="168" idx="2"/>
          </p:cNvCxnSpPr>
          <p:nvPr/>
        </p:nvCxnSpPr>
        <p:spPr>
          <a:xfrm flipV="1">
            <a:off x="1684579" y="3946786"/>
            <a:ext cx="2957983" cy="100573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5156481-95CD-4C4D-B20A-C2B762022782}"/>
              </a:ext>
            </a:extLst>
          </p:cNvPr>
          <p:cNvSpPr/>
          <p:nvPr/>
        </p:nvSpPr>
        <p:spPr>
          <a:xfrm>
            <a:off x="1993815" y="784581"/>
            <a:ext cx="1179824" cy="49750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2F8ABF8-9282-49E0-B7EE-33D7D160696A}"/>
              </a:ext>
            </a:extLst>
          </p:cNvPr>
          <p:cNvSpPr/>
          <p:nvPr/>
        </p:nvSpPr>
        <p:spPr>
          <a:xfrm>
            <a:off x="2096361" y="898433"/>
            <a:ext cx="309236" cy="28447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169C3CD-D4A9-4A29-A7A1-39B8149E8D5B}"/>
              </a:ext>
            </a:extLst>
          </p:cNvPr>
          <p:cNvSpPr txBox="1"/>
          <p:nvPr/>
        </p:nvSpPr>
        <p:spPr>
          <a:xfrm>
            <a:off x="2388972" y="891970"/>
            <a:ext cx="6751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N= 30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935561F2-4183-4B9E-8C6F-EEE9FEFBBCBF}"/>
              </a:ext>
            </a:extLst>
          </p:cNvPr>
          <p:cNvSpPr txBox="1"/>
          <p:nvPr/>
        </p:nvSpPr>
        <p:spPr>
          <a:xfrm>
            <a:off x="10913766" y="116623"/>
            <a:ext cx="106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5B</a:t>
            </a:r>
          </a:p>
        </p:txBody>
      </p:sp>
      <p:cxnSp>
        <p:nvCxnSpPr>
          <p:cNvPr id="6" name="Connector: Curved 5">
            <a:extLst>
              <a:ext uri="{FF2B5EF4-FFF2-40B4-BE49-F238E27FC236}">
                <a16:creationId xmlns:a16="http://schemas.microsoft.com/office/drawing/2014/main" id="{B607E55A-8A78-48FB-826C-166EF6331C63}"/>
              </a:ext>
            </a:extLst>
          </p:cNvPr>
          <p:cNvCxnSpPr/>
          <p:nvPr/>
        </p:nvCxnSpPr>
        <p:spPr>
          <a:xfrm rot="16200000" flipH="1">
            <a:off x="2413218" y="3432891"/>
            <a:ext cx="697716" cy="475955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Curved 144">
            <a:extLst>
              <a:ext uri="{FF2B5EF4-FFF2-40B4-BE49-F238E27FC236}">
                <a16:creationId xmlns:a16="http://schemas.microsoft.com/office/drawing/2014/main" id="{AA22EBD6-7F05-44EE-A62A-73DBDBB4738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052436" y="1531810"/>
            <a:ext cx="355112" cy="218687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Curved 145">
            <a:extLst>
              <a:ext uri="{FF2B5EF4-FFF2-40B4-BE49-F238E27FC236}">
                <a16:creationId xmlns:a16="http://schemas.microsoft.com/office/drawing/2014/main" id="{20788833-DE90-4BFA-BC01-98575F7B7352}"/>
              </a:ext>
            </a:extLst>
          </p:cNvPr>
          <p:cNvCxnSpPr>
            <a:cxnSpLocks/>
          </p:cNvCxnSpPr>
          <p:nvPr/>
        </p:nvCxnSpPr>
        <p:spPr>
          <a:xfrm rot="16200000" flipV="1">
            <a:off x="8253750" y="3831398"/>
            <a:ext cx="448641" cy="387684"/>
          </a:xfrm>
          <a:prstGeom prst="curved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927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1972</TotalTime>
  <Words>36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Methaemoglobin as a marker of in vivo primaquine anti-hypnozoite activity </dc:title>
  <dc:creator>James Watson</dc:creator>
  <cp:lastModifiedBy>Nick White</cp:lastModifiedBy>
  <cp:revision>91</cp:revision>
  <dcterms:created xsi:type="dcterms:W3CDTF">2021-09-24T02:40:01Z</dcterms:created>
  <dcterms:modified xsi:type="dcterms:W3CDTF">2021-11-22T12:05:40Z</dcterms:modified>
</cp:coreProperties>
</file>