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30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07DBFB-3463-4B52-A04A-9AFD0F8ACA7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92379F2-8AE7-4241-B76F-A3A0049A004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05358A-FBFE-4012-A885-463E086F42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2A4FF5F-0BBA-4374-BD76-30D272CFA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FAB5E77-35CA-494D-9EE1-55905DDF55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21010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DDF618C-4F0D-42CE-81E8-F358DDE676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3B90B9C-A1A1-4A32-A022-B326FE3272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CE28828-98D3-4BB8-9556-6E00414976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896B70A-1417-4D79-9706-62EE80B582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B76AFF5-AA7F-4B7E-A873-63BC7575EF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395121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5866687-0D17-4394-8AB8-97CF1E95C29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8DAC356-6F10-43C5-8638-6D788965964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09B789-65FD-4086-8A71-4B36509512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662C8AA-D6A7-48A0-8A59-8935FD616D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E30C91-24A2-4621-B376-2483D39A16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98429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010859-4A18-469B-95F3-89C0F1D3E7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FB56ECA-289D-407C-BE8B-92F1DE1D470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68404CF-4CE8-4358-A0CA-581EB0586E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1FFBC4-874D-41ED-A051-58A383B60B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4A352F1-7AA8-41ED-94E4-19C7E873BC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9661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2C40F3B-7450-499B-A2E5-BDBBC9B677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FBCA33B-714C-4800-B0B1-84CC8D895A3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8721458-F897-4457-8D92-0D9617F56D0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F1B9148-26BB-4507-9B6B-9B606F5CB0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54F2D72-2A2D-4577-935A-EEFB4B2951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81857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60A4EB-75B5-4B1E-A37E-C64302920E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B01D6F7-FC3D-4A22-A547-EC6939E2CFF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6C2F047-AE11-4A1D-8C3E-69748AD2F0F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25E3540-5FFB-4A9F-A8C8-AA16396406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BCF49FC-3012-4A06-896B-5E90E2B550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B5D7F8-26C6-44AF-8565-F75711AA44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105551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F8887DE-00B8-4E71-840B-6E075F090A3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DF65785-FA13-4917-97B5-167228399AE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35C3F73-E41A-4DC2-B309-3AE38020C0D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691670E1-F44B-493F-8E9D-7155B8CE80A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76BEE14-A42F-4921-B9F8-CC13796C019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38B9ABD-A544-4062-8509-249E9B4E16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E1C503F-FDBE-4324-91DF-DD4B7ED006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491081F-90FF-4ADB-B10C-ABD5C3F1EF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437470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3B32A7-3A8D-4E16-94EB-C9EB40E17C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80F6887-C31F-4BCA-833E-B89F827564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45F5870-D022-43E2-830C-D3AB06044D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678022D-D366-4EBE-A5FA-83001CB36B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52132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AEAEEDA-7FF6-49B8-BE35-39A1C8A904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B4944C6-E7CD-4039-B8F2-7A970A856D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B2E8052-601D-4A9C-B8C4-8E3AF95274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74582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8342B8-61A7-41F9-AC35-3DA0F6D15F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F2F5C96-3986-43C4-B2F1-69E20B0FCF4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33DF8CB-B327-413E-9107-8DD7DA3EB5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7A8611A-8C35-4CBD-BCD0-54A0C76DF1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B0FA0C7-50A3-4694-8F25-E4DBD6B64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DACE105-2A57-4ACD-BCEF-BEA9354978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986138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ACB773-A75D-4C01-A7B0-9A37302DFF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A2C3590-677E-40EE-95BE-AFDEBDE85B4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4A9E7FE-B184-40BC-9341-A97F98E8862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CF5E98F-6E33-4775-BC01-9848DC171E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E25F936-8BC8-46B9-858D-2EED695547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7BE9375-5B58-4863-936A-B794EA404C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27567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F4F4CF5-E033-4D59-81BE-09EE700295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9CECFE3-0DE7-41DB-B717-7DD9BA4F58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E753434-E0F2-48BD-A921-D3808B2BF1F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7568CD-71BD-4CDB-B788-932FB2169783}" type="datetimeFigureOut">
              <a:rPr lang="en-US" smtClean="0"/>
              <a:t>18-Nov-21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8B381DB-3FD5-46E4-AC6B-92B46E1CCD4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12DEB7-BFFF-4E2C-9F3B-507913D143D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8485BC-14E0-4F65-85BC-2CA13F90E2C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12896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New picture">
            <a:extLst>
              <a:ext uri="{FF2B5EF4-FFF2-40B4-BE49-F238E27FC236}">
                <a16:creationId xmlns:a16="http://schemas.microsoft.com/office/drawing/2014/main" id="{C0230DB3-7752-4DA8-A8D8-0B566B008A95}"/>
              </a:ext>
            </a:extLst>
          </p:cNvPr>
          <p:cNvPicPr/>
          <p:nvPr/>
        </p:nvPicPr>
        <p:blipFill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3369925" y="480478"/>
            <a:ext cx="6537695" cy="5897044"/>
          </a:xfrm>
          <a:prstGeom prst="rect">
            <a:avLst/>
          </a:prstGeom>
        </p:spPr>
      </p:pic>
      <p:sp>
        <p:nvSpPr>
          <p:cNvPr id="3" name="TextBox 2">
            <a:extLst>
              <a:ext uri="{FF2B5EF4-FFF2-40B4-BE49-F238E27FC236}">
                <a16:creationId xmlns:a16="http://schemas.microsoft.com/office/drawing/2014/main" id="{3865512C-8523-468C-ABBC-5FBB70D5EDCF}"/>
              </a:ext>
            </a:extLst>
          </p:cNvPr>
          <p:cNvSpPr txBox="1"/>
          <p:nvPr/>
        </p:nvSpPr>
        <p:spPr>
          <a:xfrm>
            <a:off x="10947650" y="111146"/>
            <a:ext cx="10617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Figure 2B</a:t>
            </a:r>
          </a:p>
        </p:txBody>
      </p:sp>
    </p:spTree>
    <p:extLst>
      <p:ext uri="{BB962C8B-B14F-4D97-AF65-F5344CB8AC3E}">
        <p14:creationId xmlns:p14="http://schemas.microsoft.com/office/powerpoint/2010/main" val="31223922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Office PowerPoint</Application>
  <PresentationFormat>Widescreen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Nick White</dc:creator>
  <cp:lastModifiedBy>Nick White</cp:lastModifiedBy>
  <cp:revision>2</cp:revision>
  <dcterms:created xsi:type="dcterms:W3CDTF">2021-09-28T07:23:15Z</dcterms:created>
  <dcterms:modified xsi:type="dcterms:W3CDTF">2021-11-18T11:16:59Z</dcterms:modified>
</cp:coreProperties>
</file>

<file path=docProps/thumbnail.jpeg>
</file>