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7DBFB-3463-4B52-A04A-9AFD0F8AC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379F2-8AE7-4241-B76F-A3A0049A00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05358A-FBFE-4012-A885-463E086F4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4FF5F-0BBA-4374-BD76-30D272CFA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B5E77-35CA-494D-9EE1-55905DDF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0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F618C-4F0D-42CE-81E8-F358DDE67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B90B9C-A1A1-4A32-A022-B326FE3272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28828-98D3-4BB8-9556-6E0041497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6B70A-1417-4D79-9706-62EE80B58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6AFF5-AA7F-4B7E-A873-63BC7575E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512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866687-0D17-4394-8AB8-97CF1E95C2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DAC356-6F10-43C5-8638-6D7889659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9B789-65FD-4086-8A71-4B3650951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2C8AA-D6A7-48A0-8A59-8935FD616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30C91-24A2-4621-B376-2483D39A1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42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10859-4A18-469B-95F3-89C0F1D3E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56ECA-289D-407C-BE8B-92F1DE1D4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04CF-4CE8-4358-A0CA-581EB0586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FFBC4-874D-41ED-A051-58A383B60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352F1-7AA8-41ED-94E4-19C7E873B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6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40F3B-7450-499B-A2E5-BDBBC9B67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CA33B-714C-4800-B0B1-84CC8D895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21458-F897-4457-8D92-0D9617F56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B9148-26BB-4507-9B6B-9B606F5CB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F2D72-2A2D-4577-935A-EEFB4B295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85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0A4EB-75B5-4B1E-A37E-C64302920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1D6F7-FC3D-4A22-A547-EC6939E2CF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C2F047-AE11-4A1D-8C3E-69748AD2F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5E3540-5FFB-4A9F-A8C8-AA1639640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F49FC-3012-4A06-896B-5E90E2B55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B5D7F8-26C6-44AF-8565-F75711AA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5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887DE-00B8-4E71-840B-6E075F090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65785-FA13-4917-97B5-167228399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C3F73-E41A-4DC2-B309-3AE38020C0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1670E1-F44B-493F-8E9D-7155B8CE8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6BEE14-A42F-4921-B9F8-CC13796C01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8B9ABD-A544-4062-8509-249E9B4E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1C503F-FDBE-4324-91DF-DD4B7ED00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91081F-90FF-4ADB-B10C-ABD5C3F1E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4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B32A7-3A8D-4E16-94EB-C9EB40E17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0F6887-C31F-4BCA-833E-B89F82756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5F5870-D022-43E2-830C-D3AB06044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8022D-D366-4EBE-A5FA-83001CB3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13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EAEEDA-7FF6-49B8-BE35-39A1C8A9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4944C6-E7CD-4039-B8F2-7A970A856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E8052-601D-4A9C-B8C4-8E3AF9527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5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342B8-61A7-41F9-AC35-3DA0F6D15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F5C96-3986-43C4-B2F1-69E20B0FC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3DF8CB-B327-413E-9107-8DD7DA3EB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A8611A-8C35-4CBD-BCD0-54A0C76DF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A0C7-50A3-4694-8F25-E4DBD6B64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CE105-2A57-4ACD-BCEF-BEA935497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86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CB773-A75D-4C01-A7B0-9A37302DF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2C3590-677E-40EE-95BE-AFDEBDE85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9E7FE-B184-40BC-9341-A97F98E88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5E98F-6E33-4775-BC01-9848DC171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F936-8BC8-46B9-858D-2EED69554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E9375-5B58-4863-936A-B794EA40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5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4F4CF5-E033-4D59-81BE-09EE70029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ECFE3-0DE7-41DB-B717-7DD9BA4F5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53434-E0F2-48BD-A921-D3808B2BF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568CD-71BD-4CDB-B788-932FB2169783}" type="datetimeFigureOut">
              <a:rPr lang="en-US" smtClean="0"/>
              <a:t>18-Nov-21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381DB-3FD5-46E4-AC6B-92B46E1CC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2DEB7-BFFF-4E2C-9F3B-507913D14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485BC-14E0-4F65-85BC-2CA13F90E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8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>
            <a:extLst>
              <a:ext uri="{FF2B5EF4-FFF2-40B4-BE49-F238E27FC236}">
                <a16:creationId xmlns:a16="http://schemas.microsoft.com/office/drawing/2014/main" id="{C0230DB3-7752-4DA8-A8D8-0B566B008A95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9925" y="480478"/>
            <a:ext cx="6537695" cy="58970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65512C-8523-468C-ABBC-5FBB70D5EDCF}"/>
              </a:ext>
            </a:extLst>
          </p:cNvPr>
          <p:cNvSpPr txBox="1"/>
          <p:nvPr/>
        </p:nvSpPr>
        <p:spPr>
          <a:xfrm>
            <a:off x="10947650" y="111146"/>
            <a:ext cx="106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2B</a:t>
            </a:r>
          </a:p>
        </p:txBody>
      </p:sp>
    </p:spTree>
    <p:extLst>
      <p:ext uri="{BB962C8B-B14F-4D97-AF65-F5344CB8AC3E}">
        <p14:creationId xmlns:p14="http://schemas.microsoft.com/office/powerpoint/2010/main" val="3122392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White</dc:creator>
  <cp:lastModifiedBy>Nick White</cp:lastModifiedBy>
  <cp:revision>2</cp:revision>
  <dcterms:created xsi:type="dcterms:W3CDTF">2021-09-28T07:23:15Z</dcterms:created>
  <dcterms:modified xsi:type="dcterms:W3CDTF">2021-11-18T11:16:59Z</dcterms:modified>
</cp:coreProperties>
</file>