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6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40"/>
      </p:cViewPr>
      <p:guideLst>
        <p:guide orient="horz" pos="2251"/>
        <p:guide pos="66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C479C51-76F3-4391-979A-958EAE075380}"/>
              </a:ext>
            </a:extLst>
          </p:cNvPr>
          <p:cNvGrpSpPr/>
          <p:nvPr/>
        </p:nvGrpSpPr>
        <p:grpSpPr>
          <a:xfrm>
            <a:off x="447633" y="39988"/>
            <a:ext cx="11586847" cy="6859171"/>
            <a:chOff x="447633" y="39988"/>
            <a:chExt cx="11586847" cy="685917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8F6AB80-36AF-46CC-B14E-44F80FC16387}"/>
                </a:ext>
              </a:extLst>
            </p:cNvPr>
            <p:cNvCxnSpPr>
              <a:cxnSpLocks/>
            </p:cNvCxnSpPr>
            <p:nvPr/>
          </p:nvCxnSpPr>
          <p:spPr>
            <a:xfrm>
              <a:off x="1614788" y="6025509"/>
              <a:ext cx="7764948" cy="92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89E22BF-AE7C-4EF2-AB42-956EC34FABC6}"/>
                </a:ext>
              </a:extLst>
            </p:cNvPr>
            <p:cNvCxnSpPr>
              <a:cxnSpLocks/>
            </p:cNvCxnSpPr>
            <p:nvPr/>
          </p:nvCxnSpPr>
          <p:spPr>
            <a:xfrm>
              <a:off x="9384780" y="6027936"/>
              <a:ext cx="0" cy="1145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5261026-7988-45DB-A897-C0247089477B}"/>
                </a:ext>
              </a:extLst>
            </p:cNvPr>
            <p:cNvSpPr txBox="1"/>
            <p:nvPr/>
          </p:nvSpPr>
          <p:spPr>
            <a:xfrm>
              <a:off x="489524" y="39988"/>
              <a:ext cx="3258905" cy="3926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/>
                <a:t>Methaemoglobin</a:t>
              </a:r>
              <a:r>
                <a:rPr lang="en-US" sz="2800" dirty="0"/>
                <a:t> (%)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8249C7-2942-440D-9A62-74DDD0B99788}"/>
                </a:ext>
              </a:extLst>
            </p:cNvPr>
            <p:cNvSpPr txBox="1"/>
            <p:nvPr/>
          </p:nvSpPr>
          <p:spPr>
            <a:xfrm>
              <a:off x="9109704" y="6085192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60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01EF0A5-C6AD-4428-B79B-89D51991E97B}"/>
                </a:ext>
              </a:extLst>
            </p:cNvPr>
            <p:cNvSpPr txBox="1"/>
            <p:nvPr/>
          </p:nvSpPr>
          <p:spPr>
            <a:xfrm>
              <a:off x="11097813" y="157596"/>
              <a:ext cx="9366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Figure </a:t>
              </a:r>
              <a:r>
                <a:rPr lang="en-US" dirty="0"/>
                <a:t>6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57DDDA6-B67E-4A3E-957E-950E57406937}"/>
                </a:ext>
              </a:extLst>
            </p:cNvPr>
            <p:cNvSpPr/>
            <p:nvPr/>
          </p:nvSpPr>
          <p:spPr>
            <a:xfrm>
              <a:off x="9074375" y="2213091"/>
              <a:ext cx="620810" cy="635998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D51A88-53A1-4422-83CD-71EE24D6302E}"/>
                </a:ext>
              </a:extLst>
            </p:cNvPr>
            <p:cNvSpPr txBox="1"/>
            <p:nvPr/>
          </p:nvSpPr>
          <p:spPr>
            <a:xfrm>
              <a:off x="3769653" y="6375939"/>
              <a:ext cx="32974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Primaquine dose/day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F6A67D4-AED4-4675-B737-796376E55255}"/>
                </a:ext>
              </a:extLst>
            </p:cNvPr>
            <p:cNvCxnSpPr>
              <a:cxnSpLocks/>
            </p:cNvCxnSpPr>
            <p:nvPr/>
          </p:nvCxnSpPr>
          <p:spPr>
            <a:xfrm>
              <a:off x="1614789" y="6027936"/>
              <a:ext cx="0" cy="1145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A7FB9A1-7A9E-458A-942D-1A2195E6049D}"/>
                </a:ext>
              </a:extLst>
            </p:cNvPr>
            <p:cNvCxnSpPr>
              <a:cxnSpLocks/>
            </p:cNvCxnSpPr>
            <p:nvPr/>
          </p:nvCxnSpPr>
          <p:spPr>
            <a:xfrm>
              <a:off x="4531107" y="6027936"/>
              <a:ext cx="0" cy="1145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240F09E-93EA-49F8-BF7A-03EA325198B8}"/>
                </a:ext>
              </a:extLst>
            </p:cNvPr>
            <p:cNvCxnSpPr>
              <a:cxnSpLocks/>
            </p:cNvCxnSpPr>
            <p:nvPr/>
          </p:nvCxnSpPr>
          <p:spPr>
            <a:xfrm>
              <a:off x="6090626" y="6027936"/>
              <a:ext cx="0" cy="1145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7AFB2-FD58-4746-AD2A-966B64EEA25E}"/>
                </a:ext>
              </a:extLst>
            </p:cNvPr>
            <p:cNvCxnSpPr>
              <a:cxnSpLocks/>
            </p:cNvCxnSpPr>
            <p:nvPr/>
          </p:nvCxnSpPr>
          <p:spPr>
            <a:xfrm>
              <a:off x="7969153" y="6036635"/>
              <a:ext cx="0" cy="1145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A87C473-9FCD-4D46-A9BE-6BAE4C95F891}"/>
                </a:ext>
              </a:extLst>
            </p:cNvPr>
            <p:cNvSpPr txBox="1"/>
            <p:nvPr/>
          </p:nvSpPr>
          <p:spPr>
            <a:xfrm>
              <a:off x="471901" y="351214"/>
              <a:ext cx="63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12 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D24B97A-6FB8-4FC1-B718-B763A9AD7E86}"/>
                </a:ext>
              </a:extLst>
            </p:cNvPr>
            <p:cNvCxnSpPr/>
            <p:nvPr/>
          </p:nvCxnSpPr>
          <p:spPr>
            <a:xfrm rot="5400000">
              <a:off x="-1542284" y="3247923"/>
              <a:ext cx="53005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96DA32-A847-435B-AF0E-710AD32A85A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39" y="548695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7DB3AEE-FC70-4A35-B294-999FD08FE16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1432111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BB8595C-18DC-4AED-9409-05B12E2E148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2315529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F579BFF-9B1C-4E81-A572-9D8BCC9D95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3198945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0555CE7-AA93-412E-9189-9738DCA2E20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4082362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25F53DB-F7A1-423F-B2A8-3AAD34B2AAB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4965778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B5C220D-ED92-4469-8B42-7648CB8465B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43940" y="5849198"/>
              <a:ext cx="0" cy="1197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807DBC0-398D-4DAA-A42C-20463F80BE21}"/>
                </a:ext>
              </a:extLst>
            </p:cNvPr>
            <p:cNvSpPr txBox="1"/>
            <p:nvPr/>
          </p:nvSpPr>
          <p:spPr>
            <a:xfrm>
              <a:off x="447633" y="1237971"/>
              <a:ext cx="63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10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5E9160B-52FD-4F79-8D50-D0905796C12C}"/>
                </a:ext>
              </a:extLst>
            </p:cNvPr>
            <p:cNvSpPr txBox="1"/>
            <p:nvPr/>
          </p:nvSpPr>
          <p:spPr>
            <a:xfrm>
              <a:off x="447633" y="2147740"/>
              <a:ext cx="5309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 8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546142-0032-41C2-A041-90DEA0EEAD1D}"/>
                </a:ext>
              </a:extLst>
            </p:cNvPr>
            <p:cNvSpPr txBox="1"/>
            <p:nvPr/>
          </p:nvSpPr>
          <p:spPr>
            <a:xfrm>
              <a:off x="529386" y="2970868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6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87EBFDF-FA6E-42CF-8966-654CF8FBF6E0}"/>
                </a:ext>
              </a:extLst>
            </p:cNvPr>
            <p:cNvSpPr txBox="1"/>
            <p:nvPr/>
          </p:nvSpPr>
          <p:spPr>
            <a:xfrm>
              <a:off x="520697" y="3880617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4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8B3842A-FD22-4389-B60C-3B1788C1B111}"/>
                </a:ext>
              </a:extLst>
            </p:cNvPr>
            <p:cNvSpPr txBox="1"/>
            <p:nvPr/>
          </p:nvSpPr>
          <p:spPr>
            <a:xfrm>
              <a:off x="540911" y="4771183"/>
              <a:ext cx="3685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2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620BE19-FCF7-47E7-9DC3-2E91F5FCB123}"/>
                </a:ext>
              </a:extLst>
            </p:cNvPr>
            <p:cNvSpPr txBox="1"/>
            <p:nvPr/>
          </p:nvSpPr>
          <p:spPr>
            <a:xfrm>
              <a:off x="552219" y="5648592"/>
              <a:ext cx="449162" cy="499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0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42D576D-E6B0-442F-A32D-64C69C5B8741}"/>
                </a:ext>
              </a:extLst>
            </p:cNvPr>
            <p:cNvSpPr txBox="1"/>
            <p:nvPr/>
          </p:nvSpPr>
          <p:spPr>
            <a:xfrm>
              <a:off x="1339713" y="6003489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15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1703A94-2410-4535-805C-04A3C0F234FF}"/>
                </a:ext>
              </a:extLst>
            </p:cNvPr>
            <p:cNvSpPr txBox="1"/>
            <p:nvPr/>
          </p:nvSpPr>
          <p:spPr>
            <a:xfrm>
              <a:off x="5814192" y="6067117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30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F2446F8-EFEA-4830-8FD7-36E59E895387}"/>
                </a:ext>
              </a:extLst>
            </p:cNvPr>
            <p:cNvSpPr txBox="1"/>
            <p:nvPr/>
          </p:nvSpPr>
          <p:spPr>
            <a:xfrm>
              <a:off x="4133865" y="6048586"/>
              <a:ext cx="8242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22.5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1599954-AC0A-4B9B-A31A-EE6D94AB2DCC}"/>
                </a:ext>
              </a:extLst>
            </p:cNvPr>
            <p:cNvSpPr txBox="1"/>
            <p:nvPr/>
          </p:nvSpPr>
          <p:spPr>
            <a:xfrm>
              <a:off x="7724971" y="6085192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45</a:t>
              </a:r>
              <a:endParaRPr lang="en-US" sz="2400" dirty="0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192EA96-A82E-4F81-A217-578D56B4A80B}"/>
                </a:ext>
              </a:extLst>
            </p:cNvPr>
            <p:cNvSpPr/>
            <p:nvPr/>
          </p:nvSpPr>
          <p:spPr>
            <a:xfrm>
              <a:off x="5737346" y="2823777"/>
              <a:ext cx="118334" cy="10550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557F1EB7-0F2F-499D-BDC7-ECD4EC1A7BEE}"/>
                </a:ext>
              </a:extLst>
            </p:cNvPr>
            <p:cNvSpPr/>
            <p:nvPr/>
          </p:nvSpPr>
          <p:spPr>
            <a:xfrm>
              <a:off x="5636593" y="4203013"/>
              <a:ext cx="319840" cy="32797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2E00B4EB-AB71-47C3-8B08-8F2D06884657}"/>
                </a:ext>
              </a:extLst>
            </p:cNvPr>
            <p:cNvSpPr/>
            <p:nvPr/>
          </p:nvSpPr>
          <p:spPr>
            <a:xfrm>
              <a:off x="1635540" y="4379658"/>
              <a:ext cx="118334" cy="105505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59296563-1B1D-4C81-A933-FA79CB4D0D78}"/>
                </a:ext>
              </a:extLst>
            </p:cNvPr>
            <p:cNvSpPr/>
            <p:nvPr/>
          </p:nvSpPr>
          <p:spPr>
            <a:xfrm>
              <a:off x="1567061" y="3128309"/>
              <a:ext cx="270541" cy="278261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5342BDB-D5B0-46E4-8727-921ABB4F804C}"/>
                </a:ext>
              </a:extLst>
            </p:cNvPr>
            <p:cNvSpPr/>
            <p:nvPr/>
          </p:nvSpPr>
          <p:spPr>
            <a:xfrm>
              <a:off x="1662476" y="3665966"/>
              <a:ext cx="367037" cy="388336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2895979-96B6-4104-BF82-0DBF1F96618C}"/>
                </a:ext>
              </a:extLst>
            </p:cNvPr>
            <p:cNvSpPr/>
            <p:nvPr/>
          </p:nvSpPr>
          <p:spPr>
            <a:xfrm>
              <a:off x="1385222" y="3658347"/>
              <a:ext cx="367037" cy="388336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347DB3CB-91FE-4AAC-8E15-B70ECDCFE62E}"/>
                </a:ext>
              </a:extLst>
            </p:cNvPr>
            <p:cNvSpPr/>
            <p:nvPr/>
          </p:nvSpPr>
          <p:spPr>
            <a:xfrm>
              <a:off x="1546932" y="3880617"/>
              <a:ext cx="299053" cy="272089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B60EC95D-FC40-4A1B-A25F-D58AB49C46C4}"/>
                </a:ext>
              </a:extLst>
            </p:cNvPr>
            <p:cNvSpPr/>
            <p:nvPr/>
          </p:nvSpPr>
          <p:spPr>
            <a:xfrm>
              <a:off x="1629961" y="3624805"/>
              <a:ext cx="173950" cy="168106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7089840-34BF-4060-BCE6-32FB6717A5B3}"/>
                </a:ext>
              </a:extLst>
            </p:cNvPr>
            <p:cNvSpPr/>
            <p:nvPr/>
          </p:nvSpPr>
          <p:spPr>
            <a:xfrm>
              <a:off x="5709538" y="3138799"/>
              <a:ext cx="173950" cy="168106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0EAB646E-05CE-4711-B010-AE09011AFD02}"/>
                </a:ext>
              </a:extLst>
            </p:cNvPr>
            <p:cNvSpPr/>
            <p:nvPr/>
          </p:nvSpPr>
          <p:spPr>
            <a:xfrm>
              <a:off x="1344738" y="906751"/>
              <a:ext cx="1657672" cy="127932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168241FC-B39C-439A-B05A-F23FBA8D591C}"/>
                </a:ext>
              </a:extLst>
            </p:cNvPr>
            <p:cNvSpPr/>
            <p:nvPr/>
          </p:nvSpPr>
          <p:spPr>
            <a:xfrm>
              <a:off x="1524520" y="1003896"/>
              <a:ext cx="620809" cy="6075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D548DC39-B785-4457-9C95-12EF71035890}"/>
                </a:ext>
              </a:extLst>
            </p:cNvPr>
            <p:cNvSpPr txBox="1"/>
            <p:nvPr/>
          </p:nvSpPr>
          <p:spPr>
            <a:xfrm>
              <a:off x="2090477" y="1173128"/>
              <a:ext cx="7328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N=300</a:t>
              </a:r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27A9A73D-D817-44EB-B995-FC549D6BF7CC}"/>
                </a:ext>
              </a:extLst>
            </p:cNvPr>
            <p:cNvSpPr/>
            <p:nvPr/>
          </p:nvSpPr>
          <p:spPr>
            <a:xfrm>
              <a:off x="1728688" y="1819595"/>
              <a:ext cx="177469" cy="19707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4EFDC43F-D401-44D1-B8FB-D1F05DD9CDF2}"/>
                </a:ext>
              </a:extLst>
            </p:cNvPr>
            <p:cNvSpPr txBox="1"/>
            <p:nvPr/>
          </p:nvSpPr>
          <p:spPr>
            <a:xfrm>
              <a:off x="2090477" y="1737207"/>
              <a:ext cx="683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N=30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7D16E919-0E58-4636-964E-5FC0466D481D}"/>
                </a:ext>
              </a:extLst>
            </p:cNvPr>
            <p:cNvSpPr/>
            <p:nvPr/>
          </p:nvSpPr>
          <p:spPr>
            <a:xfrm>
              <a:off x="4054250" y="1132427"/>
              <a:ext cx="724290" cy="369332"/>
            </a:xfrm>
            <a:prstGeom prst="rect">
              <a:avLst/>
            </a:prstGeom>
            <a:solidFill>
              <a:srgbClr val="ED7D31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791E2492-3997-4216-9628-C643E360565F}"/>
                </a:ext>
              </a:extLst>
            </p:cNvPr>
            <p:cNvSpPr/>
            <p:nvPr/>
          </p:nvSpPr>
          <p:spPr>
            <a:xfrm>
              <a:off x="4071411" y="1604163"/>
              <a:ext cx="724290" cy="36933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196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7A5AAFA-D3CA-4CCF-B49F-7826D760E471}"/>
                </a:ext>
              </a:extLst>
            </p:cNvPr>
            <p:cNvSpPr txBox="1"/>
            <p:nvPr/>
          </p:nvSpPr>
          <p:spPr>
            <a:xfrm>
              <a:off x="4877251" y="1147667"/>
              <a:ext cx="29330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Primaquine + antimalarial 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98B04406-873D-4295-8CB7-259502512DFC}"/>
                </a:ext>
              </a:extLst>
            </p:cNvPr>
            <p:cNvSpPr txBox="1"/>
            <p:nvPr/>
          </p:nvSpPr>
          <p:spPr>
            <a:xfrm>
              <a:off x="4877251" y="1597194"/>
              <a:ext cx="2082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Primaquine alone 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4542B9F5-D7B6-4E29-8E7F-47C6C1C9C09B}"/>
                </a:ext>
              </a:extLst>
            </p:cNvPr>
            <p:cNvSpPr/>
            <p:nvPr/>
          </p:nvSpPr>
          <p:spPr>
            <a:xfrm>
              <a:off x="5915370" y="2922290"/>
              <a:ext cx="492961" cy="504306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07571923-CC3A-4C53-A6ED-C0C24C3817E6}"/>
                </a:ext>
              </a:extLst>
            </p:cNvPr>
            <p:cNvSpPr/>
            <p:nvPr/>
          </p:nvSpPr>
          <p:spPr>
            <a:xfrm>
              <a:off x="6182196" y="3017393"/>
              <a:ext cx="364294" cy="327977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46CB4F3-5076-4C03-8373-8E4B8C42DD6E}"/>
                </a:ext>
              </a:extLst>
            </p:cNvPr>
            <p:cNvSpPr/>
            <p:nvPr/>
          </p:nvSpPr>
          <p:spPr>
            <a:xfrm>
              <a:off x="5926964" y="3021048"/>
              <a:ext cx="620810" cy="635998"/>
            </a:xfrm>
            <a:prstGeom prst="ellipse">
              <a:avLst/>
            </a:prstGeom>
            <a:solidFill>
              <a:srgbClr val="ED7D31">
                <a:alpha val="43922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7392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</TotalTime>
  <Words>32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91</cp:revision>
  <dcterms:created xsi:type="dcterms:W3CDTF">2021-09-24T02:40:01Z</dcterms:created>
  <dcterms:modified xsi:type="dcterms:W3CDTF">2021-11-22T12:06:41Z</dcterms:modified>
</cp:coreProperties>
</file>