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03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3" d="100"/>
          <a:sy n="63" d="100"/>
        </p:scale>
        <p:origin x="76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0F7A8C-2E2F-49C9-9F89-7FA0ACA4916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10DDB62-9703-4643-BAD0-2250191700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4ECC1E-C54D-4998-AF8E-5BC3837723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D7312D-D427-4D57-A597-F2D708277BCF}" type="datetimeFigureOut">
              <a:rPr lang="en-US" smtClean="0"/>
              <a:t>22-Nov-21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F50218-4883-4229-8ECD-100B722664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E16B9A-DD88-4FED-B514-0847A9A043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A5803-B53F-4AF3-AC17-3046D20552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95378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9F6244-96C4-4FE4-BB1F-384314E5C2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2458A8A-DBC2-41B7-ACCE-5E21DA28436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865799-A232-4A06-B12C-FD8E98C382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D7312D-D427-4D57-A597-F2D708277BCF}" type="datetimeFigureOut">
              <a:rPr lang="en-US" smtClean="0"/>
              <a:t>22-Nov-21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5055D8-FDF0-4FBB-B6D9-A06543469A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5B5C4E-9D0A-4399-941B-41F1664EA2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A5803-B53F-4AF3-AC17-3046D20552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02277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D04A763-8D69-4DA5-ADAC-BC8BA9336B3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DD0D06C-0141-4E94-A8F0-B966E9F2A79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319AC2-AFE9-456F-A3CA-9596C4B4DE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D7312D-D427-4D57-A597-F2D708277BCF}" type="datetimeFigureOut">
              <a:rPr lang="en-US" smtClean="0"/>
              <a:t>22-Nov-21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DBED3F-875A-40FF-B832-407A8FE77F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D1E428-45B1-4BC2-9EA7-4E37D27981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A5803-B53F-4AF3-AC17-3046D20552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11839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9A44A8-1A2C-4133-8866-BD6849FADA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E48193-30E0-4CF7-844F-AE035B8948F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955D85-70D8-49DE-A429-0658B734D1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D7312D-D427-4D57-A597-F2D708277BCF}" type="datetimeFigureOut">
              <a:rPr lang="en-US" smtClean="0"/>
              <a:t>22-Nov-21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C6EFD0-5877-4CB3-A98D-D543E3210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DA1A79-2815-4BA4-82EE-58F9883259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A5803-B53F-4AF3-AC17-3046D20552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96057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79D63C-1465-413D-8082-642EDB609D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C80730D-114A-4AEF-9E99-0D0FF90583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94F701-F30A-4A3B-8E1F-03B55E9966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D7312D-D427-4D57-A597-F2D708277BCF}" type="datetimeFigureOut">
              <a:rPr lang="en-US" smtClean="0"/>
              <a:t>22-Nov-21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4BB860-25F3-4667-8D18-26CE21DE9C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AEF8DD-9627-4068-9695-61C6BF5C1B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A5803-B53F-4AF3-AC17-3046D20552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32154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0D947C-6CDA-4BC3-8CFA-5D8DD501EA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B2E2C3-5A0C-4864-8275-E1F5FCF653D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18BD042-E6D7-40FF-B697-2A3504EC508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9E7F7FB-336D-48A6-AC11-876513A6D6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D7312D-D427-4D57-A597-F2D708277BCF}" type="datetimeFigureOut">
              <a:rPr lang="en-US" smtClean="0"/>
              <a:t>22-Nov-21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357B65F-3161-4642-8A0A-1DC22FDB0F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1071D86-A68C-436C-81D2-2A92E72336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A5803-B53F-4AF3-AC17-3046D20552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05813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D45B92-336F-474E-AC2F-23A0510584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4CDCC22-C218-413C-BC36-AD7BF45707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62F1EB5-2EF0-4105-9AD7-08B8CACA253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47F7E5E-CD77-4200-939A-D05CBA8419F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1DCA4D6-B4D7-4510-9043-1BBE21CD29E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666F7C7-97BC-43C3-88FC-DF7E9A14E4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D7312D-D427-4D57-A597-F2D708277BCF}" type="datetimeFigureOut">
              <a:rPr lang="en-US" smtClean="0"/>
              <a:t>22-Nov-21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48DCE14-FBDA-4C15-A603-8F9F69A30C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41F7D4-384A-4B02-9621-E7F0CADB6F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A5803-B53F-4AF3-AC17-3046D20552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26950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A73B2D-B9A8-4844-914B-CCF2624FFC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38ADF63-3B92-48FE-B96B-0CEC7CA065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D7312D-D427-4D57-A597-F2D708277BCF}" type="datetimeFigureOut">
              <a:rPr lang="en-US" smtClean="0"/>
              <a:t>22-Nov-21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E5DB0F9-C216-4605-9A98-D950BCDE80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7E059AE-C53F-4685-836D-33D08FD91C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A5803-B53F-4AF3-AC17-3046D20552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8174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33CB01A-007D-4EFB-9D0F-C41FA4D7A2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D7312D-D427-4D57-A597-F2D708277BCF}" type="datetimeFigureOut">
              <a:rPr lang="en-US" smtClean="0"/>
              <a:t>22-Nov-21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6434E25-0FB1-465B-A9E2-0E76EEAF59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07605E8-82A3-4513-9003-E48C582E1B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A5803-B53F-4AF3-AC17-3046D20552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69881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2C656C-0A7F-47FA-B0C2-9DD00D4363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9C7F52-20CF-4FAD-AF26-B445B421D2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F7A1502-479C-4E26-915A-92438A448C4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F71D6D2-8091-43CC-8BD9-1206EE7B58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D7312D-D427-4D57-A597-F2D708277BCF}" type="datetimeFigureOut">
              <a:rPr lang="en-US" smtClean="0"/>
              <a:t>22-Nov-21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05689AF-2FE7-4D1E-9EEF-38BDD26DFC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BC7B675-23D5-4F5E-967A-35FD9CCA03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A5803-B53F-4AF3-AC17-3046D20552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00884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B657CE-C2C0-46C4-9151-7A703AE359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D7C44FA-1977-4712-9E7B-987D7E8930F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D16ACBF-0652-4F34-B700-AB1C3CD3088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595D168-5943-4D0F-967B-C90A93C89B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D7312D-D427-4D57-A597-F2D708277BCF}" type="datetimeFigureOut">
              <a:rPr lang="en-US" smtClean="0"/>
              <a:t>22-Nov-21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4C7F98-D732-470C-9E07-42C98693C0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28E23FD-3DA5-442E-9DBE-ABB9554CF6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A5803-B53F-4AF3-AC17-3046D20552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32757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074B5FB-9544-460A-85F7-56D21BF3A9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56F61E7-12A0-44A8-91B0-9634E7C3F7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EE1859-A7BC-4327-82D4-31733AA150F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D7312D-D427-4D57-A597-F2D708277BCF}" type="datetimeFigureOut">
              <a:rPr lang="en-US" smtClean="0"/>
              <a:t>22-Nov-21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62D40A-21D4-42CA-99D2-067F8859F51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6409F2-4E77-4579-844A-6B0E6C0FA7E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7A5803-B53F-4AF3-AC17-3046D20552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18500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>
            <a:extLst>
              <a:ext uri="{FF2B5EF4-FFF2-40B4-BE49-F238E27FC236}">
                <a16:creationId xmlns:a16="http://schemas.microsoft.com/office/drawing/2014/main" id="{0BB89828-8F1F-4FA3-8CF9-C1DD749E28BB}"/>
              </a:ext>
            </a:extLst>
          </p:cNvPr>
          <p:cNvGrpSpPr/>
          <p:nvPr/>
        </p:nvGrpSpPr>
        <p:grpSpPr>
          <a:xfrm>
            <a:off x="1290180" y="93433"/>
            <a:ext cx="10774811" cy="6508961"/>
            <a:chOff x="1290180" y="93433"/>
            <a:chExt cx="10774811" cy="6508961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38D3D3B6-77AC-417A-95D7-E0CB9C950CFB}"/>
                </a:ext>
              </a:extLst>
            </p:cNvPr>
            <p:cNvSpPr txBox="1"/>
            <p:nvPr/>
          </p:nvSpPr>
          <p:spPr>
            <a:xfrm>
              <a:off x="10995275" y="93433"/>
              <a:ext cx="106971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Figure 2A</a:t>
              </a:r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4645D97A-1C32-4820-B766-DDFD0A47EA57}"/>
                </a:ext>
              </a:extLst>
            </p:cNvPr>
            <p:cNvGrpSpPr/>
            <p:nvPr/>
          </p:nvGrpSpPr>
          <p:grpSpPr>
            <a:xfrm>
              <a:off x="1290180" y="726509"/>
              <a:ext cx="7941287" cy="5875885"/>
              <a:chOff x="1290180" y="726509"/>
              <a:chExt cx="7941287" cy="5875885"/>
            </a:xfrm>
          </p:grpSpPr>
          <p:pic>
            <p:nvPicPr>
              <p:cNvPr id="3" name="Picture 2">
                <a:extLst>
                  <a:ext uri="{FF2B5EF4-FFF2-40B4-BE49-F238E27FC236}">
                    <a16:creationId xmlns:a16="http://schemas.microsoft.com/office/drawing/2014/main" id="{80EC114F-A073-49D0-91EA-2B50FD48C17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290180" y="726509"/>
                <a:ext cx="6776582" cy="2853065"/>
              </a:xfrm>
              <a:prstGeom prst="rect">
                <a:avLst/>
              </a:prstGeom>
            </p:spPr>
          </p:pic>
          <p:pic>
            <p:nvPicPr>
              <p:cNvPr id="4" name="Picture 3">
                <a:extLst>
                  <a:ext uri="{FF2B5EF4-FFF2-40B4-BE49-F238E27FC236}">
                    <a16:creationId xmlns:a16="http://schemas.microsoft.com/office/drawing/2014/main" id="{9B28C722-112F-4576-957B-101F0147BA3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290180" y="3787129"/>
                <a:ext cx="6969442" cy="2815265"/>
              </a:xfrm>
              <a:prstGeom prst="rect">
                <a:avLst/>
              </a:prstGeom>
            </p:spPr>
          </p:pic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4F652CC3-F9C0-4614-A4C2-ADA1CAF761F9}"/>
                  </a:ext>
                </a:extLst>
              </p:cNvPr>
              <p:cNvSpPr txBox="1"/>
              <p:nvPr/>
            </p:nvSpPr>
            <p:spPr>
              <a:xfrm>
                <a:off x="5812825" y="726509"/>
                <a:ext cx="2321490" cy="52322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/>
                  <a:t>Primaquine and             quinine together</a:t>
                </a:r>
              </a:p>
            </p:txBody>
          </p:sp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A8AC20CE-888E-4579-B1B7-C35E6E1419A1}"/>
                  </a:ext>
                </a:extLst>
              </p:cNvPr>
              <p:cNvSpPr txBox="1"/>
              <p:nvPr/>
            </p:nvSpPr>
            <p:spPr>
              <a:xfrm>
                <a:off x="5690971" y="3825218"/>
                <a:ext cx="3540496" cy="52322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/>
                  <a:t>Primaquine 28 days after                                                           </a:t>
                </a:r>
                <a:r>
                  <a:rPr lang="en-US" sz="1400" dirty="0" err="1"/>
                  <a:t>dihydroartemisinin</a:t>
                </a:r>
                <a:r>
                  <a:rPr lang="en-US" sz="1400" dirty="0"/>
                  <a:t>-piperaquine</a:t>
                </a:r>
              </a:p>
            </p:txBody>
          </p:sp>
          <p:pic>
            <p:nvPicPr>
              <p:cNvPr id="8" name="Picture 7">
                <a:extLst>
                  <a:ext uri="{FF2B5EF4-FFF2-40B4-BE49-F238E27FC236}">
                    <a16:creationId xmlns:a16="http://schemas.microsoft.com/office/drawing/2014/main" id="{5262EE94-C08E-48F6-923B-E613EFCC2F3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357734" y="4236007"/>
                <a:ext cx="264643" cy="1411427"/>
              </a:xfrm>
              <a:prstGeom prst="rect">
                <a:avLst/>
              </a:prstGeom>
            </p:spPr>
          </p:pic>
          <p:pic>
            <p:nvPicPr>
              <p:cNvPr id="9" name="Picture 8">
                <a:extLst>
                  <a:ext uri="{FF2B5EF4-FFF2-40B4-BE49-F238E27FC236}">
                    <a16:creationId xmlns:a16="http://schemas.microsoft.com/office/drawing/2014/main" id="{92B909D3-2B70-407D-865F-00D3350EC3D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357733" y="1159256"/>
                <a:ext cx="264643" cy="1411427"/>
              </a:xfrm>
              <a:prstGeom prst="rect">
                <a:avLst/>
              </a:prstGeom>
            </p:spPr>
          </p:pic>
        </p:grpSp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83DD6952-9A2E-4704-AD5C-493DC696B45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886779" y="6322065"/>
              <a:ext cx="1722912" cy="26967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2651864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11</Words>
  <Application>Microsoft Office PowerPoint</Application>
  <PresentationFormat>Widescreen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Nick White</dc:creator>
  <cp:lastModifiedBy>Nick White</cp:lastModifiedBy>
  <cp:revision>3</cp:revision>
  <dcterms:created xsi:type="dcterms:W3CDTF">2021-09-28T07:22:42Z</dcterms:created>
  <dcterms:modified xsi:type="dcterms:W3CDTF">2021-11-22T11:57:48Z</dcterms:modified>
</cp:coreProperties>
</file>