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7" autoAdjust="0"/>
    <p:restoredTop sz="94660"/>
  </p:normalViewPr>
  <p:slideViewPr>
    <p:cSldViewPr snapToGrid="0">
      <p:cViewPr varScale="1">
        <p:scale>
          <a:sx n="71" d="100"/>
          <a:sy n="71" d="100"/>
        </p:scale>
        <p:origin x="96" y="26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8906D-413B-4B6F-9588-B57D06C4250B}" type="datetimeFigureOut">
              <a:rPr kumimoji="1" lang="ja-JP" altLang="en-US" smtClean="0"/>
              <a:t>2020/4/29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52432-BA8D-4400-9006-C628D1B1AB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23054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8906D-413B-4B6F-9588-B57D06C4250B}" type="datetimeFigureOut">
              <a:rPr kumimoji="1" lang="ja-JP" altLang="en-US" smtClean="0"/>
              <a:t>2020/4/29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52432-BA8D-4400-9006-C628D1B1AB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17858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8906D-413B-4B6F-9588-B57D06C4250B}" type="datetimeFigureOut">
              <a:rPr kumimoji="1" lang="ja-JP" altLang="en-US" smtClean="0"/>
              <a:t>2020/4/29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52432-BA8D-4400-9006-C628D1B1AB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4040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8906D-413B-4B6F-9588-B57D06C4250B}" type="datetimeFigureOut">
              <a:rPr kumimoji="1" lang="ja-JP" altLang="en-US" smtClean="0"/>
              <a:t>2020/4/29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52432-BA8D-4400-9006-C628D1B1AB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64513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8906D-413B-4B6F-9588-B57D06C4250B}" type="datetimeFigureOut">
              <a:rPr kumimoji="1" lang="ja-JP" altLang="en-US" smtClean="0"/>
              <a:t>2020/4/29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52432-BA8D-4400-9006-C628D1B1AB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1308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8906D-413B-4B6F-9588-B57D06C4250B}" type="datetimeFigureOut">
              <a:rPr kumimoji="1" lang="ja-JP" altLang="en-US" smtClean="0"/>
              <a:t>2020/4/29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52432-BA8D-4400-9006-C628D1B1AB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9615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8906D-413B-4B6F-9588-B57D06C4250B}" type="datetimeFigureOut">
              <a:rPr kumimoji="1" lang="ja-JP" altLang="en-US" smtClean="0"/>
              <a:t>2020/4/29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52432-BA8D-4400-9006-C628D1B1AB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0391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8906D-413B-4B6F-9588-B57D06C4250B}" type="datetimeFigureOut">
              <a:rPr kumimoji="1" lang="ja-JP" altLang="en-US" smtClean="0"/>
              <a:t>2020/4/29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52432-BA8D-4400-9006-C628D1B1AB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2568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8906D-413B-4B6F-9588-B57D06C4250B}" type="datetimeFigureOut">
              <a:rPr kumimoji="1" lang="ja-JP" altLang="en-US" smtClean="0"/>
              <a:t>2020/4/29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52432-BA8D-4400-9006-C628D1B1AB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1224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8906D-413B-4B6F-9588-B57D06C4250B}" type="datetimeFigureOut">
              <a:rPr kumimoji="1" lang="ja-JP" altLang="en-US" smtClean="0"/>
              <a:t>2020/4/29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52432-BA8D-4400-9006-C628D1B1AB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02639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8906D-413B-4B6F-9588-B57D06C4250B}" type="datetimeFigureOut">
              <a:rPr kumimoji="1" lang="ja-JP" altLang="en-US" smtClean="0"/>
              <a:t>2020/4/29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52432-BA8D-4400-9006-C628D1B1AB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70439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78906D-413B-4B6F-9588-B57D06C4250B}" type="datetimeFigureOut">
              <a:rPr kumimoji="1" lang="ja-JP" altLang="en-US" smtClean="0"/>
              <a:t>2020/4/29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C52432-BA8D-4400-9006-C628D1B1AB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3597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84;p2"/>
          <p:cNvSpPr txBox="1"/>
          <p:nvPr/>
        </p:nvSpPr>
        <p:spPr>
          <a:xfrm>
            <a:off x="5280483" y="5969000"/>
            <a:ext cx="1625600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Figure </a:t>
            </a:r>
            <a:r>
              <a:rPr lang="en-US" sz="240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1</a:t>
            </a:r>
            <a:r>
              <a:rPr lang="en-US" altLang="ja-JP" sz="240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A</a:t>
            </a:r>
            <a:endParaRPr sz="2400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pic>
        <p:nvPicPr>
          <p:cNvPr id="6" name="Google Shape;89;p2"/>
          <p:cNvPicPr preferRelativeResize="0"/>
          <p:nvPr/>
        </p:nvPicPr>
        <p:blipFill rotWithShape="1">
          <a:blip r:embed="rId2">
            <a:alphaModFix/>
          </a:blip>
          <a:srcRect l="-12379" t="13872" r="-27657" b="-730"/>
          <a:stretch/>
        </p:blipFill>
        <p:spPr>
          <a:xfrm>
            <a:off x="1944906" y="502022"/>
            <a:ext cx="8938246" cy="52137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705833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游ゴシック Light</vt:lpstr>
      <vt:lpstr>Arial</vt:lpstr>
      <vt:lpstr>Times New Roman</vt:lpstr>
      <vt:lpstr>Office テーマ</vt:lpstr>
      <vt:lpstr>PowerPoint プレゼンテーション</vt:lpstr>
    </vt:vector>
  </TitlesOfParts>
  <Company>聖隷福祉事業団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hmseirei</dc:creator>
  <cp:lastModifiedBy>hmseirei</cp:lastModifiedBy>
  <cp:revision>2</cp:revision>
  <dcterms:created xsi:type="dcterms:W3CDTF">2020-01-14T08:25:18Z</dcterms:created>
  <dcterms:modified xsi:type="dcterms:W3CDTF">2020-04-29T08:31:52Z</dcterms:modified>
</cp:coreProperties>
</file>