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7" autoAdjust="0"/>
    <p:restoredTop sz="94660"/>
  </p:normalViewPr>
  <p:slideViewPr>
    <p:cSldViewPr snapToGrid="0">
      <p:cViewPr varScale="1">
        <p:scale>
          <a:sx n="71" d="100"/>
          <a:sy n="71" d="100"/>
        </p:scale>
        <p:origin x="96" y="26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25F4C-D182-4C83-87E7-FF5FD6E6BE2C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CCD45-B02B-49B0-8F0C-7A2BE92D84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3278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25F4C-D182-4C83-87E7-FF5FD6E6BE2C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CCD45-B02B-49B0-8F0C-7A2BE92D84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3675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25F4C-D182-4C83-87E7-FF5FD6E6BE2C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CCD45-B02B-49B0-8F0C-7A2BE92D84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6755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25F4C-D182-4C83-87E7-FF5FD6E6BE2C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CCD45-B02B-49B0-8F0C-7A2BE92D84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4298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25F4C-D182-4C83-87E7-FF5FD6E6BE2C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CCD45-B02B-49B0-8F0C-7A2BE92D84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0369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25F4C-D182-4C83-87E7-FF5FD6E6BE2C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CCD45-B02B-49B0-8F0C-7A2BE92D84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0370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25F4C-D182-4C83-87E7-FF5FD6E6BE2C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CCD45-B02B-49B0-8F0C-7A2BE92D84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3569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25F4C-D182-4C83-87E7-FF5FD6E6BE2C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CCD45-B02B-49B0-8F0C-7A2BE92D84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3753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25F4C-D182-4C83-87E7-FF5FD6E6BE2C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CCD45-B02B-49B0-8F0C-7A2BE92D84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7904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25F4C-D182-4C83-87E7-FF5FD6E6BE2C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CCD45-B02B-49B0-8F0C-7A2BE92D84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1592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25F4C-D182-4C83-87E7-FF5FD6E6BE2C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CCD45-B02B-49B0-8F0C-7A2BE92D84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6384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625F4C-D182-4C83-87E7-FF5FD6E6BE2C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CCD45-B02B-49B0-8F0C-7A2BE92D84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4146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95;g7079a2aa13_0_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582914" y="593724"/>
            <a:ext cx="6764286" cy="511733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98;g7079a2aa13_0_0"/>
          <p:cNvSpPr txBox="1"/>
          <p:nvPr/>
        </p:nvSpPr>
        <p:spPr>
          <a:xfrm>
            <a:off x="5994275" y="1756325"/>
            <a:ext cx="494100" cy="44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FFFFFF"/>
                </a:solidFill>
              </a:rPr>
              <a:t>LV</a:t>
            </a:r>
            <a:endParaRPr sz="1800" b="1" dirty="0">
              <a:solidFill>
                <a:srgbClr val="FFFFFF"/>
              </a:solidFill>
            </a:endParaRPr>
          </a:p>
        </p:txBody>
      </p:sp>
      <p:sp>
        <p:nvSpPr>
          <p:cNvPr id="6" name="Google Shape;99;g7079a2aa13_0_0"/>
          <p:cNvSpPr txBox="1"/>
          <p:nvPr/>
        </p:nvSpPr>
        <p:spPr>
          <a:xfrm>
            <a:off x="4273950" y="2602325"/>
            <a:ext cx="589800" cy="44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FFFF"/>
                </a:solidFill>
              </a:rPr>
              <a:t>RV</a:t>
            </a:r>
            <a:endParaRPr sz="1800" b="1">
              <a:solidFill>
                <a:srgbClr val="FFFFFF"/>
              </a:solidFill>
            </a:endParaRPr>
          </a:p>
        </p:txBody>
      </p:sp>
      <p:sp>
        <p:nvSpPr>
          <p:cNvPr id="7" name="Google Shape;100;g7079a2aa13_0_0"/>
          <p:cNvSpPr txBox="1"/>
          <p:nvPr/>
        </p:nvSpPr>
        <p:spPr>
          <a:xfrm>
            <a:off x="4420350" y="3552375"/>
            <a:ext cx="589800" cy="44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FFFF"/>
                </a:solidFill>
              </a:rPr>
              <a:t>RA</a:t>
            </a:r>
            <a:endParaRPr sz="1800" b="1">
              <a:solidFill>
                <a:srgbClr val="FFFFFF"/>
              </a:solidFill>
            </a:endParaRPr>
          </a:p>
        </p:txBody>
      </p:sp>
      <p:sp>
        <p:nvSpPr>
          <p:cNvPr id="8" name="Google Shape;101;g7079a2aa13_0_0"/>
          <p:cNvSpPr txBox="1"/>
          <p:nvPr/>
        </p:nvSpPr>
        <p:spPr>
          <a:xfrm>
            <a:off x="5855925" y="4000875"/>
            <a:ext cx="589800" cy="44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FFFFFF"/>
                </a:solidFill>
              </a:rPr>
              <a:t>LA</a:t>
            </a:r>
            <a:endParaRPr sz="1800" b="1" dirty="0">
              <a:solidFill>
                <a:srgbClr val="FFFFFF"/>
              </a:solidFill>
            </a:endParaRPr>
          </a:p>
        </p:txBody>
      </p:sp>
      <p:sp>
        <p:nvSpPr>
          <p:cNvPr id="9" name="Google Shape;84;p2"/>
          <p:cNvSpPr txBox="1"/>
          <p:nvPr/>
        </p:nvSpPr>
        <p:spPr>
          <a:xfrm>
            <a:off x="5280483" y="5969000"/>
            <a:ext cx="1625600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Figure </a:t>
            </a:r>
            <a:r>
              <a:rPr lang="en-US" altLang="ja-JP" sz="24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1B</a:t>
            </a:r>
            <a:endParaRPr sz="2400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684842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ワイド画面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Times New Roman</vt:lpstr>
      <vt:lpstr>Office テーマ</vt:lpstr>
      <vt:lpstr>PowerPoint プレゼンテーション</vt:lpstr>
    </vt:vector>
  </TitlesOfParts>
  <Company>聖隷福祉事業団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hmseirei</dc:creator>
  <cp:lastModifiedBy>hmseirei</cp:lastModifiedBy>
  <cp:revision>2</cp:revision>
  <dcterms:created xsi:type="dcterms:W3CDTF">2020-01-14T08:26:38Z</dcterms:created>
  <dcterms:modified xsi:type="dcterms:W3CDTF">2020-04-29T08:32:21Z</dcterms:modified>
</cp:coreProperties>
</file>