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6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642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4988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44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178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4898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108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492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881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760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932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5180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15A24-B5CA-453A-810C-33B36DA9FEF0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2BD6B-36BB-41E4-A8ED-58E480F81B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387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106;p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95163" y="373488"/>
            <a:ext cx="4740499" cy="541054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09;p1"/>
          <p:cNvSpPr txBox="1"/>
          <p:nvPr/>
        </p:nvSpPr>
        <p:spPr>
          <a:xfrm>
            <a:off x="4593348" y="1042726"/>
            <a:ext cx="560582" cy="506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FFFFFF"/>
                </a:solidFill>
              </a:rPr>
              <a:t>Ao</a:t>
            </a:r>
            <a:endParaRPr sz="1800" b="1" dirty="0">
              <a:solidFill>
                <a:srgbClr val="FFFFFF"/>
              </a:solidFill>
            </a:endParaRPr>
          </a:p>
        </p:txBody>
      </p:sp>
      <p:sp>
        <p:nvSpPr>
          <p:cNvPr id="6" name="Google Shape;110;p1"/>
          <p:cNvSpPr txBox="1"/>
          <p:nvPr/>
        </p:nvSpPr>
        <p:spPr>
          <a:xfrm>
            <a:off x="6345501" y="3749744"/>
            <a:ext cx="560582" cy="5064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</a:rPr>
              <a:t>LV</a:t>
            </a:r>
            <a:endParaRPr sz="1800" b="1" dirty="0">
              <a:solidFill>
                <a:srgbClr val="FFFFFF"/>
              </a:solidFill>
            </a:endParaRPr>
          </a:p>
        </p:txBody>
      </p:sp>
      <p:sp>
        <p:nvSpPr>
          <p:cNvPr id="7" name="Google Shape;84;p2"/>
          <p:cNvSpPr txBox="1"/>
          <p:nvPr/>
        </p:nvSpPr>
        <p:spPr>
          <a:xfrm>
            <a:off x="5280483" y="6086325"/>
            <a:ext cx="16256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Figure </a:t>
            </a:r>
            <a:r>
              <a:rPr lang="en-US" altLang="ja-JP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1C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19414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ワイド画面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>聖隷福祉事業団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hmseirei</dc:creator>
  <cp:lastModifiedBy>hmseirei</cp:lastModifiedBy>
  <cp:revision>2</cp:revision>
  <dcterms:created xsi:type="dcterms:W3CDTF">2020-01-14T08:34:50Z</dcterms:created>
  <dcterms:modified xsi:type="dcterms:W3CDTF">2020-04-29T08:32:43Z</dcterms:modified>
</cp:coreProperties>
</file>