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71" d="100"/>
          <a:sy n="71" d="100"/>
        </p:scale>
        <p:origin x="96" y="26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064B-F977-4A2A-84F3-E069CE09FDE9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B928-565C-45E1-89EA-80B3D399F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233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064B-F977-4A2A-84F3-E069CE09FDE9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B928-565C-45E1-89EA-80B3D399F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87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064B-F977-4A2A-84F3-E069CE09FDE9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B928-565C-45E1-89EA-80B3D399F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314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064B-F977-4A2A-84F3-E069CE09FDE9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B928-565C-45E1-89EA-80B3D399F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8679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064B-F977-4A2A-84F3-E069CE09FDE9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B928-565C-45E1-89EA-80B3D399F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5267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064B-F977-4A2A-84F3-E069CE09FDE9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B928-565C-45E1-89EA-80B3D399F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53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064B-F977-4A2A-84F3-E069CE09FDE9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B928-565C-45E1-89EA-80B3D399F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946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064B-F977-4A2A-84F3-E069CE09FDE9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B928-565C-45E1-89EA-80B3D399F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0618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064B-F977-4A2A-84F3-E069CE09FDE9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B928-565C-45E1-89EA-80B3D399F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0173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064B-F977-4A2A-84F3-E069CE09FDE9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B928-565C-45E1-89EA-80B3D399F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9541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C064B-F977-4A2A-84F3-E069CE09FDE9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9B928-565C-45E1-89EA-80B3D399F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7490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C064B-F977-4A2A-84F3-E069CE09FDE9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9B928-565C-45E1-89EA-80B3D399F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563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59679AE7-6E08-4F37-B816-5FB13EEA8A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635" y="571523"/>
            <a:ext cx="6545295" cy="5397477"/>
          </a:xfrm>
          <a:prstGeom prst="rect">
            <a:avLst/>
          </a:prstGeom>
        </p:spPr>
      </p:pic>
      <p:sp>
        <p:nvSpPr>
          <p:cNvPr id="5" name="Google Shape;118;p3"/>
          <p:cNvSpPr/>
          <p:nvPr/>
        </p:nvSpPr>
        <p:spPr>
          <a:xfrm rot="4428062">
            <a:off x="4915559" y="1524560"/>
            <a:ext cx="381756" cy="24276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119;p3"/>
          <p:cNvSpPr/>
          <p:nvPr/>
        </p:nvSpPr>
        <p:spPr>
          <a:xfrm rot="6335206">
            <a:off x="5347388" y="1509152"/>
            <a:ext cx="381842" cy="24259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20;p3"/>
          <p:cNvSpPr/>
          <p:nvPr/>
        </p:nvSpPr>
        <p:spPr>
          <a:xfrm rot="7855407">
            <a:off x="5732242" y="1732900"/>
            <a:ext cx="381955" cy="242652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8" name="Google Shape;121;p3"/>
          <p:cNvCxnSpPr/>
          <p:nvPr/>
        </p:nvCxnSpPr>
        <p:spPr>
          <a:xfrm flipH="1">
            <a:off x="6570190" y="1863102"/>
            <a:ext cx="273646" cy="644475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Google Shape;122;p3"/>
          <p:cNvCxnSpPr>
            <a:cxnSpLocks/>
          </p:cNvCxnSpPr>
          <p:nvPr/>
        </p:nvCxnSpPr>
        <p:spPr>
          <a:xfrm flipH="1">
            <a:off x="6342291" y="1753645"/>
            <a:ext cx="8533" cy="648711"/>
          </a:xfrm>
          <a:prstGeom prst="straightConnector1">
            <a:avLst/>
          </a:prstGeom>
          <a:ln w="76200"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Google Shape;84;p2"/>
          <p:cNvSpPr txBox="1"/>
          <p:nvPr/>
        </p:nvSpPr>
        <p:spPr>
          <a:xfrm>
            <a:off x="5110419" y="6095341"/>
            <a:ext cx="16256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Figure </a:t>
            </a:r>
            <a:r>
              <a:rPr lang="en-US" altLang="ja-JP" sz="240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2</a:t>
            </a:r>
            <a:r>
              <a:rPr lang="en-US" sz="240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A</a:t>
            </a:r>
            <a:endParaRPr sz="24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4295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Company>聖隷福祉事業団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hmseirei</dc:creator>
  <cp:lastModifiedBy>hmseirei</cp:lastModifiedBy>
  <cp:revision>2</cp:revision>
  <dcterms:created xsi:type="dcterms:W3CDTF">2020-01-14T08:35:51Z</dcterms:created>
  <dcterms:modified xsi:type="dcterms:W3CDTF">2020-04-29T08:41:13Z</dcterms:modified>
</cp:coreProperties>
</file>