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>
      <p:cViewPr varScale="1">
        <p:scale>
          <a:sx n="71" d="100"/>
          <a:sy n="71" d="100"/>
        </p:scale>
        <p:origin x="96" y="26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3C4-7AE3-46CA-8844-6C4DE56724FA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FC59-5880-4CB3-BDF8-4B0AEE48B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625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3C4-7AE3-46CA-8844-6C4DE56724FA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FC59-5880-4CB3-BDF8-4B0AEE48B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2951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3C4-7AE3-46CA-8844-6C4DE56724FA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FC59-5880-4CB3-BDF8-4B0AEE48B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205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3C4-7AE3-46CA-8844-6C4DE56724FA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FC59-5880-4CB3-BDF8-4B0AEE48B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6056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3C4-7AE3-46CA-8844-6C4DE56724FA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FC59-5880-4CB3-BDF8-4B0AEE48B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5000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3C4-7AE3-46CA-8844-6C4DE56724FA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FC59-5880-4CB3-BDF8-4B0AEE48B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423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3C4-7AE3-46CA-8844-6C4DE56724FA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FC59-5880-4CB3-BDF8-4B0AEE48B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9538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3C4-7AE3-46CA-8844-6C4DE56724FA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FC59-5880-4CB3-BDF8-4B0AEE48B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7856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3C4-7AE3-46CA-8844-6C4DE56724FA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FC59-5880-4CB3-BDF8-4B0AEE48B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480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3C4-7AE3-46CA-8844-6C4DE56724FA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FC59-5880-4CB3-BDF8-4B0AEE48B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8301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F73C4-7AE3-46CA-8844-6C4DE56724FA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1FC59-5880-4CB3-BDF8-4B0AEE48B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128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F73C4-7AE3-46CA-8844-6C4DE56724FA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1FC59-5880-4CB3-BDF8-4B0AEE48B4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8442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27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744787" y="784224"/>
            <a:ext cx="6183312" cy="466439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30;p4"/>
          <p:cNvSpPr/>
          <p:nvPr/>
        </p:nvSpPr>
        <p:spPr>
          <a:xfrm rot="9845131">
            <a:off x="6268186" y="2471067"/>
            <a:ext cx="381835" cy="242716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131;p4"/>
          <p:cNvSpPr/>
          <p:nvPr/>
        </p:nvSpPr>
        <p:spPr>
          <a:xfrm rot="-9797269">
            <a:off x="6268188" y="2811230"/>
            <a:ext cx="381828" cy="24278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84;p2"/>
          <p:cNvSpPr txBox="1"/>
          <p:nvPr/>
        </p:nvSpPr>
        <p:spPr>
          <a:xfrm>
            <a:off x="5023643" y="5928601"/>
            <a:ext cx="162560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Figure </a:t>
            </a:r>
            <a:r>
              <a:rPr lang="en-US" altLang="ja-JP" sz="240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2</a:t>
            </a:r>
            <a:r>
              <a:rPr lang="en-US" sz="240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B</a:t>
            </a:r>
            <a:endParaRPr sz="2400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8814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</vt:vector>
  </TitlesOfParts>
  <Company>聖隷福祉事業団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hmseirei</dc:creator>
  <cp:lastModifiedBy>hmseirei</cp:lastModifiedBy>
  <cp:revision>2</cp:revision>
  <dcterms:created xsi:type="dcterms:W3CDTF">2020-01-14T08:38:16Z</dcterms:created>
  <dcterms:modified xsi:type="dcterms:W3CDTF">2020-04-29T08:41:24Z</dcterms:modified>
</cp:coreProperties>
</file>