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7" autoAdjust="0"/>
    <p:restoredTop sz="94660"/>
  </p:normalViewPr>
  <p:slideViewPr>
    <p:cSldViewPr snapToGrid="0">
      <p:cViewPr varScale="1">
        <p:scale>
          <a:sx n="71" d="100"/>
          <a:sy n="71" d="100"/>
        </p:scale>
        <p:origin x="96" y="26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35478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09106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40312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57873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38449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95380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41451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31954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91608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70663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4659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9B4250-3A00-4CD6-9BB2-F07C060C8B03}" type="datetimeFigureOut">
              <a:rPr kumimoji="1" lang="ja-JP" altLang="en-US" smtClean="0"/>
              <a:t>2020/4/29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ADC7A4-B78E-4873-B20C-6B044C2B7B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78729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oogle Shape;136;p5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2681287" y="631824"/>
            <a:ext cx="6856413" cy="5030911"/>
          </a:xfrm>
          <a:prstGeom prst="rect">
            <a:avLst/>
          </a:prstGeom>
          <a:noFill/>
          <a:ln>
            <a:noFill/>
          </a:ln>
        </p:spPr>
      </p:pic>
      <p:sp>
        <p:nvSpPr>
          <p:cNvPr id="6" name="Google Shape;138;p5"/>
          <p:cNvSpPr txBox="1"/>
          <p:nvPr/>
        </p:nvSpPr>
        <p:spPr>
          <a:xfrm>
            <a:off x="5474075" y="1678275"/>
            <a:ext cx="494100" cy="448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 dirty="0">
                <a:solidFill>
                  <a:srgbClr val="FFFFFF"/>
                </a:solidFill>
              </a:rPr>
              <a:t>LV</a:t>
            </a:r>
            <a:endParaRPr sz="1800" b="1" dirty="0">
              <a:solidFill>
                <a:srgbClr val="FFFFFF"/>
              </a:solidFill>
            </a:endParaRPr>
          </a:p>
        </p:txBody>
      </p:sp>
      <p:sp>
        <p:nvSpPr>
          <p:cNvPr id="7" name="Google Shape;139;p5"/>
          <p:cNvSpPr txBox="1"/>
          <p:nvPr/>
        </p:nvSpPr>
        <p:spPr>
          <a:xfrm>
            <a:off x="4603425" y="2203500"/>
            <a:ext cx="589800" cy="448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>
                <a:solidFill>
                  <a:srgbClr val="FFFFFF"/>
                </a:solidFill>
              </a:rPr>
              <a:t>RV</a:t>
            </a:r>
            <a:endParaRPr sz="1800" b="1">
              <a:solidFill>
                <a:srgbClr val="FFFFFF"/>
              </a:solidFill>
            </a:endParaRPr>
          </a:p>
        </p:txBody>
      </p:sp>
      <p:sp>
        <p:nvSpPr>
          <p:cNvPr id="8" name="Google Shape;140;p5"/>
          <p:cNvSpPr txBox="1"/>
          <p:nvPr/>
        </p:nvSpPr>
        <p:spPr>
          <a:xfrm>
            <a:off x="5968175" y="3916525"/>
            <a:ext cx="589800" cy="448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 dirty="0">
                <a:solidFill>
                  <a:srgbClr val="FFFFFF"/>
                </a:solidFill>
              </a:rPr>
              <a:t>LA</a:t>
            </a:r>
            <a:endParaRPr sz="1800" b="1" dirty="0">
              <a:solidFill>
                <a:srgbClr val="FFFFFF"/>
              </a:solidFill>
            </a:endParaRPr>
          </a:p>
        </p:txBody>
      </p:sp>
      <p:sp>
        <p:nvSpPr>
          <p:cNvPr id="9" name="Google Shape;141;p5"/>
          <p:cNvSpPr txBox="1"/>
          <p:nvPr/>
        </p:nvSpPr>
        <p:spPr>
          <a:xfrm>
            <a:off x="4394325" y="3916525"/>
            <a:ext cx="589800" cy="448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="1" dirty="0">
                <a:solidFill>
                  <a:srgbClr val="FFFFFF"/>
                </a:solidFill>
              </a:rPr>
              <a:t>RA</a:t>
            </a:r>
            <a:endParaRPr sz="1800" b="1" dirty="0">
              <a:solidFill>
                <a:srgbClr val="FFFFFF"/>
              </a:solidFill>
            </a:endParaRPr>
          </a:p>
        </p:txBody>
      </p:sp>
      <p:sp>
        <p:nvSpPr>
          <p:cNvPr id="10" name="Google Shape;84;p2"/>
          <p:cNvSpPr txBox="1"/>
          <p:nvPr/>
        </p:nvSpPr>
        <p:spPr>
          <a:xfrm>
            <a:off x="5296693" y="6064185"/>
            <a:ext cx="1625600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solidFill>
                  <a:schemeClr val="dk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Arial"/>
              </a:rPr>
              <a:t>Figure </a:t>
            </a:r>
            <a:r>
              <a:rPr lang="en-US" altLang="ja-JP" sz="2400" smtClean="0">
                <a:solidFill>
                  <a:schemeClr val="dk1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Arial"/>
              </a:rPr>
              <a:t>3</a:t>
            </a:r>
            <a:endParaRPr sz="2400" dirty="0">
              <a:solidFill>
                <a:schemeClr val="dk1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6749822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ワイド画面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游ゴシック Light</vt:lpstr>
      <vt:lpstr>Arial</vt:lpstr>
      <vt:lpstr>Times New Roman</vt:lpstr>
      <vt:lpstr>Office テーマ</vt:lpstr>
      <vt:lpstr>PowerPoint プレゼンテーション</vt:lpstr>
    </vt:vector>
  </TitlesOfParts>
  <Company>聖隷福祉事業団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hmseirei</dc:creator>
  <cp:lastModifiedBy>hmseirei</cp:lastModifiedBy>
  <cp:revision>2</cp:revision>
  <dcterms:created xsi:type="dcterms:W3CDTF">2020-01-14T08:39:45Z</dcterms:created>
  <dcterms:modified xsi:type="dcterms:W3CDTF">2020-04-29T08:41:34Z</dcterms:modified>
</cp:coreProperties>
</file>

<file path=docProps/thumbnail.jpeg>
</file>