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3547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0910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403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87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844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9538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145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195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916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066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65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B4250-3A00-4CD6-9BB2-F07C060C8B03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DC7A4-B78E-4873-B20C-6B044C2B7B5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872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oogle Shape;13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81287" y="631824"/>
            <a:ext cx="6856413" cy="503091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38;p5"/>
          <p:cNvSpPr txBox="1"/>
          <p:nvPr/>
        </p:nvSpPr>
        <p:spPr>
          <a:xfrm>
            <a:off x="5474075" y="1678275"/>
            <a:ext cx="4941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LV</a:t>
            </a:r>
            <a:endParaRPr sz="1800" b="1" dirty="0">
              <a:solidFill>
                <a:srgbClr val="FFFFFF"/>
              </a:solidFill>
            </a:endParaRPr>
          </a:p>
        </p:txBody>
      </p:sp>
      <p:sp>
        <p:nvSpPr>
          <p:cNvPr id="7" name="Google Shape;139;p5"/>
          <p:cNvSpPr txBox="1"/>
          <p:nvPr/>
        </p:nvSpPr>
        <p:spPr>
          <a:xfrm>
            <a:off x="4603425" y="2203500"/>
            <a:ext cx="5898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FF"/>
                </a:solidFill>
              </a:rPr>
              <a:t>RV</a:t>
            </a:r>
            <a:endParaRPr sz="1800" b="1">
              <a:solidFill>
                <a:srgbClr val="FFFFFF"/>
              </a:solidFill>
            </a:endParaRPr>
          </a:p>
        </p:txBody>
      </p:sp>
      <p:sp>
        <p:nvSpPr>
          <p:cNvPr id="8" name="Google Shape;140;p5"/>
          <p:cNvSpPr txBox="1"/>
          <p:nvPr/>
        </p:nvSpPr>
        <p:spPr>
          <a:xfrm>
            <a:off x="5968175" y="3916525"/>
            <a:ext cx="5898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LA</a:t>
            </a:r>
            <a:endParaRPr sz="1800" b="1" dirty="0">
              <a:solidFill>
                <a:srgbClr val="FFFFFF"/>
              </a:solidFill>
            </a:endParaRPr>
          </a:p>
        </p:txBody>
      </p:sp>
      <p:sp>
        <p:nvSpPr>
          <p:cNvPr id="9" name="Google Shape;141;p5"/>
          <p:cNvSpPr txBox="1"/>
          <p:nvPr/>
        </p:nvSpPr>
        <p:spPr>
          <a:xfrm>
            <a:off x="4394325" y="3916525"/>
            <a:ext cx="589800" cy="44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</a:rPr>
              <a:t>RA</a:t>
            </a:r>
            <a:endParaRPr sz="1800" b="1" dirty="0">
              <a:solidFill>
                <a:srgbClr val="FFFFFF"/>
              </a:solidFill>
            </a:endParaRPr>
          </a:p>
        </p:txBody>
      </p:sp>
      <p:sp>
        <p:nvSpPr>
          <p:cNvPr id="10" name="Google Shape;84;p2"/>
          <p:cNvSpPr txBox="1"/>
          <p:nvPr/>
        </p:nvSpPr>
        <p:spPr>
          <a:xfrm>
            <a:off x="5296693" y="6064185"/>
            <a:ext cx="1625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</a:t>
            </a:r>
            <a:r>
              <a:rPr lang="en-US" altLang="ja-JP" sz="240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3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4982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>聖隷福祉事業団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hmseirei</dc:creator>
  <cp:lastModifiedBy>hmseirei</cp:lastModifiedBy>
  <cp:revision>2</cp:revision>
  <dcterms:created xsi:type="dcterms:W3CDTF">2020-01-14T08:39:45Z</dcterms:created>
  <dcterms:modified xsi:type="dcterms:W3CDTF">2020-04-29T08:41:34Z</dcterms:modified>
</cp:coreProperties>
</file>